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5" r:id="rId11"/>
    <p:sldId id="264" r:id="rId12"/>
    <p:sldId id="274" r:id="rId13"/>
    <p:sldId id="268" r:id="rId14"/>
    <p:sldId id="272" r:id="rId15"/>
    <p:sldId id="271" r:id="rId16"/>
    <p:sldId id="269" r:id="rId17"/>
    <p:sldId id="270" r:id="rId18"/>
    <p:sldId id="267" r:id="rId19"/>
    <p:sldId id="273" r:id="rId20"/>
    <p:sldId id="275" r:id="rId21"/>
    <p:sldId id="277" r:id="rId22"/>
    <p:sldId id="276" r:id="rId23"/>
    <p:sldId id="278" r:id="rId24"/>
    <p:sldId id="280" r:id="rId25"/>
    <p:sldId id="281" r:id="rId26"/>
    <p:sldId id="279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6CD39"/>
    <a:srgbClr val="F3E9A3"/>
    <a:srgbClr val="F6D23D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018" autoAdjust="0"/>
  </p:normalViewPr>
  <p:slideViewPr>
    <p:cSldViewPr snapToGrid="0" showGuides="1">
      <p:cViewPr>
        <p:scale>
          <a:sx n="75" d="100"/>
          <a:sy n="75" d="100"/>
        </p:scale>
        <p:origin x="-1230" y="-330"/>
      </p:cViewPr>
      <p:guideLst>
        <p:guide orient="horz" pos="3185"/>
        <p:guide orient="horz" pos="100"/>
        <p:guide pos="2880"/>
        <p:guide pos="181"/>
        <p:guide pos="55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1" d="100"/>
        <a:sy n="13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F6D23D">
                    <a:lumMod val="98000"/>
                  </a:srgbClr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308032"/>
        <c:axId val="726994880"/>
      </c:barChart>
      <c:catAx>
        <c:axId val="7530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6994880"/>
        <c:crosses val="autoZero"/>
        <c:auto val="1"/>
        <c:lblAlgn val="ctr"/>
        <c:lblOffset val="100"/>
        <c:noMultiLvlLbl val="0"/>
      </c:catAx>
      <c:valAx>
        <c:axId val="726994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53080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solidFill>
            <a:schemeClr val="accent2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F6D23D">
                    <a:lumMod val="98000"/>
                  </a:srgbClr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386880"/>
        <c:axId val="736560256"/>
      </c:barChart>
      <c:catAx>
        <c:axId val="75386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36560256"/>
        <c:crosses val="autoZero"/>
        <c:auto val="1"/>
        <c:lblAlgn val="ctr"/>
        <c:lblOffset val="100"/>
        <c:noMultiLvlLbl val="0"/>
      </c:catAx>
      <c:valAx>
        <c:axId val="736560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53868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</c:spPr>
          <c:explosion val="6"/>
          <c:dPt>
            <c:idx val="0"/>
            <c:bubble3D val="0"/>
            <c:spPr>
              <a:gradFill>
                <a:gsLst>
                  <a:gs pos="0">
                    <a:srgbClr val="F6D23D">
                      <a:lumMod val="98000"/>
                    </a:srgbClr>
                  </a:gs>
                  <a:gs pos="57000">
                    <a:srgbClr val="F3E9A3"/>
                  </a:gs>
                  <a:gs pos="100000">
                    <a:srgbClr val="F6CD39"/>
                  </a:gs>
                </a:gsLst>
                <a:lin ang="5400000" scaled="1"/>
              </a:gra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675A6-1E83-42FE-8022-669D2D0D727A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F23A5-4A36-457A-A65C-BBA5C2CEDE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484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23A5-4A36-457A-A65C-BBA5C2CEDEC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040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23A5-4A36-457A-A65C-BBA5C2CEDEC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03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30701" b="17288"/>
          <a:stretch>
            <a:fillRect/>
          </a:stretch>
        </p:blipFill>
        <p:spPr>
          <a:xfrm>
            <a:off x="-10510" y="-1"/>
            <a:ext cx="4329961" cy="51290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熊猫设计作品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4"/>
          <a:stretch>
            <a:fillRect/>
          </a:stretch>
        </p:blipFill>
        <p:spPr>
          <a:xfrm>
            <a:off x="3823139" y="0"/>
            <a:ext cx="5320861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3069021" cy="2291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4"/>
          <a:stretch>
            <a:fillRect/>
          </a:stretch>
        </p:blipFill>
        <p:spPr>
          <a:xfrm>
            <a:off x="3823139" y="0"/>
            <a:ext cx="5320861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4"/>
          <a:stretch>
            <a:fillRect/>
          </a:stretch>
        </p:blipFill>
        <p:spPr>
          <a:xfrm flipH="1">
            <a:off x="0" y="0"/>
            <a:ext cx="5320861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680364" y="0"/>
            <a:ext cx="3463636" cy="5143500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" y="1658699"/>
            <a:ext cx="9144000" cy="271269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1594044"/>
            <a:ext cx="2881744" cy="187882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103416" y="1594044"/>
            <a:ext cx="2881744" cy="187882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6832" y="1594044"/>
            <a:ext cx="2881744" cy="187882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7220608" y="3707209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881744" cy="5143500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C466D-8BDC-4A16-A4A7-2C1BEDE237CD}" type="datetimeFigureOut">
              <a:rPr lang="zh-CN" altLang="en-US" smtClean="0"/>
              <a:t>2018-3-19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948131" y="2615007"/>
            <a:ext cx="4024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YEAR-END SUMMARY REPORT</a:t>
            </a:r>
            <a:endParaRPr lang="zh-CN" altLang="en-US" sz="20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66591" y="3122390"/>
            <a:ext cx="43059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Lorem ipsum dolor sit amet, consectetur adipiscing elit. 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8443074" y="3068344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rgbClr val="F6D2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文本框 8"/>
          <p:cNvSpPr txBox="1"/>
          <p:nvPr/>
        </p:nvSpPr>
        <p:spPr>
          <a:xfrm>
            <a:off x="7263146" y="1825235"/>
            <a:ext cx="1709420" cy="914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54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2018</a:t>
            </a:r>
            <a:endParaRPr lang="zh-CN" altLang="en-US" sz="54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sp>
        <p:nvSpPr>
          <p:cNvPr id="10" name="等腰三角形 9"/>
          <p:cNvSpPr/>
          <p:nvPr/>
        </p:nvSpPr>
        <p:spPr>
          <a:xfrm rot="12600000">
            <a:off x="2545924" y="-164959"/>
            <a:ext cx="2868587" cy="582704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>
                  <a:alpha val="36000"/>
                </a:srgbClr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9"/>
          <p:cNvSpPr/>
          <p:nvPr/>
        </p:nvSpPr>
        <p:spPr>
          <a:xfrm rot="12689013">
            <a:off x="7192908" y="274962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9"/>
          <p:cNvSpPr/>
          <p:nvPr/>
        </p:nvSpPr>
        <p:spPr>
          <a:xfrm rot="18900000">
            <a:off x="7259945" y="4103895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9"/>
          <p:cNvSpPr/>
          <p:nvPr/>
        </p:nvSpPr>
        <p:spPr>
          <a:xfrm rot="1496386">
            <a:off x="6048339" y="3537344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9"/>
          <p:cNvSpPr/>
          <p:nvPr/>
        </p:nvSpPr>
        <p:spPr>
          <a:xfrm rot="2105441">
            <a:off x="5239648" y="1511385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30701" b="17288"/>
          <a:stretch>
            <a:fillRect/>
          </a:stretch>
        </p:blipFill>
        <p:spPr>
          <a:xfrm>
            <a:off x="-10510" y="-1"/>
            <a:ext cx="4329961" cy="5129049"/>
          </a:xfrm>
          <a:prstGeom prst="rect">
            <a:avLst/>
          </a:prstGeom>
        </p:spPr>
      </p:pic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38982" y="0"/>
            <a:ext cx="0" cy="51435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680364" y="918490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accent2"/>
                </a:solidFill>
                <a:latin typeface="+mj-lt"/>
              </a:rPr>
              <a:t>04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680364" y="2507144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accent2"/>
                </a:solidFill>
                <a:latin typeface="+mj-lt"/>
              </a:rPr>
              <a:t>05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680364" y="4095798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accent2"/>
                </a:solidFill>
                <a:latin typeface="+mj-lt"/>
              </a:rPr>
              <a:t>06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103036" y="116605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5127700" y="116605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968432" y="827498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34334" y="2728001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6328160" y="271309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6234334" y="2405317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154692" y="4427919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5179356" y="442791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4020088" y="408936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5660" y="283994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64260" y="653326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91510" y="2749420"/>
            <a:ext cx="27609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/>
              <a:t>2018</a:t>
            </a:r>
            <a:r>
              <a:rPr lang="zh-CN" altLang="en-US"/>
              <a:t>工作总结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 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PART </a:t>
            </a:r>
            <a:r>
              <a:rPr lang="en-US" altLang="zh-CN" sz="1200" smtClean="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TWO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AutoShape 112"/>
          <p:cNvSpPr/>
          <p:nvPr/>
        </p:nvSpPr>
        <p:spPr bwMode="auto">
          <a:xfrm>
            <a:off x="4323436" y="1856124"/>
            <a:ext cx="556597" cy="55414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 smtClean="0"/>
              <a:t>工作</a:t>
            </a:r>
            <a:r>
              <a:rPr lang="zh-CN" altLang="en-US" sz="1800"/>
              <a:t>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Group 4"/>
          <p:cNvGrpSpPr>
            <a:grpSpLocks noChangeAspect="1"/>
          </p:cNvGrpSpPr>
          <p:nvPr/>
        </p:nvGrpSpPr>
        <p:grpSpPr bwMode="auto">
          <a:xfrm>
            <a:off x="3140977" y="1516577"/>
            <a:ext cx="2862045" cy="3256714"/>
            <a:chOff x="324" y="682"/>
            <a:chExt cx="2045" cy="2327"/>
          </a:xfrm>
          <a:gradFill>
            <a:gsLst>
              <a:gs pos="0">
                <a:srgbClr val="F6D23D">
                  <a:lumMod val="98000"/>
                </a:srgbClr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1056" y="2554"/>
              <a:ext cx="576" cy="154"/>
            </a:xfrm>
            <a:custGeom>
              <a:avLst/>
              <a:gdLst>
                <a:gd name="T0" fmla="*/ 397 w 458"/>
                <a:gd name="T1" fmla="*/ 122 h 122"/>
                <a:gd name="T2" fmla="*/ 61 w 458"/>
                <a:gd name="T3" fmla="*/ 122 h 122"/>
                <a:gd name="T4" fmla="*/ 0 w 458"/>
                <a:gd name="T5" fmla="*/ 61 h 122"/>
                <a:gd name="T6" fmla="*/ 61 w 458"/>
                <a:gd name="T7" fmla="*/ 0 h 122"/>
                <a:gd name="T8" fmla="*/ 397 w 458"/>
                <a:gd name="T9" fmla="*/ 0 h 122"/>
                <a:gd name="T10" fmla="*/ 458 w 458"/>
                <a:gd name="T11" fmla="*/ 61 h 122"/>
                <a:gd name="T12" fmla="*/ 397 w 458"/>
                <a:gd name="T13" fmla="*/ 122 h 122"/>
                <a:gd name="T14" fmla="*/ 61 w 458"/>
                <a:gd name="T15" fmla="*/ 28 h 122"/>
                <a:gd name="T16" fmla="*/ 28 w 458"/>
                <a:gd name="T17" fmla="*/ 61 h 122"/>
                <a:gd name="T18" fmla="*/ 61 w 458"/>
                <a:gd name="T19" fmla="*/ 94 h 122"/>
                <a:gd name="T20" fmla="*/ 397 w 458"/>
                <a:gd name="T21" fmla="*/ 94 h 122"/>
                <a:gd name="T22" fmla="*/ 430 w 458"/>
                <a:gd name="T23" fmla="*/ 61 h 122"/>
                <a:gd name="T24" fmla="*/ 397 w 458"/>
                <a:gd name="T25" fmla="*/ 28 h 122"/>
                <a:gd name="T26" fmla="*/ 61 w 458"/>
                <a:gd name="T27" fmla="*/ 2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8" h="122">
                  <a:moveTo>
                    <a:pt x="397" y="122"/>
                  </a:moveTo>
                  <a:cubicBezTo>
                    <a:pt x="61" y="122"/>
                    <a:pt x="61" y="122"/>
                    <a:pt x="61" y="122"/>
                  </a:cubicBezTo>
                  <a:cubicBezTo>
                    <a:pt x="27" y="122"/>
                    <a:pt x="0" y="94"/>
                    <a:pt x="0" y="61"/>
                  </a:cubicBezTo>
                  <a:cubicBezTo>
                    <a:pt x="0" y="27"/>
                    <a:pt x="27" y="0"/>
                    <a:pt x="61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31" y="0"/>
                    <a:pt x="458" y="27"/>
                    <a:pt x="458" y="61"/>
                  </a:cubicBezTo>
                  <a:cubicBezTo>
                    <a:pt x="458" y="94"/>
                    <a:pt x="431" y="122"/>
                    <a:pt x="397" y="122"/>
                  </a:cubicBezTo>
                  <a:close/>
                  <a:moveTo>
                    <a:pt x="61" y="28"/>
                  </a:moveTo>
                  <a:cubicBezTo>
                    <a:pt x="42" y="28"/>
                    <a:pt x="28" y="42"/>
                    <a:pt x="28" y="61"/>
                  </a:cubicBezTo>
                  <a:cubicBezTo>
                    <a:pt x="28" y="79"/>
                    <a:pt x="42" y="94"/>
                    <a:pt x="61" y="94"/>
                  </a:cubicBezTo>
                  <a:cubicBezTo>
                    <a:pt x="397" y="94"/>
                    <a:pt x="397" y="94"/>
                    <a:pt x="397" y="94"/>
                  </a:cubicBezTo>
                  <a:cubicBezTo>
                    <a:pt x="415" y="94"/>
                    <a:pt x="430" y="79"/>
                    <a:pt x="430" y="61"/>
                  </a:cubicBezTo>
                  <a:cubicBezTo>
                    <a:pt x="430" y="42"/>
                    <a:pt x="415" y="28"/>
                    <a:pt x="397" y="28"/>
                  </a:cubicBezTo>
                  <a:lnTo>
                    <a:pt x="61" y="2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6"/>
            <p:cNvSpPr>
              <a:spLocks noEditPoints="1"/>
            </p:cNvSpPr>
            <p:nvPr/>
          </p:nvSpPr>
          <p:spPr bwMode="auto">
            <a:xfrm>
              <a:off x="1086" y="2742"/>
              <a:ext cx="515" cy="267"/>
            </a:xfrm>
            <a:custGeom>
              <a:avLst/>
              <a:gdLst>
                <a:gd name="T0" fmla="*/ 205 w 409"/>
                <a:gd name="T1" fmla="*/ 212 h 212"/>
                <a:gd name="T2" fmla="*/ 107 w 409"/>
                <a:gd name="T3" fmla="*/ 136 h 212"/>
                <a:gd name="T4" fmla="*/ 0 w 409"/>
                <a:gd name="T5" fmla="*/ 14 h 212"/>
                <a:gd name="T6" fmla="*/ 0 w 409"/>
                <a:gd name="T7" fmla="*/ 0 h 212"/>
                <a:gd name="T8" fmla="*/ 409 w 409"/>
                <a:gd name="T9" fmla="*/ 0 h 212"/>
                <a:gd name="T10" fmla="*/ 409 w 409"/>
                <a:gd name="T11" fmla="*/ 14 h 212"/>
                <a:gd name="T12" fmla="*/ 303 w 409"/>
                <a:gd name="T13" fmla="*/ 136 h 212"/>
                <a:gd name="T14" fmla="*/ 205 w 409"/>
                <a:gd name="T15" fmla="*/ 212 h 212"/>
                <a:gd name="T16" fmla="*/ 29 w 409"/>
                <a:gd name="T17" fmla="*/ 28 h 212"/>
                <a:gd name="T18" fmla="*/ 119 w 409"/>
                <a:gd name="T19" fmla="*/ 109 h 212"/>
                <a:gd name="T20" fmla="*/ 130 w 409"/>
                <a:gd name="T21" fmla="*/ 110 h 212"/>
                <a:gd name="T22" fmla="*/ 132 w 409"/>
                <a:gd name="T23" fmla="*/ 121 h 212"/>
                <a:gd name="T24" fmla="*/ 205 w 409"/>
                <a:gd name="T25" fmla="*/ 184 h 212"/>
                <a:gd name="T26" fmla="*/ 278 w 409"/>
                <a:gd name="T27" fmla="*/ 121 h 212"/>
                <a:gd name="T28" fmla="*/ 279 w 409"/>
                <a:gd name="T29" fmla="*/ 110 h 212"/>
                <a:gd name="T30" fmla="*/ 291 w 409"/>
                <a:gd name="T31" fmla="*/ 109 h 212"/>
                <a:gd name="T32" fmla="*/ 380 w 409"/>
                <a:gd name="T33" fmla="*/ 28 h 212"/>
                <a:gd name="T34" fmla="*/ 29 w 409"/>
                <a:gd name="T35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9" h="212">
                  <a:moveTo>
                    <a:pt x="205" y="212"/>
                  </a:moveTo>
                  <a:cubicBezTo>
                    <a:pt x="158" y="212"/>
                    <a:pt x="118" y="181"/>
                    <a:pt x="107" y="136"/>
                  </a:cubicBezTo>
                  <a:cubicBezTo>
                    <a:pt x="46" y="127"/>
                    <a:pt x="0" y="76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09" y="14"/>
                    <a:pt x="409" y="14"/>
                    <a:pt x="409" y="14"/>
                  </a:cubicBezTo>
                  <a:cubicBezTo>
                    <a:pt x="409" y="76"/>
                    <a:pt x="364" y="127"/>
                    <a:pt x="303" y="136"/>
                  </a:cubicBezTo>
                  <a:cubicBezTo>
                    <a:pt x="292" y="181"/>
                    <a:pt x="252" y="212"/>
                    <a:pt x="205" y="212"/>
                  </a:cubicBezTo>
                  <a:close/>
                  <a:moveTo>
                    <a:pt x="29" y="28"/>
                  </a:moveTo>
                  <a:cubicBezTo>
                    <a:pt x="36" y="72"/>
                    <a:pt x="73" y="107"/>
                    <a:pt x="119" y="109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8" y="158"/>
                    <a:pt x="168" y="184"/>
                    <a:pt x="205" y="184"/>
                  </a:cubicBezTo>
                  <a:cubicBezTo>
                    <a:pt x="242" y="184"/>
                    <a:pt x="272" y="158"/>
                    <a:pt x="278" y="121"/>
                  </a:cubicBezTo>
                  <a:cubicBezTo>
                    <a:pt x="279" y="110"/>
                    <a:pt x="279" y="110"/>
                    <a:pt x="279" y="110"/>
                  </a:cubicBezTo>
                  <a:cubicBezTo>
                    <a:pt x="291" y="109"/>
                    <a:pt x="291" y="109"/>
                    <a:pt x="291" y="109"/>
                  </a:cubicBezTo>
                  <a:cubicBezTo>
                    <a:pt x="337" y="107"/>
                    <a:pt x="374" y="72"/>
                    <a:pt x="380" y="28"/>
                  </a:cubicBezTo>
                  <a:lnTo>
                    <a:pt x="29" y="2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755" y="1098"/>
              <a:ext cx="1178" cy="1420"/>
            </a:xfrm>
            <a:custGeom>
              <a:avLst/>
              <a:gdLst>
                <a:gd name="T0" fmla="*/ 689 w 936"/>
                <a:gd name="T1" fmla="*/ 1128 h 1128"/>
                <a:gd name="T2" fmla="*/ 244 w 936"/>
                <a:gd name="T3" fmla="*/ 1128 h 1128"/>
                <a:gd name="T4" fmla="*/ 244 w 936"/>
                <a:gd name="T5" fmla="*/ 967 h 1128"/>
                <a:gd name="T6" fmla="*/ 100 w 936"/>
                <a:gd name="T7" fmla="*/ 757 h 1128"/>
                <a:gd name="T8" fmla="*/ 0 w 936"/>
                <a:gd name="T9" fmla="*/ 468 h 1128"/>
                <a:gd name="T10" fmla="*/ 468 w 936"/>
                <a:gd name="T11" fmla="*/ 0 h 1128"/>
                <a:gd name="T12" fmla="*/ 936 w 936"/>
                <a:gd name="T13" fmla="*/ 468 h 1128"/>
                <a:gd name="T14" fmla="*/ 836 w 936"/>
                <a:gd name="T15" fmla="*/ 757 h 1128"/>
                <a:gd name="T16" fmla="*/ 689 w 936"/>
                <a:gd name="T17" fmla="*/ 971 h 1128"/>
                <a:gd name="T18" fmla="*/ 689 w 936"/>
                <a:gd name="T19" fmla="*/ 1128 h 1128"/>
                <a:gd name="T20" fmla="*/ 272 w 936"/>
                <a:gd name="T21" fmla="*/ 1100 h 1128"/>
                <a:gd name="T22" fmla="*/ 661 w 936"/>
                <a:gd name="T23" fmla="*/ 1100 h 1128"/>
                <a:gd name="T24" fmla="*/ 661 w 936"/>
                <a:gd name="T25" fmla="*/ 964 h 1128"/>
                <a:gd name="T26" fmla="*/ 663 w 936"/>
                <a:gd name="T27" fmla="*/ 960 h 1128"/>
                <a:gd name="T28" fmla="*/ 814 w 936"/>
                <a:gd name="T29" fmla="*/ 739 h 1128"/>
                <a:gd name="T30" fmla="*/ 908 w 936"/>
                <a:gd name="T31" fmla="*/ 468 h 1128"/>
                <a:gd name="T32" fmla="*/ 468 w 936"/>
                <a:gd name="T33" fmla="*/ 28 h 1128"/>
                <a:gd name="T34" fmla="*/ 28 w 936"/>
                <a:gd name="T35" fmla="*/ 468 h 1128"/>
                <a:gd name="T36" fmla="*/ 122 w 936"/>
                <a:gd name="T37" fmla="*/ 739 h 1128"/>
                <a:gd name="T38" fmla="*/ 270 w 936"/>
                <a:gd name="T39" fmla="*/ 957 h 1128"/>
                <a:gd name="T40" fmla="*/ 272 w 936"/>
                <a:gd name="T41" fmla="*/ 960 h 1128"/>
                <a:gd name="T42" fmla="*/ 272 w 936"/>
                <a:gd name="T43" fmla="*/ 110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28">
                  <a:moveTo>
                    <a:pt x="689" y="1128"/>
                  </a:moveTo>
                  <a:cubicBezTo>
                    <a:pt x="244" y="1128"/>
                    <a:pt x="244" y="1128"/>
                    <a:pt x="244" y="1128"/>
                  </a:cubicBezTo>
                  <a:cubicBezTo>
                    <a:pt x="244" y="967"/>
                    <a:pt x="244" y="967"/>
                    <a:pt x="244" y="967"/>
                  </a:cubicBezTo>
                  <a:cubicBezTo>
                    <a:pt x="202" y="895"/>
                    <a:pt x="152" y="822"/>
                    <a:pt x="100" y="757"/>
                  </a:cubicBezTo>
                  <a:cubicBezTo>
                    <a:pt x="34" y="673"/>
                    <a:pt x="0" y="574"/>
                    <a:pt x="0" y="468"/>
                  </a:cubicBezTo>
                  <a:cubicBezTo>
                    <a:pt x="0" y="210"/>
                    <a:pt x="210" y="0"/>
                    <a:pt x="468" y="0"/>
                  </a:cubicBezTo>
                  <a:cubicBezTo>
                    <a:pt x="726" y="0"/>
                    <a:pt x="936" y="210"/>
                    <a:pt x="936" y="468"/>
                  </a:cubicBezTo>
                  <a:cubicBezTo>
                    <a:pt x="936" y="574"/>
                    <a:pt x="901" y="674"/>
                    <a:pt x="836" y="757"/>
                  </a:cubicBezTo>
                  <a:cubicBezTo>
                    <a:pt x="789" y="816"/>
                    <a:pt x="734" y="896"/>
                    <a:pt x="689" y="971"/>
                  </a:cubicBezTo>
                  <a:lnTo>
                    <a:pt x="689" y="1128"/>
                  </a:lnTo>
                  <a:close/>
                  <a:moveTo>
                    <a:pt x="272" y="1100"/>
                  </a:moveTo>
                  <a:cubicBezTo>
                    <a:pt x="661" y="1100"/>
                    <a:pt x="661" y="1100"/>
                    <a:pt x="661" y="1100"/>
                  </a:cubicBezTo>
                  <a:cubicBezTo>
                    <a:pt x="661" y="964"/>
                    <a:pt x="661" y="964"/>
                    <a:pt x="661" y="964"/>
                  </a:cubicBezTo>
                  <a:cubicBezTo>
                    <a:pt x="663" y="960"/>
                    <a:pt x="663" y="960"/>
                    <a:pt x="663" y="960"/>
                  </a:cubicBezTo>
                  <a:cubicBezTo>
                    <a:pt x="709" y="883"/>
                    <a:pt x="766" y="800"/>
                    <a:pt x="814" y="739"/>
                  </a:cubicBezTo>
                  <a:cubicBezTo>
                    <a:pt x="875" y="661"/>
                    <a:pt x="908" y="567"/>
                    <a:pt x="908" y="468"/>
                  </a:cubicBezTo>
                  <a:cubicBezTo>
                    <a:pt x="908" y="225"/>
                    <a:pt x="711" y="28"/>
                    <a:pt x="468" y="28"/>
                  </a:cubicBezTo>
                  <a:cubicBezTo>
                    <a:pt x="225" y="28"/>
                    <a:pt x="28" y="225"/>
                    <a:pt x="28" y="468"/>
                  </a:cubicBezTo>
                  <a:cubicBezTo>
                    <a:pt x="28" y="567"/>
                    <a:pt x="60" y="661"/>
                    <a:pt x="122" y="739"/>
                  </a:cubicBezTo>
                  <a:cubicBezTo>
                    <a:pt x="175" y="807"/>
                    <a:pt x="227" y="882"/>
                    <a:pt x="270" y="957"/>
                  </a:cubicBezTo>
                  <a:cubicBezTo>
                    <a:pt x="272" y="960"/>
                    <a:pt x="272" y="960"/>
                    <a:pt x="272" y="960"/>
                  </a:cubicBezTo>
                  <a:lnTo>
                    <a:pt x="272" y="110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1116" y="1872"/>
              <a:ext cx="173" cy="620"/>
            </a:xfrm>
            <a:custGeom>
              <a:avLst/>
              <a:gdLst>
                <a:gd name="T0" fmla="*/ 134 w 173"/>
                <a:gd name="T1" fmla="*/ 620 h 620"/>
                <a:gd name="T2" fmla="*/ 0 w 173"/>
                <a:gd name="T3" fmla="*/ 9 h 620"/>
                <a:gd name="T4" fmla="*/ 39 w 173"/>
                <a:gd name="T5" fmla="*/ 0 h 620"/>
                <a:gd name="T6" fmla="*/ 173 w 173"/>
                <a:gd name="T7" fmla="*/ 612 h 620"/>
                <a:gd name="T8" fmla="*/ 134 w 173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620">
                  <a:moveTo>
                    <a:pt x="134" y="620"/>
                  </a:moveTo>
                  <a:lnTo>
                    <a:pt x="0" y="9"/>
                  </a:lnTo>
                  <a:lnTo>
                    <a:pt x="39" y="0"/>
                  </a:lnTo>
                  <a:lnTo>
                    <a:pt x="173" y="612"/>
                  </a:lnTo>
                  <a:lnTo>
                    <a:pt x="134" y="62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1399" y="1873"/>
              <a:ext cx="169" cy="631"/>
            </a:xfrm>
            <a:custGeom>
              <a:avLst/>
              <a:gdLst>
                <a:gd name="T0" fmla="*/ 34 w 169"/>
                <a:gd name="T1" fmla="*/ 631 h 631"/>
                <a:gd name="T2" fmla="*/ 0 w 169"/>
                <a:gd name="T3" fmla="*/ 625 h 631"/>
                <a:gd name="T4" fmla="*/ 134 w 169"/>
                <a:gd name="T5" fmla="*/ 0 h 631"/>
                <a:gd name="T6" fmla="*/ 169 w 169"/>
                <a:gd name="T7" fmla="*/ 8 h 631"/>
                <a:gd name="T8" fmla="*/ 34 w 169"/>
                <a:gd name="T9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31">
                  <a:moveTo>
                    <a:pt x="34" y="631"/>
                  </a:moveTo>
                  <a:lnTo>
                    <a:pt x="0" y="625"/>
                  </a:lnTo>
                  <a:lnTo>
                    <a:pt x="134" y="0"/>
                  </a:lnTo>
                  <a:lnTo>
                    <a:pt x="169" y="8"/>
                  </a:lnTo>
                  <a:lnTo>
                    <a:pt x="34" y="631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248" y="2881"/>
              <a:ext cx="198" cy="35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1168" y="1851"/>
              <a:ext cx="372" cy="235"/>
            </a:xfrm>
            <a:custGeom>
              <a:avLst/>
              <a:gdLst>
                <a:gd name="T0" fmla="*/ 145 w 372"/>
                <a:gd name="T1" fmla="*/ 235 h 235"/>
                <a:gd name="T2" fmla="*/ 109 w 372"/>
                <a:gd name="T3" fmla="*/ 100 h 235"/>
                <a:gd name="T4" fmla="*/ 14 w 372"/>
                <a:gd name="T5" fmla="*/ 165 h 235"/>
                <a:gd name="T6" fmla="*/ 0 w 372"/>
                <a:gd name="T7" fmla="*/ 143 h 235"/>
                <a:gd name="T8" fmla="*/ 124 w 372"/>
                <a:gd name="T9" fmla="*/ 60 h 235"/>
                <a:gd name="T10" fmla="*/ 150 w 372"/>
                <a:gd name="T11" fmla="*/ 157 h 235"/>
                <a:gd name="T12" fmla="*/ 214 w 372"/>
                <a:gd name="T13" fmla="*/ 0 h 235"/>
                <a:gd name="T14" fmla="*/ 268 w 372"/>
                <a:gd name="T15" fmla="*/ 151 h 235"/>
                <a:gd name="T16" fmla="*/ 362 w 372"/>
                <a:gd name="T17" fmla="*/ 108 h 235"/>
                <a:gd name="T18" fmla="*/ 372 w 372"/>
                <a:gd name="T19" fmla="*/ 131 h 235"/>
                <a:gd name="T20" fmla="*/ 253 w 372"/>
                <a:gd name="T21" fmla="*/ 186 h 235"/>
                <a:gd name="T22" fmla="*/ 213 w 372"/>
                <a:gd name="T23" fmla="*/ 70 h 235"/>
                <a:gd name="T24" fmla="*/ 145 w 372"/>
                <a:gd name="T2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2" h="235">
                  <a:moveTo>
                    <a:pt x="145" y="235"/>
                  </a:moveTo>
                  <a:lnTo>
                    <a:pt x="109" y="100"/>
                  </a:lnTo>
                  <a:lnTo>
                    <a:pt x="14" y="165"/>
                  </a:lnTo>
                  <a:lnTo>
                    <a:pt x="0" y="143"/>
                  </a:lnTo>
                  <a:lnTo>
                    <a:pt x="124" y="60"/>
                  </a:lnTo>
                  <a:lnTo>
                    <a:pt x="150" y="157"/>
                  </a:lnTo>
                  <a:lnTo>
                    <a:pt x="214" y="0"/>
                  </a:lnTo>
                  <a:lnTo>
                    <a:pt x="268" y="151"/>
                  </a:lnTo>
                  <a:lnTo>
                    <a:pt x="362" y="108"/>
                  </a:lnTo>
                  <a:lnTo>
                    <a:pt x="372" y="131"/>
                  </a:lnTo>
                  <a:lnTo>
                    <a:pt x="253" y="186"/>
                  </a:lnTo>
                  <a:lnTo>
                    <a:pt x="213" y="70"/>
                  </a:lnTo>
                  <a:lnTo>
                    <a:pt x="145" y="235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1350" y="682"/>
              <a:ext cx="31" cy="292"/>
            </a:xfrm>
            <a:custGeom>
              <a:avLst/>
              <a:gdLst>
                <a:gd name="T0" fmla="*/ 12 w 24"/>
                <a:gd name="T1" fmla="*/ 232 h 232"/>
                <a:gd name="T2" fmla="*/ 0 w 24"/>
                <a:gd name="T3" fmla="*/ 220 h 232"/>
                <a:gd name="T4" fmla="*/ 0 w 24"/>
                <a:gd name="T5" fmla="*/ 12 h 232"/>
                <a:gd name="T6" fmla="*/ 12 w 24"/>
                <a:gd name="T7" fmla="*/ 0 h 232"/>
                <a:gd name="T8" fmla="*/ 24 w 24"/>
                <a:gd name="T9" fmla="*/ 12 h 232"/>
                <a:gd name="T10" fmla="*/ 24 w 24"/>
                <a:gd name="T11" fmla="*/ 220 h 232"/>
                <a:gd name="T12" fmla="*/ 12 w 24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32">
                  <a:moveTo>
                    <a:pt x="12" y="232"/>
                  </a:moveTo>
                  <a:cubicBezTo>
                    <a:pt x="6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220"/>
                    <a:pt x="24" y="220"/>
                    <a:pt x="24" y="220"/>
                  </a:cubicBezTo>
                  <a:cubicBezTo>
                    <a:pt x="24" y="227"/>
                    <a:pt x="19" y="232"/>
                    <a:pt x="12" y="23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 13"/>
            <p:cNvSpPr/>
            <p:nvPr/>
          </p:nvSpPr>
          <p:spPr bwMode="auto">
            <a:xfrm>
              <a:off x="1749" y="816"/>
              <a:ext cx="172" cy="256"/>
            </a:xfrm>
            <a:custGeom>
              <a:avLst/>
              <a:gdLst>
                <a:gd name="T0" fmla="*/ 14 w 136"/>
                <a:gd name="T1" fmla="*/ 204 h 204"/>
                <a:gd name="T2" fmla="*/ 8 w 136"/>
                <a:gd name="T3" fmla="*/ 202 h 204"/>
                <a:gd name="T4" fmla="*/ 4 w 136"/>
                <a:gd name="T5" fmla="*/ 186 h 204"/>
                <a:gd name="T6" fmla="*/ 112 w 136"/>
                <a:gd name="T7" fmla="*/ 8 h 204"/>
                <a:gd name="T8" fmla="*/ 128 w 136"/>
                <a:gd name="T9" fmla="*/ 4 h 204"/>
                <a:gd name="T10" fmla="*/ 132 w 136"/>
                <a:gd name="T11" fmla="*/ 20 h 204"/>
                <a:gd name="T12" fmla="*/ 24 w 136"/>
                <a:gd name="T13" fmla="*/ 198 h 204"/>
                <a:gd name="T14" fmla="*/ 14 w 136"/>
                <a:gd name="T1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04">
                  <a:moveTo>
                    <a:pt x="14" y="204"/>
                  </a:moveTo>
                  <a:cubicBezTo>
                    <a:pt x="12" y="204"/>
                    <a:pt x="10" y="203"/>
                    <a:pt x="8" y="202"/>
                  </a:cubicBezTo>
                  <a:cubicBezTo>
                    <a:pt x="2" y="199"/>
                    <a:pt x="0" y="191"/>
                    <a:pt x="4" y="18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5" y="2"/>
                    <a:pt x="122" y="0"/>
                    <a:pt x="128" y="4"/>
                  </a:cubicBezTo>
                  <a:cubicBezTo>
                    <a:pt x="134" y="7"/>
                    <a:pt x="136" y="15"/>
                    <a:pt x="132" y="20"/>
                  </a:cubicBezTo>
                  <a:cubicBezTo>
                    <a:pt x="24" y="198"/>
                    <a:pt x="24" y="198"/>
                    <a:pt x="24" y="198"/>
                  </a:cubicBezTo>
                  <a:cubicBezTo>
                    <a:pt x="22" y="202"/>
                    <a:pt x="18" y="204"/>
                    <a:pt x="14" y="20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1999" y="1235"/>
              <a:ext cx="267" cy="153"/>
            </a:xfrm>
            <a:custGeom>
              <a:avLst/>
              <a:gdLst>
                <a:gd name="T0" fmla="*/ 14 w 212"/>
                <a:gd name="T1" fmla="*/ 122 h 122"/>
                <a:gd name="T2" fmla="*/ 4 w 212"/>
                <a:gd name="T3" fmla="*/ 116 h 122"/>
                <a:gd name="T4" fmla="*/ 9 w 212"/>
                <a:gd name="T5" fmla="*/ 99 h 122"/>
                <a:gd name="T6" fmla="*/ 193 w 212"/>
                <a:gd name="T7" fmla="*/ 3 h 122"/>
                <a:gd name="T8" fmla="*/ 209 w 212"/>
                <a:gd name="T9" fmla="*/ 8 h 122"/>
                <a:gd name="T10" fmla="*/ 204 w 212"/>
                <a:gd name="T11" fmla="*/ 24 h 122"/>
                <a:gd name="T12" fmla="*/ 20 w 212"/>
                <a:gd name="T13" fmla="*/ 121 h 122"/>
                <a:gd name="T14" fmla="*/ 14 w 212"/>
                <a:gd name="T1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22">
                  <a:moveTo>
                    <a:pt x="14" y="122"/>
                  </a:moveTo>
                  <a:cubicBezTo>
                    <a:pt x="10" y="122"/>
                    <a:pt x="6" y="120"/>
                    <a:pt x="4" y="116"/>
                  </a:cubicBezTo>
                  <a:cubicBezTo>
                    <a:pt x="0" y="110"/>
                    <a:pt x="3" y="102"/>
                    <a:pt x="9" y="99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9" y="0"/>
                    <a:pt x="206" y="2"/>
                    <a:pt x="209" y="8"/>
                  </a:cubicBezTo>
                  <a:cubicBezTo>
                    <a:pt x="212" y="14"/>
                    <a:pt x="210" y="21"/>
                    <a:pt x="204" y="24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18" y="122"/>
                    <a:pt x="16" y="122"/>
                    <a:pt x="14" y="1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 15"/>
            <p:cNvSpPr/>
            <p:nvPr/>
          </p:nvSpPr>
          <p:spPr bwMode="auto">
            <a:xfrm>
              <a:off x="2077" y="1715"/>
              <a:ext cx="292" cy="46"/>
            </a:xfrm>
            <a:custGeom>
              <a:avLst/>
              <a:gdLst>
                <a:gd name="T0" fmla="*/ 220 w 232"/>
                <a:gd name="T1" fmla="*/ 37 h 37"/>
                <a:gd name="T2" fmla="*/ 219 w 232"/>
                <a:gd name="T3" fmla="*/ 37 h 37"/>
                <a:gd name="T4" fmla="*/ 11 w 232"/>
                <a:gd name="T5" fmla="*/ 24 h 37"/>
                <a:gd name="T6" fmla="*/ 0 w 232"/>
                <a:gd name="T7" fmla="*/ 11 h 37"/>
                <a:gd name="T8" fmla="*/ 13 w 232"/>
                <a:gd name="T9" fmla="*/ 0 h 37"/>
                <a:gd name="T10" fmla="*/ 220 w 232"/>
                <a:gd name="T11" fmla="*/ 13 h 37"/>
                <a:gd name="T12" fmla="*/ 232 w 232"/>
                <a:gd name="T13" fmla="*/ 26 h 37"/>
                <a:gd name="T14" fmla="*/ 220 w 23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37">
                  <a:moveTo>
                    <a:pt x="220" y="37"/>
                  </a:moveTo>
                  <a:cubicBezTo>
                    <a:pt x="219" y="37"/>
                    <a:pt x="219" y="37"/>
                    <a:pt x="219" y="37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8"/>
                    <a:pt x="0" y="11"/>
                  </a:cubicBezTo>
                  <a:cubicBezTo>
                    <a:pt x="1" y="5"/>
                    <a:pt x="6" y="0"/>
                    <a:pt x="13" y="0"/>
                  </a:cubicBezTo>
                  <a:cubicBezTo>
                    <a:pt x="220" y="13"/>
                    <a:pt x="220" y="13"/>
                    <a:pt x="220" y="13"/>
                  </a:cubicBezTo>
                  <a:cubicBezTo>
                    <a:pt x="227" y="14"/>
                    <a:pt x="232" y="20"/>
                    <a:pt x="232" y="26"/>
                  </a:cubicBezTo>
                  <a:cubicBezTo>
                    <a:pt x="231" y="32"/>
                    <a:pt x="226" y="37"/>
                    <a:pt x="220" y="3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2" name="Freeform 16"/>
            <p:cNvSpPr/>
            <p:nvPr/>
          </p:nvSpPr>
          <p:spPr bwMode="auto">
            <a:xfrm>
              <a:off x="1955" y="2107"/>
              <a:ext cx="249" cy="182"/>
            </a:xfrm>
            <a:custGeom>
              <a:avLst/>
              <a:gdLst>
                <a:gd name="T0" fmla="*/ 184 w 198"/>
                <a:gd name="T1" fmla="*/ 144 h 144"/>
                <a:gd name="T2" fmla="*/ 177 w 198"/>
                <a:gd name="T3" fmla="*/ 142 h 144"/>
                <a:gd name="T4" fmla="*/ 7 w 198"/>
                <a:gd name="T5" fmla="*/ 23 h 144"/>
                <a:gd name="T6" fmla="*/ 4 w 198"/>
                <a:gd name="T7" fmla="*/ 6 h 144"/>
                <a:gd name="T8" fmla="*/ 20 w 198"/>
                <a:gd name="T9" fmla="*/ 3 h 144"/>
                <a:gd name="T10" fmla="*/ 191 w 198"/>
                <a:gd name="T11" fmla="*/ 122 h 144"/>
                <a:gd name="T12" fmla="*/ 194 w 198"/>
                <a:gd name="T13" fmla="*/ 139 h 144"/>
                <a:gd name="T14" fmla="*/ 184 w 198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4">
                  <a:moveTo>
                    <a:pt x="184" y="144"/>
                  </a:moveTo>
                  <a:cubicBezTo>
                    <a:pt x="182" y="144"/>
                    <a:pt x="179" y="144"/>
                    <a:pt x="177" y="14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" y="19"/>
                    <a:pt x="0" y="12"/>
                    <a:pt x="4" y="6"/>
                  </a:cubicBezTo>
                  <a:cubicBezTo>
                    <a:pt x="8" y="1"/>
                    <a:pt x="15" y="0"/>
                    <a:pt x="20" y="3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97" y="126"/>
                    <a:pt x="198" y="134"/>
                    <a:pt x="194" y="139"/>
                  </a:cubicBezTo>
                  <a:cubicBezTo>
                    <a:pt x="192" y="142"/>
                    <a:pt x="188" y="144"/>
                    <a:pt x="184" y="14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3" name="Freeform 17"/>
            <p:cNvSpPr/>
            <p:nvPr/>
          </p:nvSpPr>
          <p:spPr bwMode="auto">
            <a:xfrm>
              <a:off x="774" y="816"/>
              <a:ext cx="170" cy="256"/>
            </a:xfrm>
            <a:custGeom>
              <a:avLst/>
              <a:gdLst>
                <a:gd name="T0" fmla="*/ 121 w 135"/>
                <a:gd name="T1" fmla="*/ 204 h 204"/>
                <a:gd name="T2" fmla="*/ 111 w 135"/>
                <a:gd name="T3" fmla="*/ 198 h 204"/>
                <a:gd name="T4" fmla="*/ 3 w 135"/>
                <a:gd name="T5" fmla="*/ 20 h 204"/>
                <a:gd name="T6" fmla="*/ 7 w 135"/>
                <a:gd name="T7" fmla="*/ 4 h 204"/>
                <a:gd name="T8" fmla="*/ 24 w 135"/>
                <a:gd name="T9" fmla="*/ 8 h 204"/>
                <a:gd name="T10" fmla="*/ 132 w 135"/>
                <a:gd name="T11" fmla="*/ 186 h 204"/>
                <a:gd name="T12" fmla="*/ 128 w 135"/>
                <a:gd name="T13" fmla="*/ 202 h 204"/>
                <a:gd name="T14" fmla="*/ 121 w 135"/>
                <a:gd name="T1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204">
                  <a:moveTo>
                    <a:pt x="121" y="204"/>
                  </a:moveTo>
                  <a:cubicBezTo>
                    <a:pt x="117" y="204"/>
                    <a:pt x="113" y="202"/>
                    <a:pt x="111" y="19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5"/>
                    <a:pt x="2" y="7"/>
                    <a:pt x="7" y="4"/>
                  </a:cubicBezTo>
                  <a:cubicBezTo>
                    <a:pt x="13" y="0"/>
                    <a:pt x="20" y="2"/>
                    <a:pt x="24" y="8"/>
                  </a:cubicBezTo>
                  <a:cubicBezTo>
                    <a:pt x="132" y="186"/>
                    <a:pt x="132" y="186"/>
                    <a:pt x="132" y="186"/>
                  </a:cubicBezTo>
                  <a:cubicBezTo>
                    <a:pt x="135" y="191"/>
                    <a:pt x="133" y="199"/>
                    <a:pt x="128" y="202"/>
                  </a:cubicBezTo>
                  <a:cubicBezTo>
                    <a:pt x="126" y="203"/>
                    <a:pt x="124" y="204"/>
                    <a:pt x="121" y="204"/>
                  </a:cubicBezTo>
                  <a:close/>
                </a:path>
              </a:pathLst>
            </a:custGeom>
            <a:gradFill>
              <a:gsLst>
                <a:gs pos="0">
                  <a:srgbClr val="F6D23D">
                    <a:lumMod val="98000"/>
                  </a:srgbClr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4" name="Freeform 18"/>
            <p:cNvSpPr/>
            <p:nvPr/>
          </p:nvSpPr>
          <p:spPr bwMode="auto">
            <a:xfrm>
              <a:off x="428" y="1235"/>
              <a:ext cx="267" cy="153"/>
            </a:xfrm>
            <a:custGeom>
              <a:avLst/>
              <a:gdLst>
                <a:gd name="T0" fmla="*/ 198 w 212"/>
                <a:gd name="T1" fmla="*/ 122 h 122"/>
                <a:gd name="T2" fmla="*/ 193 w 212"/>
                <a:gd name="T3" fmla="*/ 121 h 122"/>
                <a:gd name="T4" fmla="*/ 8 w 212"/>
                <a:gd name="T5" fmla="*/ 24 h 122"/>
                <a:gd name="T6" fmla="*/ 3 w 212"/>
                <a:gd name="T7" fmla="*/ 8 h 122"/>
                <a:gd name="T8" fmla="*/ 20 w 212"/>
                <a:gd name="T9" fmla="*/ 3 h 122"/>
                <a:gd name="T10" fmla="*/ 204 w 212"/>
                <a:gd name="T11" fmla="*/ 99 h 122"/>
                <a:gd name="T12" fmla="*/ 209 w 212"/>
                <a:gd name="T13" fmla="*/ 116 h 122"/>
                <a:gd name="T14" fmla="*/ 198 w 212"/>
                <a:gd name="T1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22">
                  <a:moveTo>
                    <a:pt x="198" y="122"/>
                  </a:moveTo>
                  <a:cubicBezTo>
                    <a:pt x="196" y="122"/>
                    <a:pt x="195" y="122"/>
                    <a:pt x="193" y="12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1"/>
                    <a:pt x="0" y="14"/>
                    <a:pt x="3" y="8"/>
                  </a:cubicBezTo>
                  <a:cubicBezTo>
                    <a:pt x="6" y="2"/>
                    <a:pt x="14" y="0"/>
                    <a:pt x="20" y="3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10" y="102"/>
                    <a:pt x="212" y="110"/>
                    <a:pt x="209" y="116"/>
                  </a:cubicBezTo>
                  <a:cubicBezTo>
                    <a:pt x="207" y="120"/>
                    <a:pt x="203" y="122"/>
                    <a:pt x="198" y="1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 19"/>
            <p:cNvSpPr/>
            <p:nvPr/>
          </p:nvSpPr>
          <p:spPr bwMode="auto">
            <a:xfrm>
              <a:off x="324" y="1715"/>
              <a:ext cx="294" cy="46"/>
            </a:xfrm>
            <a:custGeom>
              <a:avLst/>
              <a:gdLst>
                <a:gd name="T0" fmla="*/ 13 w 233"/>
                <a:gd name="T1" fmla="*/ 37 h 37"/>
                <a:gd name="T2" fmla="*/ 1 w 233"/>
                <a:gd name="T3" fmla="*/ 26 h 37"/>
                <a:gd name="T4" fmla="*/ 12 w 233"/>
                <a:gd name="T5" fmla="*/ 13 h 37"/>
                <a:gd name="T6" fmla="*/ 220 w 233"/>
                <a:gd name="T7" fmla="*/ 0 h 37"/>
                <a:gd name="T8" fmla="*/ 232 w 233"/>
                <a:gd name="T9" fmla="*/ 11 h 37"/>
                <a:gd name="T10" fmla="*/ 221 w 233"/>
                <a:gd name="T11" fmla="*/ 24 h 37"/>
                <a:gd name="T12" fmla="*/ 14 w 233"/>
                <a:gd name="T13" fmla="*/ 37 h 37"/>
                <a:gd name="T14" fmla="*/ 13 w 233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37">
                  <a:moveTo>
                    <a:pt x="13" y="37"/>
                  </a:moveTo>
                  <a:cubicBezTo>
                    <a:pt x="7" y="37"/>
                    <a:pt x="1" y="32"/>
                    <a:pt x="1" y="26"/>
                  </a:cubicBezTo>
                  <a:cubicBezTo>
                    <a:pt x="0" y="20"/>
                    <a:pt x="5" y="14"/>
                    <a:pt x="12" y="13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5"/>
                    <a:pt x="232" y="11"/>
                  </a:cubicBezTo>
                  <a:cubicBezTo>
                    <a:pt x="233" y="18"/>
                    <a:pt x="228" y="24"/>
                    <a:pt x="221" y="2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6" name="Freeform 20"/>
            <p:cNvSpPr/>
            <p:nvPr/>
          </p:nvSpPr>
          <p:spPr bwMode="auto">
            <a:xfrm>
              <a:off x="491" y="2107"/>
              <a:ext cx="249" cy="182"/>
            </a:xfrm>
            <a:custGeom>
              <a:avLst/>
              <a:gdLst>
                <a:gd name="T0" fmla="*/ 13 w 198"/>
                <a:gd name="T1" fmla="*/ 144 h 144"/>
                <a:gd name="T2" fmla="*/ 3 w 198"/>
                <a:gd name="T3" fmla="*/ 139 h 144"/>
                <a:gd name="T4" fmla="*/ 6 w 198"/>
                <a:gd name="T5" fmla="*/ 122 h 144"/>
                <a:gd name="T6" fmla="*/ 177 w 198"/>
                <a:gd name="T7" fmla="*/ 3 h 144"/>
                <a:gd name="T8" fmla="*/ 194 w 198"/>
                <a:gd name="T9" fmla="*/ 6 h 144"/>
                <a:gd name="T10" fmla="*/ 191 w 198"/>
                <a:gd name="T11" fmla="*/ 23 h 144"/>
                <a:gd name="T12" fmla="*/ 20 w 198"/>
                <a:gd name="T13" fmla="*/ 142 h 144"/>
                <a:gd name="T14" fmla="*/ 13 w 198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4">
                  <a:moveTo>
                    <a:pt x="13" y="144"/>
                  </a:moveTo>
                  <a:cubicBezTo>
                    <a:pt x="9" y="144"/>
                    <a:pt x="6" y="142"/>
                    <a:pt x="3" y="139"/>
                  </a:cubicBezTo>
                  <a:cubicBezTo>
                    <a:pt x="0" y="134"/>
                    <a:pt x="1" y="126"/>
                    <a:pt x="6" y="122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82" y="0"/>
                    <a:pt x="190" y="1"/>
                    <a:pt x="194" y="6"/>
                  </a:cubicBezTo>
                  <a:cubicBezTo>
                    <a:pt x="198" y="12"/>
                    <a:pt x="196" y="19"/>
                    <a:pt x="191" y="23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8" y="144"/>
                    <a:pt x="16" y="144"/>
                    <a:pt x="13" y="14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6089791" y="2062395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8" name="直接连接符 57"/>
          <p:cNvCxnSpPr/>
          <p:nvPr/>
        </p:nvCxnSpPr>
        <p:spPr>
          <a:xfrm>
            <a:off x="6183617" y="204748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6089791" y="1739711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60" name="矩形 59"/>
          <p:cNvSpPr/>
          <p:nvPr/>
        </p:nvSpPr>
        <p:spPr>
          <a:xfrm>
            <a:off x="6135228" y="3636450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6229054" y="3621543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6135228" y="3313766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63" name="矩形 62"/>
          <p:cNvSpPr/>
          <p:nvPr/>
        </p:nvSpPr>
        <p:spPr>
          <a:xfrm>
            <a:off x="327002" y="3636450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64" name="直接连接符 63"/>
          <p:cNvCxnSpPr/>
          <p:nvPr/>
        </p:nvCxnSpPr>
        <p:spPr>
          <a:xfrm>
            <a:off x="2553236" y="363645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1175834" y="3313766"/>
            <a:ext cx="17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/>
              <a:t>WORK SUMMARY</a:t>
            </a:r>
          </a:p>
        </p:txBody>
      </p:sp>
      <p:sp>
        <p:nvSpPr>
          <p:cNvPr id="66" name="矩形 65"/>
          <p:cNvSpPr/>
          <p:nvPr/>
        </p:nvSpPr>
        <p:spPr>
          <a:xfrm>
            <a:off x="328366" y="2059507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2554600" y="2059507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1202461" y="1736823"/>
            <a:ext cx="1709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 smtClean="0">
                <a:latin typeface="+mj-lt"/>
              </a:rPr>
              <a:t>WORK SUMMARY</a:t>
            </a:r>
            <a:endParaRPr lang="en-US" altLang="zh-CN" sz="14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 smtClean="0"/>
              <a:t>工作</a:t>
            </a:r>
            <a:r>
              <a:rPr lang="zh-CN" altLang="en-US" sz="1800"/>
              <a:t>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Freeform 8"/>
          <p:cNvSpPr/>
          <p:nvPr/>
        </p:nvSpPr>
        <p:spPr bwMode="auto">
          <a:xfrm>
            <a:off x="4583113" y="1564323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6" name="Freeform 9"/>
          <p:cNvSpPr/>
          <p:nvPr/>
        </p:nvSpPr>
        <p:spPr bwMode="auto">
          <a:xfrm>
            <a:off x="3544888" y="1564323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7" name="Freeform 10"/>
          <p:cNvSpPr/>
          <p:nvPr/>
        </p:nvSpPr>
        <p:spPr bwMode="auto">
          <a:xfrm>
            <a:off x="4583113" y="3361373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8" name="Freeform 11"/>
          <p:cNvSpPr/>
          <p:nvPr/>
        </p:nvSpPr>
        <p:spPr bwMode="auto">
          <a:xfrm>
            <a:off x="3544888" y="3361373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9" name="Freeform 12"/>
          <p:cNvSpPr/>
          <p:nvPr/>
        </p:nvSpPr>
        <p:spPr bwMode="auto">
          <a:xfrm>
            <a:off x="3025775" y="2462848"/>
            <a:ext cx="1011238" cy="116522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0" name="Freeform 13"/>
          <p:cNvSpPr/>
          <p:nvPr/>
        </p:nvSpPr>
        <p:spPr bwMode="auto">
          <a:xfrm>
            <a:off x="5102225" y="2462848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84991" y="1856169"/>
            <a:ext cx="25831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5878817" y="184126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5784991" y="1533485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44" name="矩形 43"/>
          <p:cNvSpPr/>
          <p:nvPr/>
        </p:nvSpPr>
        <p:spPr>
          <a:xfrm>
            <a:off x="6272671" y="2968115"/>
            <a:ext cx="25831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</a:t>
            </a:r>
            <a:r>
              <a:rPr lang="en-US" altLang="zh-CN" sz="900">
                <a:solidFill>
                  <a:schemeClr val="bg1"/>
                </a:solidFill>
              </a:rPr>
              <a:t>.</a:t>
            </a:r>
            <a:endParaRPr lang="en-US" altLang="zh-CN" sz="900" smtClean="0">
              <a:solidFill>
                <a:schemeClr val="bg1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6366497" y="295320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6272671" y="2645431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70" name="矩形 69"/>
          <p:cNvSpPr/>
          <p:nvPr/>
        </p:nvSpPr>
        <p:spPr>
          <a:xfrm>
            <a:off x="5878817" y="4080061"/>
            <a:ext cx="25831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</a:t>
            </a:r>
            <a:r>
              <a:rPr lang="en-US" altLang="zh-CN" sz="900">
                <a:solidFill>
                  <a:schemeClr val="bg1"/>
                </a:solidFill>
              </a:rPr>
              <a:t>.</a:t>
            </a:r>
            <a:endParaRPr lang="en-US" altLang="zh-CN" sz="900" smtClean="0">
              <a:solidFill>
                <a:schemeClr val="bg1"/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5972643" y="406515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5878817" y="3757377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73" name="矩形 72"/>
          <p:cNvSpPr/>
          <p:nvPr/>
        </p:nvSpPr>
        <p:spPr>
          <a:xfrm>
            <a:off x="585029" y="4040246"/>
            <a:ext cx="2583154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</a:t>
            </a:r>
            <a:r>
              <a:rPr lang="en-US" altLang="zh-CN" sz="900">
                <a:solidFill>
                  <a:schemeClr val="bg1"/>
                </a:solidFill>
              </a:rPr>
              <a:t>.</a:t>
            </a:r>
            <a:endParaRPr lang="en-US" altLang="zh-CN" sz="900" smtClean="0">
              <a:solidFill>
                <a:schemeClr val="bg1"/>
              </a:solidFill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2830465" y="402533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1459125" y="3717562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76" name="矩形 75"/>
          <p:cNvSpPr/>
          <p:nvPr/>
        </p:nvSpPr>
        <p:spPr>
          <a:xfrm>
            <a:off x="254269" y="2968115"/>
            <a:ext cx="2583154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</a:t>
            </a:r>
            <a:r>
              <a:rPr lang="en-US" altLang="zh-CN" sz="900">
                <a:solidFill>
                  <a:schemeClr val="bg1"/>
                </a:solidFill>
              </a:rPr>
              <a:t>.</a:t>
            </a:r>
            <a:endParaRPr lang="en-US" altLang="zh-CN" sz="900" smtClean="0">
              <a:solidFill>
                <a:schemeClr val="bg1"/>
              </a:solidFill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2499705" y="295320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1128365" y="2645431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79" name="矩形 78"/>
          <p:cNvSpPr/>
          <p:nvPr/>
        </p:nvSpPr>
        <p:spPr>
          <a:xfrm>
            <a:off x="661469" y="1881077"/>
            <a:ext cx="2583154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</a:t>
            </a:r>
            <a:r>
              <a:rPr lang="en-US" altLang="zh-CN" sz="900">
                <a:solidFill>
                  <a:schemeClr val="bg1"/>
                </a:solidFill>
              </a:rPr>
              <a:t>.</a:t>
            </a:r>
            <a:endParaRPr lang="en-US" altLang="zh-CN" sz="900" smtClean="0">
              <a:solidFill>
                <a:schemeClr val="bg1"/>
              </a:solidFill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2906905" y="186617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1535565" y="1558393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WORK SUMMARY</a:t>
            </a:r>
          </a:p>
        </p:txBody>
      </p:sp>
      <p:grpSp>
        <p:nvGrpSpPr>
          <p:cNvPr id="30" name="Group 112"/>
          <p:cNvGrpSpPr/>
          <p:nvPr/>
        </p:nvGrpSpPr>
        <p:grpSpPr>
          <a:xfrm>
            <a:off x="4899981" y="1970026"/>
            <a:ext cx="426935" cy="399979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3" name="AutoShape 112"/>
          <p:cNvSpPr/>
          <p:nvPr/>
        </p:nvSpPr>
        <p:spPr bwMode="auto">
          <a:xfrm>
            <a:off x="4875711" y="3717562"/>
            <a:ext cx="427628" cy="42574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81400" y="3730517"/>
            <a:ext cx="292881" cy="426935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9" name="Group 124"/>
          <p:cNvGrpSpPr/>
          <p:nvPr/>
        </p:nvGrpSpPr>
        <p:grpSpPr>
          <a:xfrm>
            <a:off x="3814374" y="1963834"/>
            <a:ext cx="426935" cy="359178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395533" y="2832356"/>
            <a:ext cx="426207" cy="426207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6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13987" y="2818835"/>
            <a:ext cx="426207" cy="426207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9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 smtClean="0"/>
              <a:t>工作</a:t>
            </a:r>
            <a:r>
              <a:rPr lang="zh-CN" altLang="en-US" sz="1800"/>
              <a:t>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575732" y="1131148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1" name="图表 40"/>
          <p:cNvGraphicFramePr/>
          <p:nvPr/>
        </p:nvGraphicFramePr>
        <p:xfrm>
          <a:off x="4572000" y="1131148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矩形 41"/>
          <p:cNvSpPr/>
          <p:nvPr/>
        </p:nvSpPr>
        <p:spPr>
          <a:xfrm>
            <a:off x="1208900" y="4373502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2388179" y="437350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1850299" y="4050818"/>
            <a:ext cx="1300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2015</a:t>
            </a:r>
            <a:r>
              <a:rPr lang="zh-CN" altLang="en-US" sz="1400" smtClean="0">
                <a:latin typeface="+mj-lt"/>
              </a:rPr>
              <a:t>销售情况</a:t>
            </a:r>
            <a:endParaRPr lang="en-US" altLang="zh-CN" sz="1400">
              <a:latin typeface="+mj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66621" y="4373502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6245900" y="437350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5708020" y="4050818"/>
            <a:ext cx="1300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2016</a:t>
            </a:r>
            <a:r>
              <a:rPr lang="zh-CN" altLang="en-US" sz="1400" smtClean="0">
                <a:latin typeface="+mj-lt"/>
              </a:rPr>
              <a:t>销售情况</a:t>
            </a:r>
            <a:endParaRPr lang="en-US" altLang="zh-CN" sz="14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 smtClean="0"/>
              <a:t>工作</a:t>
            </a:r>
            <a:r>
              <a:rPr lang="zh-CN" altLang="en-US" sz="1800"/>
              <a:t>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-524639" y="1348445"/>
            <a:ext cx="4769594" cy="3216121"/>
            <a:chOff x="2359871" y="1566382"/>
            <a:chExt cx="4414097" cy="2942731"/>
          </a:xfrm>
        </p:grpSpPr>
        <p:graphicFrame>
          <p:nvGraphicFramePr>
            <p:cNvPr id="49" name="图表 48"/>
            <p:cNvGraphicFramePr/>
            <p:nvPr/>
          </p:nvGraphicFramePr>
          <p:xfrm>
            <a:off x="2359871" y="1566382"/>
            <a:ext cx="4414097" cy="29427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0" name="矩形 49"/>
            <p:cNvSpPr/>
            <p:nvPr/>
          </p:nvSpPr>
          <p:spPr>
            <a:xfrm>
              <a:off x="3552563" y="2332646"/>
              <a:ext cx="57099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1</a:t>
              </a:r>
              <a:r>
                <a:rPr lang="en-US" altLang="zh-CN" sz="1600" dirty="0" smtClean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0%</a:t>
              </a:r>
              <a:endParaRPr lang="en-US" altLang="zh-CN" sz="1600" dirty="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123553" y="1954021"/>
              <a:ext cx="4571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9</a:t>
              </a:r>
              <a:r>
                <a:rPr lang="en-US" altLang="zh-CN" sz="1600" dirty="0" smtClean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%</a:t>
              </a:r>
              <a:endParaRPr lang="en-US" altLang="zh-CN" sz="1600" dirty="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4676629" y="2790690"/>
              <a:ext cx="114967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 smtClean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58%</a:t>
              </a:r>
              <a:endParaRPr lang="en-US" altLang="zh-CN" sz="4000" dirty="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503671" y="3091595"/>
              <a:ext cx="6687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 smtClean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23%</a:t>
              </a:r>
              <a:endParaRPr lang="en-US" altLang="zh-CN" sz="2000" dirty="0">
                <a:solidFill>
                  <a:srgbClr val="000000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3780626" y="1958674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tx1"/>
                </a:solidFill>
                <a:latin typeface="+mj-lt"/>
              </a:rPr>
              <a:t>1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080249" y="2258297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4174075" y="224339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4080249" y="1935613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59" name="椭圆 58"/>
          <p:cNvSpPr/>
          <p:nvPr/>
        </p:nvSpPr>
        <p:spPr>
          <a:xfrm>
            <a:off x="6436817" y="1909668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tx1"/>
                </a:solidFill>
                <a:latin typeface="+mj-lt"/>
              </a:rPr>
              <a:t>2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736440" y="2209291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6830266" y="219438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6736440" y="1886607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63" name="椭圆 62"/>
          <p:cNvSpPr/>
          <p:nvPr/>
        </p:nvSpPr>
        <p:spPr>
          <a:xfrm>
            <a:off x="3765758" y="3317613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tx1"/>
                </a:solidFill>
                <a:latin typeface="+mj-lt"/>
              </a:rPr>
              <a:t>3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065381" y="3617236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4159207" y="360232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4065381" y="3294552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  <p:sp>
        <p:nvSpPr>
          <p:cNvPr id="67" name="椭圆 66"/>
          <p:cNvSpPr/>
          <p:nvPr/>
        </p:nvSpPr>
        <p:spPr>
          <a:xfrm>
            <a:off x="6421949" y="3268607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tx1"/>
                </a:solidFill>
                <a:latin typeface="+mj-lt"/>
              </a:rPr>
              <a:t>4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721572" y="3568230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6815398" y="3553323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6721572" y="3245546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WORK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43376" y="2749420"/>
            <a:ext cx="3057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zh-CN" altLang="en-US"/>
              <a:t>问题与不足之处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 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PART </a:t>
            </a:r>
            <a:r>
              <a:rPr lang="en-US" altLang="zh-CN" sz="1200" smtClean="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THREE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247381" y="1791246"/>
            <a:ext cx="649237" cy="649237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3" r="27593"/>
          <a:stretch>
            <a:fillRect/>
          </a:stretch>
        </p:blipFill>
        <p:spPr/>
      </p:pic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535643" y="1169577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01</a:t>
            </a:r>
            <a:endParaRPr lang="zh-CN" altLang="en-US" sz="1200"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146705" y="1443102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4240531" y="142819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4146705" y="112041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400" smtClean="0">
                <a:latin typeface="+mj-lt"/>
              </a:rPr>
              <a:t>不足之处</a:t>
            </a:r>
            <a:endParaRPr lang="en-US" altLang="zh-CN" sz="1400">
              <a:latin typeface="+mj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535643" y="2528205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02</a:t>
            </a:r>
            <a:endParaRPr lang="zh-CN" altLang="en-US" sz="1200">
              <a:latin typeface="+mj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46705" y="2756849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4240531" y="274194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4146705" y="243416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400"/>
              <a:t>不足之处</a:t>
            </a:r>
            <a:endParaRPr lang="en-US" altLang="zh-CN" sz="1400"/>
          </a:p>
        </p:txBody>
      </p:sp>
      <p:sp>
        <p:nvSpPr>
          <p:cNvPr id="45" name="椭圆 44"/>
          <p:cNvSpPr/>
          <p:nvPr/>
        </p:nvSpPr>
        <p:spPr>
          <a:xfrm>
            <a:off x="3535643" y="3886833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+mj-lt"/>
              </a:rPr>
              <a:t>03</a:t>
            </a:r>
            <a:endParaRPr lang="zh-CN" altLang="en-US" sz="1200">
              <a:latin typeface="+mj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099792" y="4160358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4193618" y="4145451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099792" y="383767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400"/>
              <a:t>不足之处</a:t>
            </a:r>
            <a:endParaRPr lang="en-US" altLang="zh-CN" sz="140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2881744" cy="51435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25441" y="220333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2400" smtClean="0"/>
              <a:t>问题与不足之处</a:t>
            </a:r>
            <a:endParaRPr lang="zh-CN" altLang="en-US" sz="2400"/>
          </a:p>
        </p:txBody>
      </p:sp>
      <p:cxnSp>
        <p:nvCxnSpPr>
          <p:cNvPr id="5" name="直接连接符 4"/>
          <p:cNvCxnSpPr/>
          <p:nvPr/>
        </p:nvCxnSpPr>
        <p:spPr>
          <a:xfrm>
            <a:off x="333513" y="2741942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800"/>
              <a:t>问题与不足之处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Freeform 21"/>
          <p:cNvSpPr/>
          <p:nvPr/>
        </p:nvSpPr>
        <p:spPr bwMode="auto">
          <a:xfrm>
            <a:off x="3994150" y="1310323"/>
            <a:ext cx="1601788" cy="1608137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Freeform 22"/>
          <p:cNvSpPr/>
          <p:nvPr/>
        </p:nvSpPr>
        <p:spPr bwMode="auto">
          <a:xfrm>
            <a:off x="2795588" y="1978660"/>
            <a:ext cx="1603375" cy="1606550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1" name="Freeform 23"/>
          <p:cNvSpPr/>
          <p:nvPr/>
        </p:nvSpPr>
        <p:spPr bwMode="auto">
          <a:xfrm>
            <a:off x="3459163" y="3159760"/>
            <a:ext cx="1603375" cy="1606550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Freeform 24"/>
          <p:cNvSpPr/>
          <p:nvPr/>
        </p:nvSpPr>
        <p:spPr bwMode="auto">
          <a:xfrm>
            <a:off x="4656138" y="2493010"/>
            <a:ext cx="1604962" cy="1604963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3" name="文本框 6"/>
          <p:cNvSpPr txBox="1">
            <a:spLocks noChangeArrowheads="1"/>
          </p:cNvSpPr>
          <p:nvPr/>
        </p:nvSpPr>
        <p:spPr bwMode="auto">
          <a:xfrm>
            <a:off x="2807376" y="3159760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01</a:t>
            </a:r>
            <a:endParaRPr lang="en-US" altLang="zh-CN" sz="1800">
              <a:solidFill>
                <a:schemeClr val="accent2"/>
              </a:solidFill>
              <a:latin typeface="Arial" panose="020B0604020202020204"/>
              <a:ea typeface="微软雅黑 Light"/>
            </a:endParaRPr>
          </a:p>
        </p:txBody>
      </p:sp>
      <p:sp>
        <p:nvSpPr>
          <p:cNvPr id="74" name="文本框 6"/>
          <p:cNvSpPr txBox="1">
            <a:spLocks noChangeArrowheads="1"/>
          </p:cNvSpPr>
          <p:nvPr/>
        </p:nvSpPr>
        <p:spPr bwMode="auto">
          <a:xfrm>
            <a:off x="4591816" y="4358897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02</a:t>
            </a:r>
            <a:endParaRPr lang="en-US" altLang="zh-CN" sz="1800">
              <a:solidFill>
                <a:schemeClr val="accent2"/>
              </a:solidFill>
              <a:latin typeface="Arial" panose="020B0604020202020204"/>
              <a:ea typeface="微软雅黑 Light"/>
            </a:endParaRPr>
          </a:p>
        </p:txBody>
      </p:sp>
      <p:sp>
        <p:nvSpPr>
          <p:cNvPr id="75" name="文本框 6"/>
          <p:cNvSpPr txBox="1">
            <a:spLocks noChangeArrowheads="1"/>
          </p:cNvSpPr>
          <p:nvPr/>
        </p:nvSpPr>
        <p:spPr bwMode="auto">
          <a:xfrm>
            <a:off x="5787180" y="2538690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03</a:t>
            </a:r>
            <a:endParaRPr lang="en-US" altLang="zh-CN" sz="1800">
              <a:solidFill>
                <a:schemeClr val="accent2"/>
              </a:solidFill>
              <a:latin typeface="Arial" panose="020B0604020202020204"/>
              <a:ea typeface="微软雅黑 Light"/>
            </a:endParaRPr>
          </a:p>
        </p:txBody>
      </p:sp>
      <p:sp>
        <p:nvSpPr>
          <p:cNvPr id="76" name="文本框 6"/>
          <p:cNvSpPr txBox="1">
            <a:spLocks noChangeArrowheads="1"/>
          </p:cNvSpPr>
          <p:nvPr/>
        </p:nvSpPr>
        <p:spPr bwMode="auto">
          <a:xfrm>
            <a:off x="4023890" y="1368028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04</a:t>
            </a:r>
            <a:endParaRPr lang="en-US" altLang="zh-CN" sz="1800">
              <a:solidFill>
                <a:schemeClr val="accent2"/>
              </a:solidFill>
              <a:latin typeface="Arial" panose="020B0604020202020204"/>
              <a:ea typeface="微软雅黑 Light"/>
            </a:endParaRPr>
          </a:p>
        </p:txBody>
      </p:sp>
      <p:grpSp>
        <p:nvGrpSpPr>
          <p:cNvPr id="77" name="Group 112"/>
          <p:cNvGrpSpPr/>
          <p:nvPr/>
        </p:nvGrpSpPr>
        <p:grpSpPr>
          <a:xfrm>
            <a:off x="4931352" y="3315160"/>
            <a:ext cx="483729" cy="453187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0" name="AutoShape 112"/>
          <p:cNvSpPr/>
          <p:nvPr/>
        </p:nvSpPr>
        <p:spPr bwMode="auto">
          <a:xfrm>
            <a:off x="3750079" y="3426421"/>
            <a:ext cx="484514" cy="48237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81" name="Group 124"/>
          <p:cNvGrpSpPr/>
          <p:nvPr/>
        </p:nvGrpSpPr>
        <p:grpSpPr>
          <a:xfrm>
            <a:off x="4820673" y="2144274"/>
            <a:ext cx="483729" cy="406958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609468" y="2243198"/>
            <a:ext cx="482903" cy="482903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5726113" y="1765821"/>
            <a:ext cx="290988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</a:t>
            </a:r>
            <a:r>
              <a:rPr lang="en-US" altLang="zh-CN" sz="1050" smtClean="0">
                <a:solidFill>
                  <a:schemeClr val="bg1"/>
                </a:solidFill>
                <a:ea typeface="华文细黑" panose="02010600040101010101" pitchFamily="2" charset="-122"/>
              </a:rPr>
              <a:t>sem. </a:t>
            </a:r>
            <a:endParaRPr lang="zh-CN" altLang="en-US" sz="105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26112" y="1467644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91" name="直接连接符 90"/>
          <p:cNvCxnSpPr/>
          <p:nvPr/>
        </p:nvCxnSpPr>
        <p:spPr>
          <a:xfrm>
            <a:off x="5841032" y="1806198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2" name="矩形 91"/>
          <p:cNvSpPr/>
          <p:nvPr/>
        </p:nvSpPr>
        <p:spPr>
          <a:xfrm>
            <a:off x="5841032" y="3539966"/>
            <a:ext cx="290988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</a:t>
            </a:r>
            <a:r>
              <a:rPr lang="en-US" altLang="zh-CN" sz="1050" smtClean="0">
                <a:solidFill>
                  <a:schemeClr val="bg1"/>
                </a:solidFill>
                <a:ea typeface="华文细黑" panose="02010600040101010101" pitchFamily="2" charset="-122"/>
              </a:rPr>
              <a:t>sem. </a:t>
            </a:r>
            <a:endParaRPr lang="zh-CN" altLang="en-US" sz="105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841031" y="3241789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94" name="直接连接符 93"/>
          <p:cNvCxnSpPr/>
          <p:nvPr/>
        </p:nvCxnSpPr>
        <p:spPr>
          <a:xfrm>
            <a:off x="5955951" y="3580343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5" name="矩形 94"/>
          <p:cNvSpPr/>
          <p:nvPr/>
        </p:nvSpPr>
        <p:spPr>
          <a:xfrm>
            <a:off x="503171" y="3915462"/>
            <a:ext cx="290988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</a:t>
            </a:r>
            <a:r>
              <a:rPr lang="en-US" altLang="zh-CN" sz="1050" smtClean="0">
                <a:solidFill>
                  <a:schemeClr val="bg1"/>
                </a:solidFill>
                <a:ea typeface="华文细黑" panose="02010600040101010101" pitchFamily="2" charset="-122"/>
              </a:rPr>
              <a:t>sem. </a:t>
            </a:r>
            <a:endParaRPr lang="zh-CN" altLang="en-US" sz="105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484325" y="3617285"/>
            <a:ext cx="1928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97" name="直接连接符 96"/>
          <p:cNvCxnSpPr/>
          <p:nvPr/>
        </p:nvCxnSpPr>
        <p:spPr>
          <a:xfrm>
            <a:off x="3039265" y="3955839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8" name="矩形 97"/>
          <p:cNvSpPr/>
          <p:nvPr/>
        </p:nvSpPr>
        <p:spPr>
          <a:xfrm>
            <a:off x="334298" y="2400498"/>
            <a:ext cx="290988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</a:t>
            </a:r>
            <a:r>
              <a:rPr lang="en-US" altLang="zh-CN" sz="1050" smtClean="0">
                <a:solidFill>
                  <a:schemeClr val="bg1"/>
                </a:solidFill>
                <a:ea typeface="华文细黑" panose="02010600040101010101" pitchFamily="2" charset="-122"/>
              </a:rPr>
              <a:t>sem. </a:t>
            </a:r>
            <a:endParaRPr lang="zh-CN" altLang="en-US" sz="105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315452" y="2102321"/>
            <a:ext cx="1928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  <a:endParaRPr lang="en-US" altLang="zh-CN" sz="14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2870392" y="2440875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91512" y="2749420"/>
            <a:ext cx="27609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mtClean="0"/>
              <a:t>2018</a:t>
            </a:r>
            <a:r>
              <a:rPr lang="zh-CN" altLang="en-US" smtClean="0"/>
              <a:t>工作计划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 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PART </a:t>
            </a:r>
            <a:r>
              <a:rPr lang="en-US" altLang="zh-CN" sz="1200" smtClean="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FOUR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AutoShape 59"/>
          <p:cNvSpPr/>
          <p:nvPr/>
        </p:nvSpPr>
        <p:spPr bwMode="auto">
          <a:xfrm>
            <a:off x="4323740" y="1868697"/>
            <a:ext cx="496521" cy="49433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846" y="224858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CONTENTS</a:t>
            </a:r>
            <a:endParaRPr lang="zh-CN" altLang="en-US" sz="36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88883" y="2894915"/>
            <a:ext cx="28378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344480" y="120296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2017</a:t>
            </a:r>
            <a:r>
              <a:rPr lang="zh-CN" altLang="en-US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工作</a:t>
            </a:r>
            <a:r>
              <a:rPr lang="zh-CN" altLang="en-US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回顾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44480" y="212099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2018</a:t>
            </a:r>
            <a:r>
              <a:rPr lang="zh-CN" altLang="en-US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工作总结</a:t>
            </a:r>
            <a:endParaRPr lang="zh-CN" altLang="en-US" sz="1800" dirty="0" smtClean="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44479" y="313665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问题与不足之处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44479" y="405467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2018</a:t>
            </a:r>
            <a:r>
              <a:rPr lang="zh-CN" altLang="en-US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工作</a:t>
            </a:r>
            <a:r>
              <a:rPr lang="zh-CN" altLang="en-US" sz="1800" dirty="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计划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45572" y="1001043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01</a:t>
            </a:r>
            <a:r>
              <a:rPr lang="zh-CN" altLang="en-US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72000" y="1905547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02</a:t>
            </a:r>
            <a:r>
              <a:rPr lang="zh-CN" altLang="en-US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603531" y="2921210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03</a:t>
            </a:r>
            <a:r>
              <a:rPr lang="zh-CN" altLang="en-US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582510" y="3859928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04</a:t>
            </a:r>
            <a:r>
              <a:rPr lang="zh-CN" altLang="en-US" sz="3200" i="1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7" name="矩形 16"/>
          <p:cNvSpPr/>
          <p:nvPr/>
        </p:nvSpPr>
        <p:spPr>
          <a:xfrm>
            <a:off x="297556" y="2945812"/>
            <a:ext cx="370688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18" name="等腰三角形 9"/>
          <p:cNvSpPr/>
          <p:nvPr/>
        </p:nvSpPr>
        <p:spPr>
          <a:xfrm rot="18900000">
            <a:off x="1225970" y="4018578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9"/>
          <p:cNvSpPr/>
          <p:nvPr/>
        </p:nvSpPr>
        <p:spPr>
          <a:xfrm rot="1496386">
            <a:off x="14364" y="3452027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9"/>
          <p:cNvSpPr/>
          <p:nvPr/>
        </p:nvSpPr>
        <p:spPr>
          <a:xfrm rot="11751074">
            <a:off x="1729496" y="815196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椭圆 106"/>
          <p:cNvSpPr/>
          <p:nvPr/>
        </p:nvSpPr>
        <p:spPr>
          <a:xfrm>
            <a:off x="6701287" y="2745171"/>
            <a:ext cx="670613" cy="670613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4242328" y="2745171"/>
            <a:ext cx="670613" cy="670613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753843" y="2753967"/>
            <a:ext cx="670613" cy="670613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Freeform 8"/>
          <p:cNvSpPr/>
          <p:nvPr/>
        </p:nvSpPr>
        <p:spPr bwMode="auto">
          <a:xfrm>
            <a:off x="2081213" y="2093912"/>
            <a:ext cx="2478087" cy="1990725"/>
          </a:xfrm>
          <a:custGeom>
            <a:avLst/>
            <a:gdLst>
              <a:gd name="T0" fmla="*/ 0 w 661"/>
              <a:gd name="T1" fmla="*/ 0 h 531"/>
              <a:gd name="T2" fmla="*/ 0 w 661"/>
              <a:gd name="T3" fmla="*/ 155 h 531"/>
              <a:gd name="T4" fmla="*/ 111 w 661"/>
              <a:gd name="T5" fmla="*/ 266 h 531"/>
              <a:gd name="T6" fmla="*/ 550 w 661"/>
              <a:gd name="T7" fmla="*/ 266 h 531"/>
              <a:gd name="T8" fmla="*/ 661 w 661"/>
              <a:gd name="T9" fmla="*/ 377 h 531"/>
              <a:gd name="T10" fmla="*/ 661 w 661"/>
              <a:gd name="T11" fmla="*/ 531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1" h="531">
                <a:moveTo>
                  <a:pt x="0" y="0"/>
                </a:moveTo>
                <a:cubicBezTo>
                  <a:pt x="0" y="155"/>
                  <a:pt x="0" y="155"/>
                  <a:pt x="0" y="155"/>
                </a:cubicBezTo>
                <a:cubicBezTo>
                  <a:pt x="61" y="155"/>
                  <a:pt x="111" y="204"/>
                  <a:pt x="111" y="266"/>
                </a:cubicBezTo>
                <a:cubicBezTo>
                  <a:pt x="550" y="266"/>
                  <a:pt x="550" y="266"/>
                  <a:pt x="550" y="266"/>
                </a:cubicBezTo>
                <a:cubicBezTo>
                  <a:pt x="550" y="327"/>
                  <a:pt x="600" y="377"/>
                  <a:pt x="661" y="377"/>
                </a:cubicBezTo>
                <a:cubicBezTo>
                  <a:pt x="661" y="531"/>
                  <a:pt x="661" y="531"/>
                  <a:pt x="661" y="531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4" name="Freeform 9"/>
          <p:cNvSpPr/>
          <p:nvPr/>
        </p:nvSpPr>
        <p:spPr bwMode="auto">
          <a:xfrm>
            <a:off x="4559300" y="2674937"/>
            <a:ext cx="2479675" cy="833438"/>
          </a:xfrm>
          <a:custGeom>
            <a:avLst/>
            <a:gdLst>
              <a:gd name="T0" fmla="*/ 0 w 661"/>
              <a:gd name="T1" fmla="*/ 0 h 222"/>
              <a:gd name="T2" fmla="*/ 111 w 661"/>
              <a:gd name="T3" fmla="*/ 111 h 222"/>
              <a:gd name="T4" fmla="*/ 550 w 661"/>
              <a:gd name="T5" fmla="*/ 111 h 222"/>
              <a:gd name="T6" fmla="*/ 661 w 661"/>
              <a:gd name="T7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1" h="222">
                <a:moveTo>
                  <a:pt x="0" y="0"/>
                </a:moveTo>
                <a:cubicBezTo>
                  <a:pt x="61" y="0"/>
                  <a:pt x="111" y="49"/>
                  <a:pt x="111" y="111"/>
                </a:cubicBezTo>
                <a:cubicBezTo>
                  <a:pt x="550" y="111"/>
                  <a:pt x="550" y="111"/>
                  <a:pt x="550" y="111"/>
                </a:cubicBezTo>
                <a:cubicBezTo>
                  <a:pt x="550" y="172"/>
                  <a:pt x="600" y="222"/>
                  <a:pt x="661" y="222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Freeform 10"/>
          <p:cNvSpPr/>
          <p:nvPr/>
        </p:nvSpPr>
        <p:spPr bwMode="auto">
          <a:xfrm>
            <a:off x="7038975" y="2093912"/>
            <a:ext cx="1247775" cy="996950"/>
          </a:xfrm>
          <a:custGeom>
            <a:avLst/>
            <a:gdLst>
              <a:gd name="T0" fmla="*/ 0 w 333"/>
              <a:gd name="T1" fmla="*/ 0 h 266"/>
              <a:gd name="T2" fmla="*/ 0 w 333"/>
              <a:gd name="T3" fmla="*/ 155 h 266"/>
              <a:gd name="T4" fmla="*/ 111 w 333"/>
              <a:gd name="T5" fmla="*/ 266 h 266"/>
              <a:gd name="T6" fmla="*/ 333 w 333"/>
              <a:gd name="T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66">
                <a:moveTo>
                  <a:pt x="0" y="0"/>
                </a:moveTo>
                <a:cubicBezTo>
                  <a:pt x="0" y="155"/>
                  <a:pt x="0" y="155"/>
                  <a:pt x="0" y="155"/>
                </a:cubicBezTo>
                <a:cubicBezTo>
                  <a:pt x="62" y="155"/>
                  <a:pt x="111" y="204"/>
                  <a:pt x="111" y="266"/>
                </a:cubicBezTo>
                <a:cubicBezTo>
                  <a:pt x="333" y="266"/>
                  <a:pt x="333" y="266"/>
                  <a:pt x="333" y="266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6" name="Freeform 11"/>
          <p:cNvSpPr/>
          <p:nvPr/>
        </p:nvSpPr>
        <p:spPr bwMode="auto">
          <a:xfrm>
            <a:off x="850900" y="3090862"/>
            <a:ext cx="1230313" cy="417513"/>
          </a:xfrm>
          <a:custGeom>
            <a:avLst/>
            <a:gdLst>
              <a:gd name="T0" fmla="*/ 0 w 328"/>
              <a:gd name="T1" fmla="*/ 0 h 111"/>
              <a:gd name="T2" fmla="*/ 217 w 328"/>
              <a:gd name="T3" fmla="*/ 0 h 111"/>
              <a:gd name="T4" fmla="*/ 328 w 328"/>
              <a:gd name="T5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111">
                <a:moveTo>
                  <a:pt x="0" y="0"/>
                </a:moveTo>
                <a:cubicBezTo>
                  <a:pt x="217" y="0"/>
                  <a:pt x="217" y="0"/>
                  <a:pt x="217" y="0"/>
                </a:cubicBezTo>
                <a:cubicBezTo>
                  <a:pt x="217" y="61"/>
                  <a:pt x="267" y="111"/>
                  <a:pt x="328" y="111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Rectangle 50"/>
          <p:cNvSpPr>
            <a:spLocks noChangeArrowheads="1"/>
          </p:cNvSpPr>
          <p:nvPr/>
        </p:nvSpPr>
        <p:spPr bwMode="auto">
          <a:xfrm>
            <a:off x="1795463" y="3005435"/>
            <a:ext cx="57626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00" smtClean="0">
                <a:latin typeface="+mj-lt"/>
              </a:rPr>
              <a:t>STEP 1</a:t>
            </a:r>
            <a:endParaRPr lang="en-US" altLang="zh-CN" sz="1000" dirty="0">
              <a:latin typeface="+mj-lt"/>
            </a:endParaRPr>
          </a:p>
        </p:txBody>
      </p:sp>
      <p:sp>
        <p:nvSpPr>
          <p:cNvPr id="95" name="Rectangle 51"/>
          <p:cNvSpPr>
            <a:spLocks noChangeArrowheads="1"/>
          </p:cNvSpPr>
          <p:nvPr/>
        </p:nvSpPr>
        <p:spPr bwMode="auto">
          <a:xfrm>
            <a:off x="4278313" y="2996640"/>
            <a:ext cx="57626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00" smtClean="0">
                <a:latin typeface="+mj-lt"/>
              </a:rPr>
              <a:t>STEP 2</a:t>
            </a:r>
            <a:endParaRPr lang="en-US" altLang="zh-CN" sz="1000">
              <a:latin typeface="+mj-lt"/>
            </a:endParaRPr>
          </a:p>
        </p:txBody>
      </p:sp>
      <p:sp>
        <p:nvSpPr>
          <p:cNvPr id="96" name="Rectangle 52"/>
          <p:cNvSpPr>
            <a:spLocks noChangeArrowheads="1"/>
          </p:cNvSpPr>
          <p:nvPr/>
        </p:nvSpPr>
        <p:spPr bwMode="auto">
          <a:xfrm>
            <a:off x="6748463" y="2996640"/>
            <a:ext cx="57626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00" smtClean="0">
                <a:latin typeface="+mj-lt"/>
              </a:rPr>
              <a:t>STEP 3</a:t>
            </a:r>
            <a:endParaRPr lang="en-US" altLang="zh-CN" sz="1000">
              <a:latin typeface="+mj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789636" y="1374166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1968915" y="137416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>
            <a:off x="1225050" y="1051482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PLANNING</a:t>
            </a:r>
            <a:endParaRPr lang="en-US" altLang="zh-CN" sz="1400">
              <a:latin typeface="+mj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280423" y="4431774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4459702" y="443177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3715837" y="4109090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PLANNING</a:t>
            </a:r>
            <a:endParaRPr lang="en-US" altLang="zh-CN" sz="1400">
              <a:latin typeface="+mj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700139" y="1374166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104" name="直接连接符 103"/>
          <p:cNvCxnSpPr/>
          <p:nvPr/>
        </p:nvCxnSpPr>
        <p:spPr>
          <a:xfrm>
            <a:off x="6879418" y="137416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6135553" y="1051482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PLANNING</a:t>
            </a:r>
            <a:endParaRPr lang="en-US" altLang="zh-CN" sz="14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2017</a:t>
            </a:r>
            <a:r>
              <a:rPr lang="zh-CN" altLang="en-US" sz="1800"/>
              <a:t>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292420" y="1532965"/>
            <a:ext cx="5004219" cy="2938182"/>
            <a:chOff x="-292420" y="1532965"/>
            <a:chExt cx="5004219" cy="29381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48" y="1648384"/>
              <a:ext cx="3884519" cy="258968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92420" y="1532965"/>
              <a:ext cx="5004219" cy="2938182"/>
            </a:xfrm>
            <a:prstGeom prst="rect">
              <a:avLst/>
            </a:prstGeom>
          </p:spPr>
        </p:pic>
      </p:grpSp>
      <p:sp>
        <p:nvSpPr>
          <p:cNvPr id="34" name="矩形 33"/>
          <p:cNvSpPr/>
          <p:nvPr/>
        </p:nvSpPr>
        <p:spPr>
          <a:xfrm>
            <a:off x="4719837" y="3675753"/>
            <a:ext cx="140208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</a:t>
            </a:r>
            <a:endParaRPr lang="zh-CN" altLang="en-US" sz="90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90635" y="3675753"/>
            <a:ext cx="140208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</a:t>
            </a:r>
            <a:endParaRPr lang="zh-CN" altLang="en-US" sz="90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461432" y="3675753"/>
            <a:ext cx="140208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</a:t>
            </a:r>
            <a:endParaRPr lang="zh-CN" altLang="en-US" sz="90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320889" y="2625292"/>
            <a:ext cx="1004047" cy="1004047"/>
            <a:chOff x="6320889" y="2625292"/>
            <a:chExt cx="1004047" cy="1004047"/>
          </a:xfrm>
        </p:grpSpPr>
        <p:sp>
          <p:nvSpPr>
            <p:cNvPr id="29" name="椭圆 28"/>
            <p:cNvSpPr/>
            <p:nvPr/>
          </p:nvSpPr>
          <p:spPr>
            <a:xfrm>
              <a:off x="6320889" y="2625292"/>
              <a:ext cx="1004047" cy="100404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6564385" y="2868788"/>
              <a:ext cx="517055" cy="517055"/>
            </a:xfrm>
            <a:custGeom>
              <a:avLst/>
              <a:gdLst>
                <a:gd name="T0" fmla="*/ 473 w 548"/>
                <a:gd name="T1" fmla="*/ 86 h 548"/>
                <a:gd name="T2" fmla="*/ 468 w 548"/>
                <a:gd name="T3" fmla="*/ 82 h 548"/>
                <a:gd name="T4" fmla="*/ 464 w 548"/>
                <a:gd name="T5" fmla="*/ 77 h 548"/>
                <a:gd name="T6" fmla="*/ 458 w 548"/>
                <a:gd name="T7" fmla="*/ 73 h 548"/>
                <a:gd name="T8" fmla="*/ 90 w 548"/>
                <a:gd name="T9" fmla="*/ 73 h 548"/>
                <a:gd name="T10" fmla="*/ 86 w 548"/>
                <a:gd name="T11" fmla="*/ 77 h 548"/>
                <a:gd name="T12" fmla="*/ 81 w 548"/>
                <a:gd name="T13" fmla="*/ 82 h 548"/>
                <a:gd name="T14" fmla="*/ 75 w 548"/>
                <a:gd name="T15" fmla="*/ 86 h 548"/>
                <a:gd name="T16" fmla="*/ 0 w 548"/>
                <a:gd name="T17" fmla="*/ 273 h 548"/>
                <a:gd name="T18" fmla="*/ 90 w 548"/>
                <a:gd name="T19" fmla="*/ 476 h 548"/>
                <a:gd name="T20" fmla="*/ 458 w 548"/>
                <a:gd name="T21" fmla="*/ 476 h 548"/>
                <a:gd name="T22" fmla="*/ 548 w 548"/>
                <a:gd name="T23" fmla="*/ 273 h 548"/>
                <a:gd name="T24" fmla="*/ 229 w 548"/>
                <a:gd name="T25" fmla="*/ 37 h 548"/>
                <a:gd name="T26" fmla="*/ 112 w 548"/>
                <a:gd name="T27" fmla="*/ 95 h 548"/>
                <a:gd name="T28" fmla="*/ 90 w 548"/>
                <a:gd name="T29" fmla="*/ 118 h 548"/>
                <a:gd name="T30" fmla="*/ 120 w 548"/>
                <a:gd name="T31" fmla="*/ 259 h 548"/>
                <a:gd name="T32" fmla="*/ 90 w 548"/>
                <a:gd name="T33" fmla="*/ 118 h 548"/>
                <a:gd name="T34" fmla="*/ 120 w 548"/>
                <a:gd name="T35" fmla="*/ 290 h 548"/>
                <a:gd name="T36" fmla="*/ 90 w 548"/>
                <a:gd name="T37" fmla="*/ 430 h 548"/>
                <a:gd name="T38" fmla="*/ 112 w 548"/>
                <a:gd name="T39" fmla="*/ 454 h 548"/>
                <a:gd name="T40" fmla="*/ 229 w 548"/>
                <a:gd name="T41" fmla="*/ 511 h 548"/>
                <a:gd name="T42" fmla="*/ 259 w 548"/>
                <a:gd name="T43" fmla="*/ 493 h 548"/>
                <a:gd name="T44" fmla="*/ 217 w 548"/>
                <a:gd name="T45" fmla="*/ 456 h 548"/>
                <a:gd name="T46" fmla="*/ 185 w 548"/>
                <a:gd name="T47" fmla="*/ 408 h 548"/>
                <a:gd name="T48" fmla="*/ 259 w 548"/>
                <a:gd name="T49" fmla="*/ 493 h 548"/>
                <a:gd name="T50" fmla="*/ 171 w 548"/>
                <a:gd name="T51" fmla="*/ 378 h 548"/>
                <a:gd name="T52" fmla="*/ 154 w 548"/>
                <a:gd name="T53" fmla="*/ 315 h 548"/>
                <a:gd name="T54" fmla="*/ 259 w 548"/>
                <a:gd name="T55" fmla="*/ 290 h 548"/>
                <a:gd name="T56" fmla="*/ 259 w 548"/>
                <a:gd name="T57" fmla="*/ 259 h 548"/>
                <a:gd name="T58" fmla="*/ 154 w 548"/>
                <a:gd name="T59" fmla="*/ 232 h 548"/>
                <a:gd name="T60" fmla="*/ 171 w 548"/>
                <a:gd name="T61" fmla="*/ 170 h 548"/>
                <a:gd name="T62" fmla="*/ 259 w 548"/>
                <a:gd name="T63" fmla="*/ 259 h 548"/>
                <a:gd name="T64" fmla="*/ 185 w 548"/>
                <a:gd name="T65" fmla="*/ 141 h 548"/>
                <a:gd name="T66" fmla="*/ 217 w 548"/>
                <a:gd name="T67" fmla="*/ 92 h 548"/>
                <a:gd name="T68" fmla="*/ 259 w 548"/>
                <a:gd name="T69" fmla="*/ 53 h 548"/>
                <a:gd name="T70" fmla="*/ 515 w 548"/>
                <a:gd name="T71" fmla="*/ 259 h 548"/>
                <a:gd name="T72" fmla="*/ 406 w 548"/>
                <a:gd name="T73" fmla="*/ 155 h 548"/>
                <a:gd name="T74" fmla="*/ 515 w 548"/>
                <a:gd name="T75" fmla="*/ 259 h 548"/>
                <a:gd name="T76" fmla="*/ 393 w 548"/>
                <a:gd name="T77" fmla="*/ 127 h 548"/>
                <a:gd name="T78" fmla="*/ 436 w 548"/>
                <a:gd name="T79" fmla="*/ 95 h 548"/>
                <a:gd name="T80" fmla="*/ 304 w 548"/>
                <a:gd name="T81" fmla="*/ 65 h 548"/>
                <a:gd name="T82" fmla="*/ 353 w 548"/>
                <a:gd name="T83" fmla="*/ 123 h 548"/>
                <a:gd name="T84" fmla="*/ 289 w 548"/>
                <a:gd name="T85" fmla="*/ 157 h 548"/>
                <a:gd name="T86" fmla="*/ 289 w 548"/>
                <a:gd name="T87" fmla="*/ 189 h 548"/>
                <a:gd name="T88" fmla="*/ 385 w 548"/>
                <a:gd name="T89" fmla="*/ 194 h 548"/>
                <a:gd name="T90" fmla="*/ 397 w 548"/>
                <a:gd name="T91" fmla="*/ 259 h 548"/>
                <a:gd name="T92" fmla="*/ 289 w 548"/>
                <a:gd name="T93" fmla="*/ 189 h 548"/>
                <a:gd name="T94" fmla="*/ 397 w 548"/>
                <a:gd name="T95" fmla="*/ 290 h 548"/>
                <a:gd name="T96" fmla="*/ 385 w 548"/>
                <a:gd name="T97" fmla="*/ 355 h 548"/>
                <a:gd name="T98" fmla="*/ 289 w 548"/>
                <a:gd name="T99" fmla="*/ 359 h 548"/>
                <a:gd name="T100" fmla="*/ 289 w 548"/>
                <a:gd name="T101" fmla="*/ 493 h 548"/>
                <a:gd name="T102" fmla="*/ 363 w 548"/>
                <a:gd name="T103" fmla="*/ 408 h 548"/>
                <a:gd name="T104" fmla="*/ 331 w 548"/>
                <a:gd name="T105" fmla="*/ 456 h 548"/>
                <a:gd name="T106" fmla="*/ 289 w 548"/>
                <a:gd name="T107" fmla="*/ 493 h 548"/>
                <a:gd name="T108" fmla="*/ 393 w 548"/>
                <a:gd name="T109" fmla="*/ 421 h 548"/>
                <a:gd name="T110" fmla="*/ 319 w 548"/>
                <a:gd name="T111" fmla="*/ 511 h 548"/>
                <a:gd name="T112" fmla="*/ 406 w 548"/>
                <a:gd name="T113" fmla="*/ 392 h 548"/>
                <a:gd name="T114" fmla="*/ 515 w 548"/>
                <a:gd name="T115" fmla="*/ 29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8" h="548">
                  <a:moveTo>
                    <a:pt x="481" y="95"/>
                  </a:moveTo>
                  <a:cubicBezTo>
                    <a:pt x="478" y="92"/>
                    <a:pt x="475" y="89"/>
                    <a:pt x="473" y="86"/>
                  </a:cubicBezTo>
                  <a:cubicBezTo>
                    <a:pt x="473" y="86"/>
                    <a:pt x="473" y="86"/>
                    <a:pt x="471" y="84"/>
                  </a:cubicBezTo>
                  <a:cubicBezTo>
                    <a:pt x="471" y="83"/>
                    <a:pt x="470" y="83"/>
                    <a:pt x="468" y="82"/>
                  </a:cubicBezTo>
                  <a:cubicBezTo>
                    <a:pt x="468" y="82"/>
                    <a:pt x="468" y="80"/>
                    <a:pt x="467" y="80"/>
                  </a:cubicBezTo>
                  <a:cubicBezTo>
                    <a:pt x="467" y="79"/>
                    <a:pt x="465" y="77"/>
                    <a:pt x="464" y="77"/>
                  </a:cubicBezTo>
                  <a:cubicBezTo>
                    <a:pt x="462" y="76"/>
                    <a:pt x="462" y="76"/>
                    <a:pt x="462" y="76"/>
                  </a:cubicBezTo>
                  <a:cubicBezTo>
                    <a:pt x="461" y="74"/>
                    <a:pt x="459" y="73"/>
                    <a:pt x="458" y="73"/>
                  </a:cubicBezTo>
                  <a:cubicBezTo>
                    <a:pt x="411" y="27"/>
                    <a:pt x="346" y="0"/>
                    <a:pt x="275" y="0"/>
                  </a:cubicBezTo>
                  <a:cubicBezTo>
                    <a:pt x="204" y="0"/>
                    <a:pt x="139" y="27"/>
                    <a:pt x="90" y="73"/>
                  </a:cubicBezTo>
                  <a:cubicBezTo>
                    <a:pt x="89" y="73"/>
                    <a:pt x="87" y="74"/>
                    <a:pt x="86" y="76"/>
                  </a:cubicBezTo>
                  <a:cubicBezTo>
                    <a:pt x="86" y="76"/>
                    <a:pt x="86" y="76"/>
                    <a:pt x="86" y="77"/>
                  </a:cubicBezTo>
                  <a:cubicBezTo>
                    <a:pt x="84" y="77"/>
                    <a:pt x="83" y="79"/>
                    <a:pt x="81" y="80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0" y="83"/>
                    <a:pt x="78" y="83"/>
                    <a:pt x="77" y="84"/>
                  </a:cubicBezTo>
                  <a:cubicBezTo>
                    <a:pt x="77" y="86"/>
                    <a:pt x="77" y="86"/>
                    <a:pt x="75" y="86"/>
                  </a:cubicBezTo>
                  <a:cubicBezTo>
                    <a:pt x="74" y="89"/>
                    <a:pt x="71" y="92"/>
                    <a:pt x="68" y="95"/>
                  </a:cubicBezTo>
                  <a:cubicBezTo>
                    <a:pt x="25" y="144"/>
                    <a:pt x="0" y="206"/>
                    <a:pt x="0" y="273"/>
                  </a:cubicBezTo>
                  <a:cubicBezTo>
                    <a:pt x="0" y="343"/>
                    <a:pt x="25" y="405"/>
                    <a:pt x="68" y="454"/>
                  </a:cubicBezTo>
                  <a:cubicBezTo>
                    <a:pt x="74" y="461"/>
                    <a:pt x="83" y="468"/>
                    <a:pt x="90" y="476"/>
                  </a:cubicBezTo>
                  <a:cubicBezTo>
                    <a:pt x="139" y="520"/>
                    <a:pt x="204" y="548"/>
                    <a:pt x="275" y="548"/>
                  </a:cubicBezTo>
                  <a:cubicBezTo>
                    <a:pt x="346" y="548"/>
                    <a:pt x="409" y="520"/>
                    <a:pt x="458" y="476"/>
                  </a:cubicBezTo>
                  <a:cubicBezTo>
                    <a:pt x="467" y="468"/>
                    <a:pt x="474" y="461"/>
                    <a:pt x="481" y="454"/>
                  </a:cubicBezTo>
                  <a:cubicBezTo>
                    <a:pt x="523" y="405"/>
                    <a:pt x="548" y="343"/>
                    <a:pt x="548" y="273"/>
                  </a:cubicBezTo>
                  <a:cubicBezTo>
                    <a:pt x="548" y="206"/>
                    <a:pt x="523" y="144"/>
                    <a:pt x="481" y="95"/>
                  </a:cubicBezTo>
                  <a:close/>
                  <a:moveTo>
                    <a:pt x="229" y="37"/>
                  </a:moveTo>
                  <a:cubicBezTo>
                    <a:pt x="199" y="61"/>
                    <a:pt x="174" y="92"/>
                    <a:pt x="157" y="127"/>
                  </a:cubicBezTo>
                  <a:cubicBezTo>
                    <a:pt x="140" y="118"/>
                    <a:pt x="126" y="107"/>
                    <a:pt x="112" y="95"/>
                  </a:cubicBezTo>
                  <a:cubicBezTo>
                    <a:pt x="145" y="65"/>
                    <a:pt x="185" y="45"/>
                    <a:pt x="229" y="37"/>
                  </a:cubicBezTo>
                  <a:close/>
                  <a:moveTo>
                    <a:pt x="90" y="118"/>
                  </a:moveTo>
                  <a:cubicBezTo>
                    <a:pt x="106" y="133"/>
                    <a:pt x="124" y="145"/>
                    <a:pt x="142" y="155"/>
                  </a:cubicBezTo>
                  <a:cubicBezTo>
                    <a:pt x="130" y="188"/>
                    <a:pt x="121" y="222"/>
                    <a:pt x="120" y="259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37" y="206"/>
                    <a:pt x="58" y="157"/>
                    <a:pt x="90" y="118"/>
                  </a:cubicBezTo>
                  <a:close/>
                  <a:moveTo>
                    <a:pt x="34" y="290"/>
                  </a:moveTo>
                  <a:cubicBezTo>
                    <a:pt x="120" y="290"/>
                    <a:pt x="120" y="290"/>
                    <a:pt x="120" y="290"/>
                  </a:cubicBezTo>
                  <a:cubicBezTo>
                    <a:pt x="121" y="327"/>
                    <a:pt x="130" y="361"/>
                    <a:pt x="142" y="392"/>
                  </a:cubicBezTo>
                  <a:cubicBezTo>
                    <a:pt x="124" y="402"/>
                    <a:pt x="106" y="415"/>
                    <a:pt x="90" y="430"/>
                  </a:cubicBezTo>
                  <a:cubicBezTo>
                    <a:pt x="58" y="392"/>
                    <a:pt x="37" y="343"/>
                    <a:pt x="34" y="290"/>
                  </a:cubicBezTo>
                  <a:close/>
                  <a:moveTo>
                    <a:pt x="112" y="454"/>
                  </a:moveTo>
                  <a:cubicBezTo>
                    <a:pt x="126" y="440"/>
                    <a:pt x="140" y="430"/>
                    <a:pt x="157" y="421"/>
                  </a:cubicBezTo>
                  <a:cubicBezTo>
                    <a:pt x="174" y="456"/>
                    <a:pt x="199" y="486"/>
                    <a:pt x="229" y="511"/>
                  </a:cubicBezTo>
                  <a:cubicBezTo>
                    <a:pt x="185" y="502"/>
                    <a:pt x="145" y="482"/>
                    <a:pt x="112" y="454"/>
                  </a:cubicBezTo>
                  <a:close/>
                  <a:moveTo>
                    <a:pt x="259" y="493"/>
                  </a:moveTo>
                  <a:cubicBezTo>
                    <a:pt x="254" y="490"/>
                    <a:pt x="250" y="486"/>
                    <a:pt x="244" y="483"/>
                  </a:cubicBezTo>
                  <a:cubicBezTo>
                    <a:pt x="235" y="474"/>
                    <a:pt x="226" y="465"/>
                    <a:pt x="217" y="456"/>
                  </a:cubicBezTo>
                  <a:cubicBezTo>
                    <a:pt x="210" y="446"/>
                    <a:pt x="202" y="436"/>
                    <a:pt x="195" y="425"/>
                  </a:cubicBezTo>
                  <a:cubicBezTo>
                    <a:pt x="191" y="420"/>
                    <a:pt x="188" y="414"/>
                    <a:pt x="185" y="408"/>
                  </a:cubicBezTo>
                  <a:cubicBezTo>
                    <a:pt x="208" y="399"/>
                    <a:pt x="232" y="393"/>
                    <a:pt x="259" y="390"/>
                  </a:cubicBezTo>
                  <a:lnTo>
                    <a:pt x="259" y="493"/>
                  </a:lnTo>
                  <a:close/>
                  <a:moveTo>
                    <a:pt x="259" y="359"/>
                  </a:moveTo>
                  <a:cubicBezTo>
                    <a:pt x="227" y="361"/>
                    <a:pt x="198" y="368"/>
                    <a:pt x="171" y="378"/>
                  </a:cubicBezTo>
                  <a:cubicBezTo>
                    <a:pt x="168" y="371"/>
                    <a:pt x="166" y="362"/>
                    <a:pt x="163" y="355"/>
                  </a:cubicBezTo>
                  <a:cubicBezTo>
                    <a:pt x="158" y="341"/>
                    <a:pt x="157" y="328"/>
                    <a:pt x="154" y="315"/>
                  </a:cubicBezTo>
                  <a:cubicBezTo>
                    <a:pt x="152" y="307"/>
                    <a:pt x="152" y="299"/>
                    <a:pt x="151" y="290"/>
                  </a:cubicBezTo>
                  <a:cubicBezTo>
                    <a:pt x="259" y="290"/>
                    <a:pt x="259" y="290"/>
                    <a:pt x="259" y="290"/>
                  </a:cubicBezTo>
                  <a:lnTo>
                    <a:pt x="259" y="359"/>
                  </a:lnTo>
                  <a:close/>
                  <a:moveTo>
                    <a:pt x="259" y="259"/>
                  </a:moveTo>
                  <a:cubicBezTo>
                    <a:pt x="151" y="259"/>
                    <a:pt x="151" y="259"/>
                    <a:pt x="151" y="259"/>
                  </a:cubicBezTo>
                  <a:cubicBezTo>
                    <a:pt x="152" y="250"/>
                    <a:pt x="152" y="241"/>
                    <a:pt x="154" y="232"/>
                  </a:cubicBezTo>
                  <a:cubicBezTo>
                    <a:pt x="157" y="219"/>
                    <a:pt x="158" y="207"/>
                    <a:pt x="163" y="194"/>
                  </a:cubicBezTo>
                  <a:cubicBezTo>
                    <a:pt x="166" y="185"/>
                    <a:pt x="168" y="177"/>
                    <a:pt x="171" y="170"/>
                  </a:cubicBezTo>
                  <a:cubicBezTo>
                    <a:pt x="198" y="180"/>
                    <a:pt x="227" y="188"/>
                    <a:pt x="259" y="189"/>
                  </a:cubicBezTo>
                  <a:lnTo>
                    <a:pt x="259" y="259"/>
                  </a:lnTo>
                  <a:close/>
                  <a:moveTo>
                    <a:pt x="259" y="157"/>
                  </a:moveTo>
                  <a:cubicBezTo>
                    <a:pt x="232" y="155"/>
                    <a:pt x="208" y="149"/>
                    <a:pt x="185" y="141"/>
                  </a:cubicBezTo>
                  <a:cubicBezTo>
                    <a:pt x="188" y="135"/>
                    <a:pt x="191" y="129"/>
                    <a:pt x="195" y="123"/>
                  </a:cubicBezTo>
                  <a:cubicBezTo>
                    <a:pt x="202" y="113"/>
                    <a:pt x="210" y="102"/>
                    <a:pt x="217" y="92"/>
                  </a:cubicBezTo>
                  <a:cubicBezTo>
                    <a:pt x="226" y="83"/>
                    <a:pt x="235" y="74"/>
                    <a:pt x="244" y="65"/>
                  </a:cubicBezTo>
                  <a:cubicBezTo>
                    <a:pt x="250" y="61"/>
                    <a:pt x="254" y="58"/>
                    <a:pt x="259" y="53"/>
                  </a:cubicBezTo>
                  <a:lnTo>
                    <a:pt x="259" y="157"/>
                  </a:lnTo>
                  <a:close/>
                  <a:moveTo>
                    <a:pt x="515" y="259"/>
                  </a:moveTo>
                  <a:cubicBezTo>
                    <a:pt x="428" y="259"/>
                    <a:pt x="428" y="259"/>
                    <a:pt x="428" y="259"/>
                  </a:cubicBezTo>
                  <a:cubicBezTo>
                    <a:pt x="427" y="222"/>
                    <a:pt x="419" y="188"/>
                    <a:pt x="406" y="155"/>
                  </a:cubicBezTo>
                  <a:cubicBezTo>
                    <a:pt x="425" y="145"/>
                    <a:pt x="443" y="133"/>
                    <a:pt x="458" y="118"/>
                  </a:cubicBezTo>
                  <a:cubicBezTo>
                    <a:pt x="490" y="157"/>
                    <a:pt x="512" y="206"/>
                    <a:pt x="515" y="259"/>
                  </a:cubicBezTo>
                  <a:close/>
                  <a:moveTo>
                    <a:pt x="436" y="95"/>
                  </a:moveTo>
                  <a:cubicBezTo>
                    <a:pt x="422" y="107"/>
                    <a:pt x="408" y="118"/>
                    <a:pt x="393" y="127"/>
                  </a:cubicBezTo>
                  <a:cubicBezTo>
                    <a:pt x="374" y="92"/>
                    <a:pt x="349" y="61"/>
                    <a:pt x="319" y="37"/>
                  </a:cubicBezTo>
                  <a:cubicBezTo>
                    <a:pt x="363" y="45"/>
                    <a:pt x="403" y="65"/>
                    <a:pt x="436" y="95"/>
                  </a:cubicBezTo>
                  <a:close/>
                  <a:moveTo>
                    <a:pt x="289" y="53"/>
                  </a:moveTo>
                  <a:cubicBezTo>
                    <a:pt x="295" y="58"/>
                    <a:pt x="300" y="61"/>
                    <a:pt x="304" y="65"/>
                  </a:cubicBezTo>
                  <a:cubicBezTo>
                    <a:pt x="313" y="74"/>
                    <a:pt x="322" y="83"/>
                    <a:pt x="331" y="92"/>
                  </a:cubicBezTo>
                  <a:cubicBezTo>
                    <a:pt x="340" y="102"/>
                    <a:pt x="347" y="113"/>
                    <a:pt x="353" y="123"/>
                  </a:cubicBezTo>
                  <a:cubicBezTo>
                    <a:pt x="357" y="129"/>
                    <a:pt x="360" y="135"/>
                    <a:pt x="363" y="141"/>
                  </a:cubicBezTo>
                  <a:cubicBezTo>
                    <a:pt x="341" y="149"/>
                    <a:pt x="316" y="155"/>
                    <a:pt x="289" y="157"/>
                  </a:cubicBezTo>
                  <a:lnTo>
                    <a:pt x="289" y="53"/>
                  </a:lnTo>
                  <a:close/>
                  <a:moveTo>
                    <a:pt x="289" y="189"/>
                  </a:moveTo>
                  <a:cubicBezTo>
                    <a:pt x="321" y="188"/>
                    <a:pt x="350" y="180"/>
                    <a:pt x="378" y="170"/>
                  </a:cubicBezTo>
                  <a:cubicBezTo>
                    <a:pt x="381" y="177"/>
                    <a:pt x="384" y="185"/>
                    <a:pt x="385" y="194"/>
                  </a:cubicBezTo>
                  <a:cubicBezTo>
                    <a:pt x="390" y="207"/>
                    <a:pt x="393" y="219"/>
                    <a:pt x="394" y="232"/>
                  </a:cubicBezTo>
                  <a:cubicBezTo>
                    <a:pt x="396" y="241"/>
                    <a:pt x="397" y="250"/>
                    <a:pt x="397" y="259"/>
                  </a:cubicBezTo>
                  <a:cubicBezTo>
                    <a:pt x="289" y="259"/>
                    <a:pt x="289" y="259"/>
                    <a:pt x="289" y="259"/>
                  </a:cubicBezTo>
                  <a:lnTo>
                    <a:pt x="289" y="189"/>
                  </a:lnTo>
                  <a:close/>
                  <a:moveTo>
                    <a:pt x="289" y="290"/>
                  </a:moveTo>
                  <a:cubicBezTo>
                    <a:pt x="397" y="290"/>
                    <a:pt x="397" y="290"/>
                    <a:pt x="397" y="290"/>
                  </a:cubicBezTo>
                  <a:cubicBezTo>
                    <a:pt x="397" y="299"/>
                    <a:pt x="396" y="307"/>
                    <a:pt x="394" y="315"/>
                  </a:cubicBezTo>
                  <a:cubicBezTo>
                    <a:pt x="393" y="328"/>
                    <a:pt x="390" y="341"/>
                    <a:pt x="385" y="355"/>
                  </a:cubicBezTo>
                  <a:cubicBezTo>
                    <a:pt x="384" y="362"/>
                    <a:pt x="381" y="371"/>
                    <a:pt x="378" y="378"/>
                  </a:cubicBezTo>
                  <a:cubicBezTo>
                    <a:pt x="350" y="368"/>
                    <a:pt x="321" y="361"/>
                    <a:pt x="289" y="359"/>
                  </a:cubicBezTo>
                  <a:lnTo>
                    <a:pt x="289" y="290"/>
                  </a:lnTo>
                  <a:close/>
                  <a:moveTo>
                    <a:pt x="289" y="493"/>
                  </a:moveTo>
                  <a:cubicBezTo>
                    <a:pt x="289" y="390"/>
                    <a:pt x="289" y="390"/>
                    <a:pt x="289" y="390"/>
                  </a:cubicBezTo>
                  <a:cubicBezTo>
                    <a:pt x="316" y="393"/>
                    <a:pt x="341" y="399"/>
                    <a:pt x="363" y="408"/>
                  </a:cubicBezTo>
                  <a:cubicBezTo>
                    <a:pt x="360" y="414"/>
                    <a:pt x="357" y="420"/>
                    <a:pt x="353" y="425"/>
                  </a:cubicBezTo>
                  <a:cubicBezTo>
                    <a:pt x="347" y="436"/>
                    <a:pt x="340" y="446"/>
                    <a:pt x="331" y="456"/>
                  </a:cubicBezTo>
                  <a:cubicBezTo>
                    <a:pt x="322" y="465"/>
                    <a:pt x="313" y="474"/>
                    <a:pt x="304" y="483"/>
                  </a:cubicBezTo>
                  <a:cubicBezTo>
                    <a:pt x="300" y="486"/>
                    <a:pt x="295" y="490"/>
                    <a:pt x="289" y="493"/>
                  </a:cubicBezTo>
                  <a:close/>
                  <a:moveTo>
                    <a:pt x="319" y="511"/>
                  </a:moveTo>
                  <a:cubicBezTo>
                    <a:pt x="349" y="486"/>
                    <a:pt x="374" y="456"/>
                    <a:pt x="393" y="421"/>
                  </a:cubicBezTo>
                  <a:cubicBezTo>
                    <a:pt x="408" y="430"/>
                    <a:pt x="422" y="440"/>
                    <a:pt x="436" y="454"/>
                  </a:cubicBezTo>
                  <a:cubicBezTo>
                    <a:pt x="403" y="482"/>
                    <a:pt x="363" y="502"/>
                    <a:pt x="319" y="511"/>
                  </a:cubicBezTo>
                  <a:close/>
                  <a:moveTo>
                    <a:pt x="458" y="430"/>
                  </a:moveTo>
                  <a:cubicBezTo>
                    <a:pt x="443" y="415"/>
                    <a:pt x="425" y="402"/>
                    <a:pt x="406" y="392"/>
                  </a:cubicBezTo>
                  <a:cubicBezTo>
                    <a:pt x="419" y="361"/>
                    <a:pt x="427" y="327"/>
                    <a:pt x="428" y="290"/>
                  </a:cubicBezTo>
                  <a:cubicBezTo>
                    <a:pt x="515" y="290"/>
                    <a:pt x="515" y="290"/>
                    <a:pt x="515" y="290"/>
                  </a:cubicBezTo>
                  <a:cubicBezTo>
                    <a:pt x="512" y="343"/>
                    <a:pt x="490" y="392"/>
                    <a:pt x="458" y="4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74371" y="2625292"/>
            <a:ext cx="1004047" cy="1004047"/>
            <a:chOff x="7674371" y="2625292"/>
            <a:chExt cx="1004047" cy="1004047"/>
          </a:xfrm>
        </p:grpSpPr>
        <p:sp>
          <p:nvSpPr>
            <p:cNvPr id="30" name="椭圆 29"/>
            <p:cNvSpPr/>
            <p:nvPr/>
          </p:nvSpPr>
          <p:spPr>
            <a:xfrm>
              <a:off x="7674371" y="2625292"/>
              <a:ext cx="1004047" cy="100404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Group 85"/>
            <p:cNvGrpSpPr/>
            <p:nvPr/>
          </p:nvGrpSpPr>
          <p:grpSpPr>
            <a:xfrm>
              <a:off x="7902257" y="2853178"/>
              <a:ext cx="548275" cy="548275"/>
              <a:chOff x="1200150" y="3768725"/>
              <a:chExt cx="446088" cy="446088"/>
            </a:xfrm>
            <a:solidFill>
              <a:srgbClr val="000000"/>
            </a:solidFill>
          </p:grpSpPr>
          <p:sp>
            <p:nvSpPr>
              <p:cNvPr id="40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1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2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4967407" y="2625292"/>
            <a:ext cx="1004047" cy="1004047"/>
            <a:chOff x="4967407" y="2625292"/>
            <a:chExt cx="1004047" cy="1004047"/>
          </a:xfrm>
        </p:grpSpPr>
        <p:sp>
          <p:nvSpPr>
            <p:cNvPr id="8" name="椭圆 7"/>
            <p:cNvSpPr/>
            <p:nvPr/>
          </p:nvSpPr>
          <p:spPr>
            <a:xfrm>
              <a:off x="4967407" y="2625292"/>
              <a:ext cx="1004047" cy="100404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Group 216"/>
            <p:cNvGrpSpPr/>
            <p:nvPr/>
          </p:nvGrpSpPr>
          <p:grpSpPr>
            <a:xfrm>
              <a:off x="5193342" y="2903908"/>
              <a:ext cx="552177" cy="446815"/>
              <a:chOff x="1209675" y="6354763"/>
              <a:chExt cx="449263" cy="363538"/>
            </a:xfrm>
            <a:solidFill>
              <a:srgbClr val="000000"/>
            </a:solidFill>
          </p:grpSpPr>
          <p:sp>
            <p:nvSpPr>
              <p:cNvPr id="44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5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6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7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4844583" y="2018943"/>
            <a:ext cx="394399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4938410" y="200403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844103" y="161568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2017</a:t>
            </a:r>
            <a:r>
              <a:rPr lang="zh-CN" altLang="en-US" sz="1800"/>
              <a:t>工作计划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3290"/>
            <a:ext cx="4572000" cy="3051048"/>
          </a:xfrm>
          <a:prstGeom prst="rect">
            <a:avLst/>
          </a:prstGeom>
        </p:spPr>
      </p:pic>
      <p:sp>
        <p:nvSpPr>
          <p:cNvPr id="17" name="任意多边形 16"/>
          <p:cNvSpPr/>
          <p:nvPr/>
        </p:nvSpPr>
        <p:spPr>
          <a:xfrm>
            <a:off x="4706470" y="1502254"/>
            <a:ext cx="268942" cy="268942"/>
          </a:xfrm>
          <a:custGeom>
            <a:avLst/>
            <a:gdLst>
              <a:gd name="connsiteX0" fmla="*/ 0 w 268942"/>
              <a:gd name="connsiteY0" fmla="*/ 268942 h 268942"/>
              <a:gd name="connsiteX1" fmla="*/ 0 w 268942"/>
              <a:gd name="connsiteY1" fmla="*/ 0 h 268942"/>
              <a:gd name="connsiteX2" fmla="*/ 268942 w 268942"/>
              <a:gd name="connsiteY2" fmla="*/ 0 h 268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2" h="268942">
                <a:moveTo>
                  <a:pt x="0" y="268942"/>
                </a:moveTo>
                <a:lnTo>
                  <a:pt x="0" y="0"/>
                </a:lnTo>
                <a:lnTo>
                  <a:pt x="268942" y="0"/>
                </a:lnTo>
              </a:path>
            </a:pathLst>
          </a:custGeom>
          <a:noFill/>
          <a:ln w="28575" cap="rnd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 flipH="1" flipV="1">
            <a:off x="8641975" y="4275396"/>
            <a:ext cx="268942" cy="268942"/>
          </a:xfrm>
          <a:custGeom>
            <a:avLst/>
            <a:gdLst>
              <a:gd name="connsiteX0" fmla="*/ 0 w 268942"/>
              <a:gd name="connsiteY0" fmla="*/ 268942 h 268942"/>
              <a:gd name="connsiteX1" fmla="*/ 0 w 268942"/>
              <a:gd name="connsiteY1" fmla="*/ 0 h 268942"/>
              <a:gd name="connsiteX2" fmla="*/ 268942 w 268942"/>
              <a:gd name="connsiteY2" fmla="*/ 0 h 268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2" h="268942">
                <a:moveTo>
                  <a:pt x="0" y="268942"/>
                </a:moveTo>
                <a:lnTo>
                  <a:pt x="0" y="0"/>
                </a:lnTo>
                <a:lnTo>
                  <a:pt x="268942" y="0"/>
                </a:lnTo>
              </a:path>
            </a:pathLst>
          </a:custGeom>
          <a:noFill/>
          <a:ln w="28575" cap="rnd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841421" y="2208382"/>
            <a:ext cx="394399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4935248" y="219347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4840941" y="1805123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2017</a:t>
            </a:r>
            <a:r>
              <a:rPr lang="zh-CN" altLang="en-US" sz="1800"/>
              <a:t>工作计划</a:t>
            </a:r>
          </a:p>
        </p:txBody>
      </p:sp>
      <p:sp>
        <p:nvSpPr>
          <p:cNvPr id="58" name="矩形 57"/>
          <p:cNvSpPr/>
          <p:nvPr/>
        </p:nvSpPr>
        <p:spPr>
          <a:xfrm>
            <a:off x="4841422" y="3488056"/>
            <a:ext cx="35311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59" name="矩形 58"/>
          <p:cNvSpPr/>
          <p:nvPr/>
        </p:nvSpPr>
        <p:spPr>
          <a:xfrm>
            <a:off x="4840941" y="4033641"/>
            <a:ext cx="35311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60" name="矩形 59"/>
          <p:cNvSpPr/>
          <p:nvPr/>
        </p:nvSpPr>
        <p:spPr>
          <a:xfrm>
            <a:off x="4840942" y="2942470"/>
            <a:ext cx="35311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41544" y="2615007"/>
            <a:ext cx="3731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charset="-122"/>
                <a:cs typeface="DokChampa" panose="020B0604020202020204" pitchFamily="34" charset="-34"/>
              </a:rPr>
              <a:t>THANK YOU FOR WATCHING</a:t>
            </a:r>
            <a:endParaRPr lang="zh-CN" altLang="en-US" sz="20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Arial" panose="020B0604020202020204"/>
              <a:ea typeface="微软雅黑" panose="020B0503020204020204" charset="-122"/>
              <a:cs typeface="DokChampa" panose="020B0604020202020204" pitchFamily="34" charset="-3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66591" y="3122390"/>
            <a:ext cx="43059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 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8443074" y="3068344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rgbClr val="F6D2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文本框 8"/>
          <p:cNvSpPr txBox="1"/>
          <p:nvPr/>
        </p:nvSpPr>
        <p:spPr>
          <a:xfrm>
            <a:off x="7263146" y="1825235"/>
            <a:ext cx="1709420" cy="914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5400" smtClean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charset="-122"/>
                <a:cs typeface="DokChampa" panose="020B0604020202020204" pitchFamily="34" charset="-34"/>
              </a:rPr>
              <a:t>2018</a:t>
            </a:r>
            <a:endParaRPr lang="zh-CN" altLang="en-US" sz="54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Arial" panose="020B0604020202020204"/>
              <a:ea typeface="微软雅黑" panose="020B0503020204020204" charset="-122"/>
              <a:cs typeface="DokChampa" panose="020B0604020202020204" pitchFamily="34" charset="-34"/>
            </a:endParaRPr>
          </a:p>
        </p:txBody>
      </p:sp>
      <p:sp>
        <p:nvSpPr>
          <p:cNvPr id="10" name="等腰三角形 9"/>
          <p:cNvSpPr/>
          <p:nvPr/>
        </p:nvSpPr>
        <p:spPr>
          <a:xfrm rot="12600000">
            <a:off x="2545924" y="-164959"/>
            <a:ext cx="2868587" cy="582704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>
                  <a:alpha val="36000"/>
                </a:srgbClr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9"/>
          <p:cNvSpPr/>
          <p:nvPr/>
        </p:nvSpPr>
        <p:spPr>
          <a:xfrm rot="12689013">
            <a:off x="7192908" y="274962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9"/>
          <p:cNvSpPr/>
          <p:nvPr/>
        </p:nvSpPr>
        <p:spPr>
          <a:xfrm rot="18900000">
            <a:off x="7259945" y="4103895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9"/>
          <p:cNvSpPr/>
          <p:nvPr/>
        </p:nvSpPr>
        <p:spPr>
          <a:xfrm rot="1496386">
            <a:off x="6048339" y="3537344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2105441">
            <a:off x="5239648" y="1511385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AutoShape 4"/>
          <p:cNvSpPr/>
          <p:nvPr/>
        </p:nvSpPr>
        <p:spPr bwMode="auto">
          <a:xfrm>
            <a:off x="8280400" y="3589338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379" name="组合 378"/>
          <p:cNvGrpSpPr/>
          <p:nvPr/>
        </p:nvGrpSpPr>
        <p:grpSpPr>
          <a:xfrm>
            <a:off x="7550150" y="3613150"/>
            <a:ext cx="358775" cy="292100"/>
            <a:chOff x="7550150" y="3613150"/>
            <a:chExt cx="358775" cy="2921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80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1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382" name="Group 5"/>
          <p:cNvGrpSpPr/>
          <p:nvPr/>
        </p:nvGrpSpPr>
        <p:grpSpPr>
          <a:xfrm>
            <a:off x="6831584" y="3578617"/>
            <a:ext cx="359165" cy="359779"/>
            <a:chOff x="9145588" y="4435475"/>
            <a:chExt cx="464344" cy="4651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83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4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5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6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7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8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9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0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1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392" name="Group 15"/>
          <p:cNvGrpSpPr/>
          <p:nvPr/>
        </p:nvGrpSpPr>
        <p:grpSpPr>
          <a:xfrm>
            <a:off x="6112643" y="3589668"/>
            <a:ext cx="359165" cy="348727"/>
            <a:chOff x="8216107" y="4449763"/>
            <a:chExt cx="464344" cy="4508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93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4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395" name="组合 394"/>
          <p:cNvGrpSpPr/>
          <p:nvPr/>
        </p:nvGrpSpPr>
        <p:grpSpPr bwMode="auto">
          <a:xfrm>
            <a:off x="5394325" y="3578225"/>
            <a:ext cx="358775" cy="360363"/>
            <a:chOff x="5394325" y="3578225"/>
            <a:chExt cx="358775" cy="3603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96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7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8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9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0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1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2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3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4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5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06" name="AutoShape 28"/>
          <p:cNvSpPr/>
          <p:nvPr/>
        </p:nvSpPr>
        <p:spPr bwMode="auto">
          <a:xfrm>
            <a:off x="4675188" y="357822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7" name="AutoShape 29"/>
          <p:cNvSpPr/>
          <p:nvPr/>
        </p:nvSpPr>
        <p:spPr bwMode="auto">
          <a:xfrm>
            <a:off x="8267700" y="2876551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8" name="AutoShape 30"/>
          <p:cNvSpPr/>
          <p:nvPr/>
        </p:nvSpPr>
        <p:spPr bwMode="auto">
          <a:xfrm>
            <a:off x="7605713" y="2859088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9" name="AutoShape 31"/>
          <p:cNvSpPr/>
          <p:nvPr/>
        </p:nvSpPr>
        <p:spPr bwMode="auto">
          <a:xfrm>
            <a:off x="7651750" y="2974182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0" name="AutoShape 32"/>
          <p:cNvSpPr/>
          <p:nvPr/>
        </p:nvSpPr>
        <p:spPr bwMode="auto">
          <a:xfrm>
            <a:off x="6831013" y="2882107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1" name="AutoShape 33"/>
          <p:cNvSpPr/>
          <p:nvPr/>
        </p:nvSpPr>
        <p:spPr bwMode="auto">
          <a:xfrm>
            <a:off x="6111875" y="2926557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2" name="AutoShape 34"/>
          <p:cNvSpPr/>
          <p:nvPr/>
        </p:nvSpPr>
        <p:spPr bwMode="auto">
          <a:xfrm>
            <a:off x="6216113" y="2825321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3" name="AutoShape 35"/>
          <p:cNvSpPr/>
          <p:nvPr/>
        </p:nvSpPr>
        <p:spPr bwMode="auto">
          <a:xfrm>
            <a:off x="6351050" y="2825321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4" name="AutoShape 36"/>
          <p:cNvSpPr/>
          <p:nvPr/>
        </p:nvSpPr>
        <p:spPr bwMode="auto">
          <a:xfrm>
            <a:off x="6293900" y="2824528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15" name="组合 17"/>
          <p:cNvGrpSpPr/>
          <p:nvPr/>
        </p:nvGrpSpPr>
        <p:grpSpPr bwMode="auto">
          <a:xfrm rot="-2700000">
            <a:off x="5394325" y="2859088"/>
            <a:ext cx="358775" cy="360362"/>
            <a:chOff x="5394325" y="2859088"/>
            <a:chExt cx="358775" cy="3603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16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7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8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9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0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1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22" name="AutoShape 46"/>
          <p:cNvSpPr/>
          <p:nvPr/>
        </p:nvSpPr>
        <p:spPr bwMode="auto">
          <a:xfrm>
            <a:off x="8267700" y="2177159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23" name="AutoShape 47"/>
          <p:cNvSpPr/>
          <p:nvPr/>
        </p:nvSpPr>
        <p:spPr bwMode="auto">
          <a:xfrm>
            <a:off x="7550150" y="2177159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24" name="组合 423"/>
          <p:cNvGrpSpPr/>
          <p:nvPr/>
        </p:nvGrpSpPr>
        <p:grpSpPr>
          <a:xfrm>
            <a:off x="6853689" y="2176964"/>
            <a:ext cx="314346" cy="359165"/>
            <a:chOff x="6853689" y="2141343"/>
            <a:chExt cx="314346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25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6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7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8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29" name="AutoShape 52"/>
          <p:cNvSpPr/>
          <p:nvPr/>
        </p:nvSpPr>
        <p:spPr bwMode="auto">
          <a:xfrm>
            <a:off x="6111875" y="2177159"/>
            <a:ext cx="360363" cy="358775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0" name="AutoShape 53"/>
          <p:cNvSpPr/>
          <p:nvPr/>
        </p:nvSpPr>
        <p:spPr bwMode="auto">
          <a:xfrm>
            <a:off x="6248400" y="2306540"/>
            <a:ext cx="96838" cy="100012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1" name="AutoShape 54"/>
          <p:cNvSpPr/>
          <p:nvPr/>
        </p:nvSpPr>
        <p:spPr bwMode="auto">
          <a:xfrm>
            <a:off x="6185282" y="2327971"/>
            <a:ext cx="55563" cy="57150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2" name="AutoShape 55"/>
          <p:cNvSpPr/>
          <p:nvPr/>
        </p:nvSpPr>
        <p:spPr bwMode="auto">
          <a:xfrm>
            <a:off x="6366186" y="2302762"/>
            <a:ext cx="55563" cy="57150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33" name="组合 432"/>
          <p:cNvGrpSpPr/>
          <p:nvPr/>
        </p:nvGrpSpPr>
        <p:grpSpPr>
          <a:xfrm>
            <a:off x="5394312" y="2176964"/>
            <a:ext cx="359165" cy="359165"/>
            <a:chOff x="5394312" y="2141343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34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35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36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37" name="AutoShape 59"/>
          <p:cNvSpPr/>
          <p:nvPr/>
        </p:nvSpPr>
        <p:spPr bwMode="auto">
          <a:xfrm>
            <a:off x="4675188" y="2177159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8" name="AutoShape 60"/>
          <p:cNvSpPr/>
          <p:nvPr/>
        </p:nvSpPr>
        <p:spPr bwMode="auto">
          <a:xfrm>
            <a:off x="8437563" y="1522413"/>
            <a:ext cx="22225" cy="238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9" name="AutoShape 61"/>
          <p:cNvSpPr/>
          <p:nvPr/>
        </p:nvSpPr>
        <p:spPr bwMode="auto">
          <a:xfrm>
            <a:off x="8437563" y="1658938"/>
            <a:ext cx="22225" cy="20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0" name="AutoShape 62"/>
          <p:cNvSpPr/>
          <p:nvPr/>
        </p:nvSpPr>
        <p:spPr bwMode="auto">
          <a:xfrm>
            <a:off x="8369300" y="15906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1" name="AutoShape 63"/>
          <p:cNvSpPr/>
          <p:nvPr/>
        </p:nvSpPr>
        <p:spPr bwMode="auto">
          <a:xfrm>
            <a:off x="8504238" y="15906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2" name="AutoShape 64"/>
          <p:cNvSpPr/>
          <p:nvPr/>
        </p:nvSpPr>
        <p:spPr bwMode="auto">
          <a:xfrm>
            <a:off x="8391525" y="1635125"/>
            <a:ext cx="22225" cy="23813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3" name="AutoShape 65"/>
          <p:cNvSpPr/>
          <p:nvPr/>
        </p:nvSpPr>
        <p:spPr bwMode="auto">
          <a:xfrm>
            <a:off x="8391525" y="1546225"/>
            <a:ext cx="22225" cy="22225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4" name="AutoShape 66"/>
          <p:cNvSpPr/>
          <p:nvPr/>
        </p:nvSpPr>
        <p:spPr bwMode="auto">
          <a:xfrm>
            <a:off x="8482013" y="1635125"/>
            <a:ext cx="22225" cy="23813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5" name="AutoShape 67"/>
          <p:cNvSpPr/>
          <p:nvPr/>
        </p:nvSpPr>
        <p:spPr bwMode="auto">
          <a:xfrm>
            <a:off x="8335963" y="1422400"/>
            <a:ext cx="2460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6" name="AutoShape 68"/>
          <p:cNvSpPr/>
          <p:nvPr/>
        </p:nvSpPr>
        <p:spPr bwMode="auto">
          <a:xfrm>
            <a:off x="8437563" y="1546225"/>
            <a:ext cx="66675" cy="68263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47" name="Group 69"/>
          <p:cNvGrpSpPr/>
          <p:nvPr/>
        </p:nvGrpSpPr>
        <p:grpSpPr>
          <a:xfrm>
            <a:off x="7549916" y="1489956"/>
            <a:ext cx="359165" cy="337063"/>
            <a:chOff x="10074275" y="1647825"/>
            <a:chExt cx="464344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48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49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0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1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2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3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4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5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6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57" name="AutoShape 78"/>
          <p:cNvSpPr/>
          <p:nvPr/>
        </p:nvSpPr>
        <p:spPr bwMode="auto">
          <a:xfrm>
            <a:off x="6842125" y="1422400"/>
            <a:ext cx="336550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8" name="AutoShape 79"/>
          <p:cNvSpPr/>
          <p:nvPr/>
        </p:nvSpPr>
        <p:spPr bwMode="auto">
          <a:xfrm>
            <a:off x="6888163" y="1466850"/>
            <a:ext cx="246062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9" name="AutoShape 80"/>
          <p:cNvSpPr/>
          <p:nvPr/>
        </p:nvSpPr>
        <p:spPr bwMode="auto">
          <a:xfrm>
            <a:off x="7021513" y="1501775"/>
            <a:ext cx="68262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60" name="Group 82"/>
          <p:cNvGrpSpPr/>
          <p:nvPr/>
        </p:nvGrpSpPr>
        <p:grpSpPr>
          <a:xfrm>
            <a:off x="6112643" y="1422398"/>
            <a:ext cx="359165" cy="359165"/>
            <a:chOff x="8216107" y="1647825"/>
            <a:chExt cx="464344" cy="464344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61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2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63" name="AutoShape 83"/>
          <p:cNvSpPr/>
          <p:nvPr/>
        </p:nvSpPr>
        <p:spPr bwMode="auto">
          <a:xfrm>
            <a:off x="5394325" y="1477963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64" name="组合 162"/>
          <p:cNvGrpSpPr/>
          <p:nvPr/>
        </p:nvGrpSpPr>
        <p:grpSpPr bwMode="auto">
          <a:xfrm>
            <a:off x="4675188" y="1422400"/>
            <a:ext cx="360362" cy="358775"/>
            <a:chOff x="4675188" y="1422400"/>
            <a:chExt cx="360362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65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6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7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8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9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0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1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2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3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4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5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6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7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3965575" y="3582988"/>
            <a:ext cx="247650" cy="358775"/>
            <a:chOff x="3965575" y="3582988"/>
            <a:chExt cx="247650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79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80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81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82" name="AutoShape 100"/>
          <p:cNvSpPr/>
          <p:nvPr/>
        </p:nvSpPr>
        <p:spPr bwMode="auto">
          <a:xfrm>
            <a:off x="3214688" y="3582988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3" name="AutoShape 101"/>
          <p:cNvSpPr/>
          <p:nvPr/>
        </p:nvSpPr>
        <p:spPr bwMode="auto">
          <a:xfrm>
            <a:off x="2473325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4" name="AutoShape 102"/>
          <p:cNvSpPr/>
          <p:nvPr/>
        </p:nvSpPr>
        <p:spPr bwMode="auto">
          <a:xfrm>
            <a:off x="2517775" y="3649663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5" name="AutoShape 103"/>
          <p:cNvSpPr/>
          <p:nvPr/>
        </p:nvSpPr>
        <p:spPr bwMode="auto">
          <a:xfrm>
            <a:off x="1811338" y="3660775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6" name="AutoShape 104"/>
          <p:cNvSpPr/>
          <p:nvPr/>
        </p:nvSpPr>
        <p:spPr bwMode="auto">
          <a:xfrm>
            <a:off x="1754188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7" name="AutoShape 105"/>
          <p:cNvSpPr/>
          <p:nvPr/>
        </p:nvSpPr>
        <p:spPr bwMode="auto">
          <a:xfrm>
            <a:off x="1035050" y="3649663"/>
            <a:ext cx="358775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8" name="AutoShape 106"/>
          <p:cNvSpPr/>
          <p:nvPr/>
        </p:nvSpPr>
        <p:spPr bwMode="auto">
          <a:xfrm>
            <a:off x="1169988" y="3717925"/>
            <a:ext cx="50800" cy="492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9" name="AutoShape 107"/>
          <p:cNvSpPr/>
          <p:nvPr/>
        </p:nvSpPr>
        <p:spPr bwMode="auto">
          <a:xfrm>
            <a:off x="1136650" y="3683000"/>
            <a:ext cx="157163" cy="157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0" name="AutoShape 108"/>
          <p:cNvSpPr/>
          <p:nvPr/>
        </p:nvSpPr>
        <p:spPr bwMode="auto">
          <a:xfrm>
            <a:off x="428625" y="3649663"/>
            <a:ext cx="134938" cy="1349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1" name="AutoShape 109"/>
          <p:cNvSpPr/>
          <p:nvPr/>
        </p:nvSpPr>
        <p:spPr bwMode="auto">
          <a:xfrm>
            <a:off x="361950" y="3582988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92" name="Group 112"/>
          <p:cNvGrpSpPr/>
          <p:nvPr/>
        </p:nvGrpSpPr>
        <p:grpSpPr>
          <a:xfrm>
            <a:off x="3909765" y="2870738"/>
            <a:ext cx="359779" cy="337063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93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94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95" name="AutoShape 112"/>
          <p:cNvSpPr/>
          <p:nvPr/>
        </p:nvSpPr>
        <p:spPr bwMode="auto">
          <a:xfrm>
            <a:off x="3190875" y="2859882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96" name="组合 495"/>
          <p:cNvGrpSpPr/>
          <p:nvPr/>
        </p:nvGrpSpPr>
        <p:grpSpPr>
          <a:xfrm>
            <a:off x="2528974" y="2859380"/>
            <a:ext cx="246810" cy="359779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97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98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1798638" y="2859882"/>
            <a:ext cx="269875" cy="358775"/>
            <a:chOff x="1798638" y="2859882"/>
            <a:chExt cx="269875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00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1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02" name="AutoShape 117"/>
          <p:cNvSpPr/>
          <p:nvPr/>
        </p:nvSpPr>
        <p:spPr bwMode="auto">
          <a:xfrm>
            <a:off x="1035050" y="2904332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r>
              <a: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rPr>
              <a:t>	</a:t>
            </a:r>
          </a:p>
        </p:txBody>
      </p:sp>
      <p:grpSp>
        <p:nvGrpSpPr>
          <p:cNvPr id="503" name="Group 121"/>
          <p:cNvGrpSpPr/>
          <p:nvPr/>
        </p:nvGrpSpPr>
        <p:grpSpPr>
          <a:xfrm>
            <a:off x="317500" y="2904507"/>
            <a:ext cx="359165" cy="269525"/>
            <a:chOff x="723900" y="3569494"/>
            <a:chExt cx="464344" cy="348456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04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5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06" name="Group 124"/>
          <p:cNvGrpSpPr/>
          <p:nvPr/>
        </p:nvGrpSpPr>
        <p:grpSpPr>
          <a:xfrm>
            <a:off x="3909765" y="2205206"/>
            <a:ext cx="359779" cy="302680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07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8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9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3191434" y="2176964"/>
            <a:ext cx="359164" cy="359165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11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2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3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14" name="组合 513"/>
          <p:cNvGrpSpPr/>
          <p:nvPr/>
        </p:nvGrpSpPr>
        <p:grpSpPr>
          <a:xfrm>
            <a:off x="2473103" y="2176964"/>
            <a:ext cx="359166" cy="359165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15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6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17" name="组合 138"/>
          <p:cNvGrpSpPr/>
          <p:nvPr/>
        </p:nvGrpSpPr>
        <p:grpSpPr bwMode="auto">
          <a:xfrm>
            <a:off x="1754188" y="2177159"/>
            <a:ext cx="360362" cy="358775"/>
            <a:chOff x="1754188" y="2144713"/>
            <a:chExt cx="360362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18" name="AutoShape 128"/>
            <p:cNvSpPr/>
            <p:nvPr/>
          </p:nvSpPr>
          <p:spPr bwMode="auto">
            <a:xfrm>
              <a:off x="1754188" y="2144713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9" name="AutoShape 129"/>
            <p:cNvSpPr/>
            <p:nvPr/>
          </p:nvSpPr>
          <p:spPr bwMode="auto">
            <a:xfrm>
              <a:off x="1979613" y="2189163"/>
              <a:ext cx="88900" cy="9048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20" name="AutoShape 130"/>
          <p:cNvSpPr/>
          <p:nvPr/>
        </p:nvSpPr>
        <p:spPr bwMode="auto">
          <a:xfrm>
            <a:off x="1035050" y="2177159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1" name="AutoShape 131"/>
          <p:cNvSpPr/>
          <p:nvPr/>
        </p:nvSpPr>
        <p:spPr bwMode="auto">
          <a:xfrm>
            <a:off x="339725" y="2177159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2" name="AutoShape 132"/>
          <p:cNvSpPr/>
          <p:nvPr/>
        </p:nvSpPr>
        <p:spPr bwMode="auto">
          <a:xfrm>
            <a:off x="406400" y="2272409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3" name="AutoShape 133"/>
          <p:cNvSpPr/>
          <p:nvPr/>
        </p:nvSpPr>
        <p:spPr bwMode="auto">
          <a:xfrm>
            <a:off x="474663" y="2272409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4" name="AutoShape 134"/>
          <p:cNvSpPr/>
          <p:nvPr/>
        </p:nvSpPr>
        <p:spPr bwMode="auto">
          <a:xfrm>
            <a:off x="541338" y="2272409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5" name="AutoShape 135"/>
          <p:cNvSpPr/>
          <p:nvPr/>
        </p:nvSpPr>
        <p:spPr bwMode="auto">
          <a:xfrm>
            <a:off x="3910013" y="1482725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6" name="AutoShape 136"/>
          <p:cNvSpPr/>
          <p:nvPr/>
        </p:nvSpPr>
        <p:spPr bwMode="auto">
          <a:xfrm>
            <a:off x="3382963" y="1471613"/>
            <a:ext cx="117475" cy="117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7" name="AutoShape 137"/>
          <p:cNvSpPr/>
          <p:nvPr/>
        </p:nvSpPr>
        <p:spPr bwMode="auto">
          <a:xfrm>
            <a:off x="3190875" y="1425575"/>
            <a:ext cx="360363" cy="360363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8" name="AutoShape 138"/>
          <p:cNvSpPr/>
          <p:nvPr/>
        </p:nvSpPr>
        <p:spPr bwMode="auto">
          <a:xfrm>
            <a:off x="3382963" y="1425575"/>
            <a:ext cx="168275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9" name="AutoShape 139"/>
          <p:cNvSpPr/>
          <p:nvPr/>
        </p:nvSpPr>
        <p:spPr bwMode="auto">
          <a:xfrm>
            <a:off x="2473325" y="1425575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0" name="AutoShape 140"/>
          <p:cNvSpPr/>
          <p:nvPr/>
        </p:nvSpPr>
        <p:spPr bwMode="auto">
          <a:xfrm>
            <a:off x="1798638" y="1516063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1" name="AutoShape 141"/>
          <p:cNvSpPr/>
          <p:nvPr/>
        </p:nvSpPr>
        <p:spPr bwMode="auto">
          <a:xfrm>
            <a:off x="1754188" y="1471613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2" name="AutoShape 142"/>
          <p:cNvSpPr/>
          <p:nvPr/>
        </p:nvSpPr>
        <p:spPr bwMode="auto">
          <a:xfrm>
            <a:off x="2035175" y="1527175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3" name="AutoShape 143"/>
          <p:cNvSpPr/>
          <p:nvPr/>
        </p:nvSpPr>
        <p:spPr bwMode="auto">
          <a:xfrm>
            <a:off x="2024063" y="1673225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4" name="AutoShape 144"/>
          <p:cNvSpPr/>
          <p:nvPr/>
        </p:nvSpPr>
        <p:spPr bwMode="auto">
          <a:xfrm>
            <a:off x="2035175" y="1639888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5" name="AutoShape 145"/>
          <p:cNvSpPr/>
          <p:nvPr/>
        </p:nvSpPr>
        <p:spPr bwMode="auto">
          <a:xfrm>
            <a:off x="2035175" y="1606550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6" name="AutoShape 146"/>
          <p:cNvSpPr/>
          <p:nvPr/>
        </p:nvSpPr>
        <p:spPr bwMode="auto">
          <a:xfrm>
            <a:off x="1844675" y="1560513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37" name="组合 536"/>
          <p:cNvGrpSpPr/>
          <p:nvPr/>
        </p:nvGrpSpPr>
        <p:grpSpPr>
          <a:xfrm>
            <a:off x="1035050" y="1447800"/>
            <a:ext cx="360363" cy="315913"/>
            <a:chOff x="1035050" y="1447800"/>
            <a:chExt cx="360363" cy="3159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38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9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40" name="AutoShape 149"/>
          <p:cNvSpPr/>
          <p:nvPr/>
        </p:nvSpPr>
        <p:spPr bwMode="auto">
          <a:xfrm>
            <a:off x="317500" y="1471613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41" name="组合 540"/>
          <p:cNvGrpSpPr/>
          <p:nvPr/>
        </p:nvGrpSpPr>
        <p:grpSpPr>
          <a:xfrm>
            <a:off x="4624725" y="2867318"/>
            <a:ext cx="435108" cy="379522"/>
            <a:chOff x="4675188" y="2882900"/>
            <a:chExt cx="360362" cy="31432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42" name="AutoShape 43"/>
            <p:cNvSpPr/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3" name="AutoShape 44"/>
            <p:cNvSpPr/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4" name="AutoShape 45"/>
            <p:cNvSpPr/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558710" y="1085038"/>
            <a:ext cx="392113" cy="392113"/>
            <a:chOff x="3771900" y="2098675"/>
            <a:chExt cx="392113" cy="3921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411163" y="1849438"/>
            <a:ext cx="420687" cy="420687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399164" y="1072338"/>
            <a:ext cx="446088" cy="417513"/>
            <a:chOff x="1200150" y="2085975"/>
            <a:chExt cx="446088" cy="4175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3" name="Group 14"/>
          <p:cNvGrpSpPr/>
          <p:nvPr/>
        </p:nvGrpSpPr>
        <p:grpSpPr>
          <a:xfrm>
            <a:off x="3278790" y="1062813"/>
            <a:ext cx="447675" cy="436563"/>
            <a:chOff x="4592638" y="2076450"/>
            <a:chExt cx="447675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4656138" y="2076450"/>
              <a:ext cx="295275" cy="295275"/>
            </a:xfrm>
            <a:custGeom>
              <a:avLst/>
              <a:gdLst>
                <a:gd name="T0" fmla="*/ 4 w 385"/>
                <a:gd name="T1" fmla="*/ 249 h 385"/>
                <a:gd name="T2" fmla="*/ 4 w 385"/>
                <a:gd name="T3" fmla="*/ 234 h 385"/>
                <a:gd name="T4" fmla="*/ 48 w 385"/>
                <a:gd name="T5" fmla="*/ 189 h 385"/>
                <a:gd name="T6" fmla="*/ 64 w 385"/>
                <a:gd name="T7" fmla="*/ 189 h 385"/>
                <a:gd name="T8" fmla="*/ 195 w 385"/>
                <a:gd name="T9" fmla="*/ 321 h 385"/>
                <a:gd name="T10" fmla="*/ 195 w 385"/>
                <a:gd name="T11" fmla="*/ 336 h 385"/>
                <a:gd name="T12" fmla="*/ 151 w 385"/>
                <a:gd name="T13" fmla="*/ 381 h 385"/>
                <a:gd name="T14" fmla="*/ 135 w 385"/>
                <a:gd name="T15" fmla="*/ 381 h 385"/>
                <a:gd name="T16" fmla="*/ 4 w 385"/>
                <a:gd name="T17" fmla="*/ 249 h 385"/>
                <a:gd name="T18" fmla="*/ 320 w 385"/>
                <a:gd name="T19" fmla="*/ 196 h 385"/>
                <a:gd name="T20" fmla="*/ 336 w 385"/>
                <a:gd name="T21" fmla="*/ 196 h 385"/>
                <a:gd name="T22" fmla="*/ 381 w 385"/>
                <a:gd name="T23" fmla="*/ 151 h 385"/>
                <a:gd name="T24" fmla="*/ 381 w 385"/>
                <a:gd name="T25" fmla="*/ 135 h 385"/>
                <a:gd name="T26" fmla="*/ 249 w 385"/>
                <a:gd name="T27" fmla="*/ 4 h 385"/>
                <a:gd name="T28" fmla="*/ 234 w 385"/>
                <a:gd name="T29" fmla="*/ 4 h 385"/>
                <a:gd name="T30" fmla="*/ 189 w 385"/>
                <a:gd name="T31" fmla="*/ 49 h 385"/>
                <a:gd name="T32" fmla="*/ 189 w 385"/>
                <a:gd name="T33" fmla="*/ 64 h 385"/>
                <a:gd name="T34" fmla="*/ 320 w 385"/>
                <a:gd name="T35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85">
                  <a:moveTo>
                    <a:pt x="4" y="249"/>
                  </a:moveTo>
                  <a:cubicBezTo>
                    <a:pt x="0" y="245"/>
                    <a:pt x="0" y="238"/>
                    <a:pt x="4" y="234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52" y="185"/>
                    <a:pt x="59" y="185"/>
                    <a:pt x="64" y="189"/>
                  </a:cubicBezTo>
                  <a:cubicBezTo>
                    <a:pt x="195" y="321"/>
                    <a:pt x="195" y="321"/>
                    <a:pt x="195" y="321"/>
                  </a:cubicBezTo>
                  <a:cubicBezTo>
                    <a:pt x="199" y="325"/>
                    <a:pt x="199" y="332"/>
                    <a:pt x="195" y="336"/>
                  </a:cubicBezTo>
                  <a:cubicBezTo>
                    <a:pt x="151" y="381"/>
                    <a:pt x="151" y="381"/>
                    <a:pt x="151" y="381"/>
                  </a:cubicBezTo>
                  <a:cubicBezTo>
                    <a:pt x="147" y="385"/>
                    <a:pt x="140" y="385"/>
                    <a:pt x="135" y="381"/>
                  </a:cubicBezTo>
                  <a:lnTo>
                    <a:pt x="4" y="249"/>
                  </a:lnTo>
                  <a:close/>
                  <a:moveTo>
                    <a:pt x="320" y="196"/>
                  </a:moveTo>
                  <a:cubicBezTo>
                    <a:pt x="325" y="200"/>
                    <a:pt x="332" y="200"/>
                    <a:pt x="336" y="196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85" y="147"/>
                    <a:pt x="385" y="140"/>
                    <a:pt x="381" y="135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5" y="0"/>
                    <a:pt x="238" y="0"/>
                    <a:pt x="234" y="4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5" y="53"/>
                    <a:pt x="185" y="60"/>
                    <a:pt x="189" y="64"/>
                  </a:cubicBezTo>
                  <a:lnTo>
                    <a:pt x="320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4724400" y="2144713"/>
              <a:ext cx="315913" cy="315913"/>
            </a:xfrm>
            <a:custGeom>
              <a:avLst/>
              <a:gdLst>
                <a:gd name="T0" fmla="*/ 406 w 411"/>
                <a:gd name="T1" fmla="*/ 359 h 411"/>
                <a:gd name="T2" fmla="*/ 223 w 411"/>
                <a:gd name="T3" fmla="*/ 175 h 411"/>
                <a:gd name="T4" fmla="*/ 207 w 411"/>
                <a:gd name="T5" fmla="*/ 175 h 411"/>
                <a:gd name="T6" fmla="*/ 205 w 411"/>
                <a:gd name="T7" fmla="*/ 177 h 411"/>
                <a:gd name="T8" fmla="*/ 172 w 411"/>
                <a:gd name="T9" fmla="*/ 144 h 411"/>
                <a:gd name="T10" fmla="*/ 202 w 411"/>
                <a:gd name="T11" fmla="*/ 114 h 411"/>
                <a:gd name="T12" fmla="*/ 202 w 411"/>
                <a:gd name="T13" fmla="*/ 98 h 411"/>
                <a:gd name="T14" fmla="*/ 108 w 411"/>
                <a:gd name="T15" fmla="*/ 4 h 411"/>
                <a:gd name="T16" fmla="*/ 93 w 411"/>
                <a:gd name="T17" fmla="*/ 4 h 411"/>
                <a:gd name="T18" fmla="*/ 4 w 411"/>
                <a:gd name="T19" fmla="*/ 93 h 411"/>
                <a:gd name="T20" fmla="*/ 4 w 411"/>
                <a:gd name="T21" fmla="*/ 108 h 411"/>
                <a:gd name="T22" fmla="*/ 98 w 411"/>
                <a:gd name="T23" fmla="*/ 203 h 411"/>
                <a:gd name="T24" fmla="*/ 114 w 411"/>
                <a:gd name="T25" fmla="*/ 203 h 411"/>
                <a:gd name="T26" fmla="*/ 144 w 411"/>
                <a:gd name="T27" fmla="*/ 172 h 411"/>
                <a:gd name="T28" fmla="*/ 177 w 411"/>
                <a:gd name="T29" fmla="*/ 205 h 411"/>
                <a:gd name="T30" fmla="*/ 175 w 411"/>
                <a:gd name="T31" fmla="*/ 207 h 411"/>
                <a:gd name="T32" fmla="*/ 175 w 411"/>
                <a:gd name="T33" fmla="*/ 223 h 411"/>
                <a:gd name="T34" fmla="*/ 359 w 411"/>
                <a:gd name="T35" fmla="*/ 406 h 411"/>
                <a:gd name="T36" fmla="*/ 374 w 411"/>
                <a:gd name="T37" fmla="*/ 406 h 411"/>
                <a:gd name="T38" fmla="*/ 406 w 411"/>
                <a:gd name="T39" fmla="*/ 374 h 411"/>
                <a:gd name="T40" fmla="*/ 406 w 411"/>
                <a:gd name="T41" fmla="*/ 35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1" h="411">
                  <a:moveTo>
                    <a:pt x="406" y="359"/>
                  </a:moveTo>
                  <a:cubicBezTo>
                    <a:pt x="223" y="175"/>
                    <a:pt x="223" y="175"/>
                    <a:pt x="223" y="175"/>
                  </a:cubicBezTo>
                  <a:cubicBezTo>
                    <a:pt x="219" y="171"/>
                    <a:pt x="212" y="171"/>
                    <a:pt x="207" y="175"/>
                  </a:cubicBezTo>
                  <a:cubicBezTo>
                    <a:pt x="205" y="177"/>
                    <a:pt x="205" y="177"/>
                    <a:pt x="205" y="177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7" y="109"/>
                    <a:pt x="207" y="102"/>
                    <a:pt x="202" y="9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4" y="0"/>
                    <a:pt x="97" y="0"/>
                    <a:pt x="93" y="4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97"/>
                    <a:pt x="0" y="104"/>
                    <a:pt x="4" y="108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102" y="207"/>
                    <a:pt x="109" y="207"/>
                    <a:pt x="114" y="203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1" y="212"/>
                    <a:pt x="171" y="219"/>
                    <a:pt x="175" y="223"/>
                  </a:cubicBezTo>
                  <a:cubicBezTo>
                    <a:pt x="359" y="406"/>
                    <a:pt x="359" y="406"/>
                    <a:pt x="359" y="406"/>
                  </a:cubicBezTo>
                  <a:cubicBezTo>
                    <a:pt x="363" y="411"/>
                    <a:pt x="370" y="411"/>
                    <a:pt x="374" y="406"/>
                  </a:cubicBezTo>
                  <a:cubicBezTo>
                    <a:pt x="406" y="374"/>
                    <a:pt x="406" y="374"/>
                    <a:pt x="406" y="374"/>
                  </a:cubicBezTo>
                  <a:cubicBezTo>
                    <a:pt x="411" y="370"/>
                    <a:pt x="411" y="363"/>
                    <a:pt x="406" y="3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4592638" y="2468563"/>
              <a:ext cx="244475" cy="44450"/>
            </a:xfrm>
            <a:custGeom>
              <a:avLst/>
              <a:gdLst>
                <a:gd name="T0" fmla="*/ 306 w 318"/>
                <a:gd name="T1" fmla="*/ 0 h 57"/>
                <a:gd name="T2" fmla="*/ 12 w 318"/>
                <a:gd name="T3" fmla="*/ 0 h 57"/>
                <a:gd name="T4" fmla="*/ 0 w 318"/>
                <a:gd name="T5" fmla="*/ 12 h 57"/>
                <a:gd name="T6" fmla="*/ 0 w 318"/>
                <a:gd name="T7" fmla="*/ 45 h 57"/>
                <a:gd name="T8" fmla="*/ 12 w 318"/>
                <a:gd name="T9" fmla="*/ 57 h 57"/>
                <a:gd name="T10" fmla="*/ 306 w 318"/>
                <a:gd name="T11" fmla="*/ 57 h 57"/>
                <a:gd name="T12" fmla="*/ 318 w 318"/>
                <a:gd name="T13" fmla="*/ 45 h 57"/>
                <a:gd name="T14" fmla="*/ 318 w 318"/>
                <a:gd name="T15" fmla="*/ 12 h 57"/>
                <a:gd name="T16" fmla="*/ 306 w 318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57">
                  <a:moveTo>
                    <a:pt x="30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2"/>
                    <a:pt x="5" y="57"/>
                    <a:pt x="12" y="57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13" y="57"/>
                    <a:pt x="318" y="52"/>
                    <a:pt x="318" y="45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6"/>
                    <a:pt x="313" y="0"/>
                    <a:pt x="3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7" name="Group 18"/>
          <p:cNvGrpSpPr/>
          <p:nvPr/>
        </p:nvGrpSpPr>
        <p:grpSpPr>
          <a:xfrm>
            <a:off x="3278790" y="1850660"/>
            <a:ext cx="457200" cy="396875"/>
            <a:chOff x="4587875" y="2944813"/>
            <a:chExt cx="457200" cy="3968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8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2630718" y="1826847"/>
            <a:ext cx="306388" cy="444500"/>
            <a:chOff x="3814763" y="2921000"/>
            <a:chExt cx="306388" cy="4445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" name="Group 31"/>
          <p:cNvGrpSpPr/>
          <p:nvPr/>
        </p:nvGrpSpPr>
        <p:grpSpPr>
          <a:xfrm>
            <a:off x="1118550" y="1909397"/>
            <a:ext cx="461963" cy="279400"/>
            <a:chOff x="2039938" y="3003550"/>
            <a:chExt cx="461963" cy="2794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039938" y="3003550"/>
              <a:ext cx="461963" cy="279400"/>
            </a:xfrm>
            <a:custGeom>
              <a:avLst/>
              <a:gdLst>
                <a:gd name="T0" fmla="*/ 602 w 602"/>
                <a:gd name="T1" fmla="*/ 21 h 364"/>
                <a:gd name="T2" fmla="*/ 602 w 602"/>
                <a:gd name="T3" fmla="*/ 343 h 364"/>
                <a:gd name="T4" fmla="*/ 581 w 602"/>
                <a:gd name="T5" fmla="*/ 364 h 364"/>
                <a:gd name="T6" fmla="*/ 21 w 602"/>
                <a:gd name="T7" fmla="*/ 364 h 364"/>
                <a:gd name="T8" fmla="*/ 0 w 602"/>
                <a:gd name="T9" fmla="*/ 343 h 364"/>
                <a:gd name="T10" fmla="*/ 0 w 602"/>
                <a:gd name="T11" fmla="*/ 21 h 364"/>
                <a:gd name="T12" fmla="*/ 21 w 602"/>
                <a:gd name="T13" fmla="*/ 0 h 364"/>
                <a:gd name="T14" fmla="*/ 581 w 602"/>
                <a:gd name="T15" fmla="*/ 0 h 364"/>
                <a:gd name="T16" fmla="*/ 602 w 602"/>
                <a:gd name="T17" fmla="*/ 21 h 364"/>
                <a:gd name="T18" fmla="*/ 559 w 602"/>
                <a:gd name="T19" fmla="*/ 43 h 364"/>
                <a:gd name="T20" fmla="*/ 43 w 602"/>
                <a:gd name="T21" fmla="*/ 43 h 364"/>
                <a:gd name="T22" fmla="*/ 43 w 602"/>
                <a:gd name="T23" fmla="*/ 321 h 364"/>
                <a:gd name="T24" fmla="*/ 559 w 602"/>
                <a:gd name="T25" fmla="*/ 321 h 364"/>
                <a:gd name="T26" fmla="*/ 559 w 602"/>
                <a:gd name="T27" fmla="*/ 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2" h="364">
                  <a:moveTo>
                    <a:pt x="602" y="21"/>
                  </a:moveTo>
                  <a:cubicBezTo>
                    <a:pt x="602" y="343"/>
                    <a:pt x="602" y="343"/>
                    <a:pt x="602" y="343"/>
                  </a:cubicBezTo>
                  <a:cubicBezTo>
                    <a:pt x="602" y="355"/>
                    <a:pt x="592" y="364"/>
                    <a:pt x="581" y="364"/>
                  </a:cubicBezTo>
                  <a:cubicBezTo>
                    <a:pt x="21" y="364"/>
                    <a:pt x="21" y="364"/>
                    <a:pt x="21" y="364"/>
                  </a:cubicBezTo>
                  <a:cubicBezTo>
                    <a:pt x="10" y="364"/>
                    <a:pt x="0" y="355"/>
                    <a:pt x="0" y="3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92" y="0"/>
                    <a:pt x="602" y="9"/>
                    <a:pt x="602" y="21"/>
                  </a:cubicBezTo>
                  <a:close/>
                  <a:moveTo>
                    <a:pt x="55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321"/>
                    <a:pt x="43" y="321"/>
                    <a:pt x="43" y="321"/>
                  </a:cubicBezTo>
                  <a:cubicBezTo>
                    <a:pt x="559" y="321"/>
                    <a:pt x="559" y="321"/>
                    <a:pt x="559" y="321"/>
                  </a:cubicBezTo>
                  <a:lnTo>
                    <a:pt x="55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2241550" y="3087688"/>
              <a:ext cx="60325" cy="111125"/>
            </a:xfrm>
            <a:custGeom>
              <a:avLst/>
              <a:gdLst>
                <a:gd name="T0" fmla="*/ 34 w 78"/>
                <a:gd name="T1" fmla="*/ 107 h 144"/>
                <a:gd name="T2" fmla="*/ 5 w 78"/>
                <a:gd name="T3" fmla="*/ 99 h 144"/>
                <a:gd name="T4" fmla="*/ 0 w 78"/>
                <a:gd name="T5" fmla="*/ 120 h 144"/>
                <a:gd name="T6" fmla="*/ 30 w 78"/>
                <a:gd name="T7" fmla="*/ 127 h 144"/>
                <a:gd name="T8" fmla="*/ 30 w 78"/>
                <a:gd name="T9" fmla="*/ 144 h 144"/>
                <a:gd name="T10" fmla="*/ 47 w 78"/>
                <a:gd name="T11" fmla="*/ 144 h 144"/>
                <a:gd name="T12" fmla="*/ 47 w 78"/>
                <a:gd name="T13" fmla="*/ 126 h 144"/>
                <a:gd name="T14" fmla="*/ 78 w 78"/>
                <a:gd name="T15" fmla="*/ 93 h 144"/>
                <a:gd name="T16" fmla="*/ 49 w 78"/>
                <a:gd name="T17" fmla="*/ 60 h 144"/>
                <a:gd name="T18" fmla="*/ 28 w 78"/>
                <a:gd name="T19" fmla="*/ 45 h 144"/>
                <a:gd name="T20" fmla="*/ 43 w 78"/>
                <a:gd name="T21" fmla="*/ 35 h 144"/>
                <a:gd name="T22" fmla="*/ 68 w 78"/>
                <a:gd name="T23" fmla="*/ 41 h 144"/>
                <a:gd name="T24" fmla="*/ 74 w 78"/>
                <a:gd name="T25" fmla="*/ 21 h 144"/>
                <a:gd name="T26" fmla="*/ 48 w 78"/>
                <a:gd name="T27" fmla="*/ 16 h 144"/>
                <a:gd name="T28" fmla="*/ 48 w 78"/>
                <a:gd name="T29" fmla="*/ 0 h 144"/>
                <a:gd name="T30" fmla="*/ 31 w 78"/>
                <a:gd name="T31" fmla="*/ 0 h 144"/>
                <a:gd name="T32" fmla="*/ 31 w 78"/>
                <a:gd name="T33" fmla="*/ 17 h 144"/>
                <a:gd name="T34" fmla="*/ 1 w 78"/>
                <a:gd name="T35" fmla="*/ 48 h 144"/>
                <a:gd name="T36" fmla="*/ 32 w 78"/>
                <a:gd name="T37" fmla="*/ 80 h 144"/>
                <a:gd name="T38" fmla="*/ 51 w 78"/>
                <a:gd name="T39" fmla="*/ 96 h 144"/>
                <a:gd name="T40" fmla="*/ 34 w 78"/>
                <a:gd name="T41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144">
                  <a:moveTo>
                    <a:pt x="34" y="107"/>
                  </a:moveTo>
                  <a:cubicBezTo>
                    <a:pt x="23" y="107"/>
                    <a:pt x="12" y="103"/>
                    <a:pt x="5" y="9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" y="123"/>
                    <a:pt x="18" y="127"/>
                    <a:pt x="30" y="127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7" y="122"/>
                    <a:pt x="78" y="109"/>
                    <a:pt x="78" y="93"/>
                  </a:cubicBezTo>
                  <a:cubicBezTo>
                    <a:pt x="78" y="77"/>
                    <a:pt x="70" y="68"/>
                    <a:pt x="49" y="60"/>
                  </a:cubicBezTo>
                  <a:cubicBezTo>
                    <a:pt x="34" y="55"/>
                    <a:pt x="28" y="51"/>
                    <a:pt x="28" y="45"/>
                  </a:cubicBezTo>
                  <a:cubicBezTo>
                    <a:pt x="28" y="40"/>
                    <a:pt x="31" y="35"/>
                    <a:pt x="43" y="35"/>
                  </a:cubicBezTo>
                  <a:cubicBezTo>
                    <a:pt x="56" y="35"/>
                    <a:pt x="64" y="39"/>
                    <a:pt x="68" y="4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7" y="19"/>
                    <a:pt x="59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12" y="20"/>
                    <a:pt x="1" y="33"/>
                    <a:pt x="1" y="48"/>
                  </a:cubicBezTo>
                  <a:cubicBezTo>
                    <a:pt x="1" y="65"/>
                    <a:pt x="14" y="74"/>
                    <a:pt x="32" y="80"/>
                  </a:cubicBezTo>
                  <a:cubicBezTo>
                    <a:pt x="46" y="85"/>
                    <a:pt x="51" y="89"/>
                    <a:pt x="51" y="96"/>
                  </a:cubicBezTo>
                  <a:cubicBezTo>
                    <a:pt x="51" y="103"/>
                    <a:pt x="44" y="107"/>
                    <a:pt x="34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084388" y="3048000"/>
              <a:ext cx="373063" cy="190500"/>
            </a:xfrm>
            <a:custGeom>
              <a:avLst/>
              <a:gdLst>
                <a:gd name="T0" fmla="*/ 484 w 486"/>
                <a:gd name="T1" fmla="*/ 35 h 248"/>
                <a:gd name="T2" fmla="*/ 478 w 486"/>
                <a:gd name="T3" fmla="*/ 34 h 248"/>
                <a:gd name="T4" fmla="*/ 475 w 486"/>
                <a:gd name="T5" fmla="*/ 34 h 248"/>
                <a:gd name="T6" fmla="*/ 449 w 486"/>
                <a:gd name="T7" fmla="*/ 8 h 248"/>
                <a:gd name="T8" fmla="*/ 449 w 486"/>
                <a:gd name="T9" fmla="*/ 7 h 248"/>
                <a:gd name="T10" fmla="*/ 448 w 486"/>
                <a:gd name="T11" fmla="*/ 2 h 248"/>
                <a:gd name="T12" fmla="*/ 443 w 486"/>
                <a:gd name="T13" fmla="*/ 0 h 248"/>
                <a:gd name="T14" fmla="*/ 43 w 486"/>
                <a:gd name="T15" fmla="*/ 0 h 248"/>
                <a:gd name="T16" fmla="*/ 38 w 486"/>
                <a:gd name="T17" fmla="*/ 2 h 248"/>
                <a:gd name="T18" fmla="*/ 37 w 486"/>
                <a:gd name="T19" fmla="*/ 7 h 248"/>
                <a:gd name="T20" fmla="*/ 37 w 486"/>
                <a:gd name="T21" fmla="*/ 8 h 248"/>
                <a:gd name="T22" fmla="*/ 11 w 486"/>
                <a:gd name="T23" fmla="*/ 34 h 248"/>
                <a:gd name="T24" fmla="*/ 7 w 486"/>
                <a:gd name="T25" fmla="*/ 34 h 248"/>
                <a:gd name="T26" fmla="*/ 2 w 486"/>
                <a:gd name="T27" fmla="*/ 35 h 248"/>
                <a:gd name="T28" fmla="*/ 0 w 486"/>
                <a:gd name="T29" fmla="*/ 40 h 248"/>
                <a:gd name="T30" fmla="*/ 0 w 486"/>
                <a:gd name="T31" fmla="*/ 208 h 248"/>
                <a:gd name="T32" fmla="*/ 2 w 486"/>
                <a:gd name="T33" fmla="*/ 213 h 248"/>
                <a:gd name="T34" fmla="*/ 8 w 486"/>
                <a:gd name="T35" fmla="*/ 214 h 248"/>
                <a:gd name="T36" fmla="*/ 11 w 486"/>
                <a:gd name="T37" fmla="*/ 214 h 248"/>
                <a:gd name="T38" fmla="*/ 37 w 486"/>
                <a:gd name="T39" fmla="*/ 240 h 248"/>
                <a:gd name="T40" fmla="*/ 37 w 486"/>
                <a:gd name="T41" fmla="*/ 241 h 248"/>
                <a:gd name="T42" fmla="*/ 38 w 486"/>
                <a:gd name="T43" fmla="*/ 246 h 248"/>
                <a:gd name="T44" fmla="*/ 43 w 486"/>
                <a:gd name="T45" fmla="*/ 248 h 248"/>
                <a:gd name="T46" fmla="*/ 443 w 486"/>
                <a:gd name="T47" fmla="*/ 248 h 248"/>
                <a:gd name="T48" fmla="*/ 448 w 486"/>
                <a:gd name="T49" fmla="*/ 246 h 248"/>
                <a:gd name="T50" fmla="*/ 449 w 486"/>
                <a:gd name="T51" fmla="*/ 241 h 248"/>
                <a:gd name="T52" fmla="*/ 449 w 486"/>
                <a:gd name="T53" fmla="*/ 240 h 248"/>
                <a:gd name="T54" fmla="*/ 475 w 486"/>
                <a:gd name="T55" fmla="*/ 214 h 248"/>
                <a:gd name="T56" fmla="*/ 479 w 486"/>
                <a:gd name="T57" fmla="*/ 214 h 248"/>
                <a:gd name="T58" fmla="*/ 484 w 486"/>
                <a:gd name="T59" fmla="*/ 213 h 248"/>
                <a:gd name="T60" fmla="*/ 486 w 486"/>
                <a:gd name="T61" fmla="*/ 208 h 248"/>
                <a:gd name="T62" fmla="*/ 486 w 486"/>
                <a:gd name="T63" fmla="*/ 40 h 248"/>
                <a:gd name="T64" fmla="*/ 484 w 486"/>
                <a:gd name="T65" fmla="*/ 35 h 248"/>
                <a:gd name="T66" fmla="*/ 91 w 486"/>
                <a:gd name="T67" fmla="*/ 163 h 248"/>
                <a:gd name="T68" fmla="*/ 52 w 486"/>
                <a:gd name="T69" fmla="*/ 124 h 248"/>
                <a:gd name="T70" fmla="*/ 91 w 486"/>
                <a:gd name="T71" fmla="*/ 85 h 248"/>
                <a:gd name="T72" fmla="*/ 130 w 486"/>
                <a:gd name="T73" fmla="*/ 124 h 248"/>
                <a:gd name="T74" fmla="*/ 91 w 486"/>
                <a:gd name="T75" fmla="*/ 163 h 248"/>
                <a:gd name="T76" fmla="*/ 243 w 486"/>
                <a:gd name="T77" fmla="*/ 217 h 248"/>
                <a:gd name="T78" fmla="*/ 150 w 486"/>
                <a:gd name="T79" fmla="*/ 124 h 248"/>
                <a:gd name="T80" fmla="*/ 243 w 486"/>
                <a:gd name="T81" fmla="*/ 31 h 248"/>
                <a:gd name="T82" fmla="*/ 336 w 486"/>
                <a:gd name="T83" fmla="*/ 124 h 248"/>
                <a:gd name="T84" fmla="*/ 243 w 486"/>
                <a:gd name="T85" fmla="*/ 217 h 248"/>
                <a:gd name="T86" fmla="*/ 395 w 486"/>
                <a:gd name="T87" fmla="*/ 163 h 248"/>
                <a:gd name="T88" fmla="*/ 356 w 486"/>
                <a:gd name="T89" fmla="*/ 124 h 248"/>
                <a:gd name="T90" fmla="*/ 395 w 486"/>
                <a:gd name="T91" fmla="*/ 85 h 248"/>
                <a:gd name="T92" fmla="*/ 434 w 486"/>
                <a:gd name="T93" fmla="*/ 124 h 248"/>
                <a:gd name="T94" fmla="*/ 395 w 486"/>
                <a:gd name="T95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248">
                  <a:moveTo>
                    <a:pt x="484" y="35"/>
                  </a:moveTo>
                  <a:cubicBezTo>
                    <a:pt x="482" y="34"/>
                    <a:pt x="480" y="34"/>
                    <a:pt x="478" y="34"/>
                  </a:cubicBezTo>
                  <a:cubicBezTo>
                    <a:pt x="477" y="34"/>
                    <a:pt x="476" y="34"/>
                    <a:pt x="475" y="34"/>
                  </a:cubicBezTo>
                  <a:cubicBezTo>
                    <a:pt x="461" y="34"/>
                    <a:pt x="449" y="23"/>
                    <a:pt x="449" y="8"/>
                  </a:cubicBezTo>
                  <a:cubicBezTo>
                    <a:pt x="449" y="8"/>
                    <a:pt x="449" y="7"/>
                    <a:pt x="449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0" y="0"/>
                    <a:pt x="38" y="2"/>
                  </a:cubicBezTo>
                  <a:cubicBezTo>
                    <a:pt x="37" y="3"/>
                    <a:pt x="36" y="5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23"/>
                    <a:pt x="25" y="34"/>
                    <a:pt x="11" y="34"/>
                  </a:cubicBezTo>
                  <a:cubicBezTo>
                    <a:pt x="10" y="34"/>
                    <a:pt x="9" y="34"/>
                    <a:pt x="7" y="34"/>
                  </a:cubicBezTo>
                  <a:cubicBezTo>
                    <a:pt x="6" y="34"/>
                    <a:pt x="4" y="34"/>
                    <a:pt x="2" y="35"/>
                  </a:cubicBezTo>
                  <a:cubicBezTo>
                    <a:pt x="1" y="37"/>
                    <a:pt x="0" y="38"/>
                    <a:pt x="0" y="4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0"/>
                    <a:pt x="1" y="211"/>
                    <a:pt x="2" y="213"/>
                  </a:cubicBezTo>
                  <a:cubicBezTo>
                    <a:pt x="4" y="214"/>
                    <a:pt x="6" y="214"/>
                    <a:pt x="8" y="214"/>
                  </a:cubicBezTo>
                  <a:cubicBezTo>
                    <a:pt x="9" y="214"/>
                    <a:pt x="10" y="214"/>
                    <a:pt x="11" y="214"/>
                  </a:cubicBezTo>
                  <a:cubicBezTo>
                    <a:pt x="25" y="214"/>
                    <a:pt x="37" y="225"/>
                    <a:pt x="37" y="240"/>
                  </a:cubicBezTo>
                  <a:cubicBezTo>
                    <a:pt x="37" y="240"/>
                    <a:pt x="37" y="241"/>
                    <a:pt x="37" y="241"/>
                  </a:cubicBezTo>
                  <a:cubicBezTo>
                    <a:pt x="36" y="243"/>
                    <a:pt x="37" y="245"/>
                    <a:pt x="38" y="246"/>
                  </a:cubicBezTo>
                  <a:cubicBezTo>
                    <a:pt x="40" y="248"/>
                    <a:pt x="41" y="248"/>
                    <a:pt x="43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45" y="248"/>
                    <a:pt x="446" y="248"/>
                    <a:pt x="448" y="246"/>
                  </a:cubicBezTo>
                  <a:cubicBezTo>
                    <a:pt x="449" y="245"/>
                    <a:pt x="450" y="243"/>
                    <a:pt x="449" y="241"/>
                  </a:cubicBezTo>
                  <a:cubicBezTo>
                    <a:pt x="449" y="241"/>
                    <a:pt x="449" y="240"/>
                    <a:pt x="449" y="240"/>
                  </a:cubicBezTo>
                  <a:cubicBezTo>
                    <a:pt x="449" y="225"/>
                    <a:pt x="461" y="214"/>
                    <a:pt x="475" y="214"/>
                  </a:cubicBezTo>
                  <a:cubicBezTo>
                    <a:pt x="476" y="214"/>
                    <a:pt x="477" y="214"/>
                    <a:pt x="479" y="214"/>
                  </a:cubicBezTo>
                  <a:cubicBezTo>
                    <a:pt x="480" y="215"/>
                    <a:pt x="482" y="214"/>
                    <a:pt x="484" y="213"/>
                  </a:cubicBezTo>
                  <a:cubicBezTo>
                    <a:pt x="485" y="211"/>
                    <a:pt x="486" y="210"/>
                    <a:pt x="486" y="208"/>
                  </a:cubicBezTo>
                  <a:cubicBezTo>
                    <a:pt x="486" y="40"/>
                    <a:pt x="486" y="40"/>
                    <a:pt x="486" y="40"/>
                  </a:cubicBezTo>
                  <a:cubicBezTo>
                    <a:pt x="486" y="38"/>
                    <a:pt x="485" y="37"/>
                    <a:pt x="484" y="35"/>
                  </a:cubicBezTo>
                  <a:close/>
                  <a:moveTo>
                    <a:pt x="91" y="163"/>
                  </a:moveTo>
                  <a:cubicBezTo>
                    <a:pt x="70" y="163"/>
                    <a:pt x="52" y="145"/>
                    <a:pt x="52" y="124"/>
                  </a:cubicBezTo>
                  <a:cubicBezTo>
                    <a:pt x="52" y="103"/>
                    <a:pt x="70" y="85"/>
                    <a:pt x="91" y="85"/>
                  </a:cubicBezTo>
                  <a:cubicBezTo>
                    <a:pt x="112" y="85"/>
                    <a:pt x="130" y="103"/>
                    <a:pt x="130" y="124"/>
                  </a:cubicBezTo>
                  <a:cubicBezTo>
                    <a:pt x="130" y="145"/>
                    <a:pt x="112" y="163"/>
                    <a:pt x="91" y="163"/>
                  </a:cubicBezTo>
                  <a:close/>
                  <a:moveTo>
                    <a:pt x="243" y="217"/>
                  </a:moveTo>
                  <a:cubicBezTo>
                    <a:pt x="192" y="217"/>
                    <a:pt x="150" y="176"/>
                    <a:pt x="150" y="124"/>
                  </a:cubicBezTo>
                  <a:cubicBezTo>
                    <a:pt x="150" y="73"/>
                    <a:pt x="192" y="31"/>
                    <a:pt x="243" y="31"/>
                  </a:cubicBezTo>
                  <a:cubicBezTo>
                    <a:pt x="294" y="31"/>
                    <a:pt x="336" y="73"/>
                    <a:pt x="336" y="124"/>
                  </a:cubicBezTo>
                  <a:cubicBezTo>
                    <a:pt x="336" y="176"/>
                    <a:pt x="294" y="217"/>
                    <a:pt x="243" y="217"/>
                  </a:cubicBezTo>
                  <a:close/>
                  <a:moveTo>
                    <a:pt x="395" y="163"/>
                  </a:moveTo>
                  <a:cubicBezTo>
                    <a:pt x="374" y="163"/>
                    <a:pt x="356" y="145"/>
                    <a:pt x="356" y="124"/>
                  </a:cubicBezTo>
                  <a:cubicBezTo>
                    <a:pt x="356" y="103"/>
                    <a:pt x="374" y="85"/>
                    <a:pt x="395" y="85"/>
                  </a:cubicBezTo>
                  <a:cubicBezTo>
                    <a:pt x="416" y="85"/>
                    <a:pt x="434" y="103"/>
                    <a:pt x="434" y="124"/>
                  </a:cubicBezTo>
                  <a:cubicBezTo>
                    <a:pt x="434" y="145"/>
                    <a:pt x="416" y="163"/>
                    <a:pt x="395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" name="Group 35"/>
          <p:cNvGrpSpPr/>
          <p:nvPr/>
        </p:nvGrpSpPr>
        <p:grpSpPr>
          <a:xfrm>
            <a:off x="3350798" y="2605417"/>
            <a:ext cx="420688" cy="354013"/>
            <a:chOff x="4605338" y="3814763"/>
            <a:chExt cx="420688" cy="3540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3" name="Group 44"/>
          <p:cNvGrpSpPr/>
          <p:nvPr/>
        </p:nvGrpSpPr>
        <p:grpSpPr>
          <a:xfrm>
            <a:off x="2630718" y="2578429"/>
            <a:ext cx="357188" cy="407988"/>
            <a:chOff x="3789363" y="3787775"/>
            <a:chExt cx="357188" cy="4079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8" name="Group 69"/>
          <p:cNvGrpSpPr/>
          <p:nvPr/>
        </p:nvGrpSpPr>
        <p:grpSpPr>
          <a:xfrm>
            <a:off x="1870628" y="2572079"/>
            <a:ext cx="400050" cy="420688"/>
            <a:chOff x="2919413" y="3781425"/>
            <a:chExt cx="400050" cy="4206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0" name="Group 81"/>
          <p:cNvGrpSpPr/>
          <p:nvPr/>
        </p:nvGrpSpPr>
        <p:grpSpPr>
          <a:xfrm>
            <a:off x="1214618" y="2576842"/>
            <a:ext cx="407988" cy="411162"/>
            <a:chOff x="2066925" y="3786188"/>
            <a:chExt cx="407988" cy="4111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2" name="Freeform 76"/>
            <p:cNvSpPr/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3" name="Freeform 77"/>
            <p:cNvSpPr/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4" name="Group 85"/>
          <p:cNvGrpSpPr/>
          <p:nvPr/>
        </p:nvGrpSpPr>
        <p:grpSpPr>
          <a:xfrm>
            <a:off x="399164" y="2559379"/>
            <a:ext cx="446088" cy="446088"/>
            <a:chOff x="1200150" y="3768725"/>
            <a:chExt cx="446088" cy="4460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85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6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7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8" name="Group 89"/>
          <p:cNvGrpSpPr/>
          <p:nvPr/>
        </p:nvGrpSpPr>
        <p:grpSpPr>
          <a:xfrm>
            <a:off x="1766622" y="3335021"/>
            <a:ext cx="574676" cy="304801"/>
            <a:chOff x="2832100" y="4686300"/>
            <a:chExt cx="574676" cy="304801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89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0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1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2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3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7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8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0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1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2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3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4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5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6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7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8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9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0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1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2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3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4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5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6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7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8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9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0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1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2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3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4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5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6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7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8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9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0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1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2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3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4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5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6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7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8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9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0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1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2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3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4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5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6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7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8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9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0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1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2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3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4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5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6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7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8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9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0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1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2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3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4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5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6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7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8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9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0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1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2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3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4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5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6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7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8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9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0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1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2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3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4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5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6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7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8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9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0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1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2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3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4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5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6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7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8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9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0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1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2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03" name="Group 204"/>
          <p:cNvGrpSpPr/>
          <p:nvPr/>
        </p:nvGrpSpPr>
        <p:grpSpPr>
          <a:xfrm>
            <a:off x="2603904" y="3296921"/>
            <a:ext cx="382588" cy="382588"/>
            <a:chOff x="3776663" y="4648200"/>
            <a:chExt cx="382588" cy="3825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04" name="Freeform 195"/>
            <p:cNvSpPr>
              <a:spLocks noEditPoints="1"/>
            </p:cNvSpPr>
            <p:nvPr/>
          </p:nvSpPr>
          <p:spPr bwMode="auto">
            <a:xfrm>
              <a:off x="3776663" y="4648200"/>
              <a:ext cx="382588" cy="382588"/>
            </a:xfrm>
            <a:custGeom>
              <a:avLst/>
              <a:gdLst>
                <a:gd name="T0" fmla="*/ 447 w 498"/>
                <a:gd name="T1" fmla="*/ 0 h 498"/>
                <a:gd name="T2" fmla="*/ 51 w 498"/>
                <a:gd name="T3" fmla="*/ 0 h 498"/>
                <a:gd name="T4" fmla="*/ 0 w 498"/>
                <a:gd name="T5" fmla="*/ 51 h 498"/>
                <a:gd name="T6" fmla="*/ 0 w 498"/>
                <a:gd name="T7" fmla="*/ 447 h 498"/>
                <a:gd name="T8" fmla="*/ 51 w 498"/>
                <a:gd name="T9" fmla="*/ 498 h 498"/>
                <a:gd name="T10" fmla="*/ 447 w 498"/>
                <a:gd name="T11" fmla="*/ 498 h 498"/>
                <a:gd name="T12" fmla="*/ 498 w 498"/>
                <a:gd name="T13" fmla="*/ 447 h 498"/>
                <a:gd name="T14" fmla="*/ 498 w 498"/>
                <a:gd name="T15" fmla="*/ 51 h 498"/>
                <a:gd name="T16" fmla="*/ 447 w 498"/>
                <a:gd name="T17" fmla="*/ 0 h 498"/>
                <a:gd name="T18" fmla="*/ 472 w 498"/>
                <a:gd name="T19" fmla="*/ 453 h 498"/>
                <a:gd name="T20" fmla="*/ 452 w 498"/>
                <a:gd name="T21" fmla="*/ 472 h 498"/>
                <a:gd name="T22" fmla="*/ 45 w 498"/>
                <a:gd name="T23" fmla="*/ 472 h 498"/>
                <a:gd name="T24" fmla="*/ 25 w 498"/>
                <a:gd name="T25" fmla="*/ 453 h 498"/>
                <a:gd name="T26" fmla="*/ 25 w 498"/>
                <a:gd name="T27" fmla="*/ 45 h 498"/>
                <a:gd name="T28" fmla="*/ 45 w 498"/>
                <a:gd name="T29" fmla="*/ 26 h 498"/>
                <a:gd name="T30" fmla="*/ 452 w 498"/>
                <a:gd name="T31" fmla="*/ 26 h 498"/>
                <a:gd name="T32" fmla="*/ 472 w 498"/>
                <a:gd name="T33" fmla="*/ 45 h 498"/>
                <a:gd name="T34" fmla="*/ 472 w 498"/>
                <a:gd name="T35" fmla="*/ 45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" h="498">
                  <a:moveTo>
                    <a:pt x="4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75"/>
                    <a:pt x="23" y="498"/>
                    <a:pt x="51" y="498"/>
                  </a:cubicBezTo>
                  <a:cubicBezTo>
                    <a:pt x="447" y="498"/>
                    <a:pt x="447" y="498"/>
                    <a:pt x="447" y="498"/>
                  </a:cubicBezTo>
                  <a:cubicBezTo>
                    <a:pt x="475" y="498"/>
                    <a:pt x="498" y="475"/>
                    <a:pt x="498" y="447"/>
                  </a:cubicBezTo>
                  <a:cubicBezTo>
                    <a:pt x="498" y="51"/>
                    <a:pt x="498" y="51"/>
                    <a:pt x="498" y="51"/>
                  </a:cubicBezTo>
                  <a:cubicBezTo>
                    <a:pt x="498" y="23"/>
                    <a:pt x="475" y="0"/>
                    <a:pt x="447" y="0"/>
                  </a:cubicBezTo>
                  <a:close/>
                  <a:moveTo>
                    <a:pt x="472" y="453"/>
                  </a:moveTo>
                  <a:cubicBezTo>
                    <a:pt x="472" y="464"/>
                    <a:pt x="463" y="472"/>
                    <a:pt x="452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34" y="472"/>
                    <a:pt x="25" y="464"/>
                    <a:pt x="25" y="45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5"/>
                    <a:pt x="34" y="26"/>
                    <a:pt x="45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63" y="26"/>
                    <a:pt x="472" y="35"/>
                    <a:pt x="472" y="45"/>
                  </a:cubicBezTo>
                  <a:lnTo>
                    <a:pt x="472" y="4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5" name="Freeform 196"/>
            <p:cNvSpPr>
              <a:spLocks noEditPoints="1"/>
            </p:cNvSpPr>
            <p:nvPr/>
          </p:nvSpPr>
          <p:spPr bwMode="auto">
            <a:xfrm>
              <a:off x="3811588" y="4849813"/>
              <a:ext cx="146050" cy="147638"/>
            </a:xfrm>
            <a:custGeom>
              <a:avLst/>
              <a:gdLst>
                <a:gd name="T0" fmla="*/ 176 w 191"/>
                <a:gd name="T1" fmla="*/ 0 h 192"/>
                <a:gd name="T2" fmla="*/ 14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4 w 191"/>
                <a:gd name="T9" fmla="*/ 192 h 192"/>
                <a:gd name="T10" fmla="*/ 176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6 w 191"/>
                <a:gd name="T17" fmla="*/ 0 h 192"/>
                <a:gd name="T18" fmla="*/ 93 w 191"/>
                <a:gd name="T19" fmla="*/ 32 h 192"/>
                <a:gd name="T20" fmla="*/ 111 w 191"/>
                <a:gd name="T21" fmla="*/ 50 h 192"/>
                <a:gd name="T22" fmla="*/ 93 w 191"/>
                <a:gd name="T23" fmla="*/ 69 h 192"/>
                <a:gd name="T24" fmla="*/ 75 w 191"/>
                <a:gd name="T25" fmla="*/ 50 h 192"/>
                <a:gd name="T26" fmla="*/ 93 w 191"/>
                <a:gd name="T27" fmla="*/ 32 h 192"/>
                <a:gd name="T28" fmla="*/ 93 w 191"/>
                <a:gd name="T29" fmla="*/ 157 h 192"/>
                <a:gd name="T30" fmla="*/ 75 w 191"/>
                <a:gd name="T31" fmla="*/ 138 h 192"/>
                <a:gd name="T32" fmla="*/ 93 w 191"/>
                <a:gd name="T33" fmla="*/ 120 h 192"/>
                <a:gd name="T34" fmla="*/ 111 w 191"/>
                <a:gd name="T35" fmla="*/ 138 h 192"/>
                <a:gd name="T36" fmla="*/ 93 w 191"/>
                <a:gd name="T37" fmla="*/ 157 h 192"/>
                <a:gd name="T38" fmla="*/ 158 w 191"/>
                <a:gd name="T39" fmla="*/ 104 h 192"/>
                <a:gd name="T40" fmla="*/ 151 w 191"/>
                <a:gd name="T41" fmla="*/ 112 h 192"/>
                <a:gd name="T42" fmla="*/ 151 w 191"/>
                <a:gd name="T43" fmla="*/ 112 h 192"/>
                <a:gd name="T44" fmla="*/ 146 w 191"/>
                <a:gd name="T45" fmla="*/ 112 h 192"/>
                <a:gd name="T46" fmla="*/ 42 w 191"/>
                <a:gd name="T47" fmla="*/ 112 h 192"/>
                <a:gd name="T48" fmla="*/ 36 w 191"/>
                <a:gd name="T49" fmla="*/ 112 h 192"/>
                <a:gd name="T50" fmla="*/ 29 w 191"/>
                <a:gd name="T51" fmla="*/ 104 h 192"/>
                <a:gd name="T52" fmla="*/ 29 w 191"/>
                <a:gd name="T53" fmla="*/ 93 h 192"/>
                <a:gd name="T54" fmla="*/ 29 w 191"/>
                <a:gd name="T55" fmla="*/ 82 h 192"/>
                <a:gd name="T56" fmla="*/ 36 w 191"/>
                <a:gd name="T57" fmla="*/ 74 h 192"/>
                <a:gd name="T58" fmla="*/ 42 w 191"/>
                <a:gd name="T59" fmla="*/ 74 h 192"/>
                <a:gd name="T60" fmla="*/ 146 w 191"/>
                <a:gd name="T61" fmla="*/ 74 h 192"/>
                <a:gd name="T62" fmla="*/ 151 w 191"/>
                <a:gd name="T63" fmla="*/ 74 h 192"/>
                <a:gd name="T64" fmla="*/ 151 w 191"/>
                <a:gd name="T65" fmla="*/ 74 h 192"/>
                <a:gd name="T66" fmla="*/ 158 w 191"/>
                <a:gd name="T67" fmla="*/ 82 h 192"/>
                <a:gd name="T68" fmla="*/ 158 w 191"/>
                <a:gd name="T69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92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6" y="192"/>
                    <a:pt x="1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84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4" y="0"/>
                    <a:pt x="176" y="0"/>
                  </a:cubicBezTo>
                  <a:close/>
                  <a:moveTo>
                    <a:pt x="93" y="32"/>
                  </a:moveTo>
                  <a:cubicBezTo>
                    <a:pt x="103" y="32"/>
                    <a:pt x="111" y="40"/>
                    <a:pt x="111" y="50"/>
                  </a:cubicBezTo>
                  <a:cubicBezTo>
                    <a:pt x="111" y="60"/>
                    <a:pt x="103" y="69"/>
                    <a:pt x="93" y="69"/>
                  </a:cubicBezTo>
                  <a:cubicBezTo>
                    <a:pt x="83" y="69"/>
                    <a:pt x="75" y="60"/>
                    <a:pt x="75" y="50"/>
                  </a:cubicBezTo>
                  <a:cubicBezTo>
                    <a:pt x="75" y="40"/>
                    <a:pt x="83" y="32"/>
                    <a:pt x="93" y="32"/>
                  </a:cubicBezTo>
                  <a:close/>
                  <a:moveTo>
                    <a:pt x="93" y="157"/>
                  </a:moveTo>
                  <a:cubicBezTo>
                    <a:pt x="83" y="157"/>
                    <a:pt x="75" y="148"/>
                    <a:pt x="75" y="138"/>
                  </a:cubicBezTo>
                  <a:cubicBezTo>
                    <a:pt x="75" y="128"/>
                    <a:pt x="83" y="120"/>
                    <a:pt x="93" y="120"/>
                  </a:cubicBezTo>
                  <a:cubicBezTo>
                    <a:pt x="103" y="120"/>
                    <a:pt x="111" y="128"/>
                    <a:pt x="111" y="138"/>
                  </a:cubicBezTo>
                  <a:cubicBezTo>
                    <a:pt x="111" y="148"/>
                    <a:pt x="103" y="157"/>
                    <a:pt x="93" y="157"/>
                  </a:cubicBezTo>
                  <a:close/>
                  <a:moveTo>
                    <a:pt x="158" y="104"/>
                  </a:moveTo>
                  <a:cubicBezTo>
                    <a:pt x="158" y="108"/>
                    <a:pt x="155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2" y="112"/>
                    <a:pt x="29" y="108"/>
                    <a:pt x="29" y="104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78"/>
                    <a:pt x="32" y="74"/>
                    <a:pt x="36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146" y="74"/>
                    <a:pt x="146" y="74"/>
                    <a:pt x="14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5" y="74"/>
                    <a:pt x="158" y="78"/>
                    <a:pt x="158" y="82"/>
                  </a:cubicBezTo>
                  <a:lnTo>
                    <a:pt x="15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6" name="Freeform 197"/>
            <p:cNvSpPr>
              <a:spLocks noEditPoints="1"/>
            </p:cNvSpPr>
            <p:nvPr/>
          </p:nvSpPr>
          <p:spPr bwMode="auto">
            <a:xfrm>
              <a:off x="3811588" y="4683125"/>
              <a:ext cx="146050" cy="146050"/>
            </a:xfrm>
            <a:custGeom>
              <a:avLst/>
              <a:gdLst>
                <a:gd name="T0" fmla="*/ 176 w 191"/>
                <a:gd name="T1" fmla="*/ 0 h 191"/>
                <a:gd name="T2" fmla="*/ 14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4 w 191"/>
                <a:gd name="T9" fmla="*/ 191 h 191"/>
                <a:gd name="T10" fmla="*/ 176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6 w 191"/>
                <a:gd name="T17" fmla="*/ 0 h 191"/>
                <a:gd name="T18" fmla="*/ 158 w 191"/>
                <a:gd name="T19" fmla="*/ 106 h 191"/>
                <a:gd name="T20" fmla="*/ 150 w 191"/>
                <a:gd name="T21" fmla="*/ 113 h 191"/>
                <a:gd name="T22" fmla="*/ 150 w 191"/>
                <a:gd name="T23" fmla="*/ 113 h 191"/>
                <a:gd name="T24" fmla="*/ 145 w 191"/>
                <a:gd name="T25" fmla="*/ 113 h 191"/>
                <a:gd name="T26" fmla="*/ 111 w 191"/>
                <a:gd name="T27" fmla="*/ 113 h 191"/>
                <a:gd name="T28" fmla="*/ 111 w 191"/>
                <a:gd name="T29" fmla="*/ 145 h 191"/>
                <a:gd name="T30" fmla="*/ 111 w 191"/>
                <a:gd name="T31" fmla="*/ 152 h 191"/>
                <a:gd name="T32" fmla="*/ 104 w 191"/>
                <a:gd name="T33" fmla="*/ 159 h 191"/>
                <a:gd name="T34" fmla="*/ 82 w 191"/>
                <a:gd name="T35" fmla="*/ 159 h 191"/>
                <a:gd name="T36" fmla="*/ 74 w 191"/>
                <a:gd name="T37" fmla="*/ 152 h 191"/>
                <a:gd name="T38" fmla="*/ 74 w 191"/>
                <a:gd name="T39" fmla="*/ 145 h 191"/>
                <a:gd name="T40" fmla="*/ 74 w 191"/>
                <a:gd name="T41" fmla="*/ 113 h 191"/>
                <a:gd name="T42" fmla="*/ 41 w 191"/>
                <a:gd name="T43" fmla="*/ 113 h 191"/>
                <a:gd name="T44" fmla="*/ 36 w 191"/>
                <a:gd name="T45" fmla="*/ 113 h 191"/>
                <a:gd name="T46" fmla="*/ 28 w 191"/>
                <a:gd name="T47" fmla="*/ 106 h 191"/>
                <a:gd name="T48" fmla="*/ 28 w 191"/>
                <a:gd name="T49" fmla="*/ 83 h 191"/>
                <a:gd name="T50" fmla="*/ 36 w 191"/>
                <a:gd name="T51" fmla="*/ 76 h 191"/>
                <a:gd name="T52" fmla="*/ 41 w 191"/>
                <a:gd name="T53" fmla="*/ 76 h 191"/>
                <a:gd name="T54" fmla="*/ 74 w 191"/>
                <a:gd name="T55" fmla="*/ 76 h 191"/>
                <a:gd name="T56" fmla="*/ 74 w 191"/>
                <a:gd name="T57" fmla="*/ 44 h 191"/>
                <a:gd name="T58" fmla="*/ 74 w 191"/>
                <a:gd name="T59" fmla="*/ 37 h 191"/>
                <a:gd name="T60" fmla="*/ 82 w 191"/>
                <a:gd name="T61" fmla="*/ 30 h 191"/>
                <a:gd name="T62" fmla="*/ 104 w 191"/>
                <a:gd name="T63" fmla="*/ 30 h 191"/>
                <a:gd name="T64" fmla="*/ 111 w 191"/>
                <a:gd name="T65" fmla="*/ 37 h 191"/>
                <a:gd name="T66" fmla="*/ 111 w 191"/>
                <a:gd name="T67" fmla="*/ 44 h 191"/>
                <a:gd name="T68" fmla="*/ 111 w 191"/>
                <a:gd name="T69" fmla="*/ 76 h 191"/>
                <a:gd name="T70" fmla="*/ 145 w 191"/>
                <a:gd name="T71" fmla="*/ 76 h 191"/>
                <a:gd name="T72" fmla="*/ 150 w 191"/>
                <a:gd name="T73" fmla="*/ 76 h 191"/>
                <a:gd name="T74" fmla="*/ 150 w 191"/>
                <a:gd name="T75" fmla="*/ 76 h 191"/>
                <a:gd name="T76" fmla="*/ 158 w 191"/>
                <a:gd name="T77" fmla="*/ 83 h 191"/>
                <a:gd name="T78" fmla="*/ 158 w 191"/>
                <a:gd name="T7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91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6" y="191"/>
                    <a:pt x="14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84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4" y="0"/>
                    <a:pt x="176" y="0"/>
                  </a:cubicBezTo>
                  <a:close/>
                  <a:moveTo>
                    <a:pt x="158" y="106"/>
                  </a:moveTo>
                  <a:cubicBezTo>
                    <a:pt x="158" y="110"/>
                    <a:pt x="154" y="113"/>
                    <a:pt x="150" y="113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6"/>
                    <a:pt x="108" y="159"/>
                    <a:pt x="104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78" y="159"/>
                    <a:pt x="74" y="156"/>
                    <a:pt x="74" y="152"/>
                  </a:cubicBezTo>
                  <a:cubicBezTo>
                    <a:pt x="74" y="145"/>
                    <a:pt x="74" y="145"/>
                    <a:pt x="74" y="145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2" y="113"/>
                    <a:pt x="28" y="110"/>
                    <a:pt x="28" y="106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79"/>
                    <a:pt x="32" y="76"/>
                    <a:pt x="36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3"/>
                    <a:pt x="78" y="30"/>
                    <a:pt x="82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8" y="30"/>
                    <a:pt x="111" y="33"/>
                    <a:pt x="111" y="37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4" y="76"/>
                    <a:pt x="158" y="79"/>
                    <a:pt x="158" y="83"/>
                  </a:cubicBezTo>
                  <a:lnTo>
                    <a:pt x="15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7" name="Freeform 198"/>
            <p:cNvSpPr>
              <a:spLocks noEditPoints="1"/>
            </p:cNvSpPr>
            <p:nvPr/>
          </p:nvSpPr>
          <p:spPr bwMode="auto">
            <a:xfrm>
              <a:off x="3978275" y="4849813"/>
              <a:ext cx="146050" cy="147638"/>
            </a:xfrm>
            <a:custGeom>
              <a:avLst/>
              <a:gdLst>
                <a:gd name="T0" fmla="*/ 177 w 191"/>
                <a:gd name="T1" fmla="*/ 0 h 192"/>
                <a:gd name="T2" fmla="*/ 15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5 w 191"/>
                <a:gd name="T9" fmla="*/ 192 h 192"/>
                <a:gd name="T10" fmla="*/ 177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7 w 191"/>
                <a:gd name="T17" fmla="*/ 0 h 192"/>
                <a:gd name="T18" fmla="*/ 154 w 191"/>
                <a:gd name="T19" fmla="*/ 140 h 192"/>
                <a:gd name="T20" fmla="*/ 138 w 191"/>
                <a:gd name="T21" fmla="*/ 156 h 192"/>
                <a:gd name="T22" fmla="*/ 128 w 191"/>
                <a:gd name="T23" fmla="*/ 156 h 192"/>
                <a:gd name="T24" fmla="*/ 128 w 191"/>
                <a:gd name="T25" fmla="*/ 156 h 192"/>
                <a:gd name="T26" fmla="*/ 128 w 191"/>
                <a:gd name="T27" fmla="*/ 156 h 192"/>
                <a:gd name="T28" fmla="*/ 101 w 191"/>
                <a:gd name="T29" fmla="*/ 128 h 192"/>
                <a:gd name="T30" fmla="*/ 73 w 191"/>
                <a:gd name="T31" fmla="*/ 156 h 192"/>
                <a:gd name="T32" fmla="*/ 63 w 191"/>
                <a:gd name="T33" fmla="*/ 156 h 192"/>
                <a:gd name="T34" fmla="*/ 47 w 191"/>
                <a:gd name="T35" fmla="*/ 140 h 192"/>
                <a:gd name="T36" fmla="*/ 47 w 191"/>
                <a:gd name="T37" fmla="*/ 130 h 192"/>
                <a:gd name="T38" fmla="*/ 53 w 191"/>
                <a:gd name="T39" fmla="*/ 124 h 192"/>
                <a:gd name="T40" fmla="*/ 74 w 191"/>
                <a:gd name="T41" fmla="*/ 102 h 192"/>
                <a:gd name="T42" fmla="*/ 51 w 191"/>
                <a:gd name="T43" fmla="*/ 78 h 192"/>
                <a:gd name="T44" fmla="*/ 47 w 191"/>
                <a:gd name="T45" fmla="*/ 75 h 192"/>
                <a:gd name="T46" fmla="*/ 47 w 191"/>
                <a:gd name="T47" fmla="*/ 64 h 192"/>
                <a:gd name="T48" fmla="*/ 63 w 191"/>
                <a:gd name="T49" fmla="*/ 48 h 192"/>
                <a:gd name="T50" fmla="*/ 73 w 191"/>
                <a:gd name="T51" fmla="*/ 48 h 192"/>
                <a:gd name="T52" fmla="*/ 101 w 191"/>
                <a:gd name="T53" fmla="*/ 76 h 192"/>
                <a:gd name="T54" fmla="*/ 117 w 191"/>
                <a:gd name="T55" fmla="*/ 59 h 192"/>
                <a:gd name="T56" fmla="*/ 128 w 191"/>
                <a:gd name="T57" fmla="*/ 48 h 192"/>
                <a:gd name="T58" fmla="*/ 138 w 191"/>
                <a:gd name="T59" fmla="*/ 48 h 192"/>
                <a:gd name="T60" fmla="*/ 154 w 191"/>
                <a:gd name="T61" fmla="*/ 64 h 192"/>
                <a:gd name="T62" fmla="*/ 154 w 191"/>
                <a:gd name="T63" fmla="*/ 75 h 192"/>
                <a:gd name="T64" fmla="*/ 144 w 191"/>
                <a:gd name="T65" fmla="*/ 85 h 192"/>
                <a:gd name="T66" fmla="*/ 144 w 191"/>
                <a:gd name="T67" fmla="*/ 85 h 192"/>
                <a:gd name="T68" fmla="*/ 127 w 191"/>
                <a:gd name="T69" fmla="*/ 102 h 192"/>
                <a:gd name="T70" fmla="*/ 151 w 191"/>
                <a:gd name="T71" fmla="*/ 126 h 192"/>
                <a:gd name="T72" fmla="*/ 151 w 191"/>
                <a:gd name="T73" fmla="*/ 126 h 192"/>
                <a:gd name="T74" fmla="*/ 154 w 191"/>
                <a:gd name="T75" fmla="*/ 130 h 192"/>
                <a:gd name="T76" fmla="*/ 154 w 191"/>
                <a:gd name="T77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92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7" y="192"/>
                    <a:pt x="15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85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5" y="0"/>
                    <a:pt x="177" y="0"/>
                  </a:cubicBezTo>
                  <a:close/>
                  <a:moveTo>
                    <a:pt x="154" y="140"/>
                  </a:moveTo>
                  <a:cubicBezTo>
                    <a:pt x="138" y="156"/>
                    <a:pt x="138" y="156"/>
                    <a:pt x="138" y="156"/>
                  </a:cubicBezTo>
                  <a:cubicBezTo>
                    <a:pt x="136" y="159"/>
                    <a:pt x="131" y="159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0" y="159"/>
                    <a:pt x="66" y="159"/>
                    <a:pt x="63" y="156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4" y="137"/>
                    <a:pt x="44" y="132"/>
                    <a:pt x="47" y="130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2"/>
                    <a:pt x="44" y="67"/>
                    <a:pt x="47" y="6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70" y="45"/>
                    <a:pt x="73" y="48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5"/>
                    <a:pt x="136" y="45"/>
                    <a:pt x="138" y="48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7" y="67"/>
                    <a:pt x="157" y="72"/>
                    <a:pt x="154" y="7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7" y="132"/>
                    <a:pt x="157" y="137"/>
                    <a:pt x="154" y="1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8" name="Freeform 199"/>
            <p:cNvSpPr>
              <a:spLocks noEditPoints="1"/>
            </p:cNvSpPr>
            <p:nvPr/>
          </p:nvSpPr>
          <p:spPr bwMode="auto">
            <a:xfrm>
              <a:off x="3978275" y="4683125"/>
              <a:ext cx="146050" cy="146050"/>
            </a:xfrm>
            <a:custGeom>
              <a:avLst/>
              <a:gdLst>
                <a:gd name="T0" fmla="*/ 177 w 191"/>
                <a:gd name="T1" fmla="*/ 0 h 191"/>
                <a:gd name="T2" fmla="*/ 15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5 w 191"/>
                <a:gd name="T9" fmla="*/ 191 h 191"/>
                <a:gd name="T10" fmla="*/ 177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7 w 191"/>
                <a:gd name="T17" fmla="*/ 0 h 191"/>
                <a:gd name="T18" fmla="*/ 161 w 191"/>
                <a:gd name="T19" fmla="*/ 106 h 191"/>
                <a:gd name="T20" fmla="*/ 153 w 191"/>
                <a:gd name="T21" fmla="*/ 113 h 191"/>
                <a:gd name="T22" fmla="*/ 153 w 191"/>
                <a:gd name="T23" fmla="*/ 113 h 191"/>
                <a:gd name="T24" fmla="*/ 148 w 191"/>
                <a:gd name="T25" fmla="*/ 113 h 191"/>
                <a:gd name="T26" fmla="*/ 44 w 191"/>
                <a:gd name="T27" fmla="*/ 113 h 191"/>
                <a:gd name="T28" fmla="*/ 38 w 191"/>
                <a:gd name="T29" fmla="*/ 113 h 191"/>
                <a:gd name="T30" fmla="*/ 31 w 191"/>
                <a:gd name="T31" fmla="*/ 106 h 191"/>
                <a:gd name="T32" fmla="*/ 31 w 191"/>
                <a:gd name="T33" fmla="*/ 95 h 191"/>
                <a:gd name="T34" fmla="*/ 31 w 191"/>
                <a:gd name="T35" fmla="*/ 83 h 191"/>
                <a:gd name="T36" fmla="*/ 38 w 191"/>
                <a:gd name="T37" fmla="*/ 76 h 191"/>
                <a:gd name="T38" fmla="*/ 44 w 191"/>
                <a:gd name="T39" fmla="*/ 76 h 191"/>
                <a:gd name="T40" fmla="*/ 148 w 191"/>
                <a:gd name="T41" fmla="*/ 76 h 191"/>
                <a:gd name="T42" fmla="*/ 153 w 191"/>
                <a:gd name="T43" fmla="*/ 76 h 191"/>
                <a:gd name="T44" fmla="*/ 153 w 191"/>
                <a:gd name="T45" fmla="*/ 76 h 191"/>
                <a:gd name="T46" fmla="*/ 161 w 191"/>
                <a:gd name="T47" fmla="*/ 83 h 191"/>
                <a:gd name="T48" fmla="*/ 161 w 191"/>
                <a:gd name="T4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91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7" y="191"/>
                    <a:pt x="15" y="191"/>
                  </a:cubicBezTo>
                  <a:cubicBezTo>
                    <a:pt x="177" y="191"/>
                    <a:pt x="177" y="191"/>
                    <a:pt x="177" y="191"/>
                  </a:cubicBezTo>
                  <a:cubicBezTo>
                    <a:pt x="185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5" y="0"/>
                    <a:pt x="177" y="0"/>
                  </a:cubicBezTo>
                  <a:close/>
                  <a:moveTo>
                    <a:pt x="161" y="106"/>
                  </a:moveTo>
                  <a:cubicBezTo>
                    <a:pt x="161" y="110"/>
                    <a:pt x="157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4" y="113"/>
                    <a:pt x="31" y="110"/>
                    <a:pt x="31" y="10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79"/>
                    <a:pt x="34" y="76"/>
                    <a:pt x="3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76"/>
                    <a:pt x="161" y="79"/>
                    <a:pt x="161" y="83"/>
                  </a:cubicBezTo>
                  <a:lnTo>
                    <a:pt x="161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09" name="Freeform 200"/>
          <p:cNvSpPr>
            <a:spLocks noEditPoints="1"/>
          </p:cNvSpPr>
          <p:nvPr/>
        </p:nvSpPr>
        <p:spPr bwMode="auto">
          <a:xfrm>
            <a:off x="411163" y="3290888"/>
            <a:ext cx="420687" cy="395287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10" name="Freeform 201"/>
          <p:cNvSpPr>
            <a:spLocks noEditPoints="1"/>
          </p:cNvSpPr>
          <p:nvPr/>
        </p:nvSpPr>
        <p:spPr bwMode="auto">
          <a:xfrm>
            <a:off x="3278188" y="4017963"/>
            <a:ext cx="420687" cy="382587"/>
          </a:xfrm>
          <a:custGeom>
            <a:avLst/>
            <a:gdLst>
              <a:gd name="T0" fmla="*/ 484 w 548"/>
              <a:gd name="T1" fmla="*/ 63 h 498"/>
              <a:gd name="T2" fmla="*/ 476 w 548"/>
              <a:gd name="T3" fmla="*/ 52 h 498"/>
              <a:gd name="T4" fmla="*/ 354 w 548"/>
              <a:gd name="T5" fmla="*/ 0 h 498"/>
              <a:gd name="T6" fmla="*/ 132 w 548"/>
              <a:gd name="T7" fmla="*/ 52 h 498"/>
              <a:gd name="T8" fmla="*/ 63 w 548"/>
              <a:gd name="T9" fmla="*/ 60 h 498"/>
              <a:gd name="T10" fmla="*/ 58 w 548"/>
              <a:gd name="T11" fmla="*/ 63 h 498"/>
              <a:gd name="T12" fmla="*/ 0 w 548"/>
              <a:gd name="T13" fmla="*/ 423 h 498"/>
              <a:gd name="T14" fmla="*/ 42 w 548"/>
              <a:gd name="T15" fmla="*/ 479 h 498"/>
              <a:gd name="T16" fmla="*/ 100 w 548"/>
              <a:gd name="T17" fmla="*/ 498 h 498"/>
              <a:gd name="T18" fmla="*/ 433 w 548"/>
              <a:gd name="T19" fmla="*/ 481 h 498"/>
              <a:gd name="T20" fmla="*/ 490 w 548"/>
              <a:gd name="T21" fmla="*/ 498 h 498"/>
              <a:gd name="T22" fmla="*/ 506 w 548"/>
              <a:gd name="T23" fmla="*/ 479 h 498"/>
              <a:gd name="T24" fmla="*/ 548 w 548"/>
              <a:gd name="T25" fmla="*/ 121 h 498"/>
              <a:gd name="T26" fmla="*/ 192 w 548"/>
              <a:gd name="T27" fmla="*/ 29 h 498"/>
              <a:gd name="T28" fmla="*/ 384 w 548"/>
              <a:gd name="T29" fmla="*/ 52 h 498"/>
              <a:gd name="T30" fmla="*/ 371 w 548"/>
              <a:gd name="T31" fmla="*/ 60 h 498"/>
              <a:gd name="T32" fmla="*/ 177 w 548"/>
              <a:gd name="T33" fmla="*/ 63 h 498"/>
              <a:gd name="T34" fmla="*/ 169 w 548"/>
              <a:gd name="T35" fmla="*/ 52 h 498"/>
              <a:gd name="T36" fmla="*/ 192 w 548"/>
              <a:gd name="T37" fmla="*/ 29 h 498"/>
              <a:gd name="T38" fmla="*/ 82 w 548"/>
              <a:gd name="T39" fmla="*/ 402 h 498"/>
              <a:gd name="T40" fmla="*/ 82 w 548"/>
              <a:gd name="T41" fmla="*/ 376 h 498"/>
              <a:gd name="T42" fmla="*/ 479 w 548"/>
              <a:gd name="T43" fmla="*/ 389 h 498"/>
              <a:gd name="T44" fmla="*/ 466 w 548"/>
              <a:gd name="T45" fmla="*/ 324 h 498"/>
              <a:gd name="T46" fmla="*/ 69 w 548"/>
              <a:gd name="T47" fmla="*/ 311 h 498"/>
              <a:gd name="T48" fmla="*/ 466 w 548"/>
              <a:gd name="T49" fmla="*/ 298 h 498"/>
              <a:gd name="T50" fmla="*/ 466 w 548"/>
              <a:gd name="T51" fmla="*/ 324 h 498"/>
              <a:gd name="T52" fmla="*/ 82 w 548"/>
              <a:gd name="T53" fmla="*/ 246 h 498"/>
              <a:gd name="T54" fmla="*/ 82 w 548"/>
              <a:gd name="T55" fmla="*/ 220 h 498"/>
              <a:gd name="T56" fmla="*/ 479 w 548"/>
              <a:gd name="T57" fmla="*/ 233 h 498"/>
              <a:gd name="T58" fmla="*/ 466 w 548"/>
              <a:gd name="T59" fmla="*/ 168 h 498"/>
              <a:gd name="T60" fmla="*/ 69 w 548"/>
              <a:gd name="T61" fmla="*/ 155 h 498"/>
              <a:gd name="T62" fmla="*/ 466 w 548"/>
              <a:gd name="T63" fmla="*/ 142 h 498"/>
              <a:gd name="T64" fmla="*/ 466 w 548"/>
              <a:gd name="T65" fmla="*/ 16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8" h="498">
                <a:moveTo>
                  <a:pt x="490" y="63"/>
                </a:moveTo>
                <a:cubicBezTo>
                  <a:pt x="484" y="63"/>
                  <a:pt x="484" y="63"/>
                  <a:pt x="484" y="63"/>
                </a:cubicBezTo>
                <a:cubicBezTo>
                  <a:pt x="485" y="62"/>
                  <a:pt x="485" y="61"/>
                  <a:pt x="485" y="60"/>
                </a:cubicBezTo>
                <a:cubicBezTo>
                  <a:pt x="485" y="56"/>
                  <a:pt x="481" y="52"/>
                  <a:pt x="476" y="52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09" y="23"/>
                  <a:pt x="384" y="0"/>
                  <a:pt x="35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1" y="0"/>
                  <a:pt x="136" y="23"/>
                  <a:pt x="13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7" y="52"/>
                  <a:pt x="63" y="56"/>
                  <a:pt x="63" y="60"/>
                </a:cubicBezTo>
                <a:cubicBezTo>
                  <a:pt x="63" y="61"/>
                  <a:pt x="63" y="62"/>
                  <a:pt x="64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26" y="63"/>
                  <a:pt x="0" y="89"/>
                  <a:pt x="0" y="121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50"/>
                  <a:pt x="18" y="472"/>
                  <a:pt x="42" y="479"/>
                </a:cubicBezTo>
                <a:cubicBezTo>
                  <a:pt x="42" y="479"/>
                  <a:pt x="42" y="479"/>
                  <a:pt x="42" y="479"/>
                </a:cubicBezTo>
                <a:cubicBezTo>
                  <a:pt x="42" y="490"/>
                  <a:pt x="49" y="498"/>
                  <a:pt x="58" y="498"/>
                </a:cubicBezTo>
                <a:cubicBezTo>
                  <a:pt x="100" y="498"/>
                  <a:pt x="100" y="498"/>
                  <a:pt x="100" y="498"/>
                </a:cubicBezTo>
                <a:cubicBezTo>
                  <a:pt x="108" y="498"/>
                  <a:pt x="114" y="491"/>
                  <a:pt x="115" y="481"/>
                </a:cubicBezTo>
                <a:cubicBezTo>
                  <a:pt x="433" y="481"/>
                  <a:pt x="433" y="481"/>
                  <a:pt x="433" y="481"/>
                </a:cubicBezTo>
                <a:cubicBezTo>
                  <a:pt x="434" y="491"/>
                  <a:pt x="440" y="498"/>
                  <a:pt x="448" y="498"/>
                </a:cubicBezTo>
                <a:cubicBezTo>
                  <a:pt x="490" y="498"/>
                  <a:pt x="490" y="498"/>
                  <a:pt x="490" y="498"/>
                </a:cubicBezTo>
                <a:cubicBezTo>
                  <a:pt x="499" y="498"/>
                  <a:pt x="506" y="490"/>
                  <a:pt x="506" y="479"/>
                </a:cubicBezTo>
                <a:cubicBezTo>
                  <a:pt x="506" y="479"/>
                  <a:pt x="506" y="479"/>
                  <a:pt x="506" y="479"/>
                </a:cubicBezTo>
                <a:cubicBezTo>
                  <a:pt x="530" y="472"/>
                  <a:pt x="548" y="450"/>
                  <a:pt x="548" y="423"/>
                </a:cubicBezTo>
                <a:cubicBezTo>
                  <a:pt x="548" y="121"/>
                  <a:pt x="548" y="121"/>
                  <a:pt x="548" y="121"/>
                </a:cubicBezTo>
                <a:cubicBezTo>
                  <a:pt x="548" y="89"/>
                  <a:pt x="522" y="63"/>
                  <a:pt x="490" y="63"/>
                </a:cubicBezTo>
                <a:close/>
                <a:moveTo>
                  <a:pt x="192" y="29"/>
                </a:moveTo>
                <a:cubicBezTo>
                  <a:pt x="354" y="29"/>
                  <a:pt x="354" y="29"/>
                  <a:pt x="354" y="29"/>
                </a:cubicBezTo>
                <a:cubicBezTo>
                  <a:pt x="368" y="29"/>
                  <a:pt x="380" y="39"/>
                  <a:pt x="384" y="52"/>
                </a:cubicBezTo>
                <a:cubicBezTo>
                  <a:pt x="379" y="52"/>
                  <a:pt x="379" y="52"/>
                  <a:pt x="379" y="52"/>
                </a:cubicBezTo>
                <a:cubicBezTo>
                  <a:pt x="374" y="52"/>
                  <a:pt x="371" y="56"/>
                  <a:pt x="371" y="60"/>
                </a:cubicBezTo>
                <a:cubicBezTo>
                  <a:pt x="371" y="61"/>
                  <a:pt x="371" y="62"/>
                  <a:pt x="371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2"/>
                  <a:pt x="177" y="61"/>
                  <a:pt x="177" y="60"/>
                </a:cubicBezTo>
                <a:cubicBezTo>
                  <a:pt x="177" y="56"/>
                  <a:pt x="174" y="52"/>
                  <a:pt x="169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5" y="39"/>
                  <a:pt x="177" y="29"/>
                  <a:pt x="192" y="29"/>
                </a:cubicBezTo>
                <a:close/>
                <a:moveTo>
                  <a:pt x="466" y="402"/>
                </a:moveTo>
                <a:cubicBezTo>
                  <a:pt x="82" y="402"/>
                  <a:pt x="82" y="402"/>
                  <a:pt x="82" y="402"/>
                </a:cubicBezTo>
                <a:cubicBezTo>
                  <a:pt x="75" y="402"/>
                  <a:pt x="69" y="396"/>
                  <a:pt x="69" y="389"/>
                </a:cubicBezTo>
                <a:cubicBezTo>
                  <a:pt x="69" y="382"/>
                  <a:pt x="75" y="376"/>
                  <a:pt x="82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73" y="376"/>
                  <a:pt x="479" y="382"/>
                  <a:pt x="479" y="389"/>
                </a:cubicBezTo>
                <a:cubicBezTo>
                  <a:pt x="479" y="396"/>
                  <a:pt x="473" y="402"/>
                  <a:pt x="466" y="402"/>
                </a:cubicBezTo>
                <a:close/>
                <a:moveTo>
                  <a:pt x="466" y="324"/>
                </a:moveTo>
                <a:cubicBezTo>
                  <a:pt x="82" y="324"/>
                  <a:pt x="82" y="324"/>
                  <a:pt x="82" y="324"/>
                </a:cubicBezTo>
                <a:cubicBezTo>
                  <a:pt x="75" y="324"/>
                  <a:pt x="69" y="318"/>
                  <a:pt x="69" y="311"/>
                </a:cubicBezTo>
                <a:cubicBezTo>
                  <a:pt x="69" y="304"/>
                  <a:pt x="75" y="298"/>
                  <a:pt x="82" y="298"/>
                </a:cubicBezTo>
                <a:cubicBezTo>
                  <a:pt x="466" y="298"/>
                  <a:pt x="466" y="298"/>
                  <a:pt x="466" y="298"/>
                </a:cubicBezTo>
                <a:cubicBezTo>
                  <a:pt x="473" y="298"/>
                  <a:pt x="479" y="304"/>
                  <a:pt x="479" y="311"/>
                </a:cubicBezTo>
                <a:cubicBezTo>
                  <a:pt x="479" y="318"/>
                  <a:pt x="473" y="324"/>
                  <a:pt x="466" y="324"/>
                </a:cubicBezTo>
                <a:close/>
                <a:moveTo>
                  <a:pt x="466" y="246"/>
                </a:moveTo>
                <a:cubicBezTo>
                  <a:pt x="82" y="246"/>
                  <a:pt x="82" y="246"/>
                  <a:pt x="82" y="246"/>
                </a:cubicBezTo>
                <a:cubicBezTo>
                  <a:pt x="75" y="246"/>
                  <a:pt x="69" y="240"/>
                  <a:pt x="69" y="233"/>
                </a:cubicBezTo>
                <a:cubicBezTo>
                  <a:pt x="69" y="226"/>
                  <a:pt x="75" y="220"/>
                  <a:pt x="82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73" y="220"/>
                  <a:pt x="479" y="226"/>
                  <a:pt x="479" y="233"/>
                </a:cubicBezTo>
                <a:cubicBezTo>
                  <a:pt x="479" y="240"/>
                  <a:pt x="473" y="246"/>
                  <a:pt x="466" y="246"/>
                </a:cubicBezTo>
                <a:close/>
                <a:moveTo>
                  <a:pt x="466" y="168"/>
                </a:moveTo>
                <a:cubicBezTo>
                  <a:pt x="82" y="168"/>
                  <a:pt x="82" y="168"/>
                  <a:pt x="82" y="168"/>
                </a:cubicBezTo>
                <a:cubicBezTo>
                  <a:pt x="75" y="168"/>
                  <a:pt x="69" y="163"/>
                  <a:pt x="69" y="155"/>
                </a:cubicBezTo>
                <a:cubicBezTo>
                  <a:pt x="69" y="148"/>
                  <a:pt x="75" y="142"/>
                  <a:pt x="82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73" y="142"/>
                  <a:pt x="479" y="148"/>
                  <a:pt x="479" y="155"/>
                </a:cubicBezTo>
                <a:cubicBezTo>
                  <a:pt x="479" y="163"/>
                  <a:pt x="473" y="168"/>
                  <a:pt x="466" y="168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11" name="Freeform 202"/>
          <p:cNvSpPr>
            <a:spLocks noEditPoints="1"/>
          </p:cNvSpPr>
          <p:nvPr/>
        </p:nvSpPr>
        <p:spPr bwMode="auto">
          <a:xfrm>
            <a:off x="398463" y="3998913"/>
            <a:ext cx="312737" cy="420687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12" name="Group 213"/>
          <p:cNvGrpSpPr/>
          <p:nvPr/>
        </p:nvGrpSpPr>
        <p:grpSpPr>
          <a:xfrm>
            <a:off x="1838630" y="4007476"/>
            <a:ext cx="438150" cy="404813"/>
            <a:chOff x="2900363" y="5486400"/>
            <a:chExt cx="438150" cy="4048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13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4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15" name="Group 216"/>
          <p:cNvGrpSpPr/>
          <p:nvPr/>
        </p:nvGrpSpPr>
        <p:grpSpPr>
          <a:xfrm>
            <a:off x="3954291" y="1131076"/>
            <a:ext cx="449263" cy="363538"/>
            <a:chOff x="1209675" y="6354763"/>
            <a:chExt cx="449263" cy="3635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16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7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8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9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20" name="Group 221"/>
          <p:cNvGrpSpPr/>
          <p:nvPr/>
        </p:nvGrpSpPr>
        <p:grpSpPr>
          <a:xfrm>
            <a:off x="3986776" y="1840429"/>
            <a:ext cx="446088" cy="447675"/>
            <a:chOff x="2060575" y="6313488"/>
            <a:chExt cx="446088" cy="4476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21" name="Freeform 210"/>
            <p:cNvSpPr/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2" name="Freeform 211"/>
            <p:cNvSpPr/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3" name="Freeform 212"/>
            <p:cNvSpPr/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4" name="Freeform 213"/>
            <p:cNvSpPr/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5" name="Freeform 214"/>
            <p:cNvSpPr/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26" name="Group 227"/>
          <p:cNvGrpSpPr/>
          <p:nvPr/>
        </p:nvGrpSpPr>
        <p:grpSpPr>
          <a:xfrm>
            <a:off x="4064564" y="2593510"/>
            <a:ext cx="368300" cy="407988"/>
            <a:chOff x="2947988" y="6332538"/>
            <a:chExt cx="368300" cy="4079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27" name="Freeform 215"/>
            <p:cNvSpPr>
              <a:spLocks noEditPoints="1"/>
            </p:cNvSpPr>
            <p:nvPr/>
          </p:nvSpPr>
          <p:spPr bwMode="auto">
            <a:xfrm>
              <a:off x="2965450" y="6446838"/>
              <a:ext cx="334963" cy="293688"/>
            </a:xfrm>
            <a:custGeom>
              <a:avLst/>
              <a:gdLst>
                <a:gd name="T0" fmla="*/ 410 w 436"/>
                <a:gd name="T1" fmla="*/ 0 h 382"/>
                <a:gd name="T2" fmla="*/ 25 w 436"/>
                <a:gd name="T3" fmla="*/ 0 h 382"/>
                <a:gd name="T4" fmla="*/ 1 w 436"/>
                <a:gd name="T5" fmla="*/ 27 h 382"/>
                <a:gd name="T6" fmla="*/ 25 w 436"/>
                <a:gd name="T7" fmla="*/ 355 h 382"/>
                <a:gd name="T8" fmla="*/ 55 w 436"/>
                <a:gd name="T9" fmla="*/ 382 h 382"/>
                <a:gd name="T10" fmla="*/ 378 w 436"/>
                <a:gd name="T11" fmla="*/ 382 h 382"/>
                <a:gd name="T12" fmla="*/ 408 w 436"/>
                <a:gd name="T13" fmla="*/ 355 h 382"/>
                <a:gd name="T14" fmla="*/ 434 w 436"/>
                <a:gd name="T15" fmla="*/ 27 h 382"/>
                <a:gd name="T16" fmla="*/ 410 w 436"/>
                <a:gd name="T17" fmla="*/ 0 h 382"/>
                <a:gd name="T18" fmla="*/ 126 w 436"/>
                <a:gd name="T19" fmla="*/ 334 h 382"/>
                <a:gd name="T20" fmla="*/ 100 w 436"/>
                <a:gd name="T21" fmla="*/ 334 h 382"/>
                <a:gd name="T22" fmla="*/ 90 w 436"/>
                <a:gd name="T23" fmla="*/ 326 h 382"/>
                <a:gd name="T24" fmla="*/ 78 w 436"/>
                <a:gd name="T25" fmla="*/ 61 h 382"/>
                <a:gd name="T26" fmla="*/ 86 w 436"/>
                <a:gd name="T27" fmla="*/ 52 h 382"/>
                <a:gd name="T28" fmla="*/ 124 w 436"/>
                <a:gd name="T29" fmla="*/ 51 h 382"/>
                <a:gd name="T30" fmla="*/ 133 w 436"/>
                <a:gd name="T31" fmla="*/ 59 h 382"/>
                <a:gd name="T32" fmla="*/ 134 w 436"/>
                <a:gd name="T33" fmla="*/ 325 h 382"/>
                <a:gd name="T34" fmla="*/ 126 w 436"/>
                <a:gd name="T35" fmla="*/ 334 h 382"/>
                <a:gd name="T36" fmla="*/ 253 w 436"/>
                <a:gd name="T37" fmla="*/ 325 h 382"/>
                <a:gd name="T38" fmla="*/ 245 w 436"/>
                <a:gd name="T39" fmla="*/ 333 h 382"/>
                <a:gd name="T40" fmla="*/ 200 w 436"/>
                <a:gd name="T41" fmla="*/ 333 h 382"/>
                <a:gd name="T42" fmla="*/ 191 w 436"/>
                <a:gd name="T43" fmla="*/ 325 h 382"/>
                <a:gd name="T44" fmla="*/ 191 w 436"/>
                <a:gd name="T45" fmla="*/ 60 h 382"/>
                <a:gd name="T46" fmla="*/ 200 w 436"/>
                <a:gd name="T47" fmla="*/ 51 h 382"/>
                <a:gd name="T48" fmla="*/ 245 w 436"/>
                <a:gd name="T49" fmla="*/ 51 h 382"/>
                <a:gd name="T50" fmla="*/ 253 w 436"/>
                <a:gd name="T51" fmla="*/ 60 h 382"/>
                <a:gd name="T52" fmla="*/ 253 w 436"/>
                <a:gd name="T53" fmla="*/ 325 h 382"/>
                <a:gd name="T54" fmla="*/ 354 w 436"/>
                <a:gd name="T55" fmla="*/ 326 h 382"/>
                <a:gd name="T56" fmla="*/ 345 w 436"/>
                <a:gd name="T57" fmla="*/ 334 h 382"/>
                <a:gd name="T58" fmla="*/ 320 w 436"/>
                <a:gd name="T59" fmla="*/ 334 h 382"/>
                <a:gd name="T60" fmla="*/ 312 w 436"/>
                <a:gd name="T61" fmla="*/ 325 h 382"/>
                <a:gd name="T62" fmla="*/ 312 w 436"/>
                <a:gd name="T63" fmla="*/ 59 h 382"/>
                <a:gd name="T64" fmla="*/ 321 w 436"/>
                <a:gd name="T65" fmla="*/ 51 h 382"/>
                <a:gd name="T66" fmla="*/ 358 w 436"/>
                <a:gd name="T67" fmla="*/ 52 h 382"/>
                <a:gd name="T68" fmla="*/ 366 w 436"/>
                <a:gd name="T69" fmla="*/ 61 h 382"/>
                <a:gd name="T70" fmla="*/ 354 w 436"/>
                <a:gd name="T71" fmla="*/ 32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6" h="382">
                  <a:moveTo>
                    <a:pt x="4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1" y="27"/>
                  </a:cubicBezTo>
                  <a:cubicBezTo>
                    <a:pt x="25" y="355"/>
                    <a:pt x="25" y="355"/>
                    <a:pt x="25" y="355"/>
                  </a:cubicBezTo>
                  <a:cubicBezTo>
                    <a:pt x="27" y="369"/>
                    <a:pt x="40" y="382"/>
                    <a:pt x="55" y="382"/>
                  </a:cubicBezTo>
                  <a:cubicBezTo>
                    <a:pt x="378" y="382"/>
                    <a:pt x="378" y="382"/>
                    <a:pt x="378" y="382"/>
                  </a:cubicBezTo>
                  <a:cubicBezTo>
                    <a:pt x="393" y="382"/>
                    <a:pt x="406" y="369"/>
                    <a:pt x="408" y="355"/>
                  </a:cubicBezTo>
                  <a:cubicBezTo>
                    <a:pt x="434" y="27"/>
                    <a:pt x="434" y="27"/>
                    <a:pt x="434" y="27"/>
                  </a:cubicBezTo>
                  <a:cubicBezTo>
                    <a:pt x="436" y="12"/>
                    <a:pt x="425" y="0"/>
                    <a:pt x="410" y="0"/>
                  </a:cubicBezTo>
                  <a:close/>
                  <a:moveTo>
                    <a:pt x="126" y="334"/>
                  </a:moveTo>
                  <a:cubicBezTo>
                    <a:pt x="100" y="334"/>
                    <a:pt x="100" y="334"/>
                    <a:pt x="100" y="334"/>
                  </a:cubicBezTo>
                  <a:cubicBezTo>
                    <a:pt x="95" y="334"/>
                    <a:pt x="91" y="330"/>
                    <a:pt x="90" y="32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8" y="56"/>
                    <a:pt x="82" y="52"/>
                    <a:pt x="86" y="52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8" y="50"/>
                    <a:pt x="133" y="54"/>
                    <a:pt x="133" y="59"/>
                  </a:cubicBezTo>
                  <a:cubicBezTo>
                    <a:pt x="134" y="325"/>
                    <a:pt x="134" y="325"/>
                    <a:pt x="134" y="325"/>
                  </a:cubicBezTo>
                  <a:cubicBezTo>
                    <a:pt x="135" y="330"/>
                    <a:pt x="131" y="334"/>
                    <a:pt x="126" y="334"/>
                  </a:cubicBezTo>
                  <a:close/>
                  <a:moveTo>
                    <a:pt x="253" y="325"/>
                  </a:moveTo>
                  <a:cubicBezTo>
                    <a:pt x="253" y="329"/>
                    <a:pt x="250" y="333"/>
                    <a:pt x="245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195" y="333"/>
                    <a:pt x="191" y="329"/>
                    <a:pt x="191" y="325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55"/>
                    <a:pt x="195" y="51"/>
                    <a:pt x="200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50" y="51"/>
                    <a:pt x="253" y="55"/>
                    <a:pt x="253" y="60"/>
                  </a:cubicBezTo>
                  <a:lnTo>
                    <a:pt x="253" y="325"/>
                  </a:lnTo>
                  <a:close/>
                  <a:moveTo>
                    <a:pt x="354" y="326"/>
                  </a:moveTo>
                  <a:cubicBezTo>
                    <a:pt x="354" y="330"/>
                    <a:pt x="350" y="334"/>
                    <a:pt x="345" y="334"/>
                  </a:cubicBezTo>
                  <a:cubicBezTo>
                    <a:pt x="320" y="334"/>
                    <a:pt x="320" y="334"/>
                    <a:pt x="320" y="334"/>
                  </a:cubicBezTo>
                  <a:cubicBezTo>
                    <a:pt x="315" y="334"/>
                    <a:pt x="311" y="330"/>
                    <a:pt x="312" y="325"/>
                  </a:cubicBezTo>
                  <a:cubicBezTo>
                    <a:pt x="312" y="59"/>
                    <a:pt x="312" y="59"/>
                    <a:pt x="312" y="59"/>
                  </a:cubicBezTo>
                  <a:cubicBezTo>
                    <a:pt x="312" y="54"/>
                    <a:pt x="316" y="50"/>
                    <a:pt x="321" y="51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63" y="52"/>
                    <a:pt x="367" y="56"/>
                    <a:pt x="366" y="61"/>
                  </a:cubicBezTo>
                  <a:lnTo>
                    <a:pt x="354" y="3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8" name="Freeform 216"/>
            <p:cNvSpPr/>
            <p:nvPr/>
          </p:nvSpPr>
          <p:spPr bwMode="auto">
            <a:xfrm>
              <a:off x="2947988" y="6369050"/>
              <a:ext cx="368300" cy="53975"/>
            </a:xfrm>
            <a:custGeom>
              <a:avLst/>
              <a:gdLst>
                <a:gd name="T0" fmla="*/ 480 w 480"/>
                <a:gd name="T1" fmla="*/ 14 h 70"/>
                <a:gd name="T2" fmla="*/ 480 w 480"/>
                <a:gd name="T3" fmla="*/ 56 h 70"/>
                <a:gd name="T4" fmla="*/ 466 w 480"/>
                <a:gd name="T5" fmla="*/ 70 h 70"/>
                <a:gd name="T6" fmla="*/ 14 w 480"/>
                <a:gd name="T7" fmla="*/ 70 h 70"/>
                <a:gd name="T8" fmla="*/ 0 w 480"/>
                <a:gd name="T9" fmla="*/ 56 h 70"/>
                <a:gd name="T10" fmla="*/ 0 w 480"/>
                <a:gd name="T11" fmla="*/ 14 h 70"/>
                <a:gd name="T12" fmla="*/ 14 w 480"/>
                <a:gd name="T13" fmla="*/ 0 h 70"/>
                <a:gd name="T14" fmla="*/ 118 w 480"/>
                <a:gd name="T15" fmla="*/ 0 h 70"/>
                <a:gd name="T16" fmla="*/ 118 w 480"/>
                <a:gd name="T17" fmla="*/ 20 h 70"/>
                <a:gd name="T18" fmla="*/ 122 w 480"/>
                <a:gd name="T19" fmla="*/ 30 h 70"/>
                <a:gd name="T20" fmla="*/ 132 w 480"/>
                <a:gd name="T21" fmla="*/ 34 h 70"/>
                <a:gd name="T22" fmla="*/ 174 w 480"/>
                <a:gd name="T23" fmla="*/ 34 h 70"/>
                <a:gd name="T24" fmla="*/ 184 w 480"/>
                <a:gd name="T25" fmla="*/ 30 h 70"/>
                <a:gd name="T26" fmla="*/ 188 w 480"/>
                <a:gd name="T27" fmla="*/ 20 h 70"/>
                <a:gd name="T28" fmla="*/ 188 w 480"/>
                <a:gd name="T29" fmla="*/ 0 h 70"/>
                <a:gd name="T30" fmla="*/ 292 w 480"/>
                <a:gd name="T31" fmla="*/ 0 h 70"/>
                <a:gd name="T32" fmla="*/ 292 w 480"/>
                <a:gd name="T33" fmla="*/ 20 h 70"/>
                <a:gd name="T34" fmla="*/ 296 w 480"/>
                <a:gd name="T35" fmla="*/ 30 h 70"/>
                <a:gd name="T36" fmla="*/ 305 w 480"/>
                <a:gd name="T37" fmla="*/ 34 h 70"/>
                <a:gd name="T38" fmla="*/ 347 w 480"/>
                <a:gd name="T39" fmla="*/ 34 h 70"/>
                <a:gd name="T40" fmla="*/ 357 w 480"/>
                <a:gd name="T41" fmla="*/ 30 h 70"/>
                <a:gd name="T42" fmla="*/ 361 w 480"/>
                <a:gd name="T43" fmla="*/ 20 h 70"/>
                <a:gd name="T44" fmla="*/ 361 w 480"/>
                <a:gd name="T45" fmla="*/ 0 h 70"/>
                <a:gd name="T46" fmla="*/ 466 w 480"/>
                <a:gd name="T47" fmla="*/ 0 h 70"/>
                <a:gd name="T48" fmla="*/ 480 w 480"/>
                <a:gd name="T4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0" h="70">
                  <a:moveTo>
                    <a:pt x="480" y="14"/>
                  </a:moveTo>
                  <a:cubicBezTo>
                    <a:pt x="480" y="56"/>
                    <a:pt x="480" y="56"/>
                    <a:pt x="480" y="56"/>
                  </a:cubicBezTo>
                  <a:cubicBezTo>
                    <a:pt x="480" y="64"/>
                    <a:pt x="473" y="70"/>
                    <a:pt x="46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6" y="70"/>
                    <a:pt x="0" y="64"/>
                    <a:pt x="0" y="5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4"/>
                    <a:pt x="120" y="27"/>
                    <a:pt x="122" y="30"/>
                  </a:cubicBezTo>
                  <a:cubicBezTo>
                    <a:pt x="125" y="32"/>
                    <a:pt x="129" y="34"/>
                    <a:pt x="132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8" y="34"/>
                    <a:pt x="181" y="32"/>
                    <a:pt x="184" y="30"/>
                  </a:cubicBezTo>
                  <a:cubicBezTo>
                    <a:pt x="186" y="27"/>
                    <a:pt x="188" y="24"/>
                    <a:pt x="188" y="2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20"/>
                    <a:pt x="292" y="20"/>
                    <a:pt x="292" y="20"/>
                  </a:cubicBezTo>
                  <a:cubicBezTo>
                    <a:pt x="292" y="24"/>
                    <a:pt x="293" y="27"/>
                    <a:pt x="296" y="30"/>
                  </a:cubicBezTo>
                  <a:cubicBezTo>
                    <a:pt x="298" y="32"/>
                    <a:pt x="302" y="34"/>
                    <a:pt x="305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51" y="34"/>
                    <a:pt x="355" y="32"/>
                    <a:pt x="357" y="30"/>
                  </a:cubicBezTo>
                  <a:cubicBezTo>
                    <a:pt x="360" y="27"/>
                    <a:pt x="361" y="24"/>
                    <a:pt x="361" y="2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73" y="0"/>
                    <a:pt x="480" y="6"/>
                    <a:pt x="48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9" name="Freeform 217"/>
            <p:cNvSpPr/>
            <p:nvPr/>
          </p:nvSpPr>
          <p:spPr bwMode="auto">
            <a:xfrm>
              <a:off x="3049588" y="6332538"/>
              <a:ext cx="165100" cy="52388"/>
            </a:xfrm>
            <a:custGeom>
              <a:avLst/>
              <a:gdLst>
                <a:gd name="T0" fmla="*/ 0 w 215"/>
                <a:gd name="T1" fmla="*/ 57 h 68"/>
                <a:gd name="T2" fmla="*/ 0 w 215"/>
                <a:gd name="T3" fmla="*/ 11 h 68"/>
                <a:gd name="T4" fmla="*/ 11 w 215"/>
                <a:gd name="T5" fmla="*/ 0 h 68"/>
                <a:gd name="T6" fmla="*/ 204 w 215"/>
                <a:gd name="T7" fmla="*/ 0 h 68"/>
                <a:gd name="T8" fmla="*/ 215 w 215"/>
                <a:gd name="T9" fmla="*/ 11 h 68"/>
                <a:gd name="T10" fmla="*/ 215 w 215"/>
                <a:gd name="T11" fmla="*/ 57 h 68"/>
                <a:gd name="T12" fmla="*/ 204 w 215"/>
                <a:gd name="T13" fmla="*/ 68 h 68"/>
                <a:gd name="T14" fmla="*/ 185 w 215"/>
                <a:gd name="T15" fmla="*/ 68 h 68"/>
                <a:gd name="T16" fmla="*/ 174 w 215"/>
                <a:gd name="T17" fmla="*/ 57 h 68"/>
                <a:gd name="T18" fmla="*/ 174 w 215"/>
                <a:gd name="T19" fmla="*/ 40 h 68"/>
                <a:gd name="T20" fmla="*/ 163 w 215"/>
                <a:gd name="T21" fmla="*/ 29 h 68"/>
                <a:gd name="T22" fmla="*/ 53 w 215"/>
                <a:gd name="T23" fmla="*/ 29 h 68"/>
                <a:gd name="T24" fmla="*/ 42 w 215"/>
                <a:gd name="T25" fmla="*/ 40 h 68"/>
                <a:gd name="T26" fmla="*/ 42 w 215"/>
                <a:gd name="T27" fmla="*/ 57 h 68"/>
                <a:gd name="T28" fmla="*/ 31 w 215"/>
                <a:gd name="T29" fmla="*/ 68 h 68"/>
                <a:gd name="T30" fmla="*/ 11 w 215"/>
                <a:gd name="T31" fmla="*/ 68 h 68"/>
                <a:gd name="T32" fmla="*/ 0 w 215"/>
                <a:gd name="T3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68">
                  <a:moveTo>
                    <a:pt x="0" y="5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0" y="0"/>
                    <a:pt x="215" y="5"/>
                    <a:pt x="215" y="11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5" y="63"/>
                    <a:pt x="210" y="68"/>
                    <a:pt x="204" y="68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79" y="68"/>
                    <a:pt x="174" y="63"/>
                    <a:pt x="174" y="57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34"/>
                    <a:pt x="169" y="29"/>
                    <a:pt x="16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7" y="29"/>
                    <a:pt x="42" y="34"/>
                    <a:pt x="42" y="4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63"/>
                    <a:pt x="37" y="68"/>
                    <a:pt x="3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63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0" name="Group 231"/>
          <p:cNvGrpSpPr/>
          <p:nvPr/>
        </p:nvGrpSpPr>
        <p:grpSpPr>
          <a:xfrm>
            <a:off x="4012176" y="3984309"/>
            <a:ext cx="420688" cy="471488"/>
            <a:chOff x="4608513" y="6291263"/>
            <a:chExt cx="420688" cy="4714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31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2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3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4" name="Group 235"/>
          <p:cNvGrpSpPr/>
          <p:nvPr/>
        </p:nvGrpSpPr>
        <p:grpSpPr>
          <a:xfrm>
            <a:off x="1118550" y="1105676"/>
            <a:ext cx="409575" cy="420688"/>
            <a:chOff x="2044700" y="2119313"/>
            <a:chExt cx="409575" cy="4206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35" name="Freeform 221"/>
            <p:cNvSpPr>
              <a:spLocks noEditPoints="1"/>
            </p:cNvSpPr>
            <p:nvPr/>
          </p:nvSpPr>
          <p:spPr bwMode="auto">
            <a:xfrm>
              <a:off x="2044700" y="2268538"/>
              <a:ext cx="409575" cy="271463"/>
            </a:xfrm>
            <a:custGeom>
              <a:avLst/>
              <a:gdLst>
                <a:gd name="T0" fmla="*/ 0 w 533"/>
                <a:gd name="T1" fmla="*/ 0 h 355"/>
                <a:gd name="T2" fmla="*/ 0 w 533"/>
                <a:gd name="T3" fmla="*/ 2 h 355"/>
                <a:gd name="T4" fmla="*/ 0 w 533"/>
                <a:gd name="T5" fmla="*/ 333 h 355"/>
                <a:gd name="T6" fmla="*/ 0 w 533"/>
                <a:gd name="T7" fmla="*/ 333 h 355"/>
                <a:gd name="T8" fmla="*/ 21 w 533"/>
                <a:gd name="T9" fmla="*/ 355 h 355"/>
                <a:gd name="T10" fmla="*/ 512 w 533"/>
                <a:gd name="T11" fmla="*/ 355 h 355"/>
                <a:gd name="T12" fmla="*/ 533 w 533"/>
                <a:gd name="T13" fmla="*/ 333 h 355"/>
                <a:gd name="T14" fmla="*/ 533 w 533"/>
                <a:gd name="T15" fmla="*/ 2 h 355"/>
                <a:gd name="T16" fmla="*/ 532 w 533"/>
                <a:gd name="T17" fmla="*/ 0 h 355"/>
                <a:gd name="T18" fmla="*/ 0 w 533"/>
                <a:gd name="T19" fmla="*/ 0 h 355"/>
                <a:gd name="T20" fmla="*/ 492 w 533"/>
                <a:gd name="T21" fmla="*/ 307 h 355"/>
                <a:gd name="T22" fmla="*/ 484 w 533"/>
                <a:gd name="T23" fmla="*/ 316 h 355"/>
                <a:gd name="T24" fmla="*/ 47 w 533"/>
                <a:gd name="T25" fmla="*/ 316 h 355"/>
                <a:gd name="T26" fmla="*/ 39 w 533"/>
                <a:gd name="T27" fmla="*/ 307 h 355"/>
                <a:gd name="T28" fmla="*/ 39 w 533"/>
                <a:gd name="T29" fmla="*/ 31 h 355"/>
                <a:gd name="T30" fmla="*/ 492 w 533"/>
                <a:gd name="T31" fmla="*/ 31 h 355"/>
                <a:gd name="T32" fmla="*/ 492 w 533"/>
                <a:gd name="T33" fmla="*/ 30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" h="35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5"/>
                    <a:pt x="9" y="355"/>
                    <a:pt x="21" y="355"/>
                  </a:cubicBezTo>
                  <a:cubicBezTo>
                    <a:pt x="512" y="355"/>
                    <a:pt x="512" y="355"/>
                    <a:pt x="512" y="355"/>
                  </a:cubicBezTo>
                  <a:cubicBezTo>
                    <a:pt x="523" y="355"/>
                    <a:pt x="533" y="345"/>
                    <a:pt x="533" y="333"/>
                  </a:cubicBezTo>
                  <a:cubicBezTo>
                    <a:pt x="533" y="2"/>
                    <a:pt x="533" y="2"/>
                    <a:pt x="533" y="2"/>
                  </a:cubicBezTo>
                  <a:cubicBezTo>
                    <a:pt x="533" y="1"/>
                    <a:pt x="533" y="0"/>
                    <a:pt x="532" y="0"/>
                  </a:cubicBezTo>
                  <a:lnTo>
                    <a:pt x="0" y="0"/>
                  </a:lnTo>
                  <a:close/>
                  <a:moveTo>
                    <a:pt x="492" y="307"/>
                  </a:moveTo>
                  <a:cubicBezTo>
                    <a:pt x="492" y="312"/>
                    <a:pt x="489" y="316"/>
                    <a:pt x="484" y="316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43" y="316"/>
                    <a:pt x="39" y="312"/>
                    <a:pt x="39" y="307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92" y="31"/>
                    <a:pt x="492" y="31"/>
                    <a:pt x="492" y="31"/>
                  </a:cubicBezTo>
                  <a:lnTo>
                    <a:pt x="492" y="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6" name="Freeform 222"/>
            <p:cNvSpPr/>
            <p:nvPr/>
          </p:nvSpPr>
          <p:spPr bwMode="auto">
            <a:xfrm>
              <a:off x="2044700" y="2154238"/>
              <a:ext cx="409575" cy="87313"/>
            </a:xfrm>
            <a:custGeom>
              <a:avLst/>
              <a:gdLst>
                <a:gd name="T0" fmla="*/ 533 w 533"/>
                <a:gd name="T1" fmla="*/ 21 h 112"/>
                <a:gd name="T2" fmla="*/ 533 w 533"/>
                <a:gd name="T3" fmla="*/ 112 h 112"/>
                <a:gd name="T4" fmla="*/ 0 w 533"/>
                <a:gd name="T5" fmla="*/ 112 h 112"/>
                <a:gd name="T6" fmla="*/ 0 w 533"/>
                <a:gd name="T7" fmla="*/ 21 h 112"/>
                <a:gd name="T8" fmla="*/ 21 w 533"/>
                <a:gd name="T9" fmla="*/ 0 h 112"/>
                <a:gd name="T10" fmla="*/ 83 w 533"/>
                <a:gd name="T11" fmla="*/ 0 h 112"/>
                <a:gd name="T12" fmla="*/ 83 w 533"/>
                <a:gd name="T13" fmla="*/ 41 h 112"/>
                <a:gd name="T14" fmla="*/ 108 w 533"/>
                <a:gd name="T15" fmla="*/ 65 h 112"/>
                <a:gd name="T16" fmla="*/ 136 w 533"/>
                <a:gd name="T17" fmla="*/ 65 h 112"/>
                <a:gd name="T18" fmla="*/ 161 w 533"/>
                <a:gd name="T19" fmla="*/ 41 h 112"/>
                <a:gd name="T20" fmla="*/ 161 w 533"/>
                <a:gd name="T21" fmla="*/ 0 h 112"/>
                <a:gd name="T22" fmla="*/ 373 w 533"/>
                <a:gd name="T23" fmla="*/ 0 h 112"/>
                <a:gd name="T24" fmla="*/ 373 w 533"/>
                <a:gd name="T25" fmla="*/ 41 h 112"/>
                <a:gd name="T26" fmla="*/ 398 w 533"/>
                <a:gd name="T27" fmla="*/ 65 h 112"/>
                <a:gd name="T28" fmla="*/ 426 w 533"/>
                <a:gd name="T29" fmla="*/ 65 h 112"/>
                <a:gd name="T30" fmla="*/ 450 w 533"/>
                <a:gd name="T31" fmla="*/ 41 h 112"/>
                <a:gd name="T32" fmla="*/ 450 w 533"/>
                <a:gd name="T33" fmla="*/ 0 h 112"/>
                <a:gd name="T34" fmla="*/ 512 w 533"/>
                <a:gd name="T35" fmla="*/ 0 h 112"/>
                <a:gd name="T36" fmla="*/ 533 w 533"/>
                <a:gd name="T3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112">
                  <a:moveTo>
                    <a:pt x="533" y="21"/>
                  </a:moveTo>
                  <a:cubicBezTo>
                    <a:pt x="533" y="112"/>
                    <a:pt x="533" y="112"/>
                    <a:pt x="533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54"/>
                    <a:pt x="95" y="65"/>
                    <a:pt x="108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50" y="65"/>
                    <a:pt x="161" y="54"/>
                    <a:pt x="161" y="4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3" y="41"/>
                    <a:pt x="373" y="41"/>
                    <a:pt x="373" y="41"/>
                  </a:cubicBezTo>
                  <a:cubicBezTo>
                    <a:pt x="373" y="54"/>
                    <a:pt x="384" y="65"/>
                    <a:pt x="398" y="65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39" y="65"/>
                    <a:pt x="450" y="54"/>
                    <a:pt x="450" y="4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23" y="0"/>
                    <a:pt x="533" y="9"/>
                    <a:pt x="53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7" name="Freeform 223"/>
            <p:cNvSpPr>
              <a:spLocks noEditPoints="1"/>
            </p:cNvSpPr>
            <p:nvPr/>
          </p:nvSpPr>
          <p:spPr bwMode="auto">
            <a:xfrm>
              <a:off x="2257425" y="2320925"/>
              <a:ext cx="111125" cy="153988"/>
            </a:xfrm>
            <a:custGeom>
              <a:avLst/>
              <a:gdLst>
                <a:gd name="T0" fmla="*/ 74 w 146"/>
                <a:gd name="T1" fmla="*/ 0 h 201"/>
                <a:gd name="T2" fmla="*/ 0 w 146"/>
                <a:gd name="T3" fmla="*/ 100 h 201"/>
                <a:gd name="T4" fmla="*/ 73 w 146"/>
                <a:gd name="T5" fmla="*/ 201 h 201"/>
                <a:gd name="T6" fmla="*/ 146 w 146"/>
                <a:gd name="T7" fmla="*/ 99 h 201"/>
                <a:gd name="T8" fmla="*/ 74 w 146"/>
                <a:gd name="T9" fmla="*/ 0 h 201"/>
                <a:gd name="T10" fmla="*/ 74 w 146"/>
                <a:gd name="T11" fmla="*/ 166 h 201"/>
                <a:gd name="T12" fmla="*/ 46 w 146"/>
                <a:gd name="T13" fmla="*/ 100 h 201"/>
                <a:gd name="T14" fmla="*/ 73 w 146"/>
                <a:gd name="T15" fmla="*/ 34 h 201"/>
                <a:gd name="T16" fmla="*/ 101 w 146"/>
                <a:gd name="T17" fmla="*/ 100 h 201"/>
                <a:gd name="T18" fmla="*/ 74 w 146"/>
                <a:gd name="T19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201">
                  <a:moveTo>
                    <a:pt x="74" y="0"/>
                  </a:moveTo>
                  <a:cubicBezTo>
                    <a:pt x="24" y="0"/>
                    <a:pt x="0" y="44"/>
                    <a:pt x="0" y="100"/>
                  </a:cubicBezTo>
                  <a:cubicBezTo>
                    <a:pt x="0" y="155"/>
                    <a:pt x="22" y="201"/>
                    <a:pt x="73" y="201"/>
                  </a:cubicBezTo>
                  <a:cubicBezTo>
                    <a:pt x="122" y="201"/>
                    <a:pt x="146" y="159"/>
                    <a:pt x="146" y="99"/>
                  </a:cubicBezTo>
                  <a:cubicBezTo>
                    <a:pt x="146" y="46"/>
                    <a:pt x="126" y="0"/>
                    <a:pt x="74" y="0"/>
                  </a:cubicBezTo>
                  <a:close/>
                  <a:moveTo>
                    <a:pt x="74" y="166"/>
                  </a:moveTo>
                  <a:cubicBezTo>
                    <a:pt x="56" y="166"/>
                    <a:pt x="45" y="145"/>
                    <a:pt x="46" y="100"/>
                  </a:cubicBezTo>
                  <a:cubicBezTo>
                    <a:pt x="45" y="55"/>
                    <a:pt x="57" y="34"/>
                    <a:pt x="73" y="34"/>
                  </a:cubicBezTo>
                  <a:cubicBezTo>
                    <a:pt x="92" y="34"/>
                    <a:pt x="101" y="57"/>
                    <a:pt x="101" y="100"/>
                  </a:cubicBezTo>
                  <a:cubicBezTo>
                    <a:pt x="101" y="144"/>
                    <a:pt x="91" y="166"/>
                    <a:pt x="74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8" name="Freeform 224"/>
            <p:cNvSpPr/>
            <p:nvPr/>
          </p:nvSpPr>
          <p:spPr bwMode="auto">
            <a:xfrm>
              <a:off x="2132013" y="2320925"/>
              <a:ext cx="104775" cy="150813"/>
            </a:xfrm>
            <a:custGeom>
              <a:avLst/>
              <a:gdLst>
                <a:gd name="T0" fmla="*/ 138 w 138"/>
                <a:gd name="T1" fmla="*/ 197 h 197"/>
                <a:gd name="T2" fmla="*/ 0 w 138"/>
                <a:gd name="T3" fmla="*/ 197 h 197"/>
                <a:gd name="T4" fmla="*/ 0 w 138"/>
                <a:gd name="T5" fmla="*/ 170 h 197"/>
                <a:gd name="T6" fmla="*/ 25 w 138"/>
                <a:gd name="T7" fmla="*/ 147 h 197"/>
                <a:gd name="T8" fmla="*/ 89 w 138"/>
                <a:gd name="T9" fmla="*/ 65 h 197"/>
                <a:gd name="T10" fmla="*/ 57 w 138"/>
                <a:gd name="T11" fmla="*/ 36 h 197"/>
                <a:gd name="T12" fmla="*/ 15 w 138"/>
                <a:gd name="T13" fmla="*/ 52 h 197"/>
                <a:gd name="T14" fmla="*/ 3 w 138"/>
                <a:gd name="T15" fmla="*/ 20 h 197"/>
                <a:gd name="T16" fmla="*/ 66 w 138"/>
                <a:gd name="T17" fmla="*/ 0 h 197"/>
                <a:gd name="T18" fmla="*/ 134 w 138"/>
                <a:gd name="T19" fmla="*/ 61 h 197"/>
                <a:gd name="T20" fmla="*/ 83 w 138"/>
                <a:gd name="T21" fmla="*/ 144 h 197"/>
                <a:gd name="T22" fmla="*/ 65 w 138"/>
                <a:gd name="T23" fmla="*/ 159 h 197"/>
                <a:gd name="T24" fmla="*/ 65 w 138"/>
                <a:gd name="T25" fmla="*/ 160 h 197"/>
                <a:gd name="T26" fmla="*/ 138 w 138"/>
                <a:gd name="T27" fmla="*/ 160 h 197"/>
                <a:gd name="T28" fmla="*/ 138 w 138"/>
                <a:gd name="T2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97">
                  <a:moveTo>
                    <a:pt x="138" y="19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68" y="109"/>
                    <a:pt x="88" y="87"/>
                    <a:pt x="89" y="65"/>
                  </a:cubicBezTo>
                  <a:cubicBezTo>
                    <a:pt x="89" y="49"/>
                    <a:pt x="79" y="36"/>
                    <a:pt x="57" y="36"/>
                  </a:cubicBezTo>
                  <a:cubicBezTo>
                    <a:pt x="40" y="36"/>
                    <a:pt x="26" y="45"/>
                    <a:pt x="15" y="5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7" y="9"/>
                    <a:pt x="40" y="0"/>
                    <a:pt x="66" y="0"/>
                  </a:cubicBezTo>
                  <a:cubicBezTo>
                    <a:pt x="110" y="0"/>
                    <a:pt x="134" y="25"/>
                    <a:pt x="134" y="61"/>
                  </a:cubicBezTo>
                  <a:cubicBezTo>
                    <a:pt x="134" y="93"/>
                    <a:pt x="111" y="119"/>
                    <a:pt x="83" y="144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138" y="160"/>
                    <a:pt x="138" y="160"/>
                    <a:pt x="138" y="160"/>
                  </a:cubicBezTo>
                  <a:lnTo>
                    <a:pt x="138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9" name="Freeform 225"/>
            <p:cNvSpPr/>
            <p:nvPr/>
          </p:nvSpPr>
          <p:spPr bwMode="auto">
            <a:xfrm>
              <a:off x="212407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2 w 39"/>
                <a:gd name="T5" fmla="*/ 0 h 92"/>
                <a:gd name="T6" fmla="*/ 26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6 w 39"/>
                <a:gd name="T13" fmla="*/ 92 h 92"/>
                <a:gd name="T14" fmla="*/ 12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3" y="92"/>
                    <a:pt x="26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0" name="Freeform 226"/>
            <p:cNvSpPr/>
            <p:nvPr/>
          </p:nvSpPr>
          <p:spPr bwMode="auto">
            <a:xfrm>
              <a:off x="234632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3 w 39"/>
                <a:gd name="T5" fmla="*/ 0 h 92"/>
                <a:gd name="T6" fmla="*/ 27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7 w 39"/>
                <a:gd name="T13" fmla="*/ 92 h 92"/>
                <a:gd name="T14" fmla="*/ 13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4" y="92"/>
                    <a:pt x="27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6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1" name="Group 242"/>
          <p:cNvGrpSpPr/>
          <p:nvPr/>
        </p:nvGrpSpPr>
        <p:grpSpPr>
          <a:xfrm>
            <a:off x="1838630" y="1852247"/>
            <a:ext cx="447675" cy="341313"/>
            <a:chOff x="2908300" y="2946400"/>
            <a:chExt cx="447675" cy="3413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42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3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4" name="Group 245"/>
          <p:cNvGrpSpPr/>
          <p:nvPr/>
        </p:nvGrpSpPr>
        <p:grpSpPr>
          <a:xfrm>
            <a:off x="4009795" y="3296921"/>
            <a:ext cx="446087" cy="414338"/>
            <a:chOff x="3767138" y="6329363"/>
            <a:chExt cx="446087" cy="4143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45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6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7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8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9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0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1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2" name="Group 253"/>
          <p:cNvGrpSpPr/>
          <p:nvPr/>
        </p:nvGrpSpPr>
        <p:grpSpPr>
          <a:xfrm>
            <a:off x="1118550" y="4031289"/>
            <a:ext cx="479425" cy="357188"/>
            <a:chOff x="2044700" y="5510213"/>
            <a:chExt cx="479425" cy="3571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53" name="Freeform 236"/>
            <p:cNvSpPr>
              <a:spLocks noEditPoints="1"/>
            </p:cNvSpPr>
            <p:nvPr/>
          </p:nvSpPr>
          <p:spPr bwMode="auto">
            <a:xfrm>
              <a:off x="2044700" y="5510213"/>
              <a:ext cx="479425" cy="357188"/>
            </a:xfrm>
            <a:custGeom>
              <a:avLst/>
              <a:gdLst>
                <a:gd name="T0" fmla="*/ 614 w 624"/>
                <a:gd name="T1" fmla="*/ 355 h 464"/>
                <a:gd name="T2" fmla="*/ 535 w 624"/>
                <a:gd name="T3" fmla="*/ 461 h 464"/>
                <a:gd name="T4" fmla="*/ 519 w 624"/>
                <a:gd name="T5" fmla="*/ 464 h 464"/>
                <a:gd name="T6" fmla="*/ 65 w 624"/>
                <a:gd name="T7" fmla="*/ 464 h 464"/>
                <a:gd name="T8" fmla="*/ 0 w 624"/>
                <a:gd name="T9" fmla="*/ 399 h 464"/>
                <a:gd name="T10" fmla="*/ 0 w 624"/>
                <a:gd name="T11" fmla="*/ 394 h 464"/>
                <a:gd name="T12" fmla="*/ 0 w 624"/>
                <a:gd name="T13" fmla="*/ 124 h 464"/>
                <a:gd name="T14" fmla="*/ 0 w 624"/>
                <a:gd name="T15" fmla="*/ 59 h 464"/>
                <a:gd name="T16" fmla="*/ 4 w 624"/>
                <a:gd name="T17" fmla="*/ 48 h 464"/>
                <a:gd name="T18" fmla="*/ 15 w 624"/>
                <a:gd name="T19" fmla="*/ 44 h 464"/>
                <a:gd name="T20" fmla="*/ 37 w 624"/>
                <a:gd name="T21" fmla="*/ 44 h 464"/>
                <a:gd name="T22" fmla="*/ 75 w 624"/>
                <a:gd name="T23" fmla="*/ 0 h 464"/>
                <a:gd name="T24" fmla="*/ 579 w 624"/>
                <a:gd name="T25" fmla="*/ 0 h 464"/>
                <a:gd name="T26" fmla="*/ 614 w 624"/>
                <a:gd name="T27" fmla="*/ 32 h 464"/>
                <a:gd name="T28" fmla="*/ 614 w 624"/>
                <a:gd name="T29" fmla="*/ 355 h 464"/>
                <a:gd name="T30" fmla="*/ 554 w 624"/>
                <a:gd name="T31" fmla="*/ 74 h 464"/>
                <a:gd name="T32" fmla="*/ 30 w 624"/>
                <a:gd name="T33" fmla="*/ 74 h 464"/>
                <a:gd name="T34" fmla="*/ 30 w 624"/>
                <a:gd name="T35" fmla="*/ 124 h 464"/>
                <a:gd name="T36" fmla="*/ 30 w 624"/>
                <a:gd name="T37" fmla="*/ 394 h 464"/>
                <a:gd name="T38" fmla="*/ 30 w 624"/>
                <a:gd name="T39" fmla="*/ 399 h 464"/>
                <a:gd name="T40" fmla="*/ 65 w 624"/>
                <a:gd name="T41" fmla="*/ 434 h 464"/>
                <a:gd name="T42" fmla="*/ 519 w 624"/>
                <a:gd name="T43" fmla="*/ 434 h 464"/>
                <a:gd name="T44" fmla="*/ 554 w 624"/>
                <a:gd name="T45" fmla="*/ 399 h 464"/>
                <a:gd name="T46" fmla="*/ 554 w 624"/>
                <a:gd name="T47" fmla="*/ 394 h 464"/>
                <a:gd name="T48" fmla="*/ 554 w 624"/>
                <a:gd name="T49" fmla="*/ 124 h 464"/>
                <a:gd name="T50" fmla="*/ 554 w 624"/>
                <a:gd name="T51" fmla="*/ 7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64">
                  <a:moveTo>
                    <a:pt x="614" y="355"/>
                  </a:moveTo>
                  <a:cubicBezTo>
                    <a:pt x="613" y="377"/>
                    <a:pt x="624" y="460"/>
                    <a:pt x="535" y="461"/>
                  </a:cubicBezTo>
                  <a:cubicBezTo>
                    <a:pt x="530" y="463"/>
                    <a:pt x="525" y="464"/>
                    <a:pt x="519" y="464"/>
                  </a:cubicBezTo>
                  <a:cubicBezTo>
                    <a:pt x="65" y="464"/>
                    <a:pt x="65" y="464"/>
                    <a:pt x="65" y="464"/>
                  </a:cubicBezTo>
                  <a:cubicBezTo>
                    <a:pt x="29" y="464"/>
                    <a:pt x="0" y="435"/>
                    <a:pt x="0" y="399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2" y="51"/>
                    <a:pt x="4" y="48"/>
                  </a:cubicBezTo>
                  <a:cubicBezTo>
                    <a:pt x="7" y="46"/>
                    <a:pt x="11" y="44"/>
                    <a:pt x="15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90" y="35"/>
                    <a:pt x="75" y="0"/>
                    <a:pt x="75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8" y="0"/>
                    <a:pt x="614" y="8"/>
                    <a:pt x="614" y="32"/>
                  </a:cubicBezTo>
                  <a:lnTo>
                    <a:pt x="614" y="355"/>
                  </a:lnTo>
                  <a:close/>
                  <a:moveTo>
                    <a:pt x="554" y="74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9"/>
                    <a:pt x="30" y="399"/>
                    <a:pt x="30" y="399"/>
                  </a:cubicBezTo>
                  <a:cubicBezTo>
                    <a:pt x="30" y="418"/>
                    <a:pt x="46" y="434"/>
                    <a:pt x="65" y="434"/>
                  </a:cubicBezTo>
                  <a:cubicBezTo>
                    <a:pt x="519" y="434"/>
                    <a:pt x="519" y="434"/>
                    <a:pt x="519" y="434"/>
                  </a:cubicBezTo>
                  <a:cubicBezTo>
                    <a:pt x="538" y="434"/>
                    <a:pt x="554" y="418"/>
                    <a:pt x="554" y="399"/>
                  </a:cubicBezTo>
                  <a:cubicBezTo>
                    <a:pt x="554" y="394"/>
                    <a:pt x="554" y="394"/>
                    <a:pt x="554" y="394"/>
                  </a:cubicBezTo>
                  <a:cubicBezTo>
                    <a:pt x="554" y="124"/>
                    <a:pt x="554" y="124"/>
                    <a:pt x="554" y="124"/>
                  </a:cubicBezTo>
                  <a:lnTo>
                    <a:pt x="554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4" name="Freeform 237"/>
            <p:cNvSpPr/>
            <p:nvPr/>
          </p:nvSpPr>
          <p:spPr bwMode="auto">
            <a:xfrm>
              <a:off x="2271713" y="5668963"/>
              <a:ext cx="176213" cy="17463"/>
            </a:xfrm>
            <a:custGeom>
              <a:avLst/>
              <a:gdLst>
                <a:gd name="T0" fmla="*/ 0 w 229"/>
                <a:gd name="T1" fmla="*/ 12 h 24"/>
                <a:gd name="T2" fmla="*/ 12 w 229"/>
                <a:gd name="T3" fmla="*/ 0 h 24"/>
                <a:gd name="T4" fmla="*/ 217 w 229"/>
                <a:gd name="T5" fmla="*/ 0 h 24"/>
                <a:gd name="T6" fmla="*/ 229 w 229"/>
                <a:gd name="T7" fmla="*/ 12 h 24"/>
                <a:gd name="T8" fmla="*/ 217 w 229"/>
                <a:gd name="T9" fmla="*/ 24 h 24"/>
                <a:gd name="T10" fmla="*/ 12 w 229"/>
                <a:gd name="T11" fmla="*/ 24 h 24"/>
                <a:gd name="T12" fmla="*/ 0 w 22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9" y="5"/>
                    <a:pt x="229" y="12"/>
                  </a:cubicBezTo>
                  <a:cubicBezTo>
                    <a:pt x="229" y="18"/>
                    <a:pt x="224" y="24"/>
                    <a:pt x="217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5" name="Freeform 238"/>
            <p:cNvSpPr/>
            <p:nvPr/>
          </p:nvSpPr>
          <p:spPr bwMode="auto">
            <a:xfrm>
              <a:off x="2271713" y="5749925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8"/>
                    <a:pt x="229" y="12"/>
                  </a:cubicBezTo>
                  <a:cubicBezTo>
                    <a:pt x="229" y="5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6" name="Freeform 239"/>
            <p:cNvSpPr/>
            <p:nvPr/>
          </p:nvSpPr>
          <p:spPr bwMode="auto">
            <a:xfrm>
              <a:off x="2271713" y="5708650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9"/>
                    <a:pt x="229" y="12"/>
                  </a:cubicBezTo>
                  <a:cubicBezTo>
                    <a:pt x="229" y="6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7" name="Freeform 240"/>
            <p:cNvSpPr>
              <a:spLocks noEditPoints="1"/>
            </p:cNvSpPr>
            <p:nvPr/>
          </p:nvSpPr>
          <p:spPr bwMode="auto">
            <a:xfrm>
              <a:off x="2093913" y="5654675"/>
              <a:ext cx="150813" cy="168275"/>
            </a:xfrm>
            <a:custGeom>
              <a:avLst/>
              <a:gdLst>
                <a:gd name="T0" fmla="*/ 0 w 196"/>
                <a:gd name="T1" fmla="*/ 0 h 218"/>
                <a:gd name="T2" fmla="*/ 0 w 196"/>
                <a:gd name="T3" fmla="*/ 218 h 218"/>
                <a:gd name="T4" fmla="*/ 196 w 196"/>
                <a:gd name="T5" fmla="*/ 218 h 218"/>
                <a:gd name="T6" fmla="*/ 196 w 196"/>
                <a:gd name="T7" fmla="*/ 0 h 218"/>
                <a:gd name="T8" fmla="*/ 0 w 196"/>
                <a:gd name="T9" fmla="*/ 0 h 218"/>
                <a:gd name="T10" fmla="*/ 7 w 196"/>
                <a:gd name="T11" fmla="*/ 208 h 218"/>
                <a:gd name="T12" fmla="*/ 13 w 196"/>
                <a:gd name="T13" fmla="*/ 181 h 218"/>
                <a:gd name="T14" fmla="*/ 27 w 196"/>
                <a:gd name="T15" fmla="*/ 162 h 218"/>
                <a:gd name="T16" fmla="*/ 63 w 196"/>
                <a:gd name="T17" fmla="*/ 145 h 218"/>
                <a:gd name="T18" fmla="*/ 79 w 196"/>
                <a:gd name="T19" fmla="*/ 133 h 218"/>
                <a:gd name="T20" fmla="*/ 79 w 196"/>
                <a:gd name="T21" fmla="*/ 133 h 218"/>
                <a:gd name="T22" fmla="*/ 79 w 196"/>
                <a:gd name="T23" fmla="*/ 128 h 218"/>
                <a:gd name="T24" fmla="*/ 67 w 196"/>
                <a:gd name="T25" fmla="*/ 110 h 218"/>
                <a:gd name="T26" fmla="*/ 63 w 196"/>
                <a:gd name="T27" fmla="*/ 75 h 218"/>
                <a:gd name="T28" fmla="*/ 78 w 196"/>
                <a:gd name="T29" fmla="*/ 50 h 218"/>
                <a:gd name="T30" fmla="*/ 121 w 196"/>
                <a:gd name="T31" fmla="*/ 48 h 218"/>
                <a:gd name="T32" fmla="*/ 137 w 196"/>
                <a:gd name="T33" fmla="*/ 56 h 218"/>
                <a:gd name="T34" fmla="*/ 139 w 196"/>
                <a:gd name="T35" fmla="*/ 76 h 218"/>
                <a:gd name="T36" fmla="*/ 133 w 196"/>
                <a:gd name="T37" fmla="*/ 93 h 218"/>
                <a:gd name="T38" fmla="*/ 132 w 196"/>
                <a:gd name="T39" fmla="*/ 112 h 218"/>
                <a:gd name="T40" fmla="*/ 123 w 196"/>
                <a:gd name="T41" fmla="*/ 132 h 218"/>
                <a:gd name="T42" fmla="*/ 123 w 196"/>
                <a:gd name="T43" fmla="*/ 133 h 218"/>
                <a:gd name="T44" fmla="*/ 123 w 196"/>
                <a:gd name="T45" fmla="*/ 133 h 218"/>
                <a:gd name="T46" fmla="*/ 145 w 196"/>
                <a:gd name="T47" fmla="*/ 150 h 218"/>
                <a:gd name="T48" fmla="*/ 177 w 196"/>
                <a:gd name="T49" fmla="*/ 178 h 218"/>
                <a:gd name="T50" fmla="*/ 183 w 196"/>
                <a:gd name="T51" fmla="*/ 209 h 218"/>
                <a:gd name="T52" fmla="*/ 7 w 196"/>
                <a:gd name="T53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218">
                  <a:moveTo>
                    <a:pt x="0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0"/>
                  </a:lnTo>
                  <a:close/>
                  <a:moveTo>
                    <a:pt x="7" y="208"/>
                  </a:moveTo>
                  <a:cubicBezTo>
                    <a:pt x="7" y="208"/>
                    <a:pt x="11" y="189"/>
                    <a:pt x="13" y="181"/>
                  </a:cubicBezTo>
                  <a:cubicBezTo>
                    <a:pt x="15" y="173"/>
                    <a:pt x="14" y="169"/>
                    <a:pt x="27" y="162"/>
                  </a:cubicBezTo>
                  <a:cubicBezTo>
                    <a:pt x="40" y="155"/>
                    <a:pt x="61" y="147"/>
                    <a:pt x="63" y="145"/>
                  </a:cubicBezTo>
                  <a:cubicBezTo>
                    <a:pt x="65" y="143"/>
                    <a:pt x="77" y="135"/>
                    <a:pt x="79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2"/>
                    <a:pt x="79" y="130"/>
                    <a:pt x="79" y="128"/>
                  </a:cubicBezTo>
                  <a:cubicBezTo>
                    <a:pt x="77" y="122"/>
                    <a:pt x="70" y="115"/>
                    <a:pt x="67" y="110"/>
                  </a:cubicBezTo>
                  <a:cubicBezTo>
                    <a:pt x="63" y="104"/>
                    <a:pt x="62" y="90"/>
                    <a:pt x="63" y="75"/>
                  </a:cubicBezTo>
                  <a:cubicBezTo>
                    <a:pt x="64" y="60"/>
                    <a:pt x="78" y="50"/>
                    <a:pt x="78" y="50"/>
                  </a:cubicBezTo>
                  <a:cubicBezTo>
                    <a:pt x="103" y="36"/>
                    <a:pt x="114" y="45"/>
                    <a:pt x="121" y="48"/>
                  </a:cubicBezTo>
                  <a:cubicBezTo>
                    <a:pt x="128" y="50"/>
                    <a:pt x="136" y="52"/>
                    <a:pt x="137" y="56"/>
                  </a:cubicBezTo>
                  <a:cubicBezTo>
                    <a:pt x="138" y="61"/>
                    <a:pt x="139" y="71"/>
                    <a:pt x="139" y="76"/>
                  </a:cubicBezTo>
                  <a:cubicBezTo>
                    <a:pt x="139" y="82"/>
                    <a:pt x="134" y="91"/>
                    <a:pt x="133" y="93"/>
                  </a:cubicBezTo>
                  <a:cubicBezTo>
                    <a:pt x="133" y="100"/>
                    <a:pt x="132" y="110"/>
                    <a:pt x="132" y="112"/>
                  </a:cubicBezTo>
                  <a:cubicBezTo>
                    <a:pt x="131" y="117"/>
                    <a:pt x="127" y="125"/>
                    <a:pt x="123" y="132"/>
                  </a:cubicBezTo>
                  <a:cubicBezTo>
                    <a:pt x="123" y="132"/>
                    <a:pt x="123" y="132"/>
                    <a:pt x="123" y="133"/>
                  </a:cubicBezTo>
                  <a:cubicBezTo>
                    <a:pt x="123" y="133"/>
                    <a:pt x="123" y="133"/>
                    <a:pt x="123" y="133"/>
                  </a:cubicBezTo>
                  <a:cubicBezTo>
                    <a:pt x="123" y="133"/>
                    <a:pt x="121" y="138"/>
                    <a:pt x="145" y="150"/>
                  </a:cubicBezTo>
                  <a:cubicBezTo>
                    <a:pt x="168" y="162"/>
                    <a:pt x="175" y="171"/>
                    <a:pt x="177" y="178"/>
                  </a:cubicBezTo>
                  <a:cubicBezTo>
                    <a:pt x="179" y="186"/>
                    <a:pt x="183" y="209"/>
                    <a:pt x="183" y="209"/>
                  </a:cubicBez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8" name="Group 259"/>
          <p:cNvGrpSpPr/>
          <p:nvPr/>
        </p:nvGrpSpPr>
        <p:grpSpPr>
          <a:xfrm>
            <a:off x="3321900" y="3303271"/>
            <a:ext cx="388938" cy="446088"/>
            <a:chOff x="4638675" y="4654550"/>
            <a:chExt cx="388938" cy="4460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5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2" name="Group 263"/>
          <p:cNvGrpSpPr/>
          <p:nvPr/>
        </p:nvGrpSpPr>
        <p:grpSpPr>
          <a:xfrm>
            <a:off x="1118550" y="3279459"/>
            <a:ext cx="417513" cy="414338"/>
            <a:chOff x="2097088" y="4630738"/>
            <a:chExt cx="417513" cy="4143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63" name="Freeform 244"/>
            <p:cNvSpPr>
              <a:spLocks noEditPoints="1"/>
            </p:cNvSpPr>
            <p:nvPr/>
          </p:nvSpPr>
          <p:spPr bwMode="auto">
            <a:xfrm>
              <a:off x="2097088" y="4630738"/>
              <a:ext cx="417513" cy="320675"/>
            </a:xfrm>
            <a:custGeom>
              <a:avLst/>
              <a:gdLst>
                <a:gd name="T0" fmla="*/ 312 w 543"/>
                <a:gd name="T1" fmla="*/ 241 h 417"/>
                <a:gd name="T2" fmla="*/ 306 w 543"/>
                <a:gd name="T3" fmla="*/ 229 h 417"/>
                <a:gd name="T4" fmla="*/ 283 w 543"/>
                <a:gd name="T5" fmla="*/ 222 h 417"/>
                <a:gd name="T6" fmla="*/ 283 w 543"/>
                <a:gd name="T7" fmla="*/ 260 h 417"/>
                <a:gd name="T8" fmla="*/ 304 w 543"/>
                <a:gd name="T9" fmla="*/ 255 h 417"/>
                <a:gd name="T10" fmla="*/ 312 w 543"/>
                <a:gd name="T11" fmla="*/ 241 h 417"/>
                <a:gd name="T12" fmla="*/ 256 w 543"/>
                <a:gd name="T13" fmla="*/ 173 h 417"/>
                <a:gd name="T14" fmla="*/ 256 w 543"/>
                <a:gd name="T15" fmla="*/ 138 h 417"/>
                <a:gd name="T16" fmla="*/ 237 w 543"/>
                <a:gd name="T17" fmla="*/ 143 h 417"/>
                <a:gd name="T18" fmla="*/ 229 w 543"/>
                <a:gd name="T19" fmla="*/ 155 h 417"/>
                <a:gd name="T20" fmla="*/ 234 w 543"/>
                <a:gd name="T21" fmla="*/ 166 h 417"/>
                <a:gd name="T22" fmla="*/ 256 w 543"/>
                <a:gd name="T23" fmla="*/ 173 h 417"/>
                <a:gd name="T24" fmla="*/ 0 w 543"/>
                <a:gd name="T25" fmla="*/ 210 h 417"/>
                <a:gd name="T26" fmla="*/ 271 w 543"/>
                <a:gd name="T27" fmla="*/ 1 h 417"/>
                <a:gd name="T28" fmla="*/ 543 w 543"/>
                <a:gd name="T29" fmla="*/ 208 h 417"/>
                <a:gd name="T30" fmla="*/ 271 w 543"/>
                <a:gd name="T31" fmla="*/ 417 h 417"/>
                <a:gd name="T32" fmla="*/ 0 w 543"/>
                <a:gd name="T33" fmla="*/ 210 h 417"/>
                <a:gd name="T34" fmla="*/ 161 w 543"/>
                <a:gd name="T35" fmla="*/ 157 h 417"/>
                <a:gd name="T36" fmla="*/ 167 w 543"/>
                <a:gd name="T37" fmla="*/ 182 h 417"/>
                <a:gd name="T38" fmla="*/ 184 w 543"/>
                <a:gd name="T39" fmla="*/ 198 h 417"/>
                <a:gd name="T40" fmla="*/ 209 w 543"/>
                <a:gd name="T41" fmla="*/ 209 h 417"/>
                <a:gd name="T42" fmla="*/ 237 w 543"/>
                <a:gd name="T43" fmla="*/ 216 h 417"/>
                <a:gd name="T44" fmla="*/ 255 w 543"/>
                <a:gd name="T45" fmla="*/ 219 h 417"/>
                <a:gd name="T46" fmla="*/ 255 w 543"/>
                <a:gd name="T47" fmla="*/ 261 h 417"/>
                <a:gd name="T48" fmla="*/ 206 w 543"/>
                <a:gd name="T49" fmla="*/ 254 h 417"/>
                <a:gd name="T50" fmla="*/ 172 w 543"/>
                <a:gd name="T51" fmla="*/ 244 h 417"/>
                <a:gd name="T52" fmla="*/ 166 w 543"/>
                <a:gd name="T53" fmla="*/ 244 h 417"/>
                <a:gd name="T54" fmla="*/ 166 w 543"/>
                <a:gd name="T55" fmla="*/ 287 h 417"/>
                <a:gd name="T56" fmla="*/ 207 w 543"/>
                <a:gd name="T57" fmla="*/ 297 h 417"/>
                <a:gd name="T58" fmla="*/ 254 w 543"/>
                <a:gd name="T59" fmla="*/ 300 h 417"/>
                <a:gd name="T60" fmla="*/ 254 w 543"/>
                <a:gd name="T61" fmla="*/ 354 h 417"/>
                <a:gd name="T62" fmla="*/ 286 w 543"/>
                <a:gd name="T63" fmla="*/ 354 h 417"/>
                <a:gd name="T64" fmla="*/ 286 w 543"/>
                <a:gd name="T65" fmla="*/ 300 h 417"/>
                <a:gd name="T66" fmla="*/ 326 w 543"/>
                <a:gd name="T67" fmla="*/ 293 h 417"/>
                <a:gd name="T68" fmla="*/ 356 w 543"/>
                <a:gd name="T69" fmla="*/ 279 h 417"/>
                <a:gd name="T70" fmla="*/ 375 w 543"/>
                <a:gd name="T71" fmla="*/ 259 h 417"/>
                <a:gd name="T72" fmla="*/ 382 w 543"/>
                <a:gd name="T73" fmla="*/ 235 h 417"/>
                <a:gd name="T74" fmla="*/ 362 w 543"/>
                <a:gd name="T75" fmla="*/ 198 h 417"/>
                <a:gd name="T76" fmla="*/ 302 w 543"/>
                <a:gd name="T77" fmla="*/ 178 h 417"/>
                <a:gd name="T78" fmla="*/ 285 w 543"/>
                <a:gd name="T79" fmla="*/ 176 h 417"/>
                <a:gd name="T80" fmla="*/ 285 w 543"/>
                <a:gd name="T81" fmla="*/ 138 h 417"/>
                <a:gd name="T82" fmla="*/ 324 w 543"/>
                <a:gd name="T83" fmla="*/ 142 h 417"/>
                <a:gd name="T84" fmla="*/ 355 w 543"/>
                <a:gd name="T85" fmla="*/ 153 h 417"/>
                <a:gd name="T86" fmla="*/ 361 w 543"/>
                <a:gd name="T87" fmla="*/ 153 h 417"/>
                <a:gd name="T88" fmla="*/ 361 w 543"/>
                <a:gd name="T89" fmla="*/ 109 h 417"/>
                <a:gd name="T90" fmla="*/ 326 w 543"/>
                <a:gd name="T91" fmla="*/ 102 h 417"/>
                <a:gd name="T92" fmla="*/ 286 w 543"/>
                <a:gd name="T93" fmla="*/ 98 h 417"/>
                <a:gd name="T94" fmla="*/ 286 w 543"/>
                <a:gd name="T95" fmla="*/ 64 h 417"/>
                <a:gd name="T96" fmla="*/ 254 w 543"/>
                <a:gd name="T97" fmla="*/ 64 h 417"/>
                <a:gd name="T98" fmla="*/ 254 w 543"/>
                <a:gd name="T99" fmla="*/ 99 h 417"/>
                <a:gd name="T100" fmla="*/ 186 w 543"/>
                <a:gd name="T101" fmla="*/ 118 h 417"/>
                <a:gd name="T102" fmla="*/ 161 w 543"/>
                <a:gd name="T10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3" h="417">
                  <a:moveTo>
                    <a:pt x="312" y="241"/>
                  </a:moveTo>
                  <a:cubicBezTo>
                    <a:pt x="312" y="236"/>
                    <a:pt x="310" y="232"/>
                    <a:pt x="306" y="229"/>
                  </a:cubicBezTo>
                  <a:cubicBezTo>
                    <a:pt x="301" y="226"/>
                    <a:pt x="294" y="224"/>
                    <a:pt x="283" y="22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92" y="260"/>
                    <a:pt x="299" y="258"/>
                    <a:pt x="304" y="255"/>
                  </a:cubicBezTo>
                  <a:cubicBezTo>
                    <a:pt x="310" y="252"/>
                    <a:pt x="312" y="248"/>
                    <a:pt x="312" y="241"/>
                  </a:cubicBezTo>
                  <a:close/>
                  <a:moveTo>
                    <a:pt x="256" y="173"/>
                  </a:moveTo>
                  <a:cubicBezTo>
                    <a:pt x="256" y="138"/>
                    <a:pt x="256" y="138"/>
                    <a:pt x="256" y="138"/>
                  </a:cubicBezTo>
                  <a:cubicBezTo>
                    <a:pt x="249" y="138"/>
                    <a:pt x="243" y="140"/>
                    <a:pt x="237" y="143"/>
                  </a:cubicBezTo>
                  <a:cubicBezTo>
                    <a:pt x="232" y="146"/>
                    <a:pt x="229" y="150"/>
                    <a:pt x="229" y="155"/>
                  </a:cubicBezTo>
                  <a:cubicBezTo>
                    <a:pt x="229" y="159"/>
                    <a:pt x="231" y="163"/>
                    <a:pt x="234" y="166"/>
                  </a:cubicBezTo>
                  <a:cubicBezTo>
                    <a:pt x="237" y="168"/>
                    <a:pt x="244" y="171"/>
                    <a:pt x="256" y="173"/>
                  </a:cubicBezTo>
                  <a:close/>
                  <a:moveTo>
                    <a:pt x="0" y="210"/>
                  </a:moveTo>
                  <a:cubicBezTo>
                    <a:pt x="0" y="95"/>
                    <a:pt x="122" y="2"/>
                    <a:pt x="271" y="1"/>
                  </a:cubicBezTo>
                  <a:cubicBezTo>
                    <a:pt x="421" y="0"/>
                    <a:pt x="543" y="92"/>
                    <a:pt x="543" y="208"/>
                  </a:cubicBezTo>
                  <a:cubicBezTo>
                    <a:pt x="543" y="323"/>
                    <a:pt x="421" y="417"/>
                    <a:pt x="271" y="417"/>
                  </a:cubicBezTo>
                  <a:cubicBezTo>
                    <a:pt x="122" y="417"/>
                    <a:pt x="0" y="324"/>
                    <a:pt x="0" y="210"/>
                  </a:cubicBezTo>
                  <a:close/>
                  <a:moveTo>
                    <a:pt x="161" y="157"/>
                  </a:moveTo>
                  <a:cubicBezTo>
                    <a:pt x="161" y="167"/>
                    <a:pt x="163" y="175"/>
                    <a:pt x="167" y="182"/>
                  </a:cubicBezTo>
                  <a:cubicBezTo>
                    <a:pt x="171" y="188"/>
                    <a:pt x="177" y="194"/>
                    <a:pt x="184" y="198"/>
                  </a:cubicBezTo>
                  <a:cubicBezTo>
                    <a:pt x="191" y="203"/>
                    <a:pt x="200" y="207"/>
                    <a:pt x="209" y="209"/>
                  </a:cubicBezTo>
                  <a:cubicBezTo>
                    <a:pt x="218" y="212"/>
                    <a:pt x="227" y="214"/>
                    <a:pt x="237" y="216"/>
                  </a:cubicBezTo>
                  <a:cubicBezTo>
                    <a:pt x="255" y="219"/>
                    <a:pt x="255" y="219"/>
                    <a:pt x="255" y="219"/>
                  </a:cubicBezTo>
                  <a:cubicBezTo>
                    <a:pt x="255" y="261"/>
                    <a:pt x="255" y="261"/>
                    <a:pt x="255" y="261"/>
                  </a:cubicBezTo>
                  <a:cubicBezTo>
                    <a:pt x="239" y="260"/>
                    <a:pt x="222" y="258"/>
                    <a:pt x="206" y="254"/>
                  </a:cubicBezTo>
                  <a:cubicBezTo>
                    <a:pt x="190" y="250"/>
                    <a:pt x="179" y="247"/>
                    <a:pt x="172" y="244"/>
                  </a:cubicBezTo>
                  <a:cubicBezTo>
                    <a:pt x="166" y="244"/>
                    <a:pt x="166" y="244"/>
                    <a:pt x="166" y="244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76" y="291"/>
                    <a:pt x="190" y="294"/>
                    <a:pt x="207" y="297"/>
                  </a:cubicBezTo>
                  <a:cubicBezTo>
                    <a:pt x="224" y="299"/>
                    <a:pt x="240" y="300"/>
                    <a:pt x="254" y="300"/>
                  </a:cubicBezTo>
                  <a:cubicBezTo>
                    <a:pt x="254" y="354"/>
                    <a:pt x="254" y="354"/>
                    <a:pt x="254" y="354"/>
                  </a:cubicBezTo>
                  <a:cubicBezTo>
                    <a:pt x="286" y="354"/>
                    <a:pt x="286" y="354"/>
                    <a:pt x="286" y="354"/>
                  </a:cubicBezTo>
                  <a:cubicBezTo>
                    <a:pt x="286" y="300"/>
                    <a:pt x="286" y="300"/>
                    <a:pt x="286" y="300"/>
                  </a:cubicBezTo>
                  <a:cubicBezTo>
                    <a:pt x="301" y="299"/>
                    <a:pt x="314" y="297"/>
                    <a:pt x="326" y="293"/>
                  </a:cubicBezTo>
                  <a:cubicBezTo>
                    <a:pt x="338" y="289"/>
                    <a:pt x="348" y="285"/>
                    <a:pt x="356" y="279"/>
                  </a:cubicBezTo>
                  <a:cubicBezTo>
                    <a:pt x="364" y="273"/>
                    <a:pt x="370" y="267"/>
                    <a:pt x="375" y="259"/>
                  </a:cubicBezTo>
                  <a:cubicBezTo>
                    <a:pt x="379" y="252"/>
                    <a:pt x="382" y="244"/>
                    <a:pt x="382" y="235"/>
                  </a:cubicBezTo>
                  <a:cubicBezTo>
                    <a:pt x="382" y="219"/>
                    <a:pt x="375" y="206"/>
                    <a:pt x="362" y="198"/>
                  </a:cubicBezTo>
                  <a:cubicBezTo>
                    <a:pt x="349" y="189"/>
                    <a:pt x="329" y="183"/>
                    <a:pt x="302" y="178"/>
                  </a:cubicBezTo>
                  <a:cubicBezTo>
                    <a:pt x="285" y="176"/>
                    <a:pt x="285" y="176"/>
                    <a:pt x="285" y="176"/>
                  </a:cubicBezTo>
                  <a:cubicBezTo>
                    <a:pt x="285" y="138"/>
                    <a:pt x="285" y="138"/>
                    <a:pt x="285" y="138"/>
                  </a:cubicBezTo>
                  <a:cubicBezTo>
                    <a:pt x="299" y="138"/>
                    <a:pt x="312" y="140"/>
                    <a:pt x="324" y="142"/>
                  </a:cubicBezTo>
                  <a:cubicBezTo>
                    <a:pt x="335" y="145"/>
                    <a:pt x="345" y="148"/>
                    <a:pt x="355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1" y="109"/>
                    <a:pt x="361" y="109"/>
                    <a:pt x="361" y="109"/>
                  </a:cubicBezTo>
                  <a:cubicBezTo>
                    <a:pt x="353" y="107"/>
                    <a:pt x="341" y="104"/>
                    <a:pt x="326" y="102"/>
                  </a:cubicBezTo>
                  <a:cubicBezTo>
                    <a:pt x="311" y="100"/>
                    <a:pt x="298" y="99"/>
                    <a:pt x="286" y="98"/>
                  </a:cubicBezTo>
                  <a:cubicBezTo>
                    <a:pt x="286" y="64"/>
                    <a:pt x="286" y="64"/>
                    <a:pt x="286" y="64"/>
                  </a:cubicBezTo>
                  <a:cubicBezTo>
                    <a:pt x="254" y="64"/>
                    <a:pt x="254" y="64"/>
                    <a:pt x="254" y="6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25" y="101"/>
                    <a:pt x="202" y="108"/>
                    <a:pt x="186" y="118"/>
                  </a:cubicBezTo>
                  <a:cubicBezTo>
                    <a:pt x="169" y="129"/>
                    <a:pt x="161" y="142"/>
                    <a:pt x="161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4" name="Freeform 245"/>
            <p:cNvSpPr/>
            <p:nvPr/>
          </p:nvSpPr>
          <p:spPr bwMode="auto">
            <a:xfrm>
              <a:off x="2097088" y="4811713"/>
              <a:ext cx="417513" cy="168275"/>
            </a:xfrm>
            <a:custGeom>
              <a:avLst/>
              <a:gdLst>
                <a:gd name="T0" fmla="*/ 542 w 543"/>
                <a:gd name="T1" fmla="*/ 0 h 219"/>
                <a:gd name="T2" fmla="*/ 543 w 543"/>
                <a:gd name="T3" fmla="*/ 10 h 219"/>
                <a:gd name="T4" fmla="*/ 271 w 543"/>
                <a:gd name="T5" fmla="*/ 219 h 219"/>
                <a:gd name="T6" fmla="*/ 0 w 543"/>
                <a:gd name="T7" fmla="*/ 12 h 219"/>
                <a:gd name="T8" fmla="*/ 0 w 543"/>
                <a:gd name="T9" fmla="*/ 2 h 219"/>
                <a:gd name="T10" fmla="*/ 271 w 543"/>
                <a:gd name="T11" fmla="*/ 201 h 219"/>
                <a:gd name="T12" fmla="*/ 542 w 543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9">
                  <a:moveTo>
                    <a:pt x="542" y="0"/>
                  </a:moveTo>
                  <a:cubicBezTo>
                    <a:pt x="542" y="4"/>
                    <a:pt x="543" y="7"/>
                    <a:pt x="543" y="10"/>
                  </a:cubicBezTo>
                  <a:cubicBezTo>
                    <a:pt x="543" y="125"/>
                    <a:pt x="421" y="219"/>
                    <a:pt x="271" y="219"/>
                  </a:cubicBezTo>
                  <a:cubicBezTo>
                    <a:pt x="122" y="219"/>
                    <a:pt x="0" y="126"/>
                    <a:pt x="0" y="12"/>
                  </a:cubicBezTo>
                  <a:cubicBezTo>
                    <a:pt x="0" y="9"/>
                    <a:pt x="0" y="5"/>
                    <a:pt x="0" y="2"/>
                  </a:cubicBezTo>
                  <a:cubicBezTo>
                    <a:pt x="7" y="113"/>
                    <a:pt x="126" y="201"/>
                    <a:pt x="271" y="201"/>
                  </a:cubicBezTo>
                  <a:cubicBezTo>
                    <a:pt x="417" y="201"/>
                    <a:pt x="536" y="112"/>
                    <a:pt x="5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5" name="Freeform 246"/>
            <p:cNvSpPr/>
            <p:nvPr/>
          </p:nvSpPr>
          <p:spPr bwMode="auto">
            <a:xfrm>
              <a:off x="2097088" y="4845050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2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6"/>
                    <a:pt x="122" y="218"/>
                    <a:pt x="271" y="218"/>
                  </a:cubicBezTo>
                  <a:cubicBezTo>
                    <a:pt x="421" y="218"/>
                    <a:pt x="543" y="125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6" name="Freeform 247"/>
            <p:cNvSpPr/>
            <p:nvPr/>
          </p:nvSpPr>
          <p:spPr bwMode="auto">
            <a:xfrm>
              <a:off x="2097088" y="4878388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1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1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5"/>
                    <a:pt x="122" y="218"/>
                    <a:pt x="271" y="218"/>
                  </a:cubicBezTo>
                  <a:cubicBezTo>
                    <a:pt x="421" y="218"/>
                    <a:pt x="543" y="124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7" name="Group 268"/>
          <p:cNvGrpSpPr/>
          <p:nvPr/>
        </p:nvGrpSpPr>
        <p:grpSpPr>
          <a:xfrm>
            <a:off x="2630718" y="4007476"/>
            <a:ext cx="307975" cy="488950"/>
            <a:chOff x="3824288" y="5486400"/>
            <a:chExt cx="307975" cy="4889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68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9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0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1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2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3" name="Group 274"/>
          <p:cNvGrpSpPr/>
          <p:nvPr/>
        </p:nvGrpSpPr>
        <p:grpSpPr>
          <a:xfrm>
            <a:off x="1838630" y="1094563"/>
            <a:ext cx="430213" cy="427038"/>
            <a:chOff x="2936875" y="2108200"/>
            <a:chExt cx="430213" cy="4270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74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5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6" name="Group 147"/>
          <p:cNvGrpSpPr/>
          <p:nvPr/>
        </p:nvGrpSpPr>
        <p:grpSpPr>
          <a:xfrm>
            <a:off x="4855442" y="1114855"/>
            <a:ext cx="265113" cy="423862"/>
            <a:chOff x="914400" y="2173288"/>
            <a:chExt cx="265113" cy="4238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77" name="Freeform 216"/>
            <p:cNvSpPr>
              <a:spLocks noEditPoints="1"/>
            </p:cNvSpPr>
            <p:nvPr/>
          </p:nvSpPr>
          <p:spPr bwMode="auto">
            <a:xfrm>
              <a:off x="914400" y="2247900"/>
              <a:ext cx="265113" cy="349250"/>
            </a:xfrm>
            <a:custGeom>
              <a:avLst/>
              <a:gdLst>
                <a:gd name="T0" fmla="*/ 0 w 352"/>
                <a:gd name="T1" fmla="*/ 465 h 465"/>
                <a:gd name="T2" fmla="*/ 40 w 352"/>
                <a:gd name="T3" fmla="*/ 371 h 465"/>
                <a:gd name="T4" fmla="*/ 180 w 352"/>
                <a:gd name="T5" fmla="*/ 465 h 465"/>
                <a:gd name="T6" fmla="*/ 58 w 352"/>
                <a:gd name="T7" fmla="*/ 329 h 465"/>
                <a:gd name="T8" fmla="*/ 58 w 352"/>
                <a:gd name="T9" fmla="*/ 329 h 465"/>
                <a:gd name="T10" fmla="*/ 58 w 352"/>
                <a:gd name="T11" fmla="*/ 242 h 465"/>
                <a:gd name="T12" fmla="*/ 40 w 352"/>
                <a:gd name="T13" fmla="*/ 180 h 465"/>
                <a:gd name="T14" fmla="*/ 40 w 352"/>
                <a:gd name="T15" fmla="*/ 147 h 465"/>
                <a:gd name="T16" fmla="*/ 58 w 352"/>
                <a:gd name="T17" fmla="*/ 93 h 465"/>
                <a:gd name="T18" fmla="*/ 58 w 352"/>
                <a:gd name="T19" fmla="*/ 93 h 465"/>
                <a:gd name="T20" fmla="*/ 94 w 352"/>
                <a:gd name="T21" fmla="*/ 302 h 465"/>
                <a:gd name="T22" fmla="*/ 76 w 352"/>
                <a:gd name="T23" fmla="*/ 242 h 465"/>
                <a:gd name="T24" fmla="*/ 76 w 352"/>
                <a:gd name="T25" fmla="*/ 207 h 465"/>
                <a:gd name="T26" fmla="*/ 94 w 352"/>
                <a:gd name="T27" fmla="*/ 147 h 465"/>
                <a:gd name="T28" fmla="*/ 94 w 352"/>
                <a:gd name="T29" fmla="*/ 147 h 465"/>
                <a:gd name="T30" fmla="*/ 94 w 352"/>
                <a:gd name="T31" fmla="*/ 66 h 465"/>
                <a:gd name="T32" fmla="*/ 112 w 352"/>
                <a:gd name="T33" fmla="*/ 302 h 465"/>
                <a:gd name="T34" fmla="*/ 112 w 352"/>
                <a:gd name="T35" fmla="*/ 269 h 465"/>
                <a:gd name="T36" fmla="*/ 130 w 352"/>
                <a:gd name="T37" fmla="*/ 207 h 465"/>
                <a:gd name="T38" fmla="*/ 130 w 352"/>
                <a:gd name="T39" fmla="*/ 207 h 465"/>
                <a:gd name="T40" fmla="*/ 130 w 352"/>
                <a:gd name="T41" fmla="*/ 120 h 465"/>
                <a:gd name="T42" fmla="*/ 112 w 352"/>
                <a:gd name="T43" fmla="*/ 66 h 465"/>
                <a:gd name="T44" fmla="*/ 149 w 352"/>
                <a:gd name="T45" fmla="*/ 329 h 465"/>
                <a:gd name="T46" fmla="*/ 167 w 352"/>
                <a:gd name="T47" fmla="*/ 269 h 465"/>
                <a:gd name="T48" fmla="*/ 167 w 352"/>
                <a:gd name="T49" fmla="*/ 269 h 465"/>
                <a:gd name="T50" fmla="*/ 167 w 352"/>
                <a:gd name="T51" fmla="*/ 180 h 465"/>
                <a:gd name="T52" fmla="*/ 149 w 352"/>
                <a:gd name="T53" fmla="*/ 120 h 465"/>
                <a:gd name="T54" fmla="*/ 149 w 352"/>
                <a:gd name="T55" fmla="*/ 93 h 465"/>
                <a:gd name="T56" fmla="*/ 203 w 352"/>
                <a:gd name="T57" fmla="*/ 329 h 465"/>
                <a:gd name="T58" fmla="*/ 203 w 352"/>
                <a:gd name="T59" fmla="*/ 329 h 465"/>
                <a:gd name="T60" fmla="*/ 203 w 352"/>
                <a:gd name="T61" fmla="*/ 242 h 465"/>
                <a:gd name="T62" fmla="*/ 185 w 352"/>
                <a:gd name="T63" fmla="*/ 180 h 465"/>
                <a:gd name="T64" fmla="*/ 185 w 352"/>
                <a:gd name="T65" fmla="*/ 147 h 465"/>
                <a:gd name="T66" fmla="*/ 203 w 352"/>
                <a:gd name="T67" fmla="*/ 93 h 465"/>
                <a:gd name="T68" fmla="*/ 203 w 352"/>
                <a:gd name="T69" fmla="*/ 93 h 465"/>
                <a:gd name="T70" fmla="*/ 240 w 352"/>
                <a:gd name="T71" fmla="*/ 302 h 465"/>
                <a:gd name="T72" fmla="*/ 222 w 352"/>
                <a:gd name="T73" fmla="*/ 242 h 465"/>
                <a:gd name="T74" fmla="*/ 222 w 352"/>
                <a:gd name="T75" fmla="*/ 207 h 465"/>
                <a:gd name="T76" fmla="*/ 240 w 352"/>
                <a:gd name="T77" fmla="*/ 147 h 465"/>
                <a:gd name="T78" fmla="*/ 240 w 352"/>
                <a:gd name="T79" fmla="*/ 147 h 465"/>
                <a:gd name="T80" fmla="*/ 240 w 352"/>
                <a:gd name="T81" fmla="*/ 66 h 465"/>
                <a:gd name="T82" fmla="*/ 258 w 352"/>
                <a:gd name="T83" fmla="*/ 302 h 465"/>
                <a:gd name="T84" fmla="*/ 258 w 352"/>
                <a:gd name="T85" fmla="*/ 269 h 465"/>
                <a:gd name="T86" fmla="*/ 276 w 352"/>
                <a:gd name="T87" fmla="*/ 207 h 465"/>
                <a:gd name="T88" fmla="*/ 276 w 352"/>
                <a:gd name="T89" fmla="*/ 207 h 465"/>
                <a:gd name="T90" fmla="*/ 276 w 352"/>
                <a:gd name="T91" fmla="*/ 120 h 465"/>
                <a:gd name="T92" fmla="*/ 258 w 352"/>
                <a:gd name="T93" fmla="*/ 66 h 465"/>
                <a:gd name="T94" fmla="*/ 294 w 352"/>
                <a:gd name="T95" fmla="*/ 329 h 465"/>
                <a:gd name="T96" fmla="*/ 312 w 352"/>
                <a:gd name="T97" fmla="*/ 269 h 465"/>
                <a:gd name="T98" fmla="*/ 312 w 352"/>
                <a:gd name="T99" fmla="*/ 269 h 465"/>
                <a:gd name="T100" fmla="*/ 312 w 352"/>
                <a:gd name="T101" fmla="*/ 180 h 465"/>
                <a:gd name="T102" fmla="*/ 294 w 352"/>
                <a:gd name="T103" fmla="*/ 120 h 465"/>
                <a:gd name="T104" fmla="*/ 294 w 352"/>
                <a:gd name="T105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2" h="465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172" y="465"/>
                    <a:pt x="172" y="465"/>
                    <a:pt x="172" y="465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312" y="371"/>
                    <a:pt x="312" y="371"/>
                    <a:pt x="312" y="371"/>
                  </a:cubicBezTo>
                  <a:cubicBezTo>
                    <a:pt x="312" y="426"/>
                    <a:pt x="312" y="426"/>
                    <a:pt x="312" y="426"/>
                  </a:cubicBezTo>
                  <a:cubicBezTo>
                    <a:pt x="180" y="426"/>
                    <a:pt x="180" y="426"/>
                    <a:pt x="180" y="426"/>
                  </a:cubicBezTo>
                  <a:cubicBezTo>
                    <a:pt x="180" y="465"/>
                    <a:pt x="180" y="465"/>
                    <a:pt x="180" y="465"/>
                  </a:cubicBezTo>
                  <a:cubicBezTo>
                    <a:pt x="352" y="465"/>
                    <a:pt x="352" y="465"/>
                    <a:pt x="352" y="465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52" y="20"/>
                    <a:pt x="333" y="0"/>
                    <a:pt x="308" y="0"/>
                  </a:cubicBezTo>
                  <a:close/>
                  <a:moveTo>
                    <a:pt x="58" y="329"/>
                  </a:moveTo>
                  <a:cubicBezTo>
                    <a:pt x="40" y="329"/>
                    <a:pt x="40" y="329"/>
                    <a:pt x="40" y="329"/>
                  </a:cubicBezTo>
                  <a:cubicBezTo>
                    <a:pt x="40" y="302"/>
                    <a:pt x="40" y="302"/>
                    <a:pt x="40" y="302"/>
                  </a:cubicBezTo>
                  <a:cubicBezTo>
                    <a:pt x="58" y="302"/>
                    <a:pt x="58" y="302"/>
                    <a:pt x="58" y="302"/>
                  </a:cubicBezTo>
                  <a:lnTo>
                    <a:pt x="58" y="329"/>
                  </a:lnTo>
                  <a:close/>
                  <a:moveTo>
                    <a:pt x="58" y="269"/>
                  </a:moveTo>
                  <a:cubicBezTo>
                    <a:pt x="40" y="269"/>
                    <a:pt x="40" y="269"/>
                    <a:pt x="40" y="269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58" y="242"/>
                    <a:pt x="58" y="242"/>
                    <a:pt x="58" y="242"/>
                  </a:cubicBezTo>
                  <a:lnTo>
                    <a:pt x="58" y="269"/>
                  </a:lnTo>
                  <a:close/>
                  <a:moveTo>
                    <a:pt x="58" y="207"/>
                  </a:moveTo>
                  <a:cubicBezTo>
                    <a:pt x="40" y="207"/>
                    <a:pt x="40" y="207"/>
                    <a:pt x="40" y="20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58" y="180"/>
                    <a:pt x="58" y="180"/>
                    <a:pt x="58" y="180"/>
                  </a:cubicBezTo>
                  <a:lnTo>
                    <a:pt x="58" y="207"/>
                  </a:lnTo>
                  <a:close/>
                  <a:moveTo>
                    <a:pt x="58" y="147"/>
                  </a:moveTo>
                  <a:cubicBezTo>
                    <a:pt x="40" y="147"/>
                    <a:pt x="40" y="147"/>
                    <a:pt x="40" y="147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8" y="120"/>
                    <a:pt x="58" y="120"/>
                    <a:pt x="58" y="120"/>
                  </a:cubicBezTo>
                  <a:lnTo>
                    <a:pt x="58" y="147"/>
                  </a:lnTo>
                  <a:close/>
                  <a:moveTo>
                    <a:pt x="58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58" y="66"/>
                    <a:pt x="58" y="66"/>
                    <a:pt x="58" y="66"/>
                  </a:cubicBezTo>
                  <a:lnTo>
                    <a:pt x="58" y="93"/>
                  </a:lnTo>
                  <a:close/>
                  <a:moveTo>
                    <a:pt x="94" y="329"/>
                  </a:moveTo>
                  <a:cubicBezTo>
                    <a:pt x="76" y="329"/>
                    <a:pt x="76" y="329"/>
                    <a:pt x="76" y="329"/>
                  </a:cubicBezTo>
                  <a:cubicBezTo>
                    <a:pt x="76" y="302"/>
                    <a:pt x="76" y="302"/>
                    <a:pt x="76" y="302"/>
                  </a:cubicBezTo>
                  <a:cubicBezTo>
                    <a:pt x="94" y="302"/>
                    <a:pt x="94" y="302"/>
                    <a:pt x="94" y="302"/>
                  </a:cubicBezTo>
                  <a:lnTo>
                    <a:pt x="94" y="329"/>
                  </a:lnTo>
                  <a:close/>
                  <a:moveTo>
                    <a:pt x="94" y="269"/>
                  </a:moveTo>
                  <a:cubicBezTo>
                    <a:pt x="76" y="269"/>
                    <a:pt x="76" y="269"/>
                    <a:pt x="76" y="269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94" y="242"/>
                    <a:pt x="94" y="242"/>
                    <a:pt x="94" y="242"/>
                  </a:cubicBezTo>
                  <a:lnTo>
                    <a:pt x="94" y="269"/>
                  </a:lnTo>
                  <a:close/>
                  <a:moveTo>
                    <a:pt x="94" y="207"/>
                  </a:moveTo>
                  <a:cubicBezTo>
                    <a:pt x="76" y="207"/>
                    <a:pt x="76" y="207"/>
                    <a:pt x="76" y="207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94" y="180"/>
                    <a:pt x="94" y="180"/>
                    <a:pt x="94" y="180"/>
                  </a:cubicBezTo>
                  <a:lnTo>
                    <a:pt x="94" y="207"/>
                  </a:lnTo>
                  <a:close/>
                  <a:moveTo>
                    <a:pt x="94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94" y="120"/>
                    <a:pt x="94" y="120"/>
                    <a:pt x="94" y="120"/>
                  </a:cubicBezTo>
                  <a:lnTo>
                    <a:pt x="94" y="147"/>
                  </a:lnTo>
                  <a:close/>
                  <a:moveTo>
                    <a:pt x="94" y="93"/>
                  </a:moveTo>
                  <a:cubicBezTo>
                    <a:pt x="76" y="93"/>
                    <a:pt x="76" y="93"/>
                    <a:pt x="76" y="93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94" y="66"/>
                    <a:pt x="94" y="66"/>
                    <a:pt x="94" y="66"/>
                  </a:cubicBezTo>
                  <a:lnTo>
                    <a:pt x="94" y="93"/>
                  </a:lnTo>
                  <a:close/>
                  <a:moveTo>
                    <a:pt x="130" y="329"/>
                  </a:moveTo>
                  <a:cubicBezTo>
                    <a:pt x="112" y="329"/>
                    <a:pt x="112" y="329"/>
                    <a:pt x="112" y="329"/>
                  </a:cubicBezTo>
                  <a:cubicBezTo>
                    <a:pt x="112" y="302"/>
                    <a:pt x="112" y="302"/>
                    <a:pt x="112" y="302"/>
                  </a:cubicBezTo>
                  <a:cubicBezTo>
                    <a:pt x="130" y="302"/>
                    <a:pt x="130" y="302"/>
                    <a:pt x="130" y="302"/>
                  </a:cubicBezTo>
                  <a:lnTo>
                    <a:pt x="130" y="329"/>
                  </a:lnTo>
                  <a:close/>
                  <a:moveTo>
                    <a:pt x="130" y="269"/>
                  </a:moveTo>
                  <a:cubicBezTo>
                    <a:pt x="112" y="269"/>
                    <a:pt x="112" y="269"/>
                    <a:pt x="112" y="269"/>
                  </a:cubicBezTo>
                  <a:cubicBezTo>
                    <a:pt x="112" y="242"/>
                    <a:pt x="112" y="242"/>
                    <a:pt x="112" y="242"/>
                  </a:cubicBezTo>
                  <a:cubicBezTo>
                    <a:pt x="130" y="242"/>
                    <a:pt x="130" y="242"/>
                    <a:pt x="130" y="242"/>
                  </a:cubicBezTo>
                  <a:lnTo>
                    <a:pt x="130" y="269"/>
                  </a:lnTo>
                  <a:close/>
                  <a:moveTo>
                    <a:pt x="130" y="207"/>
                  </a:moveTo>
                  <a:cubicBezTo>
                    <a:pt x="112" y="207"/>
                    <a:pt x="112" y="207"/>
                    <a:pt x="112" y="207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30" y="180"/>
                    <a:pt x="130" y="180"/>
                    <a:pt x="130" y="180"/>
                  </a:cubicBezTo>
                  <a:lnTo>
                    <a:pt x="130" y="207"/>
                  </a:lnTo>
                  <a:close/>
                  <a:moveTo>
                    <a:pt x="130" y="147"/>
                  </a:moveTo>
                  <a:cubicBezTo>
                    <a:pt x="112" y="147"/>
                    <a:pt x="112" y="147"/>
                    <a:pt x="112" y="147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30" y="120"/>
                    <a:pt x="130" y="120"/>
                  </a:cubicBezTo>
                  <a:lnTo>
                    <a:pt x="130" y="147"/>
                  </a:lnTo>
                  <a:close/>
                  <a:moveTo>
                    <a:pt x="130" y="93"/>
                  </a:moveTo>
                  <a:cubicBezTo>
                    <a:pt x="112" y="93"/>
                    <a:pt x="112" y="93"/>
                    <a:pt x="112" y="93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30" y="93"/>
                  </a:lnTo>
                  <a:close/>
                  <a:moveTo>
                    <a:pt x="167" y="329"/>
                  </a:moveTo>
                  <a:cubicBezTo>
                    <a:pt x="149" y="329"/>
                    <a:pt x="149" y="329"/>
                    <a:pt x="149" y="329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167" y="302"/>
                    <a:pt x="167" y="302"/>
                    <a:pt x="167" y="302"/>
                  </a:cubicBezTo>
                  <a:lnTo>
                    <a:pt x="167" y="329"/>
                  </a:lnTo>
                  <a:close/>
                  <a:moveTo>
                    <a:pt x="167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67" y="242"/>
                    <a:pt x="167" y="242"/>
                    <a:pt x="167" y="242"/>
                  </a:cubicBezTo>
                  <a:lnTo>
                    <a:pt x="167" y="269"/>
                  </a:lnTo>
                  <a:close/>
                  <a:moveTo>
                    <a:pt x="167" y="207"/>
                  </a:moveTo>
                  <a:cubicBezTo>
                    <a:pt x="149" y="207"/>
                    <a:pt x="149" y="207"/>
                    <a:pt x="149" y="207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67" y="207"/>
                  </a:lnTo>
                  <a:close/>
                  <a:moveTo>
                    <a:pt x="167" y="147"/>
                  </a:moveTo>
                  <a:cubicBezTo>
                    <a:pt x="149" y="147"/>
                    <a:pt x="149" y="147"/>
                    <a:pt x="149" y="147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67" y="120"/>
                    <a:pt x="167" y="120"/>
                    <a:pt x="167" y="120"/>
                  </a:cubicBezTo>
                  <a:lnTo>
                    <a:pt x="167" y="147"/>
                  </a:lnTo>
                  <a:close/>
                  <a:moveTo>
                    <a:pt x="167" y="93"/>
                  </a:moveTo>
                  <a:cubicBezTo>
                    <a:pt x="149" y="93"/>
                    <a:pt x="149" y="93"/>
                    <a:pt x="149" y="93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7" y="66"/>
                    <a:pt x="167" y="66"/>
                    <a:pt x="167" y="66"/>
                  </a:cubicBezTo>
                  <a:lnTo>
                    <a:pt x="167" y="93"/>
                  </a:lnTo>
                  <a:close/>
                  <a:moveTo>
                    <a:pt x="203" y="329"/>
                  </a:moveTo>
                  <a:cubicBezTo>
                    <a:pt x="185" y="329"/>
                    <a:pt x="185" y="329"/>
                    <a:pt x="185" y="329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203" y="302"/>
                    <a:pt x="203" y="302"/>
                    <a:pt x="203" y="302"/>
                  </a:cubicBezTo>
                  <a:lnTo>
                    <a:pt x="203" y="329"/>
                  </a:lnTo>
                  <a:close/>
                  <a:moveTo>
                    <a:pt x="203" y="269"/>
                  </a:moveTo>
                  <a:cubicBezTo>
                    <a:pt x="185" y="269"/>
                    <a:pt x="185" y="269"/>
                    <a:pt x="185" y="269"/>
                  </a:cubicBezTo>
                  <a:cubicBezTo>
                    <a:pt x="185" y="242"/>
                    <a:pt x="185" y="242"/>
                    <a:pt x="185" y="242"/>
                  </a:cubicBezTo>
                  <a:cubicBezTo>
                    <a:pt x="203" y="242"/>
                    <a:pt x="203" y="242"/>
                    <a:pt x="203" y="242"/>
                  </a:cubicBezTo>
                  <a:lnTo>
                    <a:pt x="203" y="269"/>
                  </a:lnTo>
                  <a:close/>
                  <a:moveTo>
                    <a:pt x="203" y="207"/>
                  </a:moveTo>
                  <a:cubicBezTo>
                    <a:pt x="185" y="207"/>
                    <a:pt x="185" y="207"/>
                    <a:pt x="185" y="207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203" y="180"/>
                    <a:pt x="203" y="180"/>
                    <a:pt x="203" y="180"/>
                  </a:cubicBezTo>
                  <a:lnTo>
                    <a:pt x="203" y="207"/>
                  </a:lnTo>
                  <a:close/>
                  <a:moveTo>
                    <a:pt x="203" y="147"/>
                  </a:moveTo>
                  <a:cubicBezTo>
                    <a:pt x="185" y="147"/>
                    <a:pt x="185" y="147"/>
                    <a:pt x="185" y="147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203" y="120"/>
                    <a:pt x="203" y="120"/>
                    <a:pt x="203" y="120"/>
                  </a:cubicBezTo>
                  <a:lnTo>
                    <a:pt x="203" y="147"/>
                  </a:lnTo>
                  <a:close/>
                  <a:moveTo>
                    <a:pt x="203" y="93"/>
                  </a:moveTo>
                  <a:cubicBezTo>
                    <a:pt x="185" y="93"/>
                    <a:pt x="185" y="93"/>
                    <a:pt x="185" y="93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203" y="66"/>
                    <a:pt x="203" y="66"/>
                    <a:pt x="203" y="66"/>
                  </a:cubicBezTo>
                  <a:lnTo>
                    <a:pt x="203" y="93"/>
                  </a:lnTo>
                  <a:close/>
                  <a:moveTo>
                    <a:pt x="240" y="329"/>
                  </a:moveTo>
                  <a:cubicBezTo>
                    <a:pt x="222" y="329"/>
                    <a:pt x="222" y="329"/>
                    <a:pt x="222" y="329"/>
                  </a:cubicBezTo>
                  <a:cubicBezTo>
                    <a:pt x="222" y="302"/>
                    <a:pt x="222" y="302"/>
                    <a:pt x="222" y="302"/>
                  </a:cubicBezTo>
                  <a:cubicBezTo>
                    <a:pt x="240" y="302"/>
                    <a:pt x="240" y="302"/>
                    <a:pt x="240" y="302"/>
                  </a:cubicBezTo>
                  <a:lnTo>
                    <a:pt x="240" y="329"/>
                  </a:lnTo>
                  <a:close/>
                  <a:moveTo>
                    <a:pt x="240" y="269"/>
                  </a:moveTo>
                  <a:cubicBezTo>
                    <a:pt x="222" y="269"/>
                    <a:pt x="222" y="269"/>
                    <a:pt x="222" y="269"/>
                  </a:cubicBezTo>
                  <a:cubicBezTo>
                    <a:pt x="222" y="242"/>
                    <a:pt x="222" y="242"/>
                    <a:pt x="222" y="242"/>
                  </a:cubicBezTo>
                  <a:cubicBezTo>
                    <a:pt x="240" y="242"/>
                    <a:pt x="240" y="242"/>
                    <a:pt x="240" y="242"/>
                  </a:cubicBezTo>
                  <a:lnTo>
                    <a:pt x="240" y="269"/>
                  </a:lnTo>
                  <a:close/>
                  <a:moveTo>
                    <a:pt x="240" y="207"/>
                  </a:moveTo>
                  <a:cubicBezTo>
                    <a:pt x="222" y="207"/>
                    <a:pt x="222" y="207"/>
                    <a:pt x="222" y="207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40" y="180"/>
                    <a:pt x="240" y="180"/>
                    <a:pt x="240" y="180"/>
                  </a:cubicBezTo>
                  <a:lnTo>
                    <a:pt x="240" y="207"/>
                  </a:lnTo>
                  <a:close/>
                  <a:moveTo>
                    <a:pt x="240" y="147"/>
                  </a:moveTo>
                  <a:cubicBezTo>
                    <a:pt x="222" y="147"/>
                    <a:pt x="222" y="147"/>
                    <a:pt x="222" y="147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147"/>
                  </a:lnTo>
                  <a:close/>
                  <a:moveTo>
                    <a:pt x="240" y="93"/>
                  </a:moveTo>
                  <a:cubicBezTo>
                    <a:pt x="222" y="93"/>
                    <a:pt x="222" y="93"/>
                    <a:pt x="222" y="93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40" y="66"/>
                    <a:pt x="240" y="66"/>
                    <a:pt x="240" y="66"/>
                  </a:cubicBezTo>
                  <a:lnTo>
                    <a:pt x="240" y="93"/>
                  </a:lnTo>
                  <a:close/>
                  <a:moveTo>
                    <a:pt x="276" y="329"/>
                  </a:moveTo>
                  <a:cubicBezTo>
                    <a:pt x="258" y="329"/>
                    <a:pt x="258" y="329"/>
                    <a:pt x="258" y="329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76" y="302"/>
                    <a:pt x="276" y="302"/>
                    <a:pt x="276" y="302"/>
                  </a:cubicBezTo>
                  <a:lnTo>
                    <a:pt x="276" y="329"/>
                  </a:lnTo>
                  <a:close/>
                  <a:moveTo>
                    <a:pt x="276" y="269"/>
                  </a:moveTo>
                  <a:cubicBezTo>
                    <a:pt x="258" y="269"/>
                    <a:pt x="258" y="269"/>
                    <a:pt x="258" y="269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276" y="242"/>
                    <a:pt x="276" y="242"/>
                    <a:pt x="276" y="242"/>
                  </a:cubicBezTo>
                  <a:lnTo>
                    <a:pt x="276" y="269"/>
                  </a:lnTo>
                  <a:close/>
                  <a:moveTo>
                    <a:pt x="276" y="207"/>
                  </a:moveTo>
                  <a:cubicBezTo>
                    <a:pt x="258" y="207"/>
                    <a:pt x="258" y="207"/>
                    <a:pt x="258" y="207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76" y="180"/>
                    <a:pt x="276" y="180"/>
                    <a:pt x="276" y="180"/>
                  </a:cubicBezTo>
                  <a:lnTo>
                    <a:pt x="276" y="207"/>
                  </a:lnTo>
                  <a:close/>
                  <a:moveTo>
                    <a:pt x="276" y="147"/>
                  </a:moveTo>
                  <a:cubicBezTo>
                    <a:pt x="258" y="147"/>
                    <a:pt x="258" y="147"/>
                    <a:pt x="258" y="147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76" y="120"/>
                    <a:pt x="276" y="120"/>
                    <a:pt x="276" y="120"/>
                  </a:cubicBezTo>
                  <a:lnTo>
                    <a:pt x="276" y="147"/>
                  </a:lnTo>
                  <a:close/>
                  <a:moveTo>
                    <a:pt x="276" y="93"/>
                  </a:moveTo>
                  <a:cubicBezTo>
                    <a:pt x="258" y="93"/>
                    <a:pt x="258" y="93"/>
                    <a:pt x="258" y="93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76" y="66"/>
                    <a:pt x="276" y="66"/>
                    <a:pt x="276" y="66"/>
                  </a:cubicBezTo>
                  <a:lnTo>
                    <a:pt x="276" y="93"/>
                  </a:lnTo>
                  <a:close/>
                  <a:moveTo>
                    <a:pt x="312" y="329"/>
                  </a:moveTo>
                  <a:cubicBezTo>
                    <a:pt x="294" y="329"/>
                    <a:pt x="294" y="329"/>
                    <a:pt x="294" y="329"/>
                  </a:cubicBezTo>
                  <a:cubicBezTo>
                    <a:pt x="294" y="302"/>
                    <a:pt x="294" y="302"/>
                    <a:pt x="294" y="302"/>
                  </a:cubicBezTo>
                  <a:cubicBezTo>
                    <a:pt x="312" y="302"/>
                    <a:pt x="312" y="302"/>
                    <a:pt x="312" y="302"/>
                  </a:cubicBezTo>
                  <a:lnTo>
                    <a:pt x="312" y="329"/>
                  </a:lnTo>
                  <a:close/>
                  <a:moveTo>
                    <a:pt x="312" y="269"/>
                  </a:moveTo>
                  <a:cubicBezTo>
                    <a:pt x="294" y="269"/>
                    <a:pt x="294" y="269"/>
                    <a:pt x="294" y="269"/>
                  </a:cubicBezTo>
                  <a:cubicBezTo>
                    <a:pt x="294" y="242"/>
                    <a:pt x="294" y="242"/>
                    <a:pt x="294" y="242"/>
                  </a:cubicBezTo>
                  <a:cubicBezTo>
                    <a:pt x="312" y="242"/>
                    <a:pt x="312" y="242"/>
                    <a:pt x="312" y="242"/>
                  </a:cubicBezTo>
                  <a:lnTo>
                    <a:pt x="312" y="269"/>
                  </a:lnTo>
                  <a:close/>
                  <a:moveTo>
                    <a:pt x="312" y="207"/>
                  </a:moveTo>
                  <a:cubicBezTo>
                    <a:pt x="294" y="207"/>
                    <a:pt x="294" y="207"/>
                    <a:pt x="294" y="207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312" y="180"/>
                    <a:pt x="312" y="180"/>
                    <a:pt x="312" y="180"/>
                  </a:cubicBezTo>
                  <a:lnTo>
                    <a:pt x="312" y="207"/>
                  </a:lnTo>
                  <a:close/>
                  <a:moveTo>
                    <a:pt x="312" y="147"/>
                  </a:moveTo>
                  <a:cubicBezTo>
                    <a:pt x="294" y="147"/>
                    <a:pt x="294" y="147"/>
                    <a:pt x="294" y="147"/>
                  </a:cubicBezTo>
                  <a:cubicBezTo>
                    <a:pt x="294" y="120"/>
                    <a:pt x="294" y="120"/>
                    <a:pt x="294" y="120"/>
                  </a:cubicBezTo>
                  <a:cubicBezTo>
                    <a:pt x="312" y="120"/>
                    <a:pt x="312" y="120"/>
                    <a:pt x="312" y="120"/>
                  </a:cubicBezTo>
                  <a:lnTo>
                    <a:pt x="312" y="147"/>
                  </a:lnTo>
                  <a:close/>
                  <a:moveTo>
                    <a:pt x="312" y="93"/>
                  </a:moveTo>
                  <a:cubicBezTo>
                    <a:pt x="294" y="93"/>
                    <a:pt x="294" y="93"/>
                    <a:pt x="294" y="93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312" y="66"/>
                    <a:pt x="312" y="66"/>
                    <a:pt x="312" y="66"/>
                  </a:cubicBezTo>
                  <a:lnTo>
                    <a:pt x="312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8" name="Freeform 217"/>
            <p:cNvSpPr/>
            <p:nvPr/>
          </p:nvSpPr>
          <p:spPr bwMode="auto">
            <a:xfrm>
              <a:off x="990600" y="2173288"/>
              <a:ext cx="112713" cy="111125"/>
            </a:xfrm>
            <a:custGeom>
              <a:avLst/>
              <a:gdLst>
                <a:gd name="T0" fmla="*/ 148 w 148"/>
                <a:gd name="T1" fmla="*/ 117 h 148"/>
                <a:gd name="T2" fmla="*/ 117 w 148"/>
                <a:gd name="T3" fmla="*/ 148 h 148"/>
                <a:gd name="T4" fmla="*/ 31 w 148"/>
                <a:gd name="T5" fmla="*/ 148 h 148"/>
                <a:gd name="T6" fmla="*/ 0 w 148"/>
                <a:gd name="T7" fmla="*/ 117 h 148"/>
                <a:gd name="T8" fmla="*/ 0 w 148"/>
                <a:gd name="T9" fmla="*/ 31 h 148"/>
                <a:gd name="T10" fmla="*/ 31 w 148"/>
                <a:gd name="T11" fmla="*/ 0 h 148"/>
                <a:gd name="T12" fmla="*/ 117 w 148"/>
                <a:gd name="T13" fmla="*/ 0 h 148"/>
                <a:gd name="T14" fmla="*/ 148 w 148"/>
                <a:gd name="T15" fmla="*/ 31 h 148"/>
                <a:gd name="T16" fmla="*/ 148 w 148"/>
                <a:gd name="T17" fmla="*/ 11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48" y="117"/>
                  </a:moveTo>
                  <a:cubicBezTo>
                    <a:pt x="148" y="134"/>
                    <a:pt x="134" y="148"/>
                    <a:pt x="117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14" y="148"/>
                    <a:pt x="0" y="134"/>
                    <a:pt x="0" y="1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4" y="0"/>
                    <a:pt x="148" y="14"/>
                    <a:pt x="148" y="31"/>
                  </a:cubicBezTo>
                  <a:lnTo>
                    <a:pt x="148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9" name="Freeform 218"/>
            <p:cNvSpPr/>
            <p:nvPr/>
          </p:nvSpPr>
          <p:spPr bwMode="auto">
            <a:xfrm>
              <a:off x="1016000" y="2195513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2 w 39"/>
                <a:gd name="T3" fmla="*/ 0 h 42"/>
                <a:gd name="T4" fmla="*/ 12 w 39"/>
                <a:gd name="T5" fmla="*/ 15 h 42"/>
                <a:gd name="T6" fmla="*/ 27 w 39"/>
                <a:gd name="T7" fmla="*/ 15 h 42"/>
                <a:gd name="T8" fmla="*/ 27 w 39"/>
                <a:gd name="T9" fmla="*/ 0 h 42"/>
                <a:gd name="T10" fmla="*/ 39 w 39"/>
                <a:gd name="T11" fmla="*/ 0 h 42"/>
                <a:gd name="T12" fmla="*/ 39 w 39"/>
                <a:gd name="T13" fmla="*/ 42 h 42"/>
                <a:gd name="T14" fmla="*/ 27 w 39"/>
                <a:gd name="T15" fmla="*/ 42 h 42"/>
                <a:gd name="T16" fmla="*/ 27 w 39"/>
                <a:gd name="T17" fmla="*/ 25 h 42"/>
                <a:gd name="T18" fmla="*/ 12 w 39"/>
                <a:gd name="T19" fmla="*/ 25 h 42"/>
                <a:gd name="T20" fmla="*/ 12 w 39"/>
                <a:gd name="T21" fmla="*/ 42 h 42"/>
                <a:gd name="T22" fmla="*/ 0 w 39"/>
                <a:gd name="T23" fmla="*/ 42 h 42"/>
                <a:gd name="T24" fmla="*/ 0 w 39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2" y="0"/>
                  </a:lnTo>
                  <a:lnTo>
                    <a:pt x="12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42"/>
                  </a:lnTo>
                  <a:lnTo>
                    <a:pt x="27" y="42"/>
                  </a:lnTo>
                  <a:lnTo>
                    <a:pt x="27" y="25"/>
                  </a:lnTo>
                  <a:lnTo>
                    <a:pt x="12" y="25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80" name="Freeform 269"/>
          <p:cNvSpPr>
            <a:spLocks noEditPoints="1"/>
          </p:cNvSpPr>
          <p:nvPr/>
        </p:nvSpPr>
        <p:spPr bwMode="auto">
          <a:xfrm>
            <a:off x="7037388" y="1131888"/>
            <a:ext cx="349250" cy="349250"/>
          </a:xfrm>
          <a:custGeom>
            <a:avLst/>
            <a:gdLst>
              <a:gd name="T0" fmla="*/ 401 w 464"/>
              <a:gd name="T1" fmla="*/ 0 h 464"/>
              <a:gd name="T2" fmla="*/ 63 w 464"/>
              <a:gd name="T3" fmla="*/ 0 h 464"/>
              <a:gd name="T4" fmla="*/ 0 w 464"/>
              <a:gd name="T5" fmla="*/ 63 h 464"/>
              <a:gd name="T6" fmla="*/ 0 w 464"/>
              <a:gd name="T7" fmla="*/ 401 h 464"/>
              <a:gd name="T8" fmla="*/ 63 w 464"/>
              <a:gd name="T9" fmla="*/ 464 h 464"/>
              <a:gd name="T10" fmla="*/ 401 w 464"/>
              <a:gd name="T11" fmla="*/ 464 h 464"/>
              <a:gd name="T12" fmla="*/ 464 w 464"/>
              <a:gd name="T13" fmla="*/ 401 h 464"/>
              <a:gd name="T14" fmla="*/ 464 w 464"/>
              <a:gd name="T15" fmla="*/ 63 h 464"/>
              <a:gd name="T16" fmla="*/ 401 w 464"/>
              <a:gd name="T17" fmla="*/ 0 h 464"/>
              <a:gd name="T18" fmla="*/ 369 w 464"/>
              <a:gd name="T19" fmla="*/ 375 h 464"/>
              <a:gd name="T20" fmla="*/ 280 w 464"/>
              <a:gd name="T21" fmla="*/ 375 h 464"/>
              <a:gd name="T22" fmla="*/ 280 w 464"/>
              <a:gd name="T23" fmla="*/ 259 h 464"/>
              <a:gd name="T24" fmla="*/ 183 w 464"/>
              <a:gd name="T25" fmla="*/ 259 h 464"/>
              <a:gd name="T26" fmla="*/ 183 w 464"/>
              <a:gd name="T27" fmla="*/ 375 h 464"/>
              <a:gd name="T28" fmla="*/ 95 w 464"/>
              <a:gd name="T29" fmla="*/ 375 h 464"/>
              <a:gd name="T30" fmla="*/ 95 w 464"/>
              <a:gd name="T31" fmla="*/ 89 h 464"/>
              <a:gd name="T32" fmla="*/ 183 w 464"/>
              <a:gd name="T33" fmla="*/ 89 h 464"/>
              <a:gd name="T34" fmla="*/ 183 w 464"/>
              <a:gd name="T35" fmla="*/ 189 h 464"/>
              <a:gd name="T36" fmla="*/ 280 w 464"/>
              <a:gd name="T37" fmla="*/ 189 h 464"/>
              <a:gd name="T38" fmla="*/ 280 w 464"/>
              <a:gd name="T39" fmla="*/ 89 h 464"/>
              <a:gd name="T40" fmla="*/ 369 w 464"/>
              <a:gd name="T41" fmla="*/ 89 h 464"/>
              <a:gd name="T42" fmla="*/ 369 w 464"/>
              <a:gd name="T43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4" h="464">
                <a:moveTo>
                  <a:pt x="401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401"/>
                  <a:pt x="0" y="401"/>
                  <a:pt x="0" y="401"/>
                </a:cubicBezTo>
                <a:cubicBezTo>
                  <a:pt x="0" y="436"/>
                  <a:pt x="28" y="464"/>
                  <a:pt x="63" y="464"/>
                </a:cubicBezTo>
                <a:cubicBezTo>
                  <a:pt x="401" y="464"/>
                  <a:pt x="401" y="464"/>
                  <a:pt x="401" y="464"/>
                </a:cubicBezTo>
                <a:cubicBezTo>
                  <a:pt x="436" y="464"/>
                  <a:pt x="464" y="436"/>
                  <a:pt x="464" y="401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28"/>
                  <a:pt x="436" y="0"/>
                  <a:pt x="401" y="0"/>
                </a:cubicBezTo>
                <a:close/>
                <a:moveTo>
                  <a:pt x="369" y="375"/>
                </a:moveTo>
                <a:cubicBezTo>
                  <a:pt x="280" y="375"/>
                  <a:pt x="280" y="375"/>
                  <a:pt x="280" y="375"/>
                </a:cubicBezTo>
                <a:cubicBezTo>
                  <a:pt x="280" y="259"/>
                  <a:pt x="280" y="259"/>
                  <a:pt x="280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95" y="375"/>
                  <a:pt x="95" y="375"/>
                  <a:pt x="95" y="375"/>
                </a:cubicBezTo>
                <a:cubicBezTo>
                  <a:pt x="95" y="89"/>
                  <a:pt x="95" y="89"/>
                  <a:pt x="95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280" y="189"/>
                  <a:pt x="280" y="189"/>
                  <a:pt x="280" y="189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369" y="89"/>
                  <a:pt x="369" y="89"/>
                  <a:pt x="369" y="89"/>
                </a:cubicBezTo>
                <a:lnTo>
                  <a:pt x="369" y="375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81" name="Group 152"/>
          <p:cNvGrpSpPr/>
          <p:nvPr/>
        </p:nvGrpSpPr>
        <p:grpSpPr>
          <a:xfrm>
            <a:off x="7699621" y="1114855"/>
            <a:ext cx="287338" cy="434975"/>
            <a:chOff x="4222750" y="2166938"/>
            <a:chExt cx="287338" cy="4349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82" name="Freeform 270"/>
            <p:cNvSpPr/>
            <p:nvPr/>
          </p:nvSpPr>
          <p:spPr bwMode="auto">
            <a:xfrm>
              <a:off x="4252913" y="2197100"/>
              <a:ext cx="228600" cy="11113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3" name="Freeform 271"/>
            <p:cNvSpPr/>
            <p:nvPr/>
          </p:nvSpPr>
          <p:spPr bwMode="auto">
            <a:xfrm>
              <a:off x="4252913" y="2241550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8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8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8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4" name="Freeform 272"/>
            <p:cNvSpPr/>
            <p:nvPr/>
          </p:nvSpPr>
          <p:spPr bwMode="auto">
            <a:xfrm>
              <a:off x="4260850" y="228758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7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7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3"/>
                    <a:pt x="284" y="7"/>
                  </a:cubicBezTo>
                  <a:cubicBezTo>
                    <a:pt x="284" y="11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5" name="Freeform 273"/>
            <p:cNvSpPr/>
            <p:nvPr/>
          </p:nvSpPr>
          <p:spPr bwMode="auto">
            <a:xfrm>
              <a:off x="4292600" y="233203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8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8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4"/>
                    <a:pt x="198" y="8"/>
                  </a:cubicBezTo>
                  <a:cubicBezTo>
                    <a:pt x="198" y="12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6" name="Freeform 274"/>
            <p:cNvSpPr/>
            <p:nvPr/>
          </p:nvSpPr>
          <p:spPr bwMode="auto">
            <a:xfrm>
              <a:off x="4252913" y="2560638"/>
              <a:ext cx="228600" cy="12700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7" name="Freeform 275"/>
            <p:cNvSpPr/>
            <p:nvPr/>
          </p:nvSpPr>
          <p:spPr bwMode="auto">
            <a:xfrm>
              <a:off x="4252913" y="2516188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7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7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7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8" name="Freeform 276"/>
            <p:cNvSpPr/>
            <p:nvPr/>
          </p:nvSpPr>
          <p:spPr bwMode="auto">
            <a:xfrm>
              <a:off x="4260850" y="247173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8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8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4"/>
                    <a:pt x="284" y="8"/>
                  </a:cubicBezTo>
                  <a:cubicBezTo>
                    <a:pt x="284" y="12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9" name="Freeform 277"/>
            <p:cNvSpPr/>
            <p:nvPr/>
          </p:nvSpPr>
          <p:spPr bwMode="auto">
            <a:xfrm>
              <a:off x="4292600" y="242728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7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7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3"/>
                    <a:pt x="198" y="7"/>
                  </a:cubicBezTo>
                  <a:cubicBezTo>
                    <a:pt x="198" y="11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0" name="Freeform 278"/>
            <p:cNvSpPr/>
            <p:nvPr/>
          </p:nvSpPr>
          <p:spPr bwMode="auto">
            <a:xfrm>
              <a:off x="4222750" y="2166938"/>
              <a:ext cx="287338" cy="434975"/>
            </a:xfrm>
            <a:custGeom>
              <a:avLst/>
              <a:gdLst>
                <a:gd name="T0" fmla="*/ 228 w 382"/>
                <a:gd name="T1" fmla="*/ 290 h 579"/>
                <a:gd name="T2" fmla="*/ 348 w 382"/>
                <a:gd name="T3" fmla="*/ 13 h 579"/>
                <a:gd name="T4" fmla="*/ 330 w 382"/>
                <a:gd name="T5" fmla="*/ 1 h 579"/>
                <a:gd name="T6" fmla="*/ 318 w 382"/>
                <a:gd name="T7" fmla="*/ 19 h 579"/>
                <a:gd name="T8" fmla="*/ 191 w 382"/>
                <a:gd name="T9" fmla="*/ 274 h 579"/>
                <a:gd name="T10" fmla="*/ 64 w 382"/>
                <a:gd name="T11" fmla="*/ 19 h 579"/>
                <a:gd name="T12" fmla="*/ 52 w 382"/>
                <a:gd name="T13" fmla="*/ 1 h 579"/>
                <a:gd name="T14" fmla="*/ 34 w 382"/>
                <a:gd name="T15" fmla="*/ 13 h 579"/>
                <a:gd name="T16" fmla="*/ 154 w 382"/>
                <a:gd name="T17" fmla="*/ 290 h 579"/>
                <a:gd name="T18" fmla="*/ 34 w 382"/>
                <a:gd name="T19" fmla="*/ 567 h 579"/>
                <a:gd name="T20" fmla="*/ 49 w 382"/>
                <a:gd name="T21" fmla="*/ 579 h 579"/>
                <a:gd name="T22" fmla="*/ 52 w 382"/>
                <a:gd name="T23" fmla="*/ 579 h 579"/>
                <a:gd name="T24" fmla="*/ 64 w 382"/>
                <a:gd name="T25" fmla="*/ 561 h 579"/>
                <a:gd name="T26" fmla="*/ 191 w 382"/>
                <a:gd name="T27" fmla="*/ 306 h 579"/>
                <a:gd name="T28" fmla="*/ 318 w 382"/>
                <a:gd name="T29" fmla="*/ 561 h 579"/>
                <a:gd name="T30" fmla="*/ 330 w 382"/>
                <a:gd name="T31" fmla="*/ 579 h 579"/>
                <a:gd name="T32" fmla="*/ 333 w 382"/>
                <a:gd name="T33" fmla="*/ 579 h 579"/>
                <a:gd name="T34" fmla="*/ 348 w 382"/>
                <a:gd name="T35" fmla="*/ 567 h 579"/>
                <a:gd name="T36" fmla="*/ 228 w 382"/>
                <a:gd name="T37" fmla="*/ 29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2" h="579">
                  <a:moveTo>
                    <a:pt x="228" y="290"/>
                  </a:moveTo>
                  <a:cubicBezTo>
                    <a:pt x="382" y="209"/>
                    <a:pt x="348" y="16"/>
                    <a:pt x="348" y="13"/>
                  </a:cubicBezTo>
                  <a:cubicBezTo>
                    <a:pt x="346" y="5"/>
                    <a:pt x="338" y="0"/>
                    <a:pt x="330" y="1"/>
                  </a:cubicBezTo>
                  <a:cubicBezTo>
                    <a:pt x="322" y="3"/>
                    <a:pt x="317" y="11"/>
                    <a:pt x="318" y="19"/>
                  </a:cubicBezTo>
                  <a:cubicBezTo>
                    <a:pt x="319" y="27"/>
                    <a:pt x="351" y="211"/>
                    <a:pt x="191" y="274"/>
                  </a:cubicBezTo>
                  <a:cubicBezTo>
                    <a:pt x="31" y="211"/>
                    <a:pt x="63" y="27"/>
                    <a:pt x="64" y="19"/>
                  </a:cubicBezTo>
                  <a:cubicBezTo>
                    <a:pt x="66" y="11"/>
                    <a:pt x="60" y="3"/>
                    <a:pt x="52" y="1"/>
                  </a:cubicBezTo>
                  <a:cubicBezTo>
                    <a:pt x="44" y="0"/>
                    <a:pt x="36" y="5"/>
                    <a:pt x="34" y="13"/>
                  </a:cubicBezTo>
                  <a:cubicBezTo>
                    <a:pt x="34" y="16"/>
                    <a:pt x="0" y="209"/>
                    <a:pt x="154" y="290"/>
                  </a:cubicBezTo>
                  <a:cubicBezTo>
                    <a:pt x="0" y="371"/>
                    <a:pt x="34" y="564"/>
                    <a:pt x="34" y="567"/>
                  </a:cubicBezTo>
                  <a:cubicBezTo>
                    <a:pt x="35" y="574"/>
                    <a:pt x="42" y="579"/>
                    <a:pt x="49" y="579"/>
                  </a:cubicBezTo>
                  <a:cubicBezTo>
                    <a:pt x="50" y="579"/>
                    <a:pt x="51" y="579"/>
                    <a:pt x="52" y="579"/>
                  </a:cubicBezTo>
                  <a:cubicBezTo>
                    <a:pt x="60" y="577"/>
                    <a:pt x="65" y="569"/>
                    <a:pt x="64" y="561"/>
                  </a:cubicBezTo>
                  <a:cubicBezTo>
                    <a:pt x="63" y="553"/>
                    <a:pt x="31" y="369"/>
                    <a:pt x="191" y="306"/>
                  </a:cubicBezTo>
                  <a:cubicBezTo>
                    <a:pt x="351" y="369"/>
                    <a:pt x="319" y="553"/>
                    <a:pt x="318" y="561"/>
                  </a:cubicBezTo>
                  <a:cubicBezTo>
                    <a:pt x="316" y="569"/>
                    <a:pt x="322" y="577"/>
                    <a:pt x="330" y="579"/>
                  </a:cubicBezTo>
                  <a:cubicBezTo>
                    <a:pt x="331" y="579"/>
                    <a:pt x="332" y="579"/>
                    <a:pt x="333" y="579"/>
                  </a:cubicBezTo>
                  <a:cubicBezTo>
                    <a:pt x="340" y="579"/>
                    <a:pt x="347" y="574"/>
                    <a:pt x="348" y="567"/>
                  </a:cubicBezTo>
                  <a:cubicBezTo>
                    <a:pt x="348" y="564"/>
                    <a:pt x="382" y="371"/>
                    <a:pt x="228" y="2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1" name="Group 162"/>
          <p:cNvGrpSpPr/>
          <p:nvPr/>
        </p:nvGrpSpPr>
        <p:grpSpPr>
          <a:xfrm>
            <a:off x="8421933" y="1165654"/>
            <a:ext cx="368301" cy="368300"/>
            <a:chOff x="5022850" y="2200275"/>
            <a:chExt cx="368301" cy="3683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92" name="Freeform 279"/>
            <p:cNvSpPr/>
            <p:nvPr/>
          </p:nvSpPr>
          <p:spPr bwMode="auto">
            <a:xfrm>
              <a:off x="5151438" y="2200275"/>
              <a:ext cx="239713" cy="239713"/>
            </a:xfrm>
            <a:custGeom>
              <a:avLst/>
              <a:gdLst>
                <a:gd name="T0" fmla="*/ 274 w 319"/>
                <a:gd name="T1" fmla="*/ 45 h 319"/>
                <a:gd name="T2" fmla="*/ 109 w 319"/>
                <a:gd name="T3" fmla="*/ 45 h 319"/>
                <a:gd name="T4" fmla="*/ 0 w 319"/>
                <a:gd name="T5" fmla="*/ 154 h 319"/>
                <a:gd name="T6" fmla="*/ 164 w 319"/>
                <a:gd name="T7" fmla="*/ 319 h 319"/>
                <a:gd name="T8" fmla="*/ 274 w 319"/>
                <a:gd name="T9" fmla="*/ 210 h 319"/>
                <a:gd name="T10" fmla="*/ 274 w 319"/>
                <a:gd name="T11" fmla="*/ 4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274" y="45"/>
                  </a:moveTo>
                  <a:cubicBezTo>
                    <a:pt x="228" y="0"/>
                    <a:pt x="155" y="0"/>
                    <a:pt x="109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319" y="164"/>
                    <a:pt x="319" y="91"/>
                    <a:pt x="27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3" name="Freeform 280"/>
            <p:cNvSpPr/>
            <p:nvPr/>
          </p:nvSpPr>
          <p:spPr bwMode="auto">
            <a:xfrm>
              <a:off x="5022850" y="2324100"/>
              <a:ext cx="241300" cy="244475"/>
            </a:xfrm>
            <a:custGeom>
              <a:avLst/>
              <a:gdLst>
                <a:gd name="T0" fmla="*/ 155 w 320"/>
                <a:gd name="T1" fmla="*/ 5 h 325"/>
                <a:gd name="T2" fmla="*/ 161 w 320"/>
                <a:gd name="T3" fmla="*/ 0 h 325"/>
                <a:gd name="T4" fmla="*/ 45 w 320"/>
                <a:gd name="T5" fmla="*/ 116 h 325"/>
                <a:gd name="T6" fmla="*/ 45 w 320"/>
                <a:gd name="T7" fmla="*/ 280 h 325"/>
                <a:gd name="T8" fmla="*/ 209 w 320"/>
                <a:gd name="T9" fmla="*/ 280 h 325"/>
                <a:gd name="T10" fmla="*/ 320 w 320"/>
                <a:gd name="T11" fmla="*/ 170 h 325"/>
                <a:gd name="T12" fmla="*/ 155 w 320"/>
                <a:gd name="T13" fmla="*/ 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25">
                  <a:moveTo>
                    <a:pt x="155" y="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0" y="161"/>
                    <a:pt x="0" y="234"/>
                    <a:pt x="45" y="280"/>
                  </a:cubicBezTo>
                  <a:cubicBezTo>
                    <a:pt x="90" y="325"/>
                    <a:pt x="164" y="325"/>
                    <a:pt x="209" y="280"/>
                  </a:cubicBezTo>
                  <a:cubicBezTo>
                    <a:pt x="320" y="170"/>
                    <a:pt x="320" y="170"/>
                    <a:pt x="320" y="170"/>
                  </a:cubicBezTo>
                  <a:lnTo>
                    <a:pt x="1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4" name="Group 165"/>
          <p:cNvGrpSpPr/>
          <p:nvPr/>
        </p:nvGrpSpPr>
        <p:grpSpPr>
          <a:xfrm>
            <a:off x="6204712" y="1108301"/>
            <a:ext cx="393701" cy="423863"/>
            <a:chOff x="5832475" y="2170113"/>
            <a:chExt cx="393701" cy="4238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95" name="Freeform 281"/>
            <p:cNvSpPr/>
            <p:nvPr/>
          </p:nvSpPr>
          <p:spPr bwMode="auto">
            <a:xfrm>
              <a:off x="6081713" y="2170113"/>
              <a:ext cx="144463" cy="153988"/>
            </a:xfrm>
            <a:custGeom>
              <a:avLst/>
              <a:gdLst>
                <a:gd name="T0" fmla="*/ 111 w 194"/>
                <a:gd name="T1" fmla="*/ 205 h 205"/>
                <a:gd name="T2" fmla="*/ 181 w 194"/>
                <a:gd name="T3" fmla="*/ 78 h 205"/>
                <a:gd name="T4" fmla="*/ 162 w 194"/>
                <a:gd name="T5" fmla="*/ 13 h 205"/>
                <a:gd name="T6" fmla="*/ 96 w 194"/>
                <a:gd name="T7" fmla="*/ 32 h 205"/>
                <a:gd name="T8" fmla="*/ 0 w 194"/>
                <a:gd name="T9" fmla="*/ 205 h 205"/>
                <a:gd name="T10" fmla="*/ 111 w 194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5">
                  <a:moveTo>
                    <a:pt x="111" y="205"/>
                  </a:moveTo>
                  <a:cubicBezTo>
                    <a:pt x="181" y="78"/>
                    <a:pt x="181" y="78"/>
                    <a:pt x="181" y="78"/>
                  </a:cubicBezTo>
                  <a:cubicBezTo>
                    <a:pt x="194" y="55"/>
                    <a:pt x="185" y="26"/>
                    <a:pt x="162" y="13"/>
                  </a:cubicBezTo>
                  <a:cubicBezTo>
                    <a:pt x="138" y="0"/>
                    <a:pt x="109" y="8"/>
                    <a:pt x="96" y="32"/>
                  </a:cubicBezTo>
                  <a:cubicBezTo>
                    <a:pt x="0" y="205"/>
                    <a:pt x="0" y="205"/>
                    <a:pt x="0" y="205"/>
                  </a:cubicBezTo>
                  <a:lnTo>
                    <a:pt x="111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6" name="Freeform 282"/>
            <p:cNvSpPr>
              <a:spLocks noEditPoints="1"/>
            </p:cNvSpPr>
            <p:nvPr/>
          </p:nvSpPr>
          <p:spPr bwMode="auto">
            <a:xfrm>
              <a:off x="5843588" y="2373313"/>
              <a:ext cx="346075" cy="220663"/>
            </a:xfrm>
            <a:custGeom>
              <a:avLst/>
              <a:gdLst>
                <a:gd name="T0" fmla="*/ 0 w 461"/>
                <a:gd name="T1" fmla="*/ 0 h 293"/>
                <a:gd name="T2" fmla="*/ 0 w 461"/>
                <a:gd name="T3" fmla="*/ 152 h 293"/>
                <a:gd name="T4" fmla="*/ 141 w 461"/>
                <a:gd name="T5" fmla="*/ 293 h 293"/>
                <a:gd name="T6" fmla="*/ 320 w 461"/>
                <a:gd name="T7" fmla="*/ 293 h 293"/>
                <a:gd name="T8" fmla="*/ 461 w 461"/>
                <a:gd name="T9" fmla="*/ 152 h 293"/>
                <a:gd name="T10" fmla="*/ 461 w 461"/>
                <a:gd name="T11" fmla="*/ 0 h 293"/>
                <a:gd name="T12" fmla="*/ 0 w 461"/>
                <a:gd name="T13" fmla="*/ 0 h 293"/>
                <a:gd name="T14" fmla="*/ 303 w 461"/>
                <a:gd name="T15" fmla="*/ 181 h 293"/>
                <a:gd name="T16" fmla="*/ 292 w 461"/>
                <a:gd name="T17" fmla="*/ 193 h 293"/>
                <a:gd name="T18" fmla="*/ 251 w 461"/>
                <a:gd name="T19" fmla="*/ 193 h 293"/>
                <a:gd name="T20" fmla="*/ 251 w 461"/>
                <a:gd name="T21" fmla="*/ 234 h 293"/>
                <a:gd name="T22" fmla="*/ 240 w 461"/>
                <a:gd name="T23" fmla="*/ 246 h 293"/>
                <a:gd name="T24" fmla="*/ 221 w 461"/>
                <a:gd name="T25" fmla="*/ 246 h 293"/>
                <a:gd name="T26" fmla="*/ 210 w 461"/>
                <a:gd name="T27" fmla="*/ 234 h 293"/>
                <a:gd name="T28" fmla="*/ 210 w 461"/>
                <a:gd name="T29" fmla="*/ 193 h 293"/>
                <a:gd name="T30" fmla="*/ 169 w 461"/>
                <a:gd name="T31" fmla="*/ 193 h 293"/>
                <a:gd name="T32" fmla="*/ 158 w 461"/>
                <a:gd name="T33" fmla="*/ 181 h 293"/>
                <a:gd name="T34" fmla="*/ 158 w 461"/>
                <a:gd name="T35" fmla="*/ 162 h 293"/>
                <a:gd name="T36" fmla="*/ 169 w 461"/>
                <a:gd name="T37" fmla="*/ 151 h 293"/>
                <a:gd name="T38" fmla="*/ 210 w 461"/>
                <a:gd name="T39" fmla="*/ 151 h 293"/>
                <a:gd name="T40" fmla="*/ 210 w 461"/>
                <a:gd name="T41" fmla="*/ 109 h 293"/>
                <a:gd name="T42" fmla="*/ 221 w 461"/>
                <a:gd name="T43" fmla="*/ 98 h 293"/>
                <a:gd name="T44" fmla="*/ 240 w 461"/>
                <a:gd name="T45" fmla="*/ 98 h 293"/>
                <a:gd name="T46" fmla="*/ 251 w 461"/>
                <a:gd name="T47" fmla="*/ 109 h 293"/>
                <a:gd name="T48" fmla="*/ 251 w 461"/>
                <a:gd name="T49" fmla="*/ 151 h 293"/>
                <a:gd name="T50" fmla="*/ 292 w 461"/>
                <a:gd name="T51" fmla="*/ 151 h 293"/>
                <a:gd name="T52" fmla="*/ 303 w 461"/>
                <a:gd name="T53" fmla="*/ 162 h 293"/>
                <a:gd name="T54" fmla="*/ 303 w 461"/>
                <a:gd name="T55" fmla="*/ 18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293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230"/>
                    <a:pt x="63" y="293"/>
                    <a:pt x="141" y="293"/>
                  </a:cubicBezTo>
                  <a:cubicBezTo>
                    <a:pt x="320" y="293"/>
                    <a:pt x="320" y="293"/>
                    <a:pt x="320" y="293"/>
                  </a:cubicBezTo>
                  <a:cubicBezTo>
                    <a:pt x="398" y="293"/>
                    <a:pt x="461" y="230"/>
                    <a:pt x="461" y="152"/>
                  </a:cubicBezTo>
                  <a:cubicBezTo>
                    <a:pt x="461" y="0"/>
                    <a:pt x="461" y="0"/>
                    <a:pt x="461" y="0"/>
                  </a:cubicBezTo>
                  <a:lnTo>
                    <a:pt x="0" y="0"/>
                  </a:lnTo>
                  <a:close/>
                  <a:moveTo>
                    <a:pt x="303" y="181"/>
                  </a:moveTo>
                  <a:cubicBezTo>
                    <a:pt x="303" y="188"/>
                    <a:pt x="298" y="193"/>
                    <a:pt x="292" y="193"/>
                  </a:cubicBezTo>
                  <a:cubicBezTo>
                    <a:pt x="251" y="193"/>
                    <a:pt x="251" y="193"/>
                    <a:pt x="251" y="193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41"/>
                    <a:pt x="246" y="246"/>
                    <a:pt x="240" y="246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215" y="246"/>
                    <a:pt x="210" y="241"/>
                    <a:pt x="210" y="234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169" y="193"/>
                    <a:pt x="169" y="193"/>
                    <a:pt x="169" y="193"/>
                  </a:cubicBezTo>
                  <a:cubicBezTo>
                    <a:pt x="163" y="193"/>
                    <a:pt x="158" y="188"/>
                    <a:pt x="158" y="181"/>
                  </a:cubicBezTo>
                  <a:cubicBezTo>
                    <a:pt x="158" y="162"/>
                    <a:pt x="158" y="162"/>
                    <a:pt x="158" y="162"/>
                  </a:cubicBezTo>
                  <a:cubicBezTo>
                    <a:pt x="158" y="156"/>
                    <a:pt x="163" y="151"/>
                    <a:pt x="169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210" y="103"/>
                    <a:pt x="215" y="98"/>
                    <a:pt x="221" y="98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6" y="98"/>
                    <a:pt x="251" y="103"/>
                    <a:pt x="251" y="109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92" y="151"/>
                    <a:pt x="292" y="151"/>
                    <a:pt x="292" y="151"/>
                  </a:cubicBezTo>
                  <a:cubicBezTo>
                    <a:pt x="298" y="151"/>
                    <a:pt x="303" y="156"/>
                    <a:pt x="303" y="162"/>
                  </a:cubicBezTo>
                  <a:lnTo>
                    <a:pt x="303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7" name="Rectangle 283"/>
            <p:cNvSpPr>
              <a:spLocks noChangeArrowheads="1"/>
            </p:cNvSpPr>
            <p:nvPr/>
          </p:nvSpPr>
          <p:spPr bwMode="auto">
            <a:xfrm>
              <a:off x="5843588" y="2373313"/>
              <a:ext cx="3460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8" name="Freeform 284"/>
            <p:cNvSpPr/>
            <p:nvPr/>
          </p:nvSpPr>
          <p:spPr bwMode="auto">
            <a:xfrm>
              <a:off x="5832475" y="2339975"/>
              <a:ext cx="368300" cy="50800"/>
            </a:xfrm>
            <a:custGeom>
              <a:avLst/>
              <a:gdLst>
                <a:gd name="T0" fmla="*/ 17 w 491"/>
                <a:gd name="T1" fmla="*/ 67 h 67"/>
                <a:gd name="T2" fmla="*/ 0 w 491"/>
                <a:gd name="T3" fmla="*/ 48 h 67"/>
                <a:gd name="T4" fmla="*/ 0 w 491"/>
                <a:gd name="T5" fmla="*/ 18 h 67"/>
                <a:gd name="T6" fmla="*/ 17 w 491"/>
                <a:gd name="T7" fmla="*/ 0 h 67"/>
                <a:gd name="T8" fmla="*/ 474 w 491"/>
                <a:gd name="T9" fmla="*/ 0 h 67"/>
                <a:gd name="T10" fmla="*/ 491 w 491"/>
                <a:gd name="T11" fmla="*/ 18 h 67"/>
                <a:gd name="T12" fmla="*/ 491 w 491"/>
                <a:gd name="T13" fmla="*/ 48 h 67"/>
                <a:gd name="T14" fmla="*/ 474 w 491"/>
                <a:gd name="T15" fmla="*/ 67 h 67"/>
                <a:gd name="T16" fmla="*/ 17 w 491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1" h="67">
                  <a:moveTo>
                    <a:pt x="17" y="67"/>
                  </a:moveTo>
                  <a:cubicBezTo>
                    <a:pt x="8" y="67"/>
                    <a:pt x="0" y="58"/>
                    <a:pt x="0" y="4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83" y="0"/>
                    <a:pt x="491" y="8"/>
                    <a:pt x="491" y="18"/>
                  </a:cubicBezTo>
                  <a:cubicBezTo>
                    <a:pt x="491" y="48"/>
                    <a:pt x="491" y="48"/>
                    <a:pt x="491" y="48"/>
                  </a:cubicBezTo>
                  <a:cubicBezTo>
                    <a:pt x="491" y="58"/>
                    <a:pt x="483" y="67"/>
                    <a:pt x="474" y="67"/>
                  </a:cubicBezTo>
                  <a:lnTo>
                    <a:pt x="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9" name="Group 170"/>
          <p:cNvGrpSpPr/>
          <p:nvPr/>
        </p:nvGrpSpPr>
        <p:grpSpPr>
          <a:xfrm>
            <a:off x="4771290" y="3294760"/>
            <a:ext cx="449263" cy="274638"/>
            <a:chOff x="-7938" y="3078163"/>
            <a:chExt cx="449263" cy="2746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00" name="Freeform 285"/>
            <p:cNvSpPr>
              <a:spLocks noEditPoints="1"/>
            </p:cNvSpPr>
            <p:nvPr/>
          </p:nvSpPr>
          <p:spPr bwMode="auto">
            <a:xfrm>
              <a:off x="-7938" y="3078163"/>
              <a:ext cx="449263" cy="274638"/>
            </a:xfrm>
            <a:custGeom>
              <a:avLst/>
              <a:gdLst>
                <a:gd name="T0" fmla="*/ 299 w 598"/>
                <a:gd name="T1" fmla="*/ 0 h 364"/>
                <a:gd name="T2" fmla="*/ 0 w 598"/>
                <a:gd name="T3" fmla="*/ 182 h 364"/>
                <a:gd name="T4" fmla="*/ 299 w 598"/>
                <a:gd name="T5" fmla="*/ 364 h 364"/>
                <a:gd name="T6" fmla="*/ 598 w 598"/>
                <a:gd name="T7" fmla="*/ 182 h 364"/>
                <a:gd name="T8" fmla="*/ 299 w 598"/>
                <a:gd name="T9" fmla="*/ 0 h 364"/>
                <a:gd name="T10" fmla="*/ 299 w 598"/>
                <a:gd name="T11" fmla="*/ 316 h 364"/>
                <a:gd name="T12" fmla="*/ 166 w 598"/>
                <a:gd name="T13" fmla="*/ 182 h 364"/>
                <a:gd name="T14" fmla="*/ 299 w 598"/>
                <a:gd name="T15" fmla="*/ 48 h 364"/>
                <a:gd name="T16" fmla="*/ 432 w 598"/>
                <a:gd name="T17" fmla="*/ 182 h 364"/>
                <a:gd name="T18" fmla="*/ 299 w 598"/>
                <a:gd name="T19" fmla="*/ 3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364">
                  <a:moveTo>
                    <a:pt x="299" y="0"/>
                  </a:moveTo>
                  <a:cubicBezTo>
                    <a:pt x="106" y="0"/>
                    <a:pt x="0" y="182"/>
                    <a:pt x="0" y="182"/>
                  </a:cubicBezTo>
                  <a:cubicBezTo>
                    <a:pt x="0" y="182"/>
                    <a:pt x="106" y="364"/>
                    <a:pt x="299" y="364"/>
                  </a:cubicBezTo>
                  <a:cubicBezTo>
                    <a:pt x="492" y="364"/>
                    <a:pt x="598" y="182"/>
                    <a:pt x="598" y="182"/>
                  </a:cubicBezTo>
                  <a:cubicBezTo>
                    <a:pt x="598" y="182"/>
                    <a:pt x="492" y="0"/>
                    <a:pt x="299" y="0"/>
                  </a:cubicBezTo>
                  <a:close/>
                  <a:moveTo>
                    <a:pt x="299" y="316"/>
                  </a:moveTo>
                  <a:cubicBezTo>
                    <a:pt x="226" y="315"/>
                    <a:pt x="166" y="256"/>
                    <a:pt x="166" y="182"/>
                  </a:cubicBezTo>
                  <a:cubicBezTo>
                    <a:pt x="166" y="109"/>
                    <a:pt x="226" y="49"/>
                    <a:pt x="299" y="48"/>
                  </a:cubicBezTo>
                  <a:cubicBezTo>
                    <a:pt x="372" y="49"/>
                    <a:pt x="432" y="109"/>
                    <a:pt x="432" y="182"/>
                  </a:cubicBezTo>
                  <a:cubicBezTo>
                    <a:pt x="432" y="256"/>
                    <a:pt x="372" y="315"/>
                    <a:pt x="299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1" name="Oval 286"/>
            <p:cNvSpPr>
              <a:spLocks noChangeArrowheads="1"/>
            </p:cNvSpPr>
            <p:nvPr/>
          </p:nvSpPr>
          <p:spPr bwMode="auto">
            <a:xfrm>
              <a:off x="163512" y="3162300"/>
              <a:ext cx="106363" cy="1063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2" name="Group 173"/>
          <p:cNvGrpSpPr/>
          <p:nvPr/>
        </p:nvGrpSpPr>
        <p:grpSpPr>
          <a:xfrm>
            <a:off x="4819675" y="1865743"/>
            <a:ext cx="406400" cy="423862"/>
            <a:chOff x="839787" y="3005138"/>
            <a:chExt cx="406400" cy="4238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03" name="Freeform 287"/>
            <p:cNvSpPr/>
            <p:nvPr/>
          </p:nvSpPr>
          <p:spPr bwMode="auto">
            <a:xfrm>
              <a:off x="985837" y="3094038"/>
              <a:ext cx="84138" cy="100013"/>
            </a:xfrm>
            <a:custGeom>
              <a:avLst/>
              <a:gdLst>
                <a:gd name="T0" fmla="*/ 53 w 53"/>
                <a:gd name="T1" fmla="*/ 54 h 63"/>
                <a:gd name="T2" fmla="*/ 40 w 53"/>
                <a:gd name="T3" fmla="*/ 63 h 63"/>
                <a:gd name="T4" fmla="*/ 0 w 53"/>
                <a:gd name="T5" fmla="*/ 9 h 63"/>
                <a:gd name="T6" fmla="*/ 12 w 53"/>
                <a:gd name="T7" fmla="*/ 0 h 63"/>
                <a:gd name="T8" fmla="*/ 53 w 53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3">
                  <a:moveTo>
                    <a:pt x="53" y="54"/>
                  </a:moveTo>
                  <a:lnTo>
                    <a:pt x="40" y="63"/>
                  </a:lnTo>
                  <a:lnTo>
                    <a:pt x="0" y="9"/>
                  </a:lnTo>
                  <a:lnTo>
                    <a:pt x="12" y="0"/>
                  </a:ln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4" name="Freeform 288"/>
            <p:cNvSpPr/>
            <p:nvPr/>
          </p:nvSpPr>
          <p:spPr bwMode="auto">
            <a:xfrm>
              <a:off x="1098550" y="3244850"/>
              <a:ext cx="82550" cy="100013"/>
            </a:xfrm>
            <a:custGeom>
              <a:avLst/>
              <a:gdLst>
                <a:gd name="T0" fmla="*/ 12 w 52"/>
                <a:gd name="T1" fmla="*/ 0 h 63"/>
                <a:gd name="T2" fmla="*/ 0 w 52"/>
                <a:gd name="T3" fmla="*/ 9 h 63"/>
                <a:gd name="T4" fmla="*/ 40 w 52"/>
                <a:gd name="T5" fmla="*/ 63 h 63"/>
                <a:gd name="T6" fmla="*/ 52 w 52"/>
                <a:gd name="T7" fmla="*/ 53 h 63"/>
                <a:gd name="T8" fmla="*/ 12 w 52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3">
                  <a:moveTo>
                    <a:pt x="12" y="0"/>
                  </a:moveTo>
                  <a:lnTo>
                    <a:pt x="0" y="9"/>
                  </a:lnTo>
                  <a:lnTo>
                    <a:pt x="40" y="63"/>
                  </a:lnTo>
                  <a:lnTo>
                    <a:pt x="52" y="5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5" name="Freeform 289"/>
            <p:cNvSpPr/>
            <p:nvPr/>
          </p:nvSpPr>
          <p:spPr bwMode="auto">
            <a:xfrm>
              <a:off x="1114425" y="3136900"/>
              <a:ext cx="95250" cy="74613"/>
            </a:xfrm>
            <a:custGeom>
              <a:avLst/>
              <a:gdLst>
                <a:gd name="T0" fmla="*/ 5 w 60"/>
                <a:gd name="T1" fmla="*/ 47 h 47"/>
                <a:gd name="T2" fmla="*/ 0 w 60"/>
                <a:gd name="T3" fmla="*/ 38 h 47"/>
                <a:gd name="T4" fmla="*/ 55 w 60"/>
                <a:gd name="T5" fmla="*/ 0 h 47"/>
                <a:gd name="T6" fmla="*/ 60 w 60"/>
                <a:gd name="T7" fmla="*/ 8 h 47"/>
                <a:gd name="T8" fmla="*/ 5 w 6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" y="4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60" y="8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6" name="Freeform 290"/>
            <p:cNvSpPr/>
            <p:nvPr/>
          </p:nvSpPr>
          <p:spPr bwMode="auto">
            <a:xfrm>
              <a:off x="958850" y="3233738"/>
              <a:ext cx="100013" cy="82550"/>
            </a:xfrm>
            <a:custGeom>
              <a:avLst/>
              <a:gdLst>
                <a:gd name="T0" fmla="*/ 63 w 63"/>
                <a:gd name="T1" fmla="*/ 13 h 52"/>
                <a:gd name="T2" fmla="*/ 54 w 63"/>
                <a:gd name="T3" fmla="*/ 0 h 52"/>
                <a:gd name="T4" fmla="*/ 0 w 63"/>
                <a:gd name="T5" fmla="*/ 40 h 52"/>
                <a:gd name="T6" fmla="*/ 9 w 63"/>
                <a:gd name="T7" fmla="*/ 52 h 52"/>
                <a:gd name="T8" fmla="*/ 63 w 63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2">
                  <a:moveTo>
                    <a:pt x="63" y="13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9" y="52"/>
                  </a:lnTo>
                  <a:lnTo>
                    <a:pt x="6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7" name="Freeform 291"/>
            <p:cNvSpPr/>
            <p:nvPr/>
          </p:nvSpPr>
          <p:spPr bwMode="auto">
            <a:xfrm>
              <a:off x="995362" y="3127375"/>
              <a:ext cx="182563" cy="184150"/>
            </a:xfrm>
            <a:custGeom>
              <a:avLst/>
              <a:gdLst>
                <a:gd name="T0" fmla="*/ 219 w 243"/>
                <a:gd name="T1" fmla="*/ 166 h 244"/>
                <a:gd name="T2" fmla="*/ 78 w 243"/>
                <a:gd name="T3" fmla="*/ 220 h 244"/>
                <a:gd name="T4" fmla="*/ 24 w 243"/>
                <a:gd name="T5" fmla="*/ 78 h 244"/>
                <a:gd name="T6" fmla="*/ 165 w 243"/>
                <a:gd name="T7" fmla="*/ 24 h 244"/>
                <a:gd name="T8" fmla="*/ 219 w 243"/>
                <a:gd name="T9" fmla="*/ 16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4">
                  <a:moveTo>
                    <a:pt x="219" y="166"/>
                  </a:moveTo>
                  <a:cubicBezTo>
                    <a:pt x="195" y="220"/>
                    <a:pt x="132" y="244"/>
                    <a:pt x="78" y="220"/>
                  </a:cubicBezTo>
                  <a:cubicBezTo>
                    <a:pt x="24" y="196"/>
                    <a:pt x="0" y="132"/>
                    <a:pt x="24" y="78"/>
                  </a:cubicBezTo>
                  <a:cubicBezTo>
                    <a:pt x="48" y="25"/>
                    <a:pt x="111" y="0"/>
                    <a:pt x="165" y="24"/>
                  </a:cubicBezTo>
                  <a:cubicBezTo>
                    <a:pt x="219" y="49"/>
                    <a:pt x="243" y="112"/>
                    <a:pt x="219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8" name="Freeform 292"/>
            <p:cNvSpPr/>
            <p:nvPr/>
          </p:nvSpPr>
          <p:spPr bwMode="auto">
            <a:xfrm>
              <a:off x="909637" y="3005138"/>
              <a:ext cx="133350" cy="133350"/>
            </a:xfrm>
            <a:custGeom>
              <a:avLst/>
              <a:gdLst>
                <a:gd name="T0" fmla="*/ 160 w 178"/>
                <a:gd name="T1" fmla="*/ 120 h 177"/>
                <a:gd name="T2" fmla="*/ 57 w 178"/>
                <a:gd name="T3" fmla="*/ 160 h 177"/>
                <a:gd name="T4" fmla="*/ 18 w 178"/>
                <a:gd name="T5" fmla="*/ 57 h 177"/>
                <a:gd name="T6" fmla="*/ 121 w 178"/>
                <a:gd name="T7" fmla="*/ 17 h 177"/>
                <a:gd name="T8" fmla="*/ 160 w 178"/>
                <a:gd name="T9" fmla="*/ 1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7">
                  <a:moveTo>
                    <a:pt x="160" y="120"/>
                  </a:moveTo>
                  <a:cubicBezTo>
                    <a:pt x="143" y="160"/>
                    <a:pt x="97" y="177"/>
                    <a:pt x="57" y="160"/>
                  </a:cubicBezTo>
                  <a:cubicBezTo>
                    <a:pt x="18" y="142"/>
                    <a:pt x="0" y="96"/>
                    <a:pt x="18" y="57"/>
                  </a:cubicBezTo>
                  <a:cubicBezTo>
                    <a:pt x="36" y="17"/>
                    <a:pt x="82" y="0"/>
                    <a:pt x="121" y="17"/>
                  </a:cubicBezTo>
                  <a:cubicBezTo>
                    <a:pt x="160" y="35"/>
                    <a:pt x="178" y="81"/>
                    <a:pt x="16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9" name="Freeform 293"/>
            <p:cNvSpPr/>
            <p:nvPr/>
          </p:nvSpPr>
          <p:spPr bwMode="auto">
            <a:xfrm>
              <a:off x="839787" y="3248025"/>
              <a:ext cx="179388" cy="180975"/>
            </a:xfrm>
            <a:custGeom>
              <a:avLst/>
              <a:gdLst>
                <a:gd name="T0" fmla="*/ 216 w 240"/>
                <a:gd name="T1" fmla="*/ 163 h 240"/>
                <a:gd name="T2" fmla="*/ 77 w 240"/>
                <a:gd name="T3" fmla="*/ 216 h 240"/>
                <a:gd name="T4" fmla="*/ 24 w 240"/>
                <a:gd name="T5" fmla="*/ 77 h 240"/>
                <a:gd name="T6" fmla="*/ 163 w 240"/>
                <a:gd name="T7" fmla="*/ 24 h 240"/>
                <a:gd name="T8" fmla="*/ 216 w 240"/>
                <a:gd name="T9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16" y="163"/>
                  </a:moveTo>
                  <a:cubicBezTo>
                    <a:pt x="192" y="216"/>
                    <a:pt x="130" y="240"/>
                    <a:pt x="77" y="216"/>
                  </a:cubicBezTo>
                  <a:cubicBezTo>
                    <a:pt x="24" y="193"/>
                    <a:pt x="0" y="130"/>
                    <a:pt x="24" y="77"/>
                  </a:cubicBezTo>
                  <a:cubicBezTo>
                    <a:pt x="47" y="24"/>
                    <a:pt x="110" y="0"/>
                    <a:pt x="163" y="24"/>
                  </a:cubicBezTo>
                  <a:cubicBezTo>
                    <a:pt x="216" y="48"/>
                    <a:pt x="240" y="110"/>
                    <a:pt x="216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0" name="Freeform 294"/>
            <p:cNvSpPr/>
            <p:nvPr/>
          </p:nvSpPr>
          <p:spPr bwMode="auto">
            <a:xfrm>
              <a:off x="1185862" y="3105150"/>
              <a:ext cx="60325" cy="60325"/>
            </a:xfrm>
            <a:custGeom>
              <a:avLst/>
              <a:gdLst>
                <a:gd name="T0" fmla="*/ 75 w 81"/>
                <a:gd name="T1" fmla="*/ 50 h 80"/>
                <a:gd name="T2" fmla="*/ 31 w 81"/>
                <a:gd name="T3" fmla="*/ 75 h 80"/>
                <a:gd name="T4" fmla="*/ 6 w 81"/>
                <a:gd name="T5" fmla="*/ 31 h 80"/>
                <a:gd name="T6" fmla="*/ 50 w 81"/>
                <a:gd name="T7" fmla="*/ 5 h 80"/>
                <a:gd name="T8" fmla="*/ 75 w 81"/>
                <a:gd name="T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75" y="50"/>
                  </a:moveTo>
                  <a:cubicBezTo>
                    <a:pt x="70" y="69"/>
                    <a:pt x="50" y="80"/>
                    <a:pt x="31" y="75"/>
                  </a:cubicBezTo>
                  <a:cubicBezTo>
                    <a:pt x="12" y="70"/>
                    <a:pt x="0" y="50"/>
                    <a:pt x="6" y="31"/>
                  </a:cubicBezTo>
                  <a:cubicBezTo>
                    <a:pt x="11" y="12"/>
                    <a:pt x="31" y="0"/>
                    <a:pt x="50" y="5"/>
                  </a:cubicBezTo>
                  <a:cubicBezTo>
                    <a:pt x="69" y="11"/>
                    <a:pt x="81" y="31"/>
                    <a:pt x="7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1" name="Freeform 295"/>
            <p:cNvSpPr/>
            <p:nvPr/>
          </p:nvSpPr>
          <p:spPr bwMode="auto">
            <a:xfrm>
              <a:off x="1141412" y="3313113"/>
              <a:ext cx="79375" cy="77788"/>
            </a:xfrm>
            <a:custGeom>
              <a:avLst/>
              <a:gdLst>
                <a:gd name="T0" fmla="*/ 95 w 106"/>
                <a:gd name="T1" fmla="*/ 72 h 105"/>
                <a:gd name="T2" fmla="*/ 34 w 106"/>
                <a:gd name="T3" fmla="*/ 95 h 105"/>
                <a:gd name="T4" fmla="*/ 11 w 106"/>
                <a:gd name="T5" fmla="*/ 34 h 105"/>
                <a:gd name="T6" fmla="*/ 72 w 106"/>
                <a:gd name="T7" fmla="*/ 10 h 105"/>
                <a:gd name="T8" fmla="*/ 95 w 106"/>
                <a:gd name="T9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95" y="72"/>
                  </a:moveTo>
                  <a:cubicBezTo>
                    <a:pt x="85" y="95"/>
                    <a:pt x="58" y="105"/>
                    <a:pt x="34" y="95"/>
                  </a:cubicBezTo>
                  <a:cubicBezTo>
                    <a:pt x="11" y="84"/>
                    <a:pt x="0" y="57"/>
                    <a:pt x="11" y="34"/>
                  </a:cubicBezTo>
                  <a:cubicBezTo>
                    <a:pt x="21" y="10"/>
                    <a:pt x="49" y="0"/>
                    <a:pt x="72" y="10"/>
                  </a:cubicBezTo>
                  <a:cubicBezTo>
                    <a:pt x="95" y="21"/>
                    <a:pt x="106" y="48"/>
                    <a:pt x="95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2" name="Group 183"/>
          <p:cNvGrpSpPr/>
          <p:nvPr/>
        </p:nvGrpSpPr>
        <p:grpSpPr>
          <a:xfrm>
            <a:off x="6205877" y="1935086"/>
            <a:ext cx="473075" cy="268288"/>
            <a:chOff x="2470150" y="3081338"/>
            <a:chExt cx="473075" cy="2682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3" name="Freeform 296"/>
            <p:cNvSpPr>
              <a:spLocks noEditPoints="1"/>
            </p:cNvSpPr>
            <p:nvPr/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4" name="Freeform 297"/>
            <p:cNvSpPr/>
            <p:nvPr/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5" name="Group 186"/>
          <p:cNvGrpSpPr/>
          <p:nvPr/>
        </p:nvGrpSpPr>
        <p:grpSpPr>
          <a:xfrm>
            <a:off x="6968578" y="1913474"/>
            <a:ext cx="469900" cy="404812"/>
            <a:chOff x="3302000" y="3008313"/>
            <a:chExt cx="469900" cy="40481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6" name="Freeform 298"/>
            <p:cNvSpPr/>
            <p:nvPr/>
          </p:nvSpPr>
          <p:spPr bwMode="auto">
            <a:xfrm>
              <a:off x="3302000" y="3008313"/>
              <a:ext cx="469900" cy="303213"/>
            </a:xfrm>
            <a:custGeom>
              <a:avLst/>
              <a:gdLst>
                <a:gd name="T0" fmla="*/ 24 w 624"/>
                <a:gd name="T1" fmla="*/ 263 h 403"/>
                <a:gd name="T2" fmla="*/ 117 w 624"/>
                <a:gd name="T3" fmla="*/ 263 h 403"/>
                <a:gd name="T4" fmla="*/ 120 w 624"/>
                <a:gd name="T5" fmla="*/ 246 h 403"/>
                <a:gd name="T6" fmla="*/ 127 w 624"/>
                <a:gd name="T7" fmla="*/ 240 h 403"/>
                <a:gd name="T8" fmla="*/ 134 w 624"/>
                <a:gd name="T9" fmla="*/ 245 h 403"/>
                <a:gd name="T10" fmla="*/ 147 w 624"/>
                <a:gd name="T11" fmla="*/ 278 h 403"/>
                <a:gd name="T12" fmla="*/ 172 w 624"/>
                <a:gd name="T13" fmla="*/ 151 h 403"/>
                <a:gd name="T14" fmla="*/ 179 w 624"/>
                <a:gd name="T15" fmla="*/ 145 h 403"/>
                <a:gd name="T16" fmla="*/ 186 w 624"/>
                <a:gd name="T17" fmla="*/ 151 h 403"/>
                <a:gd name="T18" fmla="*/ 204 w 624"/>
                <a:gd name="T19" fmla="*/ 324 h 403"/>
                <a:gd name="T20" fmla="*/ 230 w 624"/>
                <a:gd name="T21" fmla="*/ 146 h 403"/>
                <a:gd name="T22" fmla="*/ 237 w 624"/>
                <a:gd name="T23" fmla="*/ 140 h 403"/>
                <a:gd name="T24" fmla="*/ 244 w 624"/>
                <a:gd name="T25" fmla="*/ 146 h 403"/>
                <a:gd name="T26" fmla="*/ 265 w 624"/>
                <a:gd name="T27" fmla="*/ 263 h 403"/>
                <a:gd name="T28" fmla="*/ 300 w 624"/>
                <a:gd name="T29" fmla="*/ 263 h 403"/>
                <a:gd name="T30" fmla="*/ 308 w 624"/>
                <a:gd name="T31" fmla="*/ 269 h 403"/>
                <a:gd name="T32" fmla="*/ 308 w 624"/>
                <a:gd name="T33" fmla="*/ 275 h 403"/>
                <a:gd name="T34" fmla="*/ 310 w 624"/>
                <a:gd name="T35" fmla="*/ 267 h 403"/>
                <a:gd name="T36" fmla="*/ 317 w 624"/>
                <a:gd name="T37" fmla="*/ 261 h 403"/>
                <a:gd name="T38" fmla="*/ 325 w 624"/>
                <a:gd name="T39" fmla="*/ 267 h 403"/>
                <a:gd name="T40" fmla="*/ 335 w 624"/>
                <a:gd name="T41" fmla="*/ 298 h 403"/>
                <a:gd name="T42" fmla="*/ 344 w 624"/>
                <a:gd name="T43" fmla="*/ 265 h 403"/>
                <a:gd name="T44" fmla="*/ 352 w 624"/>
                <a:gd name="T45" fmla="*/ 260 h 403"/>
                <a:gd name="T46" fmla="*/ 359 w 624"/>
                <a:gd name="T47" fmla="*/ 266 h 403"/>
                <a:gd name="T48" fmla="*/ 372 w 624"/>
                <a:gd name="T49" fmla="*/ 403 h 403"/>
                <a:gd name="T50" fmla="*/ 413 w 624"/>
                <a:gd name="T51" fmla="*/ 199 h 403"/>
                <a:gd name="T52" fmla="*/ 420 w 624"/>
                <a:gd name="T53" fmla="*/ 193 h 403"/>
                <a:gd name="T54" fmla="*/ 428 w 624"/>
                <a:gd name="T55" fmla="*/ 198 h 403"/>
                <a:gd name="T56" fmla="*/ 446 w 624"/>
                <a:gd name="T57" fmla="*/ 243 h 403"/>
                <a:gd name="T58" fmla="*/ 465 w 624"/>
                <a:gd name="T59" fmla="*/ 130 h 403"/>
                <a:gd name="T60" fmla="*/ 472 w 624"/>
                <a:gd name="T61" fmla="*/ 124 h 403"/>
                <a:gd name="T62" fmla="*/ 479 w 624"/>
                <a:gd name="T63" fmla="*/ 129 h 403"/>
                <a:gd name="T64" fmla="*/ 513 w 624"/>
                <a:gd name="T65" fmla="*/ 263 h 403"/>
                <a:gd name="T66" fmla="*/ 602 w 624"/>
                <a:gd name="T67" fmla="*/ 263 h 403"/>
                <a:gd name="T68" fmla="*/ 604 w 624"/>
                <a:gd name="T69" fmla="*/ 263 h 403"/>
                <a:gd name="T70" fmla="*/ 589 w 624"/>
                <a:gd name="T71" fmla="*/ 72 h 403"/>
                <a:gd name="T72" fmla="*/ 412 w 624"/>
                <a:gd name="T73" fmla="*/ 21 h 403"/>
                <a:gd name="T74" fmla="*/ 312 w 624"/>
                <a:gd name="T75" fmla="*/ 98 h 403"/>
                <a:gd name="T76" fmla="*/ 212 w 624"/>
                <a:gd name="T77" fmla="*/ 21 h 403"/>
                <a:gd name="T78" fmla="*/ 35 w 624"/>
                <a:gd name="T79" fmla="*/ 72 h 403"/>
                <a:gd name="T80" fmla="*/ 20 w 624"/>
                <a:gd name="T81" fmla="*/ 264 h 403"/>
                <a:gd name="T82" fmla="*/ 24 w 624"/>
                <a:gd name="T83" fmla="*/ 26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403">
                  <a:moveTo>
                    <a:pt x="24" y="263"/>
                  </a:moveTo>
                  <a:cubicBezTo>
                    <a:pt x="117" y="263"/>
                    <a:pt x="117" y="263"/>
                    <a:pt x="117" y="263"/>
                  </a:cubicBezTo>
                  <a:cubicBezTo>
                    <a:pt x="120" y="246"/>
                    <a:pt x="120" y="246"/>
                    <a:pt x="120" y="246"/>
                  </a:cubicBezTo>
                  <a:cubicBezTo>
                    <a:pt x="121" y="243"/>
                    <a:pt x="123" y="241"/>
                    <a:pt x="127" y="240"/>
                  </a:cubicBezTo>
                  <a:cubicBezTo>
                    <a:pt x="130" y="240"/>
                    <a:pt x="133" y="242"/>
                    <a:pt x="134" y="245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2" y="147"/>
                    <a:pt x="176" y="144"/>
                    <a:pt x="179" y="145"/>
                  </a:cubicBezTo>
                  <a:cubicBezTo>
                    <a:pt x="183" y="145"/>
                    <a:pt x="186" y="148"/>
                    <a:pt x="186" y="151"/>
                  </a:cubicBezTo>
                  <a:cubicBezTo>
                    <a:pt x="204" y="324"/>
                    <a:pt x="204" y="324"/>
                    <a:pt x="204" y="324"/>
                  </a:cubicBezTo>
                  <a:cubicBezTo>
                    <a:pt x="230" y="146"/>
                    <a:pt x="230" y="146"/>
                    <a:pt x="230" y="146"/>
                  </a:cubicBezTo>
                  <a:cubicBezTo>
                    <a:pt x="230" y="143"/>
                    <a:pt x="233" y="140"/>
                    <a:pt x="237" y="140"/>
                  </a:cubicBezTo>
                  <a:cubicBezTo>
                    <a:pt x="241" y="140"/>
                    <a:pt x="244" y="142"/>
                    <a:pt x="244" y="146"/>
                  </a:cubicBezTo>
                  <a:cubicBezTo>
                    <a:pt x="265" y="263"/>
                    <a:pt x="265" y="263"/>
                    <a:pt x="265" y="263"/>
                  </a:cubicBezTo>
                  <a:cubicBezTo>
                    <a:pt x="300" y="263"/>
                    <a:pt x="300" y="263"/>
                    <a:pt x="300" y="263"/>
                  </a:cubicBezTo>
                  <a:cubicBezTo>
                    <a:pt x="304" y="263"/>
                    <a:pt x="307" y="266"/>
                    <a:pt x="308" y="269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67"/>
                    <a:pt x="310" y="267"/>
                    <a:pt x="310" y="267"/>
                  </a:cubicBezTo>
                  <a:cubicBezTo>
                    <a:pt x="311" y="264"/>
                    <a:pt x="314" y="262"/>
                    <a:pt x="317" y="261"/>
                  </a:cubicBezTo>
                  <a:cubicBezTo>
                    <a:pt x="321" y="261"/>
                    <a:pt x="324" y="264"/>
                    <a:pt x="325" y="267"/>
                  </a:cubicBezTo>
                  <a:cubicBezTo>
                    <a:pt x="335" y="298"/>
                    <a:pt x="335" y="298"/>
                    <a:pt x="335" y="298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345" y="262"/>
                    <a:pt x="349" y="259"/>
                    <a:pt x="352" y="260"/>
                  </a:cubicBezTo>
                  <a:cubicBezTo>
                    <a:pt x="356" y="260"/>
                    <a:pt x="358" y="263"/>
                    <a:pt x="359" y="266"/>
                  </a:cubicBezTo>
                  <a:cubicBezTo>
                    <a:pt x="372" y="403"/>
                    <a:pt x="372" y="403"/>
                    <a:pt x="372" y="403"/>
                  </a:cubicBezTo>
                  <a:cubicBezTo>
                    <a:pt x="413" y="199"/>
                    <a:pt x="413" y="199"/>
                    <a:pt x="413" y="199"/>
                  </a:cubicBezTo>
                  <a:cubicBezTo>
                    <a:pt x="414" y="196"/>
                    <a:pt x="417" y="194"/>
                    <a:pt x="420" y="193"/>
                  </a:cubicBezTo>
                  <a:cubicBezTo>
                    <a:pt x="423" y="193"/>
                    <a:pt x="426" y="195"/>
                    <a:pt x="428" y="198"/>
                  </a:cubicBezTo>
                  <a:cubicBezTo>
                    <a:pt x="446" y="243"/>
                    <a:pt x="446" y="243"/>
                    <a:pt x="446" y="243"/>
                  </a:cubicBezTo>
                  <a:cubicBezTo>
                    <a:pt x="465" y="130"/>
                    <a:pt x="465" y="130"/>
                    <a:pt x="465" y="130"/>
                  </a:cubicBezTo>
                  <a:cubicBezTo>
                    <a:pt x="466" y="126"/>
                    <a:pt x="468" y="124"/>
                    <a:pt x="472" y="124"/>
                  </a:cubicBezTo>
                  <a:cubicBezTo>
                    <a:pt x="475" y="123"/>
                    <a:pt x="479" y="126"/>
                    <a:pt x="479" y="129"/>
                  </a:cubicBezTo>
                  <a:cubicBezTo>
                    <a:pt x="513" y="263"/>
                    <a:pt x="513" y="263"/>
                    <a:pt x="513" y="263"/>
                  </a:cubicBezTo>
                  <a:cubicBezTo>
                    <a:pt x="602" y="263"/>
                    <a:pt x="602" y="263"/>
                    <a:pt x="602" y="263"/>
                  </a:cubicBezTo>
                  <a:cubicBezTo>
                    <a:pt x="603" y="263"/>
                    <a:pt x="604" y="263"/>
                    <a:pt x="604" y="263"/>
                  </a:cubicBezTo>
                  <a:cubicBezTo>
                    <a:pt x="624" y="201"/>
                    <a:pt x="624" y="135"/>
                    <a:pt x="589" y="72"/>
                  </a:cubicBezTo>
                  <a:cubicBezTo>
                    <a:pt x="557" y="14"/>
                    <a:pt x="473" y="0"/>
                    <a:pt x="412" y="21"/>
                  </a:cubicBezTo>
                  <a:cubicBezTo>
                    <a:pt x="350" y="42"/>
                    <a:pt x="312" y="98"/>
                    <a:pt x="312" y="98"/>
                  </a:cubicBezTo>
                  <a:cubicBezTo>
                    <a:pt x="312" y="98"/>
                    <a:pt x="274" y="42"/>
                    <a:pt x="212" y="21"/>
                  </a:cubicBezTo>
                  <a:cubicBezTo>
                    <a:pt x="151" y="0"/>
                    <a:pt x="67" y="14"/>
                    <a:pt x="35" y="72"/>
                  </a:cubicBezTo>
                  <a:cubicBezTo>
                    <a:pt x="0" y="136"/>
                    <a:pt x="0" y="202"/>
                    <a:pt x="20" y="264"/>
                  </a:cubicBezTo>
                  <a:cubicBezTo>
                    <a:pt x="21" y="263"/>
                    <a:pt x="22" y="263"/>
                    <a:pt x="24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7" name="Freeform 299"/>
            <p:cNvSpPr/>
            <p:nvPr/>
          </p:nvSpPr>
          <p:spPr bwMode="auto">
            <a:xfrm>
              <a:off x="3321050" y="3133725"/>
              <a:ext cx="431800" cy="279400"/>
            </a:xfrm>
            <a:custGeom>
              <a:avLst/>
              <a:gdLst>
                <a:gd name="T0" fmla="*/ 483 w 576"/>
                <a:gd name="T1" fmla="*/ 111 h 373"/>
                <a:gd name="T2" fmla="*/ 476 w 576"/>
                <a:gd name="T3" fmla="*/ 105 h 373"/>
                <a:gd name="T4" fmla="*/ 450 w 576"/>
                <a:gd name="T5" fmla="*/ 0 h 373"/>
                <a:gd name="T6" fmla="*/ 432 w 576"/>
                <a:gd name="T7" fmla="*/ 104 h 373"/>
                <a:gd name="T8" fmla="*/ 426 w 576"/>
                <a:gd name="T9" fmla="*/ 110 h 373"/>
                <a:gd name="T10" fmla="*/ 418 w 576"/>
                <a:gd name="T11" fmla="*/ 106 h 373"/>
                <a:gd name="T12" fmla="*/ 399 w 576"/>
                <a:gd name="T13" fmla="*/ 59 h 373"/>
                <a:gd name="T14" fmla="*/ 353 w 576"/>
                <a:gd name="T15" fmla="*/ 286 h 373"/>
                <a:gd name="T16" fmla="*/ 346 w 576"/>
                <a:gd name="T17" fmla="*/ 292 h 373"/>
                <a:gd name="T18" fmla="*/ 345 w 576"/>
                <a:gd name="T19" fmla="*/ 292 h 373"/>
                <a:gd name="T20" fmla="*/ 338 w 576"/>
                <a:gd name="T21" fmla="*/ 286 h 373"/>
                <a:gd name="T22" fmla="*/ 324 w 576"/>
                <a:gd name="T23" fmla="*/ 138 h 373"/>
                <a:gd name="T24" fmla="*/ 318 w 576"/>
                <a:gd name="T25" fmla="*/ 159 h 373"/>
                <a:gd name="T26" fmla="*/ 311 w 576"/>
                <a:gd name="T27" fmla="*/ 164 h 373"/>
                <a:gd name="T28" fmla="*/ 311 w 576"/>
                <a:gd name="T29" fmla="*/ 164 h 373"/>
                <a:gd name="T30" fmla="*/ 304 w 576"/>
                <a:gd name="T31" fmla="*/ 159 h 373"/>
                <a:gd name="T32" fmla="*/ 294 w 576"/>
                <a:gd name="T33" fmla="*/ 128 h 373"/>
                <a:gd name="T34" fmla="*/ 289 w 576"/>
                <a:gd name="T35" fmla="*/ 148 h 373"/>
                <a:gd name="T36" fmla="*/ 281 w 576"/>
                <a:gd name="T37" fmla="*/ 153 h 373"/>
                <a:gd name="T38" fmla="*/ 275 w 576"/>
                <a:gd name="T39" fmla="*/ 147 h 373"/>
                <a:gd name="T40" fmla="*/ 270 w 576"/>
                <a:gd name="T41" fmla="*/ 111 h 373"/>
                <a:gd name="T42" fmla="*/ 235 w 576"/>
                <a:gd name="T43" fmla="*/ 111 h 373"/>
                <a:gd name="T44" fmla="*/ 227 w 576"/>
                <a:gd name="T45" fmla="*/ 105 h 373"/>
                <a:gd name="T46" fmla="*/ 214 w 576"/>
                <a:gd name="T47" fmla="*/ 26 h 373"/>
                <a:gd name="T48" fmla="*/ 185 w 576"/>
                <a:gd name="T49" fmla="*/ 218 h 373"/>
                <a:gd name="T50" fmla="*/ 178 w 576"/>
                <a:gd name="T51" fmla="*/ 224 h 373"/>
                <a:gd name="T52" fmla="*/ 171 w 576"/>
                <a:gd name="T53" fmla="*/ 218 h 373"/>
                <a:gd name="T54" fmla="*/ 153 w 576"/>
                <a:gd name="T55" fmla="*/ 36 h 373"/>
                <a:gd name="T56" fmla="*/ 133 w 576"/>
                <a:gd name="T57" fmla="*/ 139 h 373"/>
                <a:gd name="T58" fmla="*/ 126 w 576"/>
                <a:gd name="T59" fmla="*/ 145 h 373"/>
                <a:gd name="T60" fmla="*/ 119 w 576"/>
                <a:gd name="T61" fmla="*/ 140 h 373"/>
                <a:gd name="T62" fmla="*/ 106 w 576"/>
                <a:gd name="T63" fmla="*/ 107 h 373"/>
                <a:gd name="T64" fmla="*/ 100 w 576"/>
                <a:gd name="T65" fmla="*/ 111 h 373"/>
                <a:gd name="T66" fmla="*/ 0 w 576"/>
                <a:gd name="T67" fmla="*/ 111 h 373"/>
                <a:gd name="T68" fmla="*/ 77 w 576"/>
                <a:gd name="T69" fmla="*/ 241 h 373"/>
                <a:gd name="T70" fmla="*/ 288 w 576"/>
                <a:gd name="T71" fmla="*/ 373 h 373"/>
                <a:gd name="T72" fmla="*/ 499 w 576"/>
                <a:gd name="T73" fmla="*/ 241 h 373"/>
                <a:gd name="T74" fmla="*/ 576 w 576"/>
                <a:gd name="T75" fmla="*/ 111 h 373"/>
                <a:gd name="T76" fmla="*/ 483 w 576"/>
                <a:gd name="T77" fmla="*/ 11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6" h="373">
                  <a:moveTo>
                    <a:pt x="483" y="111"/>
                  </a:moveTo>
                  <a:cubicBezTo>
                    <a:pt x="480" y="111"/>
                    <a:pt x="477" y="108"/>
                    <a:pt x="476" y="105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8"/>
                    <a:pt x="429" y="110"/>
                    <a:pt x="426" y="110"/>
                  </a:cubicBezTo>
                  <a:cubicBezTo>
                    <a:pt x="422" y="111"/>
                    <a:pt x="419" y="109"/>
                    <a:pt x="418" y="106"/>
                  </a:cubicBezTo>
                  <a:cubicBezTo>
                    <a:pt x="399" y="59"/>
                    <a:pt x="399" y="59"/>
                    <a:pt x="399" y="59"/>
                  </a:cubicBezTo>
                  <a:cubicBezTo>
                    <a:pt x="353" y="286"/>
                    <a:pt x="353" y="286"/>
                    <a:pt x="353" y="286"/>
                  </a:cubicBezTo>
                  <a:cubicBezTo>
                    <a:pt x="352" y="290"/>
                    <a:pt x="349" y="292"/>
                    <a:pt x="346" y="292"/>
                  </a:cubicBezTo>
                  <a:cubicBezTo>
                    <a:pt x="346" y="292"/>
                    <a:pt x="346" y="292"/>
                    <a:pt x="345" y="292"/>
                  </a:cubicBezTo>
                  <a:cubicBezTo>
                    <a:pt x="342" y="292"/>
                    <a:pt x="339" y="289"/>
                    <a:pt x="338" y="28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17" y="162"/>
                    <a:pt x="314" y="164"/>
                    <a:pt x="311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8" y="164"/>
                    <a:pt x="305" y="162"/>
                    <a:pt x="304" y="159"/>
                  </a:cubicBezTo>
                  <a:cubicBezTo>
                    <a:pt x="294" y="128"/>
                    <a:pt x="294" y="128"/>
                    <a:pt x="294" y="12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88" y="151"/>
                    <a:pt x="285" y="153"/>
                    <a:pt x="281" y="153"/>
                  </a:cubicBezTo>
                  <a:cubicBezTo>
                    <a:pt x="278" y="153"/>
                    <a:pt x="275" y="150"/>
                    <a:pt x="275" y="147"/>
                  </a:cubicBezTo>
                  <a:cubicBezTo>
                    <a:pt x="270" y="111"/>
                    <a:pt x="270" y="111"/>
                    <a:pt x="270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1" y="111"/>
                    <a:pt x="228" y="108"/>
                    <a:pt x="227" y="10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5" y="222"/>
                    <a:pt x="182" y="225"/>
                    <a:pt x="178" y="224"/>
                  </a:cubicBezTo>
                  <a:cubicBezTo>
                    <a:pt x="174" y="224"/>
                    <a:pt x="171" y="222"/>
                    <a:pt x="171" y="218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2" y="142"/>
                    <a:pt x="129" y="144"/>
                    <a:pt x="126" y="145"/>
                  </a:cubicBezTo>
                  <a:cubicBezTo>
                    <a:pt x="123" y="145"/>
                    <a:pt x="120" y="143"/>
                    <a:pt x="119" y="140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5" y="109"/>
                    <a:pt x="102" y="111"/>
                    <a:pt x="10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7" y="157"/>
                    <a:pt x="45" y="201"/>
                    <a:pt x="77" y="241"/>
                  </a:cubicBezTo>
                  <a:cubicBezTo>
                    <a:pt x="156" y="337"/>
                    <a:pt x="288" y="373"/>
                    <a:pt x="288" y="373"/>
                  </a:cubicBezTo>
                  <a:cubicBezTo>
                    <a:pt x="288" y="373"/>
                    <a:pt x="420" y="337"/>
                    <a:pt x="499" y="241"/>
                  </a:cubicBezTo>
                  <a:cubicBezTo>
                    <a:pt x="531" y="201"/>
                    <a:pt x="559" y="157"/>
                    <a:pt x="576" y="111"/>
                  </a:cubicBezTo>
                  <a:lnTo>
                    <a:pt x="483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8" name="Group 189"/>
          <p:cNvGrpSpPr/>
          <p:nvPr/>
        </p:nvGrpSpPr>
        <p:grpSpPr>
          <a:xfrm>
            <a:off x="7716166" y="1865742"/>
            <a:ext cx="334963" cy="403225"/>
            <a:chOff x="4197350" y="3013075"/>
            <a:chExt cx="334963" cy="40322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9" name="Freeform 300"/>
            <p:cNvSpPr>
              <a:spLocks noEditPoints="1"/>
            </p:cNvSpPr>
            <p:nvPr/>
          </p:nvSpPr>
          <p:spPr bwMode="auto">
            <a:xfrm>
              <a:off x="4197350" y="3013075"/>
              <a:ext cx="293688" cy="403225"/>
            </a:xfrm>
            <a:custGeom>
              <a:avLst/>
              <a:gdLst>
                <a:gd name="T0" fmla="*/ 317 w 391"/>
                <a:gd name="T1" fmla="*/ 220 h 536"/>
                <a:gd name="T2" fmla="*/ 196 w 391"/>
                <a:gd name="T3" fmla="*/ 0 h 536"/>
                <a:gd name="T4" fmla="*/ 74 w 391"/>
                <a:gd name="T5" fmla="*/ 220 h 536"/>
                <a:gd name="T6" fmla="*/ 19 w 391"/>
                <a:gd name="T7" fmla="*/ 416 h 536"/>
                <a:gd name="T8" fmla="*/ 196 w 391"/>
                <a:gd name="T9" fmla="*/ 536 h 536"/>
                <a:gd name="T10" fmla="*/ 373 w 391"/>
                <a:gd name="T11" fmla="*/ 416 h 536"/>
                <a:gd name="T12" fmla="*/ 317 w 391"/>
                <a:gd name="T13" fmla="*/ 220 h 536"/>
                <a:gd name="T14" fmla="*/ 78 w 391"/>
                <a:gd name="T15" fmla="*/ 431 h 536"/>
                <a:gd name="T16" fmla="*/ 150 w 391"/>
                <a:gd name="T17" fmla="*/ 509 h 536"/>
                <a:gd name="T18" fmla="*/ 42 w 391"/>
                <a:gd name="T19" fmla="*/ 410 h 536"/>
                <a:gd name="T20" fmla="*/ 89 w 391"/>
                <a:gd name="T21" fmla="*/ 239 h 536"/>
                <a:gd name="T22" fmla="*/ 181 w 391"/>
                <a:gd name="T23" fmla="*/ 76 h 536"/>
                <a:gd name="T24" fmla="*/ 108 w 391"/>
                <a:gd name="T25" fmla="*/ 239 h 536"/>
                <a:gd name="T26" fmla="*/ 78 w 391"/>
                <a:gd name="T27" fmla="*/ 4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536">
                  <a:moveTo>
                    <a:pt x="317" y="220"/>
                  </a:moveTo>
                  <a:cubicBezTo>
                    <a:pt x="253" y="144"/>
                    <a:pt x="210" y="39"/>
                    <a:pt x="196" y="0"/>
                  </a:cubicBezTo>
                  <a:cubicBezTo>
                    <a:pt x="181" y="39"/>
                    <a:pt x="138" y="144"/>
                    <a:pt x="74" y="220"/>
                  </a:cubicBezTo>
                  <a:cubicBezTo>
                    <a:pt x="0" y="308"/>
                    <a:pt x="7" y="382"/>
                    <a:pt x="19" y="416"/>
                  </a:cubicBezTo>
                  <a:cubicBezTo>
                    <a:pt x="41" y="485"/>
                    <a:pt x="104" y="534"/>
                    <a:pt x="196" y="536"/>
                  </a:cubicBezTo>
                  <a:cubicBezTo>
                    <a:pt x="287" y="534"/>
                    <a:pt x="350" y="485"/>
                    <a:pt x="373" y="416"/>
                  </a:cubicBezTo>
                  <a:cubicBezTo>
                    <a:pt x="384" y="382"/>
                    <a:pt x="391" y="308"/>
                    <a:pt x="317" y="220"/>
                  </a:cubicBezTo>
                  <a:close/>
                  <a:moveTo>
                    <a:pt x="78" y="431"/>
                  </a:moveTo>
                  <a:cubicBezTo>
                    <a:pt x="93" y="465"/>
                    <a:pt x="118" y="492"/>
                    <a:pt x="150" y="509"/>
                  </a:cubicBezTo>
                  <a:cubicBezTo>
                    <a:pt x="95" y="496"/>
                    <a:pt x="58" y="459"/>
                    <a:pt x="42" y="410"/>
                  </a:cubicBezTo>
                  <a:cubicBezTo>
                    <a:pt x="33" y="380"/>
                    <a:pt x="27" y="315"/>
                    <a:pt x="89" y="239"/>
                  </a:cubicBezTo>
                  <a:cubicBezTo>
                    <a:pt x="132" y="187"/>
                    <a:pt x="163" y="119"/>
                    <a:pt x="181" y="76"/>
                  </a:cubicBezTo>
                  <a:cubicBezTo>
                    <a:pt x="165" y="124"/>
                    <a:pt x="142" y="187"/>
                    <a:pt x="108" y="239"/>
                  </a:cubicBezTo>
                  <a:cubicBezTo>
                    <a:pt x="49" y="330"/>
                    <a:pt x="64" y="400"/>
                    <a:pt x="78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0" name="Freeform 301"/>
            <p:cNvSpPr>
              <a:spLocks noEditPoints="1"/>
            </p:cNvSpPr>
            <p:nvPr/>
          </p:nvSpPr>
          <p:spPr bwMode="auto">
            <a:xfrm>
              <a:off x="4391025" y="3041650"/>
              <a:ext cx="141288" cy="193675"/>
            </a:xfrm>
            <a:custGeom>
              <a:avLst/>
              <a:gdLst>
                <a:gd name="T0" fmla="*/ 153 w 188"/>
                <a:gd name="T1" fmla="*/ 106 h 258"/>
                <a:gd name="T2" fmla="*/ 94 w 188"/>
                <a:gd name="T3" fmla="*/ 0 h 258"/>
                <a:gd name="T4" fmla="*/ 35 w 188"/>
                <a:gd name="T5" fmla="*/ 106 h 258"/>
                <a:gd name="T6" fmla="*/ 8 w 188"/>
                <a:gd name="T7" fmla="*/ 201 h 258"/>
                <a:gd name="T8" fmla="*/ 94 w 188"/>
                <a:gd name="T9" fmla="*/ 258 h 258"/>
                <a:gd name="T10" fmla="*/ 179 w 188"/>
                <a:gd name="T11" fmla="*/ 201 h 258"/>
                <a:gd name="T12" fmla="*/ 153 w 188"/>
                <a:gd name="T13" fmla="*/ 106 h 258"/>
                <a:gd name="T14" fmla="*/ 37 w 188"/>
                <a:gd name="T15" fmla="*/ 208 h 258"/>
                <a:gd name="T16" fmla="*/ 72 w 188"/>
                <a:gd name="T17" fmla="*/ 246 h 258"/>
                <a:gd name="T18" fmla="*/ 20 w 188"/>
                <a:gd name="T19" fmla="*/ 198 h 258"/>
                <a:gd name="T20" fmla="*/ 43 w 188"/>
                <a:gd name="T21" fmla="*/ 115 h 258"/>
                <a:gd name="T22" fmla="*/ 87 w 188"/>
                <a:gd name="T23" fmla="*/ 37 h 258"/>
                <a:gd name="T24" fmla="*/ 52 w 188"/>
                <a:gd name="T25" fmla="*/ 115 h 258"/>
                <a:gd name="T26" fmla="*/ 37 w 188"/>
                <a:gd name="T27" fmla="*/ 20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258">
                  <a:moveTo>
                    <a:pt x="153" y="106"/>
                  </a:moveTo>
                  <a:cubicBezTo>
                    <a:pt x="122" y="69"/>
                    <a:pt x="101" y="18"/>
                    <a:pt x="94" y="0"/>
                  </a:cubicBezTo>
                  <a:cubicBezTo>
                    <a:pt x="87" y="18"/>
                    <a:pt x="66" y="69"/>
                    <a:pt x="35" y="106"/>
                  </a:cubicBezTo>
                  <a:cubicBezTo>
                    <a:pt x="0" y="148"/>
                    <a:pt x="3" y="184"/>
                    <a:pt x="8" y="201"/>
                  </a:cubicBezTo>
                  <a:cubicBezTo>
                    <a:pt x="19" y="234"/>
                    <a:pt x="50" y="257"/>
                    <a:pt x="94" y="258"/>
                  </a:cubicBezTo>
                  <a:cubicBezTo>
                    <a:pt x="138" y="257"/>
                    <a:pt x="169" y="234"/>
                    <a:pt x="179" y="201"/>
                  </a:cubicBezTo>
                  <a:cubicBezTo>
                    <a:pt x="185" y="184"/>
                    <a:pt x="188" y="148"/>
                    <a:pt x="153" y="106"/>
                  </a:cubicBezTo>
                  <a:close/>
                  <a:moveTo>
                    <a:pt x="37" y="208"/>
                  </a:moveTo>
                  <a:cubicBezTo>
                    <a:pt x="44" y="224"/>
                    <a:pt x="56" y="238"/>
                    <a:pt x="72" y="246"/>
                  </a:cubicBezTo>
                  <a:cubicBezTo>
                    <a:pt x="46" y="239"/>
                    <a:pt x="27" y="221"/>
                    <a:pt x="20" y="198"/>
                  </a:cubicBezTo>
                  <a:cubicBezTo>
                    <a:pt x="15" y="183"/>
                    <a:pt x="12" y="152"/>
                    <a:pt x="43" y="115"/>
                  </a:cubicBezTo>
                  <a:cubicBezTo>
                    <a:pt x="63" y="90"/>
                    <a:pt x="78" y="57"/>
                    <a:pt x="87" y="37"/>
                  </a:cubicBezTo>
                  <a:cubicBezTo>
                    <a:pt x="79" y="60"/>
                    <a:pt x="68" y="90"/>
                    <a:pt x="52" y="115"/>
                  </a:cubicBezTo>
                  <a:cubicBezTo>
                    <a:pt x="23" y="159"/>
                    <a:pt x="30" y="193"/>
                    <a:pt x="37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1" name="Group 192"/>
          <p:cNvGrpSpPr/>
          <p:nvPr/>
        </p:nvGrpSpPr>
        <p:grpSpPr>
          <a:xfrm>
            <a:off x="8382830" y="1885168"/>
            <a:ext cx="404813" cy="436563"/>
            <a:chOff x="4994275" y="2997200"/>
            <a:chExt cx="404813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22" name="Freeform 302"/>
            <p:cNvSpPr>
              <a:spLocks noEditPoints="1"/>
            </p:cNvSpPr>
            <p:nvPr/>
          </p:nvSpPr>
          <p:spPr bwMode="auto">
            <a:xfrm>
              <a:off x="4994275" y="3103563"/>
              <a:ext cx="249238" cy="330200"/>
            </a:xfrm>
            <a:custGeom>
              <a:avLst/>
              <a:gdLst>
                <a:gd name="T0" fmla="*/ 170 w 332"/>
                <a:gd name="T1" fmla="*/ 194 h 439"/>
                <a:gd name="T2" fmla="*/ 111 w 332"/>
                <a:gd name="T3" fmla="*/ 77 h 439"/>
                <a:gd name="T4" fmla="*/ 177 w 332"/>
                <a:gd name="T5" fmla="*/ 101 h 439"/>
                <a:gd name="T6" fmla="*/ 194 w 332"/>
                <a:gd name="T7" fmla="*/ 55 h 439"/>
                <a:gd name="T8" fmla="*/ 44 w 332"/>
                <a:gd name="T9" fmla="*/ 0 h 439"/>
                <a:gd name="T10" fmla="*/ 0 w 332"/>
                <a:gd name="T11" fmla="*/ 153 h 439"/>
                <a:gd name="T12" fmla="*/ 47 w 332"/>
                <a:gd name="T13" fmla="*/ 166 h 439"/>
                <a:gd name="T14" fmla="*/ 67 w 332"/>
                <a:gd name="T15" fmla="*/ 99 h 439"/>
                <a:gd name="T16" fmla="*/ 126 w 332"/>
                <a:gd name="T17" fmla="*/ 216 h 439"/>
                <a:gd name="T18" fmla="*/ 96 w 332"/>
                <a:gd name="T19" fmla="*/ 359 h 439"/>
                <a:gd name="T20" fmla="*/ 252 w 332"/>
                <a:gd name="T21" fmla="*/ 410 h 439"/>
                <a:gd name="T22" fmla="*/ 303 w 332"/>
                <a:gd name="T23" fmla="*/ 254 h 439"/>
                <a:gd name="T24" fmla="*/ 170 w 332"/>
                <a:gd name="T25" fmla="*/ 194 h 439"/>
                <a:gd name="T26" fmla="*/ 229 w 332"/>
                <a:gd name="T27" fmla="*/ 366 h 439"/>
                <a:gd name="T28" fmla="*/ 139 w 332"/>
                <a:gd name="T29" fmla="*/ 337 h 439"/>
                <a:gd name="T30" fmla="*/ 169 w 332"/>
                <a:gd name="T31" fmla="*/ 247 h 439"/>
                <a:gd name="T32" fmla="*/ 259 w 332"/>
                <a:gd name="T33" fmla="*/ 276 h 439"/>
                <a:gd name="T34" fmla="*/ 229 w 332"/>
                <a:gd name="T35" fmla="*/ 36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439">
                  <a:moveTo>
                    <a:pt x="170" y="194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84" y="250"/>
                    <a:pt x="70" y="309"/>
                    <a:pt x="96" y="359"/>
                  </a:cubicBezTo>
                  <a:cubicBezTo>
                    <a:pt x="124" y="416"/>
                    <a:pt x="194" y="439"/>
                    <a:pt x="252" y="410"/>
                  </a:cubicBezTo>
                  <a:cubicBezTo>
                    <a:pt x="309" y="381"/>
                    <a:pt x="332" y="311"/>
                    <a:pt x="303" y="254"/>
                  </a:cubicBezTo>
                  <a:cubicBezTo>
                    <a:pt x="278" y="205"/>
                    <a:pt x="222" y="181"/>
                    <a:pt x="170" y="194"/>
                  </a:cubicBezTo>
                  <a:close/>
                  <a:moveTo>
                    <a:pt x="229" y="366"/>
                  </a:moveTo>
                  <a:cubicBezTo>
                    <a:pt x="196" y="383"/>
                    <a:pt x="156" y="370"/>
                    <a:pt x="139" y="337"/>
                  </a:cubicBezTo>
                  <a:cubicBezTo>
                    <a:pt x="123" y="304"/>
                    <a:pt x="136" y="264"/>
                    <a:pt x="169" y="247"/>
                  </a:cubicBezTo>
                  <a:cubicBezTo>
                    <a:pt x="202" y="230"/>
                    <a:pt x="242" y="244"/>
                    <a:pt x="259" y="276"/>
                  </a:cubicBezTo>
                  <a:cubicBezTo>
                    <a:pt x="275" y="309"/>
                    <a:pt x="262" y="350"/>
                    <a:pt x="229" y="3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3" name="Freeform 303"/>
            <p:cNvSpPr>
              <a:spLocks noEditPoints="1"/>
            </p:cNvSpPr>
            <p:nvPr/>
          </p:nvSpPr>
          <p:spPr bwMode="auto">
            <a:xfrm>
              <a:off x="5157788" y="2997200"/>
              <a:ext cx="241300" cy="319088"/>
            </a:xfrm>
            <a:custGeom>
              <a:avLst/>
              <a:gdLst>
                <a:gd name="T0" fmla="*/ 205 w 319"/>
                <a:gd name="T1" fmla="*/ 223 h 424"/>
                <a:gd name="T2" fmla="*/ 236 w 319"/>
                <a:gd name="T3" fmla="*/ 81 h 424"/>
                <a:gd name="T4" fmla="*/ 80 w 319"/>
                <a:gd name="T5" fmla="*/ 29 h 424"/>
                <a:gd name="T6" fmla="*/ 28 w 319"/>
                <a:gd name="T7" fmla="*/ 185 h 424"/>
                <a:gd name="T8" fmla="*/ 161 w 319"/>
                <a:gd name="T9" fmla="*/ 245 h 424"/>
                <a:gd name="T10" fmla="*/ 177 w 319"/>
                <a:gd name="T11" fmla="*/ 277 h 424"/>
                <a:gd name="T12" fmla="*/ 102 w 319"/>
                <a:gd name="T13" fmla="*/ 315 h 424"/>
                <a:gd name="T14" fmla="*/ 124 w 319"/>
                <a:gd name="T15" fmla="*/ 359 h 424"/>
                <a:gd name="T16" fmla="*/ 199 w 319"/>
                <a:gd name="T17" fmla="*/ 321 h 424"/>
                <a:gd name="T18" fmla="*/ 252 w 319"/>
                <a:gd name="T19" fmla="*/ 424 h 424"/>
                <a:gd name="T20" fmla="*/ 296 w 319"/>
                <a:gd name="T21" fmla="*/ 402 h 424"/>
                <a:gd name="T22" fmla="*/ 243 w 319"/>
                <a:gd name="T23" fmla="*/ 299 h 424"/>
                <a:gd name="T24" fmla="*/ 319 w 319"/>
                <a:gd name="T25" fmla="*/ 260 h 424"/>
                <a:gd name="T26" fmla="*/ 297 w 319"/>
                <a:gd name="T27" fmla="*/ 216 h 424"/>
                <a:gd name="T28" fmla="*/ 221 w 319"/>
                <a:gd name="T29" fmla="*/ 255 h 424"/>
                <a:gd name="T30" fmla="*/ 205 w 319"/>
                <a:gd name="T31" fmla="*/ 223 h 424"/>
                <a:gd name="T32" fmla="*/ 72 w 319"/>
                <a:gd name="T33" fmla="*/ 163 h 424"/>
                <a:gd name="T34" fmla="*/ 102 w 319"/>
                <a:gd name="T35" fmla="*/ 73 h 424"/>
                <a:gd name="T36" fmla="*/ 192 w 319"/>
                <a:gd name="T37" fmla="*/ 103 h 424"/>
                <a:gd name="T38" fmla="*/ 162 w 319"/>
                <a:gd name="T39" fmla="*/ 193 h 424"/>
                <a:gd name="T40" fmla="*/ 72 w 319"/>
                <a:gd name="T41" fmla="*/ 1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424">
                  <a:moveTo>
                    <a:pt x="205" y="223"/>
                  </a:moveTo>
                  <a:cubicBezTo>
                    <a:pt x="247" y="189"/>
                    <a:pt x="261" y="130"/>
                    <a:pt x="236" y="81"/>
                  </a:cubicBezTo>
                  <a:cubicBezTo>
                    <a:pt x="207" y="23"/>
                    <a:pt x="137" y="0"/>
                    <a:pt x="80" y="29"/>
                  </a:cubicBezTo>
                  <a:cubicBezTo>
                    <a:pt x="23" y="58"/>
                    <a:pt x="0" y="128"/>
                    <a:pt x="28" y="185"/>
                  </a:cubicBezTo>
                  <a:cubicBezTo>
                    <a:pt x="54" y="235"/>
                    <a:pt x="110" y="259"/>
                    <a:pt x="161" y="245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02" y="315"/>
                    <a:pt x="102" y="315"/>
                    <a:pt x="102" y="315"/>
                  </a:cubicBezTo>
                  <a:cubicBezTo>
                    <a:pt x="124" y="359"/>
                    <a:pt x="124" y="359"/>
                    <a:pt x="124" y="359"/>
                  </a:cubicBezTo>
                  <a:cubicBezTo>
                    <a:pt x="199" y="321"/>
                    <a:pt x="199" y="321"/>
                    <a:pt x="199" y="321"/>
                  </a:cubicBezTo>
                  <a:cubicBezTo>
                    <a:pt x="252" y="424"/>
                    <a:pt x="252" y="424"/>
                    <a:pt x="252" y="424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221" y="255"/>
                    <a:pt x="221" y="255"/>
                    <a:pt x="221" y="255"/>
                  </a:cubicBezTo>
                  <a:lnTo>
                    <a:pt x="205" y="223"/>
                  </a:lnTo>
                  <a:close/>
                  <a:moveTo>
                    <a:pt x="72" y="163"/>
                  </a:moveTo>
                  <a:cubicBezTo>
                    <a:pt x="56" y="130"/>
                    <a:pt x="69" y="90"/>
                    <a:pt x="102" y="73"/>
                  </a:cubicBezTo>
                  <a:cubicBezTo>
                    <a:pt x="135" y="57"/>
                    <a:pt x="175" y="70"/>
                    <a:pt x="192" y="103"/>
                  </a:cubicBezTo>
                  <a:cubicBezTo>
                    <a:pt x="208" y="136"/>
                    <a:pt x="195" y="176"/>
                    <a:pt x="162" y="193"/>
                  </a:cubicBezTo>
                  <a:cubicBezTo>
                    <a:pt x="129" y="209"/>
                    <a:pt x="89" y="196"/>
                    <a:pt x="72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4" name="Group 195"/>
          <p:cNvGrpSpPr/>
          <p:nvPr/>
        </p:nvGrpSpPr>
        <p:grpSpPr>
          <a:xfrm>
            <a:off x="6994996" y="3981132"/>
            <a:ext cx="360363" cy="368300"/>
            <a:chOff x="5846763" y="3030538"/>
            <a:chExt cx="360363" cy="3683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25" name="Freeform 304"/>
            <p:cNvSpPr/>
            <p:nvPr/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6" name="Freeform 305"/>
            <p:cNvSpPr>
              <a:spLocks noEditPoints="1"/>
            </p:cNvSpPr>
            <p:nvPr/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7" name="Group 198"/>
          <p:cNvGrpSpPr/>
          <p:nvPr/>
        </p:nvGrpSpPr>
        <p:grpSpPr>
          <a:xfrm>
            <a:off x="6277446" y="3969709"/>
            <a:ext cx="414338" cy="436563"/>
            <a:chOff x="5819775" y="3827463"/>
            <a:chExt cx="414338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28" name="Freeform 306"/>
            <p:cNvSpPr>
              <a:spLocks noEditPoints="1"/>
            </p:cNvSpPr>
            <p:nvPr/>
          </p:nvSpPr>
          <p:spPr bwMode="auto">
            <a:xfrm>
              <a:off x="5937250" y="3827463"/>
              <a:ext cx="173038" cy="436563"/>
            </a:xfrm>
            <a:custGeom>
              <a:avLst/>
              <a:gdLst>
                <a:gd name="T0" fmla="*/ 93 w 231"/>
                <a:gd name="T1" fmla="*/ 545 h 582"/>
                <a:gd name="T2" fmla="*/ 16 w 231"/>
                <a:gd name="T3" fmla="*/ 303 h 582"/>
                <a:gd name="T4" fmla="*/ 85 w 231"/>
                <a:gd name="T5" fmla="*/ 2 h 582"/>
                <a:gd name="T6" fmla="*/ 145 w 231"/>
                <a:gd name="T7" fmla="*/ 37 h 582"/>
                <a:gd name="T8" fmla="*/ 222 w 231"/>
                <a:gd name="T9" fmla="*/ 279 h 582"/>
                <a:gd name="T10" fmla="*/ 218 w 231"/>
                <a:gd name="T11" fmla="*/ 482 h 582"/>
                <a:gd name="T12" fmla="*/ 153 w 231"/>
                <a:gd name="T13" fmla="*/ 580 h 582"/>
                <a:gd name="T14" fmla="*/ 93 w 231"/>
                <a:gd name="T15" fmla="*/ 545 h 582"/>
                <a:gd name="T16" fmla="*/ 124 w 231"/>
                <a:gd name="T17" fmla="*/ 52 h 582"/>
                <a:gd name="T18" fmla="*/ 88 w 231"/>
                <a:gd name="T19" fmla="*/ 27 h 582"/>
                <a:gd name="T20" fmla="*/ 42 w 231"/>
                <a:gd name="T21" fmla="*/ 300 h 582"/>
                <a:gd name="T22" fmla="*/ 114 w 231"/>
                <a:gd name="T23" fmla="*/ 530 h 582"/>
                <a:gd name="T24" fmla="*/ 150 w 231"/>
                <a:gd name="T25" fmla="*/ 555 h 582"/>
                <a:gd name="T26" fmla="*/ 193 w 231"/>
                <a:gd name="T27" fmla="*/ 477 h 582"/>
                <a:gd name="T28" fmla="*/ 196 w 231"/>
                <a:gd name="T29" fmla="*/ 282 h 582"/>
                <a:gd name="T30" fmla="*/ 124 w 231"/>
                <a:gd name="T31" fmla="*/ 5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582">
                  <a:moveTo>
                    <a:pt x="93" y="545"/>
                  </a:moveTo>
                  <a:cubicBezTo>
                    <a:pt x="58" y="498"/>
                    <a:pt x="28" y="405"/>
                    <a:pt x="16" y="303"/>
                  </a:cubicBezTo>
                  <a:cubicBezTo>
                    <a:pt x="0" y="163"/>
                    <a:pt x="18" y="9"/>
                    <a:pt x="85" y="2"/>
                  </a:cubicBezTo>
                  <a:cubicBezTo>
                    <a:pt x="99" y="0"/>
                    <a:pt x="121" y="5"/>
                    <a:pt x="145" y="37"/>
                  </a:cubicBezTo>
                  <a:cubicBezTo>
                    <a:pt x="180" y="84"/>
                    <a:pt x="210" y="177"/>
                    <a:pt x="222" y="279"/>
                  </a:cubicBezTo>
                  <a:cubicBezTo>
                    <a:pt x="231" y="354"/>
                    <a:pt x="229" y="426"/>
                    <a:pt x="218" y="482"/>
                  </a:cubicBezTo>
                  <a:cubicBezTo>
                    <a:pt x="206" y="543"/>
                    <a:pt x="184" y="577"/>
                    <a:pt x="153" y="580"/>
                  </a:cubicBezTo>
                  <a:cubicBezTo>
                    <a:pt x="139" y="582"/>
                    <a:pt x="117" y="577"/>
                    <a:pt x="93" y="545"/>
                  </a:cubicBezTo>
                  <a:close/>
                  <a:moveTo>
                    <a:pt x="124" y="52"/>
                  </a:moveTo>
                  <a:cubicBezTo>
                    <a:pt x="111" y="35"/>
                    <a:pt x="98" y="26"/>
                    <a:pt x="88" y="27"/>
                  </a:cubicBezTo>
                  <a:cubicBezTo>
                    <a:pt x="52" y="32"/>
                    <a:pt x="24" y="149"/>
                    <a:pt x="42" y="300"/>
                  </a:cubicBezTo>
                  <a:cubicBezTo>
                    <a:pt x="54" y="398"/>
                    <a:pt x="81" y="486"/>
                    <a:pt x="114" y="530"/>
                  </a:cubicBezTo>
                  <a:cubicBezTo>
                    <a:pt x="127" y="547"/>
                    <a:pt x="140" y="556"/>
                    <a:pt x="150" y="555"/>
                  </a:cubicBezTo>
                  <a:cubicBezTo>
                    <a:pt x="167" y="553"/>
                    <a:pt x="184" y="523"/>
                    <a:pt x="193" y="477"/>
                  </a:cubicBezTo>
                  <a:cubicBezTo>
                    <a:pt x="203" y="424"/>
                    <a:pt x="204" y="355"/>
                    <a:pt x="196" y="282"/>
                  </a:cubicBezTo>
                  <a:cubicBezTo>
                    <a:pt x="184" y="184"/>
                    <a:pt x="157" y="96"/>
                    <a:pt x="12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9" name="Freeform 307"/>
            <p:cNvSpPr>
              <a:spLocks noEditPoints="1"/>
            </p:cNvSpPr>
            <p:nvPr/>
          </p:nvSpPr>
          <p:spPr bwMode="auto">
            <a:xfrm>
              <a:off x="5819775" y="3929063"/>
              <a:ext cx="414338" cy="249238"/>
            </a:xfrm>
            <a:custGeom>
              <a:avLst/>
              <a:gdLst>
                <a:gd name="T0" fmla="*/ 24 w 550"/>
                <a:gd name="T1" fmla="*/ 107 h 332"/>
                <a:gd name="T2" fmla="*/ 7 w 550"/>
                <a:gd name="T3" fmla="*/ 40 h 332"/>
                <a:gd name="T4" fmla="*/ 121 w 550"/>
                <a:gd name="T5" fmla="*/ 5 h 332"/>
                <a:gd name="T6" fmla="*/ 316 w 550"/>
                <a:gd name="T7" fmla="*/ 60 h 332"/>
                <a:gd name="T8" fmla="*/ 526 w 550"/>
                <a:gd name="T9" fmla="*/ 203 h 332"/>
                <a:gd name="T10" fmla="*/ 543 w 550"/>
                <a:gd name="T11" fmla="*/ 270 h 332"/>
                <a:gd name="T12" fmla="*/ 234 w 550"/>
                <a:gd name="T13" fmla="*/ 250 h 332"/>
                <a:gd name="T14" fmla="*/ 24 w 550"/>
                <a:gd name="T15" fmla="*/ 107 h 332"/>
                <a:gd name="T16" fmla="*/ 505 w 550"/>
                <a:gd name="T17" fmla="*/ 218 h 332"/>
                <a:gd name="T18" fmla="*/ 306 w 550"/>
                <a:gd name="T19" fmla="*/ 84 h 332"/>
                <a:gd name="T20" fmla="*/ 118 w 550"/>
                <a:gd name="T21" fmla="*/ 31 h 332"/>
                <a:gd name="T22" fmla="*/ 31 w 550"/>
                <a:gd name="T23" fmla="*/ 50 h 332"/>
                <a:gd name="T24" fmla="*/ 45 w 550"/>
                <a:gd name="T25" fmla="*/ 92 h 332"/>
                <a:gd name="T26" fmla="*/ 244 w 550"/>
                <a:gd name="T27" fmla="*/ 226 h 332"/>
                <a:gd name="T28" fmla="*/ 519 w 550"/>
                <a:gd name="T29" fmla="*/ 260 h 332"/>
                <a:gd name="T30" fmla="*/ 505 w 550"/>
                <a:gd name="T31" fmla="*/ 2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0" h="332">
                  <a:moveTo>
                    <a:pt x="24" y="107"/>
                  </a:moveTo>
                  <a:cubicBezTo>
                    <a:pt x="0" y="75"/>
                    <a:pt x="2" y="53"/>
                    <a:pt x="7" y="40"/>
                  </a:cubicBezTo>
                  <a:cubicBezTo>
                    <a:pt x="19" y="12"/>
                    <a:pt x="59" y="0"/>
                    <a:pt x="121" y="5"/>
                  </a:cubicBezTo>
                  <a:cubicBezTo>
                    <a:pt x="177" y="11"/>
                    <a:pt x="246" y="30"/>
                    <a:pt x="316" y="60"/>
                  </a:cubicBezTo>
                  <a:cubicBezTo>
                    <a:pt x="410" y="101"/>
                    <a:pt x="491" y="155"/>
                    <a:pt x="526" y="203"/>
                  </a:cubicBezTo>
                  <a:cubicBezTo>
                    <a:pt x="550" y="235"/>
                    <a:pt x="548" y="257"/>
                    <a:pt x="543" y="270"/>
                  </a:cubicBezTo>
                  <a:cubicBezTo>
                    <a:pt x="516" y="332"/>
                    <a:pt x="364" y="306"/>
                    <a:pt x="234" y="250"/>
                  </a:cubicBezTo>
                  <a:cubicBezTo>
                    <a:pt x="140" y="209"/>
                    <a:pt x="59" y="155"/>
                    <a:pt x="24" y="107"/>
                  </a:cubicBezTo>
                  <a:close/>
                  <a:moveTo>
                    <a:pt x="505" y="218"/>
                  </a:moveTo>
                  <a:cubicBezTo>
                    <a:pt x="472" y="174"/>
                    <a:pt x="396" y="123"/>
                    <a:pt x="306" y="84"/>
                  </a:cubicBezTo>
                  <a:cubicBezTo>
                    <a:pt x="239" y="55"/>
                    <a:pt x="172" y="36"/>
                    <a:pt x="118" y="31"/>
                  </a:cubicBezTo>
                  <a:cubicBezTo>
                    <a:pt x="71" y="27"/>
                    <a:pt x="38" y="34"/>
                    <a:pt x="31" y="50"/>
                  </a:cubicBezTo>
                  <a:cubicBezTo>
                    <a:pt x="27" y="60"/>
                    <a:pt x="32" y="74"/>
                    <a:pt x="45" y="92"/>
                  </a:cubicBezTo>
                  <a:cubicBezTo>
                    <a:pt x="78" y="136"/>
                    <a:pt x="154" y="187"/>
                    <a:pt x="244" y="226"/>
                  </a:cubicBezTo>
                  <a:cubicBezTo>
                    <a:pt x="384" y="286"/>
                    <a:pt x="504" y="293"/>
                    <a:pt x="519" y="260"/>
                  </a:cubicBezTo>
                  <a:cubicBezTo>
                    <a:pt x="523" y="250"/>
                    <a:pt x="518" y="236"/>
                    <a:pt x="505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0" name="Freeform 308"/>
            <p:cNvSpPr/>
            <p:nvPr/>
          </p:nvSpPr>
          <p:spPr bwMode="auto">
            <a:xfrm>
              <a:off x="5995988" y="4019550"/>
              <a:ext cx="60325" cy="58738"/>
            </a:xfrm>
            <a:custGeom>
              <a:avLst/>
              <a:gdLst>
                <a:gd name="T0" fmla="*/ 61 w 79"/>
                <a:gd name="T1" fmla="*/ 68 h 79"/>
                <a:gd name="T2" fmla="*/ 11 w 79"/>
                <a:gd name="T3" fmla="*/ 61 h 79"/>
                <a:gd name="T4" fmla="*/ 19 w 79"/>
                <a:gd name="T5" fmla="*/ 11 h 79"/>
                <a:gd name="T6" fmla="*/ 68 w 79"/>
                <a:gd name="T7" fmla="*/ 18 h 79"/>
                <a:gd name="T8" fmla="*/ 61 w 79"/>
                <a:gd name="T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1" y="68"/>
                  </a:moveTo>
                  <a:cubicBezTo>
                    <a:pt x="45" y="79"/>
                    <a:pt x="23" y="76"/>
                    <a:pt x="11" y="61"/>
                  </a:cubicBezTo>
                  <a:cubicBezTo>
                    <a:pt x="0" y="45"/>
                    <a:pt x="3" y="23"/>
                    <a:pt x="19" y="11"/>
                  </a:cubicBezTo>
                  <a:cubicBezTo>
                    <a:pt x="34" y="0"/>
                    <a:pt x="56" y="3"/>
                    <a:pt x="68" y="18"/>
                  </a:cubicBezTo>
                  <a:cubicBezTo>
                    <a:pt x="79" y="34"/>
                    <a:pt x="76" y="56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1" name="Freeform 309"/>
            <p:cNvSpPr>
              <a:spLocks noEditPoints="1"/>
            </p:cNvSpPr>
            <p:nvPr/>
          </p:nvSpPr>
          <p:spPr bwMode="auto">
            <a:xfrm>
              <a:off x="5821363" y="3873500"/>
              <a:ext cx="411163" cy="342900"/>
            </a:xfrm>
            <a:custGeom>
              <a:avLst/>
              <a:gdLst>
                <a:gd name="T0" fmla="*/ 40 w 548"/>
                <a:gd name="T1" fmla="*/ 402 h 456"/>
                <a:gd name="T2" fmla="*/ 212 w 548"/>
                <a:gd name="T3" fmla="*/ 145 h 456"/>
                <a:gd name="T4" fmla="*/ 508 w 548"/>
                <a:gd name="T5" fmla="*/ 54 h 456"/>
                <a:gd name="T6" fmla="*/ 336 w 548"/>
                <a:gd name="T7" fmla="*/ 311 h 456"/>
                <a:gd name="T8" fmla="*/ 40 w 548"/>
                <a:gd name="T9" fmla="*/ 402 h 456"/>
                <a:gd name="T10" fmla="*/ 487 w 548"/>
                <a:gd name="T11" fmla="*/ 69 h 456"/>
                <a:gd name="T12" fmla="*/ 228 w 548"/>
                <a:gd name="T13" fmla="*/ 166 h 456"/>
                <a:gd name="T14" fmla="*/ 61 w 548"/>
                <a:gd name="T15" fmla="*/ 387 h 456"/>
                <a:gd name="T16" fmla="*/ 320 w 548"/>
                <a:gd name="T17" fmla="*/ 290 h 456"/>
                <a:gd name="T18" fmla="*/ 487 w 548"/>
                <a:gd name="T19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456">
                  <a:moveTo>
                    <a:pt x="40" y="402"/>
                  </a:moveTo>
                  <a:cubicBezTo>
                    <a:pt x="0" y="348"/>
                    <a:pt x="99" y="230"/>
                    <a:pt x="212" y="145"/>
                  </a:cubicBezTo>
                  <a:cubicBezTo>
                    <a:pt x="325" y="61"/>
                    <a:pt x="468" y="0"/>
                    <a:pt x="508" y="54"/>
                  </a:cubicBezTo>
                  <a:cubicBezTo>
                    <a:pt x="548" y="108"/>
                    <a:pt x="449" y="226"/>
                    <a:pt x="336" y="311"/>
                  </a:cubicBezTo>
                  <a:cubicBezTo>
                    <a:pt x="223" y="395"/>
                    <a:pt x="81" y="456"/>
                    <a:pt x="40" y="402"/>
                  </a:cubicBezTo>
                  <a:close/>
                  <a:moveTo>
                    <a:pt x="487" y="69"/>
                  </a:moveTo>
                  <a:cubicBezTo>
                    <a:pt x="465" y="40"/>
                    <a:pt x="350" y="75"/>
                    <a:pt x="228" y="166"/>
                  </a:cubicBezTo>
                  <a:cubicBezTo>
                    <a:pt x="106" y="257"/>
                    <a:pt x="39" y="357"/>
                    <a:pt x="61" y="387"/>
                  </a:cubicBezTo>
                  <a:cubicBezTo>
                    <a:pt x="83" y="416"/>
                    <a:pt x="198" y="381"/>
                    <a:pt x="320" y="290"/>
                  </a:cubicBezTo>
                  <a:cubicBezTo>
                    <a:pt x="442" y="199"/>
                    <a:pt x="509" y="99"/>
                    <a:pt x="48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2" name="Group 203"/>
          <p:cNvGrpSpPr/>
          <p:nvPr/>
        </p:nvGrpSpPr>
        <p:grpSpPr>
          <a:xfrm>
            <a:off x="8476778" y="2531954"/>
            <a:ext cx="246063" cy="414338"/>
            <a:chOff x="5068888" y="3838575"/>
            <a:chExt cx="246063" cy="4143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33" name="Freeform 310"/>
            <p:cNvSpPr/>
            <p:nvPr/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4" name="Freeform 311"/>
            <p:cNvSpPr/>
            <p:nvPr/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5" name="Freeform 312"/>
            <p:cNvSpPr/>
            <p:nvPr/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6" name="Oval 313"/>
            <p:cNvSpPr>
              <a:spLocks noChangeArrowheads="1"/>
            </p:cNvSpPr>
            <p:nvPr/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7" name="Group 208"/>
          <p:cNvGrpSpPr/>
          <p:nvPr/>
        </p:nvGrpSpPr>
        <p:grpSpPr>
          <a:xfrm>
            <a:off x="7760171" y="3928745"/>
            <a:ext cx="303213" cy="450850"/>
            <a:chOff x="65087" y="3805238"/>
            <a:chExt cx="303213" cy="4508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38" name="Freeform 314"/>
            <p:cNvSpPr/>
            <p:nvPr/>
          </p:nvSpPr>
          <p:spPr bwMode="auto">
            <a:xfrm>
              <a:off x="142875" y="3870325"/>
              <a:ext cx="147638" cy="47625"/>
            </a:xfrm>
            <a:custGeom>
              <a:avLst/>
              <a:gdLst>
                <a:gd name="T0" fmla="*/ 14 w 196"/>
                <a:gd name="T1" fmla="*/ 65 h 65"/>
                <a:gd name="T2" fmla="*/ 0 w 196"/>
                <a:gd name="T3" fmla="*/ 47 h 65"/>
                <a:gd name="T4" fmla="*/ 0 w 196"/>
                <a:gd name="T5" fmla="*/ 18 h 65"/>
                <a:gd name="T6" fmla="*/ 14 w 196"/>
                <a:gd name="T7" fmla="*/ 0 h 65"/>
                <a:gd name="T8" fmla="*/ 182 w 196"/>
                <a:gd name="T9" fmla="*/ 0 h 65"/>
                <a:gd name="T10" fmla="*/ 196 w 196"/>
                <a:gd name="T11" fmla="*/ 18 h 65"/>
                <a:gd name="T12" fmla="*/ 196 w 196"/>
                <a:gd name="T13" fmla="*/ 47 h 65"/>
                <a:gd name="T14" fmla="*/ 182 w 196"/>
                <a:gd name="T15" fmla="*/ 65 h 65"/>
                <a:gd name="T16" fmla="*/ 14 w 19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5">
                  <a:moveTo>
                    <a:pt x="14" y="65"/>
                  </a:moveTo>
                  <a:cubicBezTo>
                    <a:pt x="6" y="65"/>
                    <a:pt x="0" y="56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0" y="0"/>
                    <a:pt x="196" y="8"/>
                    <a:pt x="196" y="1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6" y="56"/>
                    <a:pt x="190" y="65"/>
                    <a:pt x="182" y="6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9" name="Freeform 315"/>
            <p:cNvSpPr>
              <a:spLocks noEditPoints="1"/>
            </p:cNvSpPr>
            <p:nvPr/>
          </p:nvSpPr>
          <p:spPr bwMode="auto">
            <a:xfrm>
              <a:off x="65087" y="3913188"/>
              <a:ext cx="303213" cy="342900"/>
            </a:xfrm>
            <a:custGeom>
              <a:avLst/>
              <a:gdLst>
                <a:gd name="T0" fmla="*/ 396 w 402"/>
                <a:gd name="T1" fmla="*/ 382 h 456"/>
                <a:gd name="T2" fmla="*/ 249 w 402"/>
                <a:gd name="T3" fmla="*/ 118 h 456"/>
                <a:gd name="T4" fmla="*/ 249 w 402"/>
                <a:gd name="T5" fmla="*/ 0 h 456"/>
                <a:gd name="T6" fmla="*/ 153 w 402"/>
                <a:gd name="T7" fmla="*/ 0 h 456"/>
                <a:gd name="T8" fmla="*/ 153 w 402"/>
                <a:gd name="T9" fmla="*/ 118 h 456"/>
                <a:gd name="T10" fmla="*/ 6 w 402"/>
                <a:gd name="T11" fmla="*/ 382 h 456"/>
                <a:gd name="T12" fmla="*/ 14 w 402"/>
                <a:gd name="T13" fmla="*/ 433 h 456"/>
                <a:gd name="T14" fmla="*/ 76 w 402"/>
                <a:gd name="T15" fmla="*/ 456 h 456"/>
                <a:gd name="T16" fmla="*/ 326 w 402"/>
                <a:gd name="T17" fmla="*/ 456 h 456"/>
                <a:gd name="T18" fmla="*/ 388 w 402"/>
                <a:gd name="T19" fmla="*/ 433 h 456"/>
                <a:gd name="T20" fmla="*/ 396 w 402"/>
                <a:gd name="T21" fmla="*/ 382 h 456"/>
                <a:gd name="T22" fmla="*/ 238 w 402"/>
                <a:gd name="T23" fmla="*/ 165 h 456"/>
                <a:gd name="T24" fmla="*/ 269 w 402"/>
                <a:gd name="T25" fmla="*/ 196 h 456"/>
                <a:gd name="T26" fmla="*/ 238 w 402"/>
                <a:gd name="T27" fmla="*/ 227 h 456"/>
                <a:gd name="T28" fmla="*/ 207 w 402"/>
                <a:gd name="T29" fmla="*/ 196 h 456"/>
                <a:gd name="T30" fmla="*/ 238 w 402"/>
                <a:gd name="T31" fmla="*/ 165 h 456"/>
                <a:gd name="T32" fmla="*/ 195 w 402"/>
                <a:gd name="T33" fmla="*/ 100 h 456"/>
                <a:gd name="T34" fmla="*/ 216 w 402"/>
                <a:gd name="T35" fmla="*/ 120 h 456"/>
                <a:gd name="T36" fmla="*/ 195 w 402"/>
                <a:gd name="T37" fmla="*/ 141 h 456"/>
                <a:gd name="T38" fmla="*/ 174 w 402"/>
                <a:gd name="T39" fmla="*/ 120 h 456"/>
                <a:gd name="T40" fmla="*/ 195 w 402"/>
                <a:gd name="T41" fmla="*/ 100 h 456"/>
                <a:gd name="T42" fmla="*/ 165 w 402"/>
                <a:gd name="T43" fmla="*/ 200 h 456"/>
                <a:gd name="T44" fmla="*/ 190 w 402"/>
                <a:gd name="T45" fmla="*/ 225 h 456"/>
                <a:gd name="T46" fmla="*/ 165 w 402"/>
                <a:gd name="T47" fmla="*/ 249 h 456"/>
                <a:gd name="T48" fmla="*/ 140 w 402"/>
                <a:gd name="T49" fmla="*/ 225 h 456"/>
                <a:gd name="T50" fmla="*/ 165 w 402"/>
                <a:gd name="T51" fmla="*/ 200 h 456"/>
                <a:gd name="T52" fmla="*/ 360 w 402"/>
                <a:gd name="T53" fmla="*/ 411 h 456"/>
                <a:gd name="T54" fmla="*/ 326 w 402"/>
                <a:gd name="T55" fmla="*/ 421 h 456"/>
                <a:gd name="T56" fmla="*/ 76 w 402"/>
                <a:gd name="T57" fmla="*/ 421 h 456"/>
                <a:gd name="T58" fmla="*/ 42 w 402"/>
                <a:gd name="T59" fmla="*/ 411 h 456"/>
                <a:gd name="T60" fmla="*/ 39 w 402"/>
                <a:gd name="T61" fmla="*/ 393 h 456"/>
                <a:gd name="T62" fmla="*/ 107 w 402"/>
                <a:gd name="T63" fmla="*/ 257 h 456"/>
                <a:gd name="T64" fmla="*/ 295 w 402"/>
                <a:gd name="T65" fmla="*/ 257 h 456"/>
                <a:gd name="T66" fmla="*/ 363 w 402"/>
                <a:gd name="T67" fmla="*/ 393 h 456"/>
                <a:gd name="T68" fmla="*/ 360 w 402"/>
                <a:gd name="T69" fmla="*/ 4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2" h="456">
                  <a:moveTo>
                    <a:pt x="396" y="382"/>
                  </a:moveTo>
                  <a:cubicBezTo>
                    <a:pt x="365" y="289"/>
                    <a:pt x="310" y="221"/>
                    <a:pt x="249" y="118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92" y="221"/>
                    <a:pt x="37" y="289"/>
                    <a:pt x="6" y="382"/>
                  </a:cubicBezTo>
                  <a:cubicBezTo>
                    <a:pt x="0" y="399"/>
                    <a:pt x="3" y="418"/>
                    <a:pt x="14" y="433"/>
                  </a:cubicBezTo>
                  <a:cubicBezTo>
                    <a:pt x="24" y="447"/>
                    <a:pt x="58" y="456"/>
                    <a:pt x="76" y="456"/>
                  </a:cubicBezTo>
                  <a:cubicBezTo>
                    <a:pt x="326" y="456"/>
                    <a:pt x="326" y="456"/>
                    <a:pt x="326" y="456"/>
                  </a:cubicBezTo>
                  <a:cubicBezTo>
                    <a:pt x="344" y="456"/>
                    <a:pt x="378" y="447"/>
                    <a:pt x="388" y="433"/>
                  </a:cubicBezTo>
                  <a:cubicBezTo>
                    <a:pt x="399" y="418"/>
                    <a:pt x="402" y="399"/>
                    <a:pt x="396" y="382"/>
                  </a:cubicBezTo>
                  <a:close/>
                  <a:moveTo>
                    <a:pt x="238" y="165"/>
                  </a:moveTo>
                  <a:cubicBezTo>
                    <a:pt x="255" y="165"/>
                    <a:pt x="269" y="178"/>
                    <a:pt x="269" y="196"/>
                  </a:cubicBezTo>
                  <a:cubicBezTo>
                    <a:pt x="269" y="213"/>
                    <a:pt x="255" y="227"/>
                    <a:pt x="238" y="227"/>
                  </a:cubicBezTo>
                  <a:cubicBezTo>
                    <a:pt x="221" y="227"/>
                    <a:pt x="207" y="213"/>
                    <a:pt x="207" y="196"/>
                  </a:cubicBezTo>
                  <a:cubicBezTo>
                    <a:pt x="207" y="178"/>
                    <a:pt x="221" y="165"/>
                    <a:pt x="238" y="165"/>
                  </a:cubicBezTo>
                  <a:close/>
                  <a:moveTo>
                    <a:pt x="195" y="100"/>
                  </a:moveTo>
                  <a:cubicBezTo>
                    <a:pt x="207" y="100"/>
                    <a:pt x="216" y="109"/>
                    <a:pt x="216" y="120"/>
                  </a:cubicBezTo>
                  <a:cubicBezTo>
                    <a:pt x="216" y="132"/>
                    <a:pt x="207" y="141"/>
                    <a:pt x="195" y="141"/>
                  </a:cubicBezTo>
                  <a:cubicBezTo>
                    <a:pt x="184" y="141"/>
                    <a:pt x="174" y="132"/>
                    <a:pt x="174" y="120"/>
                  </a:cubicBezTo>
                  <a:cubicBezTo>
                    <a:pt x="174" y="109"/>
                    <a:pt x="184" y="100"/>
                    <a:pt x="195" y="100"/>
                  </a:cubicBezTo>
                  <a:close/>
                  <a:moveTo>
                    <a:pt x="165" y="200"/>
                  </a:moveTo>
                  <a:cubicBezTo>
                    <a:pt x="179" y="200"/>
                    <a:pt x="190" y="211"/>
                    <a:pt x="190" y="225"/>
                  </a:cubicBezTo>
                  <a:cubicBezTo>
                    <a:pt x="190" y="238"/>
                    <a:pt x="179" y="249"/>
                    <a:pt x="165" y="249"/>
                  </a:cubicBezTo>
                  <a:cubicBezTo>
                    <a:pt x="151" y="249"/>
                    <a:pt x="140" y="238"/>
                    <a:pt x="140" y="225"/>
                  </a:cubicBezTo>
                  <a:cubicBezTo>
                    <a:pt x="140" y="211"/>
                    <a:pt x="151" y="200"/>
                    <a:pt x="165" y="200"/>
                  </a:cubicBezTo>
                  <a:close/>
                  <a:moveTo>
                    <a:pt x="360" y="411"/>
                  </a:moveTo>
                  <a:cubicBezTo>
                    <a:pt x="355" y="415"/>
                    <a:pt x="337" y="421"/>
                    <a:pt x="326" y="421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65" y="421"/>
                    <a:pt x="47" y="415"/>
                    <a:pt x="42" y="411"/>
                  </a:cubicBezTo>
                  <a:cubicBezTo>
                    <a:pt x="38" y="406"/>
                    <a:pt x="37" y="399"/>
                    <a:pt x="39" y="393"/>
                  </a:cubicBezTo>
                  <a:cubicBezTo>
                    <a:pt x="55" y="344"/>
                    <a:pt x="79" y="302"/>
                    <a:pt x="107" y="257"/>
                  </a:cubicBezTo>
                  <a:cubicBezTo>
                    <a:pt x="295" y="257"/>
                    <a:pt x="295" y="257"/>
                    <a:pt x="295" y="257"/>
                  </a:cubicBezTo>
                  <a:cubicBezTo>
                    <a:pt x="323" y="302"/>
                    <a:pt x="347" y="344"/>
                    <a:pt x="363" y="393"/>
                  </a:cubicBezTo>
                  <a:cubicBezTo>
                    <a:pt x="365" y="399"/>
                    <a:pt x="364" y="406"/>
                    <a:pt x="360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0" name="Oval 316"/>
            <p:cNvSpPr>
              <a:spLocks noChangeArrowheads="1"/>
            </p:cNvSpPr>
            <p:nvPr/>
          </p:nvSpPr>
          <p:spPr bwMode="auto">
            <a:xfrm>
              <a:off x="217487" y="38052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1" name="Oval 317"/>
            <p:cNvSpPr>
              <a:spLocks noChangeArrowheads="1"/>
            </p:cNvSpPr>
            <p:nvPr/>
          </p:nvSpPr>
          <p:spPr bwMode="auto">
            <a:xfrm>
              <a:off x="173037" y="3835400"/>
              <a:ext cx="23813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2" name="Group 213"/>
          <p:cNvGrpSpPr/>
          <p:nvPr/>
        </p:nvGrpSpPr>
        <p:grpSpPr>
          <a:xfrm>
            <a:off x="4797103" y="2575355"/>
            <a:ext cx="412750" cy="412750"/>
            <a:chOff x="846137" y="3833813"/>
            <a:chExt cx="412750" cy="4127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43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4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5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46" name="Freeform 321"/>
          <p:cNvSpPr/>
          <p:nvPr/>
        </p:nvSpPr>
        <p:spPr bwMode="auto">
          <a:xfrm>
            <a:off x="5591175" y="2540000"/>
            <a:ext cx="352425" cy="393700"/>
          </a:xfrm>
          <a:custGeom>
            <a:avLst/>
            <a:gdLst>
              <a:gd name="T0" fmla="*/ 234 w 468"/>
              <a:gd name="T1" fmla="*/ 299 h 522"/>
              <a:gd name="T2" fmla="*/ 163 w 468"/>
              <a:gd name="T3" fmla="*/ 414 h 522"/>
              <a:gd name="T4" fmla="*/ 170 w 468"/>
              <a:gd name="T5" fmla="*/ 504 h 522"/>
              <a:gd name="T6" fmla="*/ 164 w 468"/>
              <a:gd name="T7" fmla="*/ 518 h 522"/>
              <a:gd name="T8" fmla="*/ 148 w 468"/>
              <a:gd name="T9" fmla="*/ 519 h 522"/>
              <a:gd name="T10" fmla="*/ 80 w 468"/>
              <a:gd name="T11" fmla="*/ 430 h 522"/>
              <a:gd name="T12" fmla="*/ 76 w 468"/>
              <a:gd name="T13" fmla="*/ 284 h 522"/>
              <a:gd name="T14" fmla="*/ 17 w 468"/>
              <a:gd name="T15" fmla="*/ 207 h 522"/>
              <a:gd name="T16" fmla="*/ 17 w 468"/>
              <a:gd name="T17" fmla="*/ 92 h 522"/>
              <a:gd name="T18" fmla="*/ 105 w 468"/>
              <a:gd name="T19" fmla="*/ 8 h 522"/>
              <a:gd name="T20" fmla="*/ 234 w 468"/>
              <a:gd name="T21" fmla="*/ 32 h 522"/>
              <a:gd name="T22" fmla="*/ 363 w 468"/>
              <a:gd name="T23" fmla="*/ 8 h 522"/>
              <a:gd name="T24" fmla="*/ 451 w 468"/>
              <a:gd name="T25" fmla="*/ 92 h 522"/>
              <a:gd name="T26" fmla="*/ 451 w 468"/>
              <a:gd name="T27" fmla="*/ 207 h 522"/>
              <a:gd name="T28" fmla="*/ 392 w 468"/>
              <a:gd name="T29" fmla="*/ 284 h 522"/>
              <a:gd name="T30" fmla="*/ 388 w 468"/>
              <a:gd name="T31" fmla="*/ 430 h 522"/>
              <a:gd name="T32" fmla="*/ 320 w 468"/>
              <a:gd name="T33" fmla="*/ 519 h 522"/>
              <a:gd name="T34" fmla="*/ 304 w 468"/>
              <a:gd name="T35" fmla="*/ 518 h 522"/>
              <a:gd name="T36" fmla="*/ 298 w 468"/>
              <a:gd name="T37" fmla="*/ 504 h 522"/>
              <a:gd name="T38" fmla="*/ 305 w 468"/>
              <a:gd name="T39" fmla="*/ 414 h 522"/>
              <a:gd name="T40" fmla="*/ 234 w 468"/>
              <a:gd name="T41" fmla="*/ 29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22">
                <a:moveTo>
                  <a:pt x="234" y="299"/>
                </a:moveTo>
                <a:cubicBezTo>
                  <a:pt x="206" y="299"/>
                  <a:pt x="163" y="350"/>
                  <a:pt x="163" y="414"/>
                </a:cubicBezTo>
                <a:cubicBezTo>
                  <a:pt x="163" y="450"/>
                  <a:pt x="167" y="482"/>
                  <a:pt x="170" y="504"/>
                </a:cubicBezTo>
                <a:cubicBezTo>
                  <a:pt x="171" y="509"/>
                  <a:pt x="169" y="515"/>
                  <a:pt x="164" y="518"/>
                </a:cubicBezTo>
                <a:cubicBezTo>
                  <a:pt x="159" y="522"/>
                  <a:pt x="153" y="522"/>
                  <a:pt x="148" y="519"/>
                </a:cubicBezTo>
                <a:cubicBezTo>
                  <a:pt x="127" y="508"/>
                  <a:pt x="98" y="483"/>
                  <a:pt x="80" y="430"/>
                </a:cubicBezTo>
                <a:cubicBezTo>
                  <a:pt x="47" y="337"/>
                  <a:pt x="76" y="284"/>
                  <a:pt x="76" y="284"/>
                </a:cubicBezTo>
                <a:cubicBezTo>
                  <a:pt x="76" y="284"/>
                  <a:pt x="35" y="254"/>
                  <a:pt x="17" y="207"/>
                </a:cubicBezTo>
                <a:cubicBezTo>
                  <a:pt x="0" y="160"/>
                  <a:pt x="2" y="114"/>
                  <a:pt x="17" y="92"/>
                </a:cubicBezTo>
                <a:cubicBezTo>
                  <a:pt x="33" y="70"/>
                  <a:pt x="71" y="16"/>
                  <a:pt x="105" y="8"/>
                </a:cubicBezTo>
                <a:cubicBezTo>
                  <a:pt x="139" y="0"/>
                  <a:pt x="164" y="32"/>
                  <a:pt x="234" y="32"/>
                </a:cubicBezTo>
                <a:cubicBezTo>
                  <a:pt x="304" y="32"/>
                  <a:pt x="329" y="0"/>
                  <a:pt x="363" y="8"/>
                </a:cubicBezTo>
                <a:cubicBezTo>
                  <a:pt x="397" y="16"/>
                  <a:pt x="435" y="70"/>
                  <a:pt x="451" y="92"/>
                </a:cubicBezTo>
                <a:cubicBezTo>
                  <a:pt x="466" y="114"/>
                  <a:pt x="468" y="160"/>
                  <a:pt x="451" y="207"/>
                </a:cubicBezTo>
                <a:cubicBezTo>
                  <a:pt x="433" y="254"/>
                  <a:pt x="392" y="284"/>
                  <a:pt x="392" y="284"/>
                </a:cubicBezTo>
                <a:cubicBezTo>
                  <a:pt x="392" y="284"/>
                  <a:pt x="421" y="337"/>
                  <a:pt x="388" y="430"/>
                </a:cubicBezTo>
                <a:cubicBezTo>
                  <a:pt x="370" y="483"/>
                  <a:pt x="341" y="508"/>
                  <a:pt x="320" y="519"/>
                </a:cubicBezTo>
                <a:cubicBezTo>
                  <a:pt x="315" y="522"/>
                  <a:pt x="309" y="522"/>
                  <a:pt x="304" y="518"/>
                </a:cubicBezTo>
                <a:cubicBezTo>
                  <a:pt x="299" y="515"/>
                  <a:pt x="297" y="509"/>
                  <a:pt x="298" y="504"/>
                </a:cubicBezTo>
                <a:cubicBezTo>
                  <a:pt x="301" y="482"/>
                  <a:pt x="305" y="450"/>
                  <a:pt x="305" y="414"/>
                </a:cubicBezTo>
                <a:cubicBezTo>
                  <a:pt x="305" y="350"/>
                  <a:pt x="262" y="299"/>
                  <a:pt x="234" y="299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7" name="Freeform 322"/>
          <p:cNvSpPr/>
          <p:nvPr/>
        </p:nvSpPr>
        <p:spPr bwMode="auto">
          <a:xfrm>
            <a:off x="6283325" y="2517775"/>
            <a:ext cx="355600" cy="423863"/>
          </a:xfrm>
          <a:custGeom>
            <a:avLst/>
            <a:gdLst>
              <a:gd name="T0" fmla="*/ 419 w 473"/>
              <a:gd name="T1" fmla="*/ 209 h 564"/>
              <a:gd name="T2" fmla="*/ 1 w 473"/>
              <a:gd name="T3" fmla="*/ 209 h 564"/>
              <a:gd name="T4" fmla="*/ 95 w 473"/>
              <a:gd name="T5" fmla="*/ 411 h 564"/>
              <a:gd name="T6" fmla="*/ 143 w 473"/>
              <a:gd name="T7" fmla="*/ 564 h 564"/>
              <a:gd name="T8" fmla="*/ 117 w 473"/>
              <a:gd name="T9" fmla="*/ 341 h 564"/>
              <a:gd name="T10" fmla="*/ 55 w 473"/>
              <a:gd name="T11" fmla="*/ 257 h 564"/>
              <a:gd name="T12" fmla="*/ 71 w 473"/>
              <a:gd name="T13" fmla="*/ 234 h 564"/>
              <a:gd name="T14" fmla="*/ 28 w 473"/>
              <a:gd name="T15" fmla="*/ 210 h 564"/>
              <a:gd name="T16" fmla="*/ 60 w 473"/>
              <a:gd name="T17" fmla="*/ 156 h 564"/>
              <a:gd name="T18" fmla="*/ 83 w 473"/>
              <a:gd name="T19" fmla="*/ 149 h 564"/>
              <a:gd name="T20" fmla="*/ 66 w 473"/>
              <a:gd name="T21" fmla="*/ 109 h 564"/>
              <a:gd name="T22" fmla="*/ 115 w 473"/>
              <a:gd name="T23" fmla="*/ 83 h 564"/>
              <a:gd name="T24" fmla="*/ 145 w 473"/>
              <a:gd name="T25" fmla="*/ 94 h 564"/>
              <a:gd name="T26" fmla="*/ 142 w 473"/>
              <a:gd name="T27" fmla="*/ 50 h 564"/>
              <a:gd name="T28" fmla="*/ 202 w 473"/>
              <a:gd name="T29" fmla="*/ 55 h 564"/>
              <a:gd name="T30" fmla="*/ 221 w 473"/>
              <a:gd name="T31" fmla="*/ 78 h 564"/>
              <a:gd name="T32" fmla="*/ 244 w 473"/>
              <a:gd name="T33" fmla="*/ 38 h 564"/>
              <a:gd name="T34" fmla="*/ 290 w 473"/>
              <a:gd name="T35" fmla="*/ 80 h 564"/>
              <a:gd name="T36" fmla="*/ 296 w 473"/>
              <a:gd name="T37" fmla="*/ 103 h 564"/>
              <a:gd name="T38" fmla="*/ 319 w 473"/>
              <a:gd name="T39" fmla="*/ 76 h 564"/>
              <a:gd name="T40" fmla="*/ 356 w 473"/>
              <a:gd name="T41" fmla="*/ 169 h 564"/>
              <a:gd name="T42" fmla="*/ 281 w 473"/>
              <a:gd name="T43" fmla="*/ 195 h 564"/>
              <a:gd name="T44" fmla="*/ 260 w 473"/>
              <a:gd name="T45" fmla="*/ 147 h 564"/>
              <a:gd name="T46" fmla="*/ 239 w 473"/>
              <a:gd name="T47" fmla="*/ 177 h 564"/>
              <a:gd name="T48" fmla="*/ 203 w 473"/>
              <a:gd name="T49" fmla="*/ 194 h 564"/>
              <a:gd name="T50" fmla="*/ 170 w 473"/>
              <a:gd name="T51" fmla="*/ 169 h 564"/>
              <a:gd name="T52" fmla="*/ 172 w 473"/>
              <a:gd name="T53" fmla="*/ 198 h 564"/>
              <a:gd name="T54" fmla="*/ 181 w 473"/>
              <a:gd name="T55" fmla="*/ 241 h 564"/>
              <a:gd name="T56" fmla="*/ 140 w 473"/>
              <a:gd name="T57" fmla="*/ 259 h 564"/>
              <a:gd name="T58" fmla="*/ 163 w 473"/>
              <a:gd name="T59" fmla="*/ 278 h 564"/>
              <a:gd name="T60" fmla="*/ 178 w 473"/>
              <a:gd name="T61" fmla="*/ 564 h 564"/>
              <a:gd name="T62" fmla="*/ 315 w 473"/>
              <a:gd name="T63" fmla="*/ 479 h 564"/>
              <a:gd name="T64" fmla="*/ 390 w 473"/>
              <a:gd name="T65" fmla="*/ 460 h 564"/>
              <a:gd name="T66" fmla="*/ 420 w 473"/>
              <a:gd name="T67" fmla="*/ 354 h 564"/>
              <a:gd name="T68" fmla="*/ 450 w 473"/>
              <a:gd name="T69" fmla="*/ 34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564">
                <a:moveTo>
                  <a:pt x="467" y="319"/>
                </a:moveTo>
                <a:cubicBezTo>
                  <a:pt x="419" y="209"/>
                  <a:pt x="419" y="209"/>
                  <a:pt x="419" y="209"/>
                </a:cubicBezTo>
                <a:cubicBezTo>
                  <a:pt x="419" y="93"/>
                  <a:pt x="325" y="0"/>
                  <a:pt x="210" y="0"/>
                </a:cubicBezTo>
                <a:cubicBezTo>
                  <a:pt x="94" y="0"/>
                  <a:pt x="0" y="94"/>
                  <a:pt x="1" y="209"/>
                </a:cubicBezTo>
                <a:cubicBezTo>
                  <a:pt x="1" y="275"/>
                  <a:pt x="31" y="334"/>
                  <a:pt x="79" y="372"/>
                </a:cubicBezTo>
                <a:cubicBezTo>
                  <a:pt x="95" y="384"/>
                  <a:pt x="95" y="394"/>
                  <a:pt x="95" y="411"/>
                </a:cubicBezTo>
                <a:cubicBezTo>
                  <a:pt x="95" y="564"/>
                  <a:pt x="95" y="564"/>
                  <a:pt x="95" y="564"/>
                </a:cubicBezTo>
                <a:cubicBezTo>
                  <a:pt x="143" y="564"/>
                  <a:pt x="143" y="564"/>
                  <a:pt x="143" y="564"/>
                </a:cubicBezTo>
                <a:cubicBezTo>
                  <a:pt x="143" y="397"/>
                  <a:pt x="143" y="397"/>
                  <a:pt x="143" y="397"/>
                </a:cubicBezTo>
                <a:cubicBezTo>
                  <a:pt x="143" y="374"/>
                  <a:pt x="131" y="356"/>
                  <a:pt x="117" y="341"/>
                </a:cubicBezTo>
                <a:cubicBezTo>
                  <a:pt x="96" y="320"/>
                  <a:pt x="65" y="307"/>
                  <a:pt x="49" y="285"/>
                </a:cubicBezTo>
                <a:cubicBezTo>
                  <a:pt x="42" y="277"/>
                  <a:pt x="45" y="259"/>
                  <a:pt x="55" y="257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90" y="247"/>
                  <a:pt x="84" y="232"/>
                  <a:pt x="71" y="234"/>
                </a:cubicBezTo>
                <a:cubicBezTo>
                  <a:pt x="49" y="238"/>
                  <a:pt x="49" y="238"/>
                  <a:pt x="49" y="238"/>
                </a:cubicBezTo>
                <a:cubicBezTo>
                  <a:pt x="32" y="241"/>
                  <a:pt x="26" y="225"/>
                  <a:pt x="28" y="210"/>
                </a:cubicBezTo>
                <a:cubicBezTo>
                  <a:pt x="29" y="194"/>
                  <a:pt x="32" y="179"/>
                  <a:pt x="37" y="164"/>
                </a:cubicBezTo>
                <a:cubicBezTo>
                  <a:pt x="40" y="155"/>
                  <a:pt x="49" y="150"/>
                  <a:pt x="60" y="156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88" y="172"/>
                  <a:pt x="95" y="157"/>
                  <a:pt x="83" y="149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55" y="129"/>
                  <a:pt x="61" y="116"/>
                  <a:pt x="66" y="109"/>
                </a:cubicBezTo>
                <a:cubicBezTo>
                  <a:pt x="72" y="101"/>
                  <a:pt x="79" y="94"/>
                  <a:pt x="86" y="87"/>
                </a:cubicBezTo>
                <a:cubicBezTo>
                  <a:pt x="94" y="79"/>
                  <a:pt x="106" y="69"/>
                  <a:pt x="115" y="83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6" y="116"/>
                  <a:pt x="153" y="107"/>
                  <a:pt x="145" y="9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4" y="60"/>
                  <a:pt x="136" y="53"/>
                  <a:pt x="142" y="50"/>
                </a:cubicBezTo>
                <a:cubicBezTo>
                  <a:pt x="155" y="45"/>
                  <a:pt x="168" y="41"/>
                  <a:pt x="181" y="39"/>
                </a:cubicBezTo>
                <a:cubicBezTo>
                  <a:pt x="192" y="37"/>
                  <a:pt x="202" y="41"/>
                  <a:pt x="202" y="55"/>
                </a:cubicBezTo>
                <a:cubicBezTo>
                  <a:pt x="202" y="79"/>
                  <a:pt x="202" y="79"/>
                  <a:pt x="202" y="79"/>
                </a:cubicBezTo>
                <a:cubicBezTo>
                  <a:pt x="202" y="95"/>
                  <a:pt x="221" y="95"/>
                  <a:pt x="221" y="78"/>
                </a:cubicBezTo>
                <a:cubicBezTo>
                  <a:pt x="222" y="58"/>
                  <a:pt x="222" y="58"/>
                  <a:pt x="222" y="58"/>
                </a:cubicBezTo>
                <a:cubicBezTo>
                  <a:pt x="222" y="44"/>
                  <a:pt x="228" y="36"/>
                  <a:pt x="244" y="38"/>
                </a:cubicBezTo>
                <a:cubicBezTo>
                  <a:pt x="255" y="40"/>
                  <a:pt x="265" y="43"/>
                  <a:pt x="275" y="46"/>
                </a:cubicBezTo>
                <a:cubicBezTo>
                  <a:pt x="292" y="52"/>
                  <a:pt x="302" y="62"/>
                  <a:pt x="290" y="80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74" y="106"/>
                  <a:pt x="288" y="116"/>
                  <a:pt x="296" y="103"/>
                </a:cubicBezTo>
                <a:cubicBezTo>
                  <a:pt x="307" y="85"/>
                  <a:pt x="307" y="85"/>
                  <a:pt x="307" y="85"/>
                </a:cubicBezTo>
                <a:cubicBezTo>
                  <a:pt x="310" y="80"/>
                  <a:pt x="314" y="76"/>
                  <a:pt x="319" y="76"/>
                </a:cubicBezTo>
                <a:cubicBezTo>
                  <a:pt x="329" y="76"/>
                  <a:pt x="340" y="84"/>
                  <a:pt x="348" y="93"/>
                </a:cubicBezTo>
                <a:cubicBezTo>
                  <a:pt x="380" y="125"/>
                  <a:pt x="359" y="165"/>
                  <a:pt x="356" y="169"/>
                </a:cubicBezTo>
                <a:cubicBezTo>
                  <a:pt x="340" y="188"/>
                  <a:pt x="319" y="195"/>
                  <a:pt x="294" y="195"/>
                </a:cubicBezTo>
                <a:cubicBezTo>
                  <a:pt x="281" y="195"/>
                  <a:pt x="281" y="195"/>
                  <a:pt x="281" y="195"/>
                </a:cubicBezTo>
                <a:cubicBezTo>
                  <a:pt x="271" y="194"/>
                  <a:pt x="260" y="188"/>
                  <a:pt x="260" y="178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260" y="135"/>
                  <a:pt x="239" y="132"/>
                  <a:pt x="239" y="147"/>
                </a:cubicBezTo>
                <a:cubicBezTo>
                  <a:pt x="239" y="177"/>
                  <a:pt x="239" y="177"/>
                  <a:pt x="239" y="177"/>
                </a:cubicBezTo>
                <a:cubicBezTo>
                  <a:pt x="239" y="190"/>
                  <a:pt x="234" y="194"/>
                  <a:pt x="220" y="194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195" y="194"/>
                  <a:pt x="190" y="189"/>
                  <a:pt x="184" y="184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57" y="156"/>
                  <a:pt x="144" y="171"/>
                  <a:pt x="156" y="18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79" y="205"/>
                  <a:pt x="181" y="211"/>
                  <a:pt x="181" y="219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52"/>
                  <a:pt x="178" y="259"/>
                  <a:pt x="163" y="259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23" y="259"/>
                  <a:pt x="122" y="279"/>
                  <a:pt x="140" y="279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73" y="278"/>
                  <a:pt x="180" y="281"/>
                  <a:pt x="180" y="295"/>
                </a:cubicBezTo>
                <a:cubicBezTo>
                  <a:pt x="178" y="564"/>
                  <a:pt x="178" y="564"/>
                  <a:pt x="178" y="564"/>
                </a:cubicBezTo>
                <a:cubicBezTo>
                  <a:pt x="315" y="564"/>
                  <a:pt x="315" y="564"/>
                  <a:pt x="315" y="564"/>
                </a:cubicBezTo>
                <a:cubicBezTo>
                  <a:pt x="315" y="479"/>
                  <a:pt x="315" y="479"/>
                  <a:pt x="315" y="479"/>
                </a:cubicBezTo>
                <a:cubicBezTo>
                  <a:pt x="315" y="465"/>
                  <a:pt x="319" y="460"/>
                  <a:pt x="335" y="460"/>
                </a:cubicBezTo>
                <a:cubicBezTo>
                  <a:pt x="390" y="460"/>
                  <a:pt x="390" y="460"/>
                  <a:pt x="390" y="460"/>
                </a:cubicBezTo>
                <a:cubicBezTo>
                  <a:pt x="411" y="460"/>
                  <a:pt x="420" y="451"/>
                  <a:pt x="420" y="430"/>
                </a:cubicBezTo>
                <a:cubicBezTo>
                  <a:pt x="420" y="354"/>
                  <a:pt x="420" y="354"/>
                  <a:pt x="420" y="354"/>
                </a:cubicBezTo>
                <a:cubicBezTo>
                  <a:pt x="420" y="347"/>
                  <a:pt x="423" y="344"/>
                  <a:pt x="430" y="344"/>
                </a:cubicBezTo>
                <a:cubicBezTo>
                  <a:pt x="450" y="344"/>
                  <a:pt x="450" y="344"/>
                  <a:pt x="450" y="344"/>
                </a:cubicBezTo>
                <a:cubicBezTo>
                  <a:pt x="468" y="344"/>
                  <a:pt x="473" y="335"/>
                  <a:pt x="467" y="319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8" name="Freeform 323"/>
          <p:cNvSpPr/>
          <p:nvPr/>
        </p:nvSpPr>
        <p:spPr bwMode="auto">
          <a:xfrm>
            <a:off x="7040563" y="2543175"/>
            <a:ext cx="328612" cy="388938"/>
          </a:xfrm>
          <a:custGeom>
            <a:avLst/>
            <a:gdLst>
              <a:gd name="T0" fmla="*/ 419 w 437"/>
              <a:gd name="T1" fmla="*/ 256 h 517"/>
              <a:gd name="T2" fmla="*/ 386 w 437"/>
              <a:gd name="T3" fmla="*/ 265 h 517"/>
              <a:gd name="T4" fmla="*/ 316 w 437"/>
              <a:gd name="T5" fmla="*/ 344 h 517"/>
              <a:gd name="T6" fmla="*/ 293 w 437"/>
              <a:gd name="T7" fmla="*/ 332 h 517"/>
              <a:gd name="T8" fmla="*/ 285 w 437"/>
              <a:gd name="T9" fmla="*/ 72 h 517"/>
              <a:gd name="T10" fmla="*/ 267 w 437"/>
              <a:gd name="T11" fmla="*/ 41 h 517"/>
              <a:gd name="T12" fmla="*/ 232 w 437"/>
              <a:gd name="T13" fmla="*/ 62 h 517"/>
              <a:gd name="T14" fmla="*/ 228 w 437"/>
              <a:gd name="T15" fmla="*/ 242 h 517"/>
              <a:gd name="T16" fmla="*/ 214 w 437"/>
              <a:gd name="T17" fmla="*/ 242 h 517"/>
              <a:gd name="T18" fmla="*/ 211 w 437"/>
              <a:gd name="T19" fmla="*/ 29 h 517"/>
              <a:gd name="T20" fmla="*/ 186 w 437"/>
              <a:gd name="T21" fmla="*/ 1 h 517"/>
              <a:gd name="T22" fmla="*/ 156 w 437"/>
              <a:gd name="T23" fmla="*/ 24 h 517"/>
              <a:gd name="T24" fmla="*/ 153 w 437"/>
              <a:gd name="T25" fmla="*/ 244 h 517"/>
              <a:gd name="T26" fmla="*/ 139 w 437"/>
              <a:gd name="T27" fmla="*/ 244 h 517"/>
              <a:gd name="T28" fmla="*/ 134 w 437"/>
              <a:gd name="T29" fmla="*/ 54 h 517"/>
              <a:gd name="T30" fmla="*/ 105 w 437"/>
              <a:gd name="T31" fmla="*/ 29 h 517"/>
              <a:gd name="T32" fmla="*/ 79 w 437"/>
              <a:gd name="T33" fmla="*/ 54 h 517"/>
              <a:gd name="T34" fmla="*/ 78 w 437"/>
              <a:gd name="T35" fmla="*/ 246 h 517"/>
              <a:gd name="T36" fmla="*/ 66 w 437"/>
              <a:gd name="T37" fmla="*/ 243 h 517"/>
              <a:gd name="T38" fmla="*/ 53 w 437"/>
              <a:gd name="T39" fmla="*/ 104 h 517"/>
              <a:gd name="T40" fmla="*/ 19 w 437"/>
              <a:gd name="T41" fmla="*/ 86 h 517"/>
              <a:gd name="T42" fmla="*/ 0 w 437"/>
              <a:gd name="T43" fmla="*/ 116 h 517"/>
              <a:gd name="T44" fmla="*/ 9 w 437"/>
              <a:gd name="T45" fmla="*/ 377 h 517"/>
              <a:gd name="T46" fmla="*/ 170 w 437"/>
              <a:gd name="T47" fmla="*/ 517 h 517"/>
              <a:gd name="T48" fmla="*/ 344 w 437"/>
              <a:gd name="T49" fmla="*/ 428 h 517"/>
              <a:gd name="T50" fmla="*/ 430 w 437"/>
              <a:gd name="T51" fmla="*/ 290 h 517"/>
              <a:gd name="T52" fmla="*/ 419 w 437"/>
              <a:gd name="T53" fmla="*/ 25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517">
                <a:moveTo>
                  <a:pt x="419" y="256"/>
                </a:moveTo>
                <a:cubicBezTo>
                  <a:pt x="408" y="252"/>
                  <a:pt x="395" y="254"/>
                  <a:pt x="386" y="265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05" y="357"/>
                  <a:pt x="293" y="348"/>
                  <a:pt x="293" y="33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84" y="58"/>
                  <a:pt x="282" y="45"/>
                  <a:pt x="267" y="41"/>
                </a:cubicBezTo>
                <a:cubicBezTo>
                  <a:pt x="248" y="35"/>
                  <a:pt x="233" y="45"/>
                  <a:pt x="232" y="6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7" y="258"/>
                  <a:pt x="214" y="257"/>
                  <a:pt x="214" y="24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1" y="15"/>
                  <a:pt x="201" y="3"/>
                  <a:pt x="186" y="1"/>
                </a:cubicBezTo>
                <a:cubicBezTo>
                  <a:pt x="171" y="0"/>
                  <a:pt x="156" y="10"/>
                  <a:pt x="156" y="24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153" y="257"/>
                  <a:pt x="140" y="256"/>
                  <a:pt x="139" y="24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3" y="40"/>
                  <a:pt x="121" y="29"/>
                  <a:pt x="105" y="29"/>
                </a:cubicBezTo>
                <a:cubicBezTo>
                  <a:pt x="90" y="29"/>
                  <a:pt x="79" y="41"/>
                  <a:pt x="79" y="54"/>
                </a:cubicBezTo>
                <a:cubicBezTo>
                  <a:pt x="78" y="246"/>
                  <a:pt x="78" y="246"/>
                  <a:pt x="78" y="246"/>
                </a:cubicBezTo>
                <a:cubicBezTo>
                  <a:pt x="78" y="256"/>
                  <a:pt x="67" y="257"/>
                  <a:pt x="66" y="243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2" y="91"/>
                  <a:pt x="34" y="83"/>
                  <a:pt x="19" y="86"/>
                </a:cubicBezTo>
                <a:cubicBezTo>
                  <a:pt x="5" y="90"/>
                  <a:pt x="0" y="103"/>
                  <a:pt x="0" y="116"/>
                </a:cubicBezTo>
                <a:cubicBezTo>
                  <a:pt x="9" y="377"/>
                  <a:pt x="9" y="377"/>
                  <a:pt x="9" y="377"/>
                </a:cubicBezTo>
                <a:cubicBezTo>
                  <a:pt x="11" y="455"/>
                  <a:pt x="93" y="517"/>
                  <a:pt x="170" y="517"/>
                </a:cubicBezTo>
                <a:cubicBezTo>
                  <a:pt x="245" y="517"/>
                  <a:pt x="308" y="486"/>
                  <a:pt x="344" y="428"/>
                </a:cubicBezTo>
                <a:cubicBezTo>
                  <a:pt x="430" y="290"/>
                  <a:pt x="430" y="290"/>
                  <a:pt x="430" y="290"/>
                </a:cubicBezTo>
                <a:cubicBezTo>
                  <a:pt x="437" y="279"/>
                  <a:pt x="436" y="262"/>
                  <a:pt x="419" y="256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9" name="Freeform 324"/>
          <p:cNvSpPr>
            <a:spLocks noEditPoints="1"/>
          </p:cNvSpPr>
          <p:nvPr/>
        </p:nvSpPr>
        <p:spPr bwMode="auto">
          <a:xfrm>
            <a:off x="7777163" y="2520950"/>
            <a:ext cx="307975" cy="43338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50" name="Group 221"/>
          <p:cNvGrpSpPr/>
          <p:nvPr/>
        </p:nvGrpSpPr>
        <p:grpSpPr>
          <a:xfrm>
            <a:off x="8448675" y="3295393"/>
            <a:ext cx="420688" cy="385763"/>
            <a:chOff x="5816600" y="4683125"/>
            <a:chExt cx="420688" cy="3857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1" name="Oval 325"/>
            <p:cNvSpPr>
              <a:spLocks noChangeArrowheads="1"/>
            </p:cNvSpPr>
            <p:nvPr/>
          </p:nvSpPr>
          <p:spPr bwMode="auto">
            <a:xfrm>
              <a:off x="6151563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2" name="Oval 326"/>
            <p:cNvSpPr>
              <a:spLocks noChangeArrowheads="1"/>
            </p:cNvSpPr>
            <p:nvPr/>
          </p:nvSpPr>
          <p:spPr bwMode="auto">
            <a:xfrm>
              <a:off x="5930900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3" name="Freeform 327"/>
            <p:cNvSpPr>
              <a:spLocks noEditPoints="1"/>
            </p:cNvSpPr>
            <p:nvPr/>
          </p:nvSpPr>
          <p:spPr bwMode="auto">
            <a:xfrm>
              <a:off x="5816600" y="4683125"/>
              <a:ext cx="420688" cy="311150"/>
            </a:xfrm>
            <a:custGeom>
              <a:avLst/>
              <a:gdLst>
                <a:gd name="T0" fmla="*/ 550 w 559"/>
                <a:gd name="T1" fmla="*/ 91 h 414"/>
                <a:gd name="T2" fmla="*/ 529 w 559"/>
                <a:gd name="T3" fmla="*/ 81 h 414"/>
                <a:gd name="T4" fmla="*/ 163 w 559"/>
                <a:gd name="T5" fmla="*/ 81 h 414"/>
                <a:gd name="T6" fmla="*/ 153 w 559"/>
                <a:gd name="T7" fmla="*/ 24 h 414"/>
                <a:gd name="T8" fmla="*/ 124 w 559"/>
                <a:gd name="T9" fmla="*/ 0 h 414"/>
                <a:gd name="T10" fmla="*/ 29 w 559"/>
                <a:gd name="T11" fmla="*/ 0 h 414"/>
                <a:gd name="T12" fmla="*/ 0 w 559"/>
                <a:gd name="T13" fmla="*/ 30 h 414"/>
                <a:gd name="T14" fmla="*/ 29 w 559"/>
                <a:gd name="T15" fmla="*/ 59 h 414"/>
                <a:gd name="T16" fmla="*/ 99 w 559"/>
                <a:gd name="T17" fmla="*/ 59 h 414"/>
                <a:gd name="T18" fmla="*/ 162 w 559"/>
                <a:gd name="T19" fmla="*/ 390 h 414"/>
                <a:gd name="T20" fmla="*/ 191 w 559"/>
                <a:gd name="T21" fmla="*/ 414 h 414"/>
                <a:gd name="T22" fmla="*/ 502 w 559"/>
                <a:gd name="T23" fmla="*/ 414 h 414"/>
                <a:gd name="T24" fmla="*/ 531 w 559"/>
                <a:gd name="T25" fmla="*/ 385 h 414"/>
                <a:gd name="T26" fmla="*/ 502 w 559"/>
                <a:gd name="T27" fmla="*/ 355 h 414"/>
                <a:gd name="T28" fmla="*/ 215 w 559"/>
                <a:gd name="T29" fmla="*/ 355 h 414"/>
                <a:gd name="T30" fmla="*/ 207 w 559"/>
                <a:gd name="T31" fmla="*/ 314 h 414"/>
                <a:gd name="T32" fmla="*/ 516 w 559"/>
                <a:gd name="T33" fmla="*/ 289 h 414"/>
                <a:gd name="T34" fmla="*/ 542 w 559"/>
                <a:gd name="T35" fmla="*/ 262 h 414"/>
                <a:gd name="T36" fmla="*/ 558 w 559"/>
                <a:gd name="T37" fmla="*/ 113 h 414"/>
                <a:gd name="T38" fmla="*/ 550 w 559"/>
                <a:gd name="T39" fmla="*/ 91 h 414"/>
                <a:gd name="T40" fmla="*/ 418 w 559"/>
                <a:gd name="T41" fmla="*/ 211 h 414"/>
                <a:gd name="T42" fmla="*/ 408 w 559"/>
                <a:gd name="T43" fmla="*/ 222 h 414"/>
                <a:gd name="T44" fmla="*/ 369 w 559"/>
                <a:gd name="T45" fmla="*/ 222 h 414"/>
                <a:gd name="T46" fmla="*/ 369 w 559"/>
                <a:gd name="T47" fmla="*/ 261 h 414"/>
                <a:gd name="T48" fmla="*/ 359 w 559"/>
                <a:gd name="T49" fmla="*/ 271 h 414"/>
                <a:gd name="T50" fmla="*/ 317 w 559"/>
                <a:gd name="T51" fmla="*/ 271 h 414"/>
                <a:gd name="T52" fmla="*/ 307 w 559"/>
                <a:gd name="T53" fmla="*/ 261 h 414"/>
                <a:gd name="T54" fmla="*/ 307 w 559"/>
                <a:gd name="T55" fmla="*/ 222 h 414"/>
                <a:gd name="T56" fmla="*/ 267 w 559"/>
                <a:gd name="T57" fmla="*/ 222 h 414"/>
                <a:gd name="T58" fmla="*/ 257 w 559"/>
                <a:gd name="T59" fmla="*/ 211 h 414"/>
                <a:gd name="T60" fmla="*/ 257 w 559"/>
                <a:gd name="T61" fmla="*/ 170 h 414"/>
                <a:gd name="T62" fmla="*/ 267 w 559"/>
                <a:gd name="T63" fmla="*/ 160 h 414"/>
                <a:gd name="T64" fmla="*/ 307 w 559"/>
                <a:gd name="T65" fmla="*/ 160 h 414"/>
                <a:gd name="T66" fmla="*/ 307 w 559"/>
                <a:gd name="T67" fmla="*/ 120 h 414"/>
                <a:gd name="T68" fmla="*/ 317 w 559"/>
                <a:gd name="T69" fmla="*/ 110 h 414"/>
                <a:gd name="T70" fmla="*/ 359 w 559"/>
                <a:gd name="T71" fmla="*/ 110 h 414"/>
                <a:gd name="T72" fmla="*/ 369 w 559"/>
                <a:gd name="T73" fmla="*/ 120 h 414"/>
                <a:gd name="T74" fmla="*/ 369 w 559"/>
                <a:gd name="T75" fmla="*/ 160 h 414"/>
                <a:gd name="T76" fmla="*/ 408 w 559"/>
                <a:gd name="T77" fmla="*/ 160 h 414"/>
                <a:gd name="T78" fmla="*/ 418 w 559"/>
                <a:gd name="T79" fmla="*/ 170 h 414"/>
                <a:gd name="T80" fmla="*/ 418 w 559"/>
                <a:gd name="T81" fmla="*/ 2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9" h="414">
                  <a:moveTo>
                    <a:pt x="550" y="91"/>
                  </a:moveTo>
                  <a:cubicBezTo>
                    <a:pt x="545" y="84"/>
                    <a:pt x="537" y="81"/>
                    <a:pt x="529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10"/>
                    <a:pt x="138" y="0"/>
                    <a:pt x="1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62" y="390"/>
                    <a:pt x="162" y="390"/>
                    <a:pt x="162" y="390"/>
                  </a:cubicBezTo>
                  <a:cubicBezTo>
                    <a:pt x="164" y="404"/>
                    <a:pt x="176" y="414"/>
                    <a:pt x="191" y="414"/>
                  </a:cubicBezTo>
                  <a:cubicBezTo>
                    <a:pt x="502" y="414"/>
                    <a:pt x="502" y="414"/>
                    <a:pt x="502" y="414"/>
                  </a:cubicBezTo>
                  <a:cubicBezTo>
                    <a:pt x="518" y="414"/>
                    <a:pt x="531" y="401"/>
                    <a:pt x="531" y="385"/>
                  </a:cubicBezTo>
                  <a:cubicBezTo>
                    <a:pt x="531" y="369"/>
                    <a:pt x="518" y="355"/>
                    <a:pt x="502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07" y="314"/>
                    <a:pt x="207" y="314"/>
                    <a:pt x="207" y="314"/>
                  </a:cubicBezTo>
                  <a:cubicBezTo>
                    <a:pt x="516" y="289"/>
                    <a:pt x="516" y="289"/>
                    <a:pt x="516" y="289"/>
                  </a:cubicBezTo>
                  <a:cubicBezTo>
                    <a:pt x="530" y="287"/>
                    <a:pt x="541" y="276"/>
                    <a:pt x="542" y="262"/>
                  </a:cubicBezTo>
                  <a:cubicBezTo>
                    <a:pt x="558" y="113"/>
                    <a:pt x="558" y="113"/>
                    <a:pt x="558" y="113"/>
                  </a:cubicBezTo>
                  <a:cubicBezTo>
                    <a:pt x="559" y="105"/>
                    <a:pt x="556" y="97"/>
                    <a:pt x="550" y="91"/>
                  </a:cubicBezTo>
                  <a:close/>
                  <a:moveTo>
                    <a:pt x="418" y="211"/>
                  </a:moveTo>
                  <a:cubicBezTo>
                    <a:pt x="418" y="217"/>
                    <a:pt x="414" y="222"/>
                    <a:pt x="408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61"/>
                    <a:pt x="369" y="261"/>
                    <a:pt x="369" y="261"/>
                  </a:cubicBezTo>
                  <a:cubicBezTo>
                    <a:pt x="369" y="267"/>
                    <a:pt x="364" y="271"/>
                    <a:pt x="359" y="271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11" y="271"/>
                    <a:pt x="307" y="267"/>
                    <a:pt x="307" y="261"/>
                  </a:cubicBezTo>
                  <a:cubicBezTo>
                    <a:pt x="307" y="222"/>
                    <a:pt x="307" y="222"/>
                    <a:pt x="307" y="222"/>
                  </a:cubicBezTo>
                  <a:cubicBezTo>
                    <a:pt x="267" y="222"/>
                    <a:pt x="267" y="222"/>
                    <a:pt x="267" y="222"/>
                  </a:cubicBezTo>
                  <a:cubicBezTo>
                    <a:pt x="261" y="222"/>
                    <a:pt x="257" y="217"/>
                    <a:pt x="257" y="211"/>
                  </a:cubicBezTo>
                  <a:cubicBezTo>
                    <a:pt x="257" y="170"/>
                    <a:pt x="257" y="170"/>
                    <a:pt x="257" y="170"/>
                  </a:cubicBezTo>
                  <a:cubicBezTo>
                    <a:pt x="257" y="164"/>
                    <a:pt x="261" y="160"/>
                    <a:pt x="267" y="160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7" y="114"/>
                    <a:pt x="311" y="110"/>
                    <a:pt x="317" y="110"/>
                  </a:cubicBezTo>
                  <a:cubicBezTo>
                    <a:pt x="359" y="110"/>
                    <a:pt x="359" y="110"/>
                    <a:pt x="359" y="110"/>
                  </a:cubicBezTo>
                  <a:cubicBezTo>
                    <a:pt x="364" y="110"/>
                    <a:pt x="369" y="114"/>
                    <a:pt x="369" y="120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14" y="160"/>
                    <a:pt x="418" y="164"/>
                    <a:pt x="418" y="170"/>
                  </a:cubicBezTo>
                  <a:lnTo>
                    <a:pt x="418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54" name="Freeform 328"/>
          <p:cNvSpPr>
            <a:spLocks noEditPoints="1"/>
          </p:cNvSpPr>
          <p:nvPr/>
        </p:nvSpPr>
        <p:spPr bwMode="auto">
          <a:xfrm>
            <a:off x="5630863" y="3929063"/>
            <a:ext cx="322262" cy="466725"/>
          </a:xfrm>
          <a:custGeom>
            <a:avLst/>
            <a:gdLst>
              <a:gd name="T0" fmla="*/ 215 w 430"/>
              <a:gd name="T1" fmla="*/ 0 h 621"/>
              <a:gd name="T2" fmla="*/ 0 w 430"/>
              <a:gd name="T3" fmla="*/ 216 h 621"/>
              <a:gd name="T4" fmla="*/ 182 w 430"/>
              <a:gd name="T5" fmla="*/ 428 h 621"/>
              <a:gd name="T6" fmla="*/ 182 w 430"/>
              <a:gd name="T7" fmla="*/ 494 h 621"/>
              <a:gd name="T8" fmla="*/ 135 w 430"/>
              <a:gd name="T9" fmla="*/ 494 h 621"/>
              <a:gd name="T10" fmla="*/ 119 w 430"/>
              <a:gd name="T11" fmla="*/ 511 h 621"/>
              <a:gd name="T12" fmla="*/ 119 w 430"/>
              <a:gd name="T13" fmla="*/ 541 h 621"/>
              <a:gd name="T14" fmla="*/ 135 w 430"/>
              <a:gd name="T15" fmla="*/ 557 h 621"/>
              <a:gd name="T16" fmla="*/ 182 w 430"/>
              <a:gd name="T17" fmla="*/ 557 h 621"/>
              <a:gd name="T18" fmla="*/ 182 w 430"/>
              <a:gd name="T19" fmla="*/ 604 h 621"/>
              <a:gd name="T20" fmla="*/ 199 w 430"/>
              <a:gd name="T21" fmla="*/ 621 h 621"/>
              <a:gd name="T22" fmla="*/ 229 w 430"/>
              <a:gd name="T23" fmla="*/ 621 h 621"/>
              <a:gd name="T24" fmla="*/ 246 w 430"/>
              <a:gd name="T25" fmla="*/ 604 h 621"/>
              <a:gd name="T26" fmla="*/ 246 w 430"/>
              <a:gd name="T27" fmla="*/ 557 h 621"/>
              <a:gd name="T28" fmla="*/ 293 w 430"/>
              <a:gd name="T29" fmla="*/ 557 h 621"/>
              <a:gd name="T30" fmla="*/ 310 w 430"/>
              <a:gd name="T31" fmla="*/ 541 h 621"/>
              <a:gd name="T32" fmla="*/ 310 w 430"/>
              <a:gd name="T33" fmla="*/ 511 h 621"/>
              <a:gd name="T34" fmla="*/ 293 w 430"/>
              <a:gd name="T35" fmla="*/ 494 h 621"/>
              <a:gd name="T36" fmla="*/ 246 w 430"/>
              <a:gd name="T37" fmla="*/ 494 h 621"/>
              <a:gd name="T38" fmla="*/ 246 w 430"/>
              <a:gd name="T39" fmla="*/ 429 h 621"/>
              <a:gd name="T40" fmla="*/ 430 w 430"/>
              <a:gd name="T41" fmla="*/ 216 h 621"/>
              <a:gd name="T42" fmla="*/ 215 w 430"/>
              <a:gd name="T43" fmla="*/ 0 h 621"/>
              <a:gd name="T44" fmla="*/ 367 w 430"/>
              <a:gd name="T45" fmla="*/ 216 h 621"/>
              <a:gd name="T46" fmla="*/ 215 w 430"/>
              <a:gd name="T47" fmla="*/ 368 h 621"/>
              <a:gd name="T48" fmla="*/ 63 w 430"/>
              <a:gd name="T49" fmla="*/ 216 h 621"/>
              <a:gd name="T50" fmla="*/ 215 w 430"/>
              <a:gd name="T51" fmla="*/ 63 h 621"/>
              <a:gd name="T52" fmla="*/ 367 w 430"/>
              <a:gd name="T53" fmla="*/ 2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0" h="621">
                <a:moveTo>
                  <a:pt x="215" y="0"/>
                </a:moveTo>
                <a:cubicBezTo>
                  <a:pt x="96" y="0"/>
                  <a:pt x="0" y="97"/>
                  <a:pt x="0" y="216"/>
                </a:cubicBezTo>
                <a:cubicBezTo>
                  <a:pt x="0" y="324"/>
                  <a:pt x="79" y="413"/>
                  <a:pt x="182" y="428"/>
                </a:cubicBezTo>
                <a:cubicBezTo>
                  <a:pt x="182" y="494"/>
                  <a:pt x="182" y="494"/>
                  <a:pt x="182" y="494"/>
                </a:cubicBezTo>
                <a:cubicBezTo>
                  <a:pt x="135" y="494"/>
                  <a:pt x="135" y="494"/>
                  <a:pt x="135" y="494"/>
                </a:cubicBezTo>
                <a:cubicBezTo>
                  <a:pt x="126" y="494"/>
                  <a:pt x="119" y="502"/>
                  <a:pt x="119" y="511"/>
                </a:cubicBezTo>
                <a:cubicBezTo>
                  <a:pt x="119" y="541"/>
                  <a:pt x="119" y="541"/>
                  <a:pt x="119" y="541"/>
                </a:cubicBezTo>
                <a:cubicBezTo>
                  <a:pt x="119" y="550"/>
                  <a:pt x="127" y="557"/>
                  <a:pt x="135" y="557"/>
                </a:cubicBezTo>
                <a:cubicBezTo>
                  <a:pt x="182" y="557"/>
                  <a:pt x="182" y="557"/>
                  <a:pt x="182" y="557"/>
                </a:cubicBezTo>
                <a:cubicBezTo>
                  <a:pt x="182" y="604"/>
                  <a:pt x="182" y="604"/>
                  <a:pt x="182" y="604"/>
                </a:cubicBezTo>
                <a:cubicBezTo>
                  <a:pt x="182" y="614"/>
                  <a:pt x="190" y="621"/>
                  <a:pt x="199" y="62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239" y="621"/>
                  <a:pt x="246" y="614"/>
                  <a:pt x="246" y="604"/>
                </a:cubicBezTo>
                <a:cubicBezTo>
                  <a:pt x="246" y="557"/>
                  <a:pt x="246" y="557"/>
                  <a:pt x="246" y="557"/>
                </a:cubicBezTo>
                <a:cubicBezTo>
                  <a:pt x="293" y="557"/>
                  <a:pt x="293" y="557"/>
                  <a:pt x="293" y="557"/>
                </a:cubicBezTo>
                <a:cubicBezTo>
                  <a:pt x="302" y="557"/>
                  <a:pt x="310" y="550"/>
                  <a:pt x="310" y="541"/>
                </a:cubicBezTo>
                <a:cubicBezTo>
                  <a:pt x="310" y="511"/>
                  <a:pt x="310" y="511"/>
                  <a:pt x="310" y="511"/>
                </a:cubicBezTo>
                <a:cubicBezTo>
                  <a:pt x="310" y="502"/>
                  <a:pt x="302" y="494"/>
                  <a:pt x="293" y="494"/>
                </a:cubicBezTo>
                <a:cubicBezTo>
                  <a:pt x="246" y="494"/>
                  <a:pt x="246" y="494"/>
                  <a:pt x="246" y="49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350" y="414"/>
                  <a:pt x="430" y="324"/>
                  <a:pt x="430" y="216"/>
                </a:cubicBezTo>
                <a:cubicBezTo>
                  <a:pt x="430" y="97"/>
                  <a:pt x="334" y="0"/>
                  <a:pt x="215" y="0"/>
                </a:cubicBezTo>
                <a:close/>
                <a:moveTo>
                  <a:pt x="367" y="216"/>
                </a:moveTo>
                <a:cubicBezTo>
                  <a:pt x="367" y="300"/>
                  <a:pt x="299" y="368"/>
                  <a:pt x="215" y="368"/>
                </a:cubicBezTo>
                <a:cubicBezTo>
                  <a:pt x="131" y="368"/>
                  <a:pt x="63" y="300"/>
                  <a:pt x="63" y="216"/>
                </a:cubicBezTo>
                <a:cubicBezTo>
                  <a:pt x="63" y="132"/>
                  <a:pt x="131" y="63"/>
                  <a:pt x="215" y="63"/>
                </a:cubicBezTo>
                <a:cubicBezTo>
                  <a:pt x="299" y="63"/>
                  <a:pt x="367" y="132"/>
                  <a:pt x="367" y="216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55" name="Freeform 329"/>
          <p:cNvSpPr>
            <a:spLocks noEditPoints="1"/>
          </p:cNvSpPr>
          <p:nvPr/>
        </p:nvSpPr>
        <p:spPr bwMode="auto">
          <a:xfrm>
            <a:off x="4765675" y="3943350"/>
            <a:ext cx="384175" cy="485775"/>
          </a:xfrm>
          <a:custGeom>
            <a:avLst/>
            <a:gdLst>
              <a:gd name="T0" fmla="*/ 439 w 511"/>
              <a:gd name="T1" fmla="*/ 3 h 645"/>
              <a:gd name="T2" fmla="*/ 287 w 511"/>
              <a:gd name="T3" fmla="*/ 51 h 645"/>
              <a:gd name="T4" fmla="*/ 277 w 511"/>
              <a:gd name="T5" fmla="*/ 72 h 645"/>
              <a:gd name="T6" fmla="*/ 286 w 511"/>
              <a:gd name="T7" fmla="*/ 101 h 645"/>
              <a:gd name="T8" fmla="*/ 307 w 511"/>
              <a:gd name="T9" fmla="*/ 112 h 645"/>
              <a:gd name="T10" fmla="*/ 369 w 511"/>
              <a:gd name="T11" fmla="*/ 93 h 645"/>
              <a:gd name="T12" fmla="*/ 320 w 511"/>
              <a:gd name="T13" fmla="*/ 187 h 645"/>
              <a:gd name="T14" fmla="*/ 49 w 511"/>
              <a:gd name="T15" fmla="*/ 306 h 645"/>
              <a:gd name="T16" fmla="*/ 161 w 511"/>
              <a:gd name="T17" fmla="*/ 595 h 645"/>
              <a:gd name="T18" fmla="*/ 451 w 511"/>
              <a:gd name="T19" fmla="*/ 484 h 645"/>
              <a:gd name="T20" fmla="*/ 378 w 511"/>
              <a:gd name="T21" fmla="*/ 216 h 645"/>
              <a:gd name="T22" fmla="*/ 427 w 511"/>
              <a:gd name="T23" fmla="*/ 123 h 645"/>
              <a:gd name="T24" fmla="*/ 446 w 511"/>
              <a:gd name="T25" fmla="*/ 185 h 645"/>
              <a:gd name="T26" fmla="*/ 468 w 511"/>
              <a:gd name="T27" fmla="*/ 196 h 645"/>
              <a:gd name="T28" fmla="*/ 497 w 511"/>
              <a:gd name="T29" fmla="*/ 187 h 645"/>
              <a:gd name="T30" fmla="*/ 508 w 511"/>
              <a:gd name="T31" fmla="*/ 165 h 645"/>
              <a:gd name="T32" fmla="*/ 474 w 511"/>
              <a:gd name="T33" fmla="*/ 59 h 645"/>
              <a:gd name="T34" fmla="*/ 474 w 511"/>
              <a:gd name="T35" fmla="*/ 59 h 645"/>
              <a:gd name="T36" fmla="*/ 460 w 511"/>
              <a:gd name="T37" fmla="*/ 13 h 645"/>
              <a:gd name="T38" fmla="*/ 439 w 511"/>
              <a:gd name="T39" fmla="*/ 3 h 645"/>
              <a:gd name="T40" fmla="*/ 392 w 511"/>
              <a:gd name="T41" fmla="*/ 458 h 645"/>
              <a:gd name="T42" fmla="*/ 187 w 511"/>
              <a:gd name="T43" fmla="*/ 537 h 645"/>
              <a:gd name="T44" fmla="*/ 108 w 511"/>
              <a:gd name="T45" fmla="*/ 332 h 645"/>
              <a:gd name="T46" fmla="*/ 313 w 511"/>
              <a:gd name="T47" fmla="*/ 253 h 645"/>
              <a:gd name="T48" fmla="*/ 392 w 511"/>
              <a:gd name="T49" fmla="*/ 4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645">
                <a:moveTo>
                  <a:pt x="439" y="3"/>
                </a:moveTo>
                <a:cubicBezTo>
                  <a:pt x="287" y="51"/>
                  <a:pt x="287" y="51"/>
                  <a:pt x="287" y="51"/>
                </a:cubicBezTo>
                <a:cubicBezTo>
                  <a:pt x="278" y="54"/>
                  <a:pt x="274" y="63"/>
                  <a:pt x="277" y="72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89" y="110"/>
                  <a:pt x="298" y="115"/>
                  <a:pt x="307" y="112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214" y="151"/>
                  <a:pt x="96" y="201"/>
                  <a:pt x="49" y="306"/>
                </a:cubicBezTo>
                <a:cubicBezTo>
                  <a:pt x="0" y="417"/>
                  <a:pt x="50" y="546"/>
                  <a:pt x="161" y="595"/>
                </a:cubicBezTo>
                <a:cubicBezTo>
                  <a:pt x="272" y="645"/>
                  <a:pt x="402" y="595"/>
                  <a:pt x="451" y="484"/>
                </a:cubicBezTo>
                <a:cubicBezTo>
                  <a:pt x="494" y="387"/>
                  <a:pt x="461" y="276"/>
                  <a:pt x="378" y="216"/>
                </a:cubicBezTo>
                <a:cubicBezTo>
                  <a:pt x="427" y="123"/>
                  <a:pt x="427" y="123"/>
                  <a:pt x="427" y="123"/>
                </a:cubicBezTo>
                <a:cubicBezTo>
                  <a:pt x="446" y="185"/>
                  <a:pt x="446" y="185"/>
                  <a:pt x="446" y="185"/>
                </a:cubicBezTo>
                <a:cubicBezTo>
                  <a:pt x="449" y="194"/>
                  <a:pt x="459" y="199"/>
                  <a:pt x="468" y="196"/>
                </a:cubicBezTo>
                <a:cubicBezTo>
                  <a:pt x="497" y="187"/>
                  <a:pt x="497" y="187"/>
                  <a:pt x="497" y="187"/>
                </a:cubicBezTo>
                <a:cubicBezTo>
                  <a:pt x="505" y="184"/>
                  <a:pt x="511" y="175"/>
                  <a:pt x="508" y="165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60" y="13"/>
                  <a:pt x="460" y="13"/>
                  <a:pt x="460" y="13"/>
                </a:cubicBezTo>
                <a:cubicBezTo>
                  <a:pt x="457" y="4"/>
                  <a:pt x="447" y="0"/>
                  <a:pt x="439" y="3"/>
                </a:cubicBezTo>
                <a:close/>
                <a:moveTo>
                  <a:pt x="392" y="458"/>
                </a:moveTo>
                <a:cubicBezTo>
                  <a:pt x="357" y="536"/>
                  <a:pt x="266" y="571"/>
                  <a:pt x="187" y="537"/>
                </a:cubicBezTo>
                <a:cubicBezTo>
                  <a:pt x="109" y="502"/>
                  <a:pt x="73" y="410"/>
                  <a:pt x="108" y="332"/>
                </a:cubicBezTo>
                <a:cubicBezTo>
                  <a:pt x="143" y="253"/>
                  <a:pt x="235" y="218"/>
                  <a:pt x="313" y="253"/>
                </a:cubicBezTo>
                <a:cubicBezTo>
                  <a:pt x="391" y="288"/>
                  <a:pt x="427" y="379"/>
                  <a:pt x="392" y="458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56" name="Group 227"/>
          <p:cNvGrpSpPr/>
          <p:nvPr/>
        </p:nvGrpSpPr>
        <p:grpSpPr>
          <a:xfrm>
            <a:off x="7747113" y="3235801"/>
            <a:ext cx="381000" cy="382588"/>
            <a:chOff x="3346450" y="4684713"/>
            <a:chExt cx="381000" cy="3825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7" name="Freeform 330"/>
            <p:cNvSpPr/>
            <p:nvPr/>
          </p:nvSpPr>
          <p:spPr bwMode="auto">
            <a:xfrm>
              <a:off x="3389313" y="4905375"/>
              <a:ext cx="115888" cy="115888"/>
            </a:xfrm>
            <a:custGeom>
              <a:avLst/>
              <a:gdLst>
                <a:gd name="T0" fmla="*/ 62 w 73"/>
                <a:gd name="T1" fmla="*/ 0 h 73"/>
                <a:gd name="T2" fmla="*/ 2 w 73"/>
                <a:gd name="T3" fmla="*/ 60 h 73"/>
                <a:gd name="T4" fmla="*/ 0 w 73"/>
                <a:gd name="T5" fmla="*/ 73 h 73"/>
                <a:gd name="T6" fmla="*/ 13 w 73"/>
                <a:gd name="T7" fmla="*/ 70 h 73"/>
                <a:gd name="T8" fmla="*/ 73 w 73"/>
                <a:gd name="T9" fmla="*/ 11 h 73"/>
                <a:gd name="T10" fmla="*/ 62 w 73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3">
                  <a:moveTo>
                    <a:pt x="62" y="0"/>
                  </a:moveTo>
                  <a:lnTo>
                    <a:pt x="2" y="60"/>
                  </a:lnTo>
                  <a:lnTo>
                    <a:pt x="0" y="73"/>
                  </a:lnTo>
                  <a:lnTo>
                    <a:pt x="13" y="70"/>
                  </a:lnTo>
                  <a:lnTo>
                    <a:pt x="73" y="11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8" name="Freeform 331"/>
            <p:cNvSpPr>
              <a:spLocks noEditPoints="1"/>
            </p:cNvSpPr>
            <p:nvPr/>
          </p:nvSpPr>
          <p:spPr bwMode="auto">
            <a:xfrm>
              <a:off x="3346450" y="4684713"/>
              <a:ext cx="381000" cy="382588"/>
            </a:xfrm>
            <a:custGeom>
              <a:avLst/>
              <a:gdLst>
                <a:gd name="T0" fmla="*/ 506 w 506"/>
                <a:gd name="T1" fmla="*/ 66 h 508"/>
                <a:gd name="T2" fmla="*/ 486 w 506"/>
                <a:gd name="T3" fmla="*/ 20 h 508"/>
                <a:gd name="T4" fmla="*/ 440 w 506"/>
                <a:gd name="T5" fmla="*/ 0 h 508"/>
                <a:gd name="T6" fmla="*/ 393 w 506"/>
                <a:gd name="T7" fmla="*/ 20 h 508"/>
                <a:gd name="T8" fmla="*/ 269 w 506"/>
                <a:gd name="T9" fmla="*/ 144 h 508"/>
                <a:gd name="T10" fmla="*/ 212 w 506"/>
                <a:gd name="T11" fmla="*/ 145 h 508"/>
                <a:gd name="T12" fmla="*/ 210 w 506"/>
                <a:gd name="T13" fmla="*/ 199 h 508"/>
                <a:gd name="T14" fmla="*/ 19 w 506"/>
                <a:gd name="T15" fmla="*/ 391 h 508"/>
                <a:gd name="T16" fmla="*/ 14 w 506"/>
                <a:gd name="T17" fmla="*/ 400 h 508"/>
                <a:gd name="T18" fmla="*/ 1 w 506"/>
                <a:gd name="T19" fmla="*/ 488 h 508"/>
                <a:gd name="T20" fmla="*/ 6 w 506"/>
                <a:gd name="T21" fmla="*/ 503 h 508"/>
                <a:gd name="T22" fmla="*/ 18 w 506"/>
                <a:gd name="T23" fmla="*/ 508 h 508"/>
                <a:gd name="T24" fmla="*/ 21 w 506"/>
                <a:gd name="T25" fmla="*/ 507 h 508"/>
                <a:gd name="T26" fmla="*/ 104 w 506"/>
                <a:gd name="T27" fmla="*/ 490 h 508"/>
                <a:gd name="T28" fmla="*/ 113 w 506"/>
                <a:gd name="T29" fmla="*/ 485 h 508"/>
                <a:gd name="T30" fmla="*/ 304 w 506"/>
                <a:gd name="T31" fmla="*/ 294 h 508"/>
                <a:gd name="T32" fmla="*/ 360 w 506"/>
                <a:gd name="T33" fmla="*/ 293 h 508"/>
                <a:gd name="T34" fmla="*/ 362 w 506"/>
                <a:gd name="T35" fmla="*/ 238 h 508"/>
                <a:gd name="T36" fmla="*/ 486 w 506"/>
                <a:gd name="T37" fmla="*/ 113 h 508"/>
                <a:gd name="T38" fmla="*/ 506 w 506"/>
                <a:gd name="T39" fmla="*/ 66 h 508"/>
                <a:gd name="T40" fmla="*/ 92 w 506"/>
                <a:gd name="T41" fmla="*/ 457 h 508"/>
                <a:gd name="T42" fmla="*/ 39 w 506"/>
                <a:gd name="T43" fmla="*/ 468 h 508"/>
                <a:gd name="T44" fmla="*/ 47 w 506"/>
                <a:gd name="T45" fmla="*/ 411 h 508"/>
                <a:gd name="T46" fmla="*/ 234 w 506"/>
                <a:gd name="T47" fmla="*/ 224 h 508"/>
                <a:gd name="T48" fmla="*/ 279 w 506"/>
                <a:gd name="T49" fmla="*/ 270 h 508"/>
                <a:gd name="T50" fmla="*/ 92 w 506"/>
                <a:gd name="T51" fmla="*/ 45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6" h="508">
                  <a:moveTo>
                    <a:pt x="506" y="66"/>
                  </a:moveTo>
                  <a:cubicBezTo>
                    <a:pt x="506" y="49"/>
                    <a:pt x="499" y="32"/>
                    <a:pt x="486" y="20"/>
                  </a:cubicBezTo>
                  <a:cubicBezTo>
                    <a:pt x="474" y="7"/>
                    <a:pt x="457" y="0"/>
                    <a:pt x="440" y="0"/>
                  </a:cubicBezTo>
                  <a:cubicBezTo>
                    <a:pt x="422" y="0"/>
                    <a:pt x="405" y="7"/>
                    <a:pt x="393" y="20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53" y="128"/>
                    <a:pt x="228" y="129"/>
                    <a:pt x="212" y="145"/>
                  </a:cubicBezTo>
                  <a:cubicBezTo>
                    <a:pt x="198" y="160"/>
                    <a:pt x="197" y="183"/>
                    <a:pt x="210" y="199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16" y="393"/>
                    <a:pt x="14" y="397"/>
                    <a:pt x="14" y="400"/>
                  </a:cubicBezTo>
                  <a:cubicBezTo>
                    <a:pt x="1" y="488"/>
                    <a:pt x="1" y="488"/>
                    <a:pt x="1" y="488"/>
                  </a:cubicBezTo>
                  <a:cubicBezTo>
                    <a:pt x="0" y="493"/>
                    <a:pt x="2" y="499"/>
                    <a:pt x="6" y="503"/>
                  </a:cubicBezTo>
                  <a:cubicBezTo>
                    <a:pt x="9" y="506"/>
                    <a:pt x="13" y="508"/>
                    <a:pt x="18" y="508"/>
                  </a:cubicBezTo>
                  <a:cubicBezTo>
                    <a:pt x="19" y="508"/>
                    <a:pt x="20" y="508"/>
                    <a:pt x="21" y="507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8" y="489"/>
                    <a:pt x="111" y="487"/>
                    <a:pt x="113" y="485"/>
                  </a:cubicBezTo>
                  <a:cubicBezTo>
                    <a:pt x="304" y="294"/>
                    <a:pt x="304" y="294"/>
                    <a:pt x="304" y="294"/>
                  </a:cubicBezTo>
                  <a:cubicBezTo>
                    <a:pt x="320" y="310"/>
                    <a:pt x="345" y="309"/>
                    <a:pt x="360" y="293"/>
                  </a:cubicBezTo>
                  <a:cubicBezTo>
                    <a:pt x="375" y="278"/>
                    <a:pt x="376" y="254"/>
                    <a:pt x="362" y="238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99" y="101"/>
                    <a:pt x="506" y="84"/>
                    <a:pt x="506" y="66"/>
                  </a:cubicBezTo>
                  <a:close/>
                  <a:moveTo>
                    <a:pt x="92" y="457"/>
                  </a:moveTo>
                  <a:cubicBezTo>
                    <a:pt x="39" y="468"/>
                    <a:pt x="39" y="468"/>
                    <a:pt x="39" y="468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79" y="270"/>
                    <a:pt x="279" y="270"/>
                    <a:pt x="279" y="270"/>
                  </a:cubicBezTo>
                  <a:lnTo>
                    <a:pt x="92" y="4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9" name="Group 230"/>
          <p:cNvGrpSpPr/>
          <p:nvPr/>
        </p:nvGrpSpPr>
        <p:grpSpPr>
          <a:xfrm>
            <a:off x="6974681" y="3282899"/>
            <a:ext cx="401638" cy="401638"/>
            <a:chOff x="2506662" y="4675188"/>
            <a:chExt cx="401638" cy="4016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60" name="Freeform 332"/>
            <p:cNvSpPr/>
            <p:nvPr/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1" name="Freeform 333"/>
            <p:cNvSpPr>
              <a:spLocks noEditPoints="1"/>
            </p:cNvSpPr>
            <p:nvPr/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2" name="Freeform 334"/>
            <p:cNvSpPr/>
            <p:nvPr/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3" name="Group 234"/>
          <p:cNvGrpSpPr/>
          <p:nvPr/>
        </p:nvGrpSpPr>
        <p:grpSpPr>
          <a:xfrm>
            <a:off x="6271990" y="3252135"/>
            <a:ext cx="365125" cy="400050"/>
            <a:chOff x="1693862" y="4675188"/>
            <a:chExt cx="365125" cy="4000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64" name="Freeform 335"/>
            <p:cNvSpPr/>
            <p:nvPr/>
          </p:nvSpPr>
          <p:spPr bwMode="auto">
            <a:xfrm>
              <a:off x="1811337" y="4675188"/>
              <a:ext cx="130175" cy="130175"/>
            </a:xfrm>
            <a:custGeom>
              <a:avLst/>
              <a:gdLst>
                <a:gd name="T0" fmla="*/ 92 w 174"/>
                <a:gd name="T1" fmla="*/ 171 h 173"/>
                <a:gd name="T2" fmla="*/ 171 w 174"/>
                <a:gd name="T3" fmla="*/ 82 h 173"/>
                <a:gd name="T4" fmla="*/ 82 w 174"/>
                <a:gd name="T5" fmla="*/ 3 h 173"/>
                <a:gd name="T6" fmla="*/ 3 w 174"/>
                <a:gd name="T7" fmla="*/ 92 h 173"/>
                <a:gd name="T8" fmla="*/ 92 w 174"/>
                <a:gd name="T9" fmla="*/ 17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92" y="171"/>
                  </a:moveTo>
                  <a:cubicBezTo>
                    <a:pt x="138" y="168"/>
                    <a:pt x="174" y="128"/>
                    <a:pt x="171" y="82"/>
                  </a:cubicBezTo>
                  <a:cubicBezTo>
                    <a:pt x="168" y="36"/>
                    <a:pt x="128" y="0"/>
                    <a:pt x="82" y="3"/>
                  </a:cubicBezTo>
                  <a:cubicBezTo>
                    <a:pt x="36" y="6"/>
                    <a:pt x="0" y="46"/>
                    <a:pt x="3" y="92"/>
                  </a:cubicBezTo>
                  <a:cubicBezTo>
                    <a:pt x="6" y="138"/>
                    <a:pt x="46" y="173"/>
                    <a:pt x="92" y="1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5" name="Freeform 336"/>
            <p:cNvSpPr/>
            <p:nvPr/>
          </p:nvSpPr>
          <p:spPr bwMode="auto">
            <a:xfrm>
              <a:off x="1693862" y="4826000"/>
              <a:ext cx="365125" cy="249238"/>
            </a:xfrm>
            <a:custGeom>
              <a:avLst/>
              <a:gdLst>
                <a:gd name="T0" fmla="*/ 457 w 486"/>
                <a:gd name="T1" fmla="*/ 129 h 331"/>
                <a:gd name="T2" fmla="*/ 254 w 486"/>
                <a:gd name="T3" fmla="*/ 0 h 331"/>
                <a:gd name="T4" fmla="*/ 254 w 486"/>
                <a:gd name="T5" fmla="*/ 106 h 331"/>
                <a:gd name="T6" fmla="*/ 254 w 486"/>
                <a:gd name="T7" fmla="*/ 107 h 331"/>
                <a:gd name="T8" fmla="*/ 257 w 486"/>
                <a:gd name="T9" fmla="*/ 108 h 331"/>
                <a:gd name="T10" fmla="*/ 263 w 486"/>
                <a:gd name="T11" fmla="*/ 110 h 331"/>
                <a:gd name="T12" fmla="*/ 276 w 486"/>
                <a:gd name="T13" fmla="*/ 66 h 331"/>
                <a:gd name="T14" fmla="*/ 346 w 486"/>
                <a:gd name="T15" fmla="*/ 234 h 331"/>
                <a:gd name="T16" fmla="*/ 279 w 486"/>
                <a:gd name="T17" fmla="*/ 212 h 331"/>
                <a:gd name="T18" fmla="*/ 267 w 486"/>
                <a:gd name="T19" fmla="*/ 185 h 331"/>
                <a:gd name="T20" fmla="*/ 264 w 486"/>
                <a:gd name="T21" fmla="*/ 137 h 331"/>
                <a:gd name="T22" fmla="*/ 262 w 486"/>
                <a:gd name="T23" fmla="*/ 136 h 331"/>
                <a:gd name="T24" fmla="*/ 222 w 486"/>
                <a:gd name="T25" fmla="*/ 136 h 331"/>
                <a:gd name="T26" fmla="*/ 219 w 486"/>
                <a:gd name="T27" fmla="*/ 185 h 331"/>
                <a:gd name="T28" fmla="*/ 207 w 486"/>
                <a:gd name="T29" fmla="*/ 212 h 331"/>
                <a:gd name="T30" fmla="*/ 140 w 486"/>
                <a:gd name="T31" fmla="*/ 234 h 331"/>
                <a:gd name="T32" fmla="*/ 210 w 486"/>
                <a:gd name="T33" fmla="*/ 66 h 331"/>
                <a:gd name="T34" fmla="*/ 223 w 486"/>
                <a:gd name="T35" fmla="*/ 110 h 331"/>
                <a:gd name="T36" fmla="*/ 229 w 486"/>
                <a:gd name="T37" fmla="*/ 108 h 331"/>
                <a:gd name="T38" fmla="*/ 231 w 486"/>
                <a:gd name="T39" fmla="*/ 107 h 331"/>
                <a:gd name="T40" fmla="*/ 231 w 486"/>
                <a:gd name="T41" fmla="*/ 106 h 331"/>
                <a:gd name="T42" fmla="*/ 231 w 486"/>
                <a:gd name="T43" fmla="*/ 104 h 331"/>
                <a:gd name="T44" fmla="*/ 231 w 486"/>
                <a:gd name="T45" fmla="*/ 0 h 331"/>
                <a:gd name="T46" fmla="*/ 29 w 486"/>
                <a:gd name="T47" fmla="*/ 129 h 331"/>
                <a:gd name="T48" fmla="*/ 0 w 486"/>
                <a:gd name="T49" fmla="*/ 331 h 331"/>
                <a:gd name="T50" fmla="*/ 69 w 486"/>
                <a:gd name="T51" fmla="*/ 331 h 331"/>
                <a:gd name="T52" fmla="*/ 100 w 486"/>
                <a:gd name="T53" fmla="*/ 159 h 331"/>
                <a:gd name="T54" fmla="*/ 110 w 486"/>
                <a:gd name="T55" fmla="*/ 151 h 331"/>
                <a:gd name="T56" fmla="*/ 117 w 486"/>
                <a:gd name="T57" fmla="*/ 160 h 331"/>
                <a:gd name="T58" fmla="*/ 109 w 486"/>
                <a:gd name="T59" fmla="*/ 331 h 331"/>
                <a:gd name="T60" fmla="*/ 218 w 486"/>
                <a:gd name="T61" fmla="*/ 331 h 331"/>
                <a:gd name="T62" fmla="*/ 242 w 486"/>
                <a:gd name="T63" fmla="*/ 331 h 331"/>
                <a:gd name="T64" fmla="*/ 377 w 486"/>
                <a:gd name="T65" fmla="*/ 331 h 331"/>
                <a:gd name="T66" fmla="*/ 369 w 486"/>
                <a:gd name="T67" fmla="*/ 160 h 331"/>
                <a:gd name="T68" fmla="*/ 376 w 486"/>
                <a:gd name="T69" fmla="*/ 151 h 331"/>
                <a:gd name="T70" fmla="*/ 386 w 486"/>
                <a:gd name="T71" fmla="*/ 159 h 331"/>
                <a:gd name="T72" fmla="*/ 417 w 486"/>
                <a:gd name="T73" fmla="*/ 331 h 331"/>
                <a:gd name="T74" fmla="*/ 486 w 486"/>
                <a:gd name="T75" fmla="*/ 331 h 331"/>
                <a:gd name="T76" fmla="*/ 457 w 486"/>
                <a:gd name="T77" fmla="*/ 12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6" h="331">
                  <a:moveTo>
                    <a:pt x="457" y="129"/>
                  </a:moveTo>
                  <a:cubicBezTo>
                    <a:pt x="432" y="23"/>
                    <a:pt x="349" y="1"/>
                    <a:pt x="254" y="0"/>
                  </a:cubicBezTo>
                  <a:cubicBezTo>
                    <a:pt x="254" y="106"/>
                    <a:pt x="254" y="106"/>
                    <a:pt x="254" y="106"/>
                  </a:cubicBezTo>
                  <a:cubicBezTo>
                    <a:pt x="254" y="106"/>
                    <a:pt x="254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9" y="109"/>
                    <a:pt x="261" y="109"/>
                    <a:pt x="263" y="110"/>
                  </a:cubicBezTo>
                  <a:cubicBezTo>
                    <a:pt x="264" y="86"/>
                    <a:pt x="267" y="67"/>
                    <a:pt x="276" y="66"/>
                  </a:cubicBezTo>
                  <a:cubicBezTo>
                    <a:pt x="342" y="62"/>
                    <a:pt x="372" y="222"/>
                    <a:pt x="346" y="234"/>
                  </a:cubicBezTo>
                  <a:cubicBezTo>
                    <a:pt x="326" y="243"/>
                    <a:pt x="297" y="226"/>
                    <a:pt x="279" y="212"/>
                  </a:cubicBezTo>
                  <a:cubicBezTo>
                    <a:pt x="269" y="205"/>
                    <a:pt x="268" y="195"/>
                    <a:pt x="267" y="185"/>
                  </a:cubicBezTo>
                  <a:cubicBezTo>
                    <a:pt x="266" y="173"/>
                    <a:pt x="264" y="155"/>
                    <a:pt x="264" y="137"/>
                  </a:cubicBezTo>
                  <a:cubicBezTo>
                    <a:pt x="263" y="137"/>
                    <a:pt x="263" y="136"/>
                    <a:pt x="262" y="136"/>
                  </a:cubicBezTo>
                  <a:cubicBezTo>
                    <a:pt x="249" y="131"/>
                    <a:pt x="235" y="131"/>
                    <a:pt x="222" y="136"/>
                  </a:cubicBezTo>
                  <a:cubicBezTo>
                    <a:pt x="222" y="154"/>
                    <a:pt x="220" y="173"/>
                    <a:pt x="219" y="185"/>
                  </a:cubicBezTo>
                  <a:cubicBezTo>
                    <a:pt x="218" y="195"/>
                    <a:pt x="217" y="205"/>
                    <a:pt x="207" y="212"/>
                  </a:cubicBezTo>
                  <a:cubicBezTo>
                    <a:pt x="189" y="226"/>
                    <a:pt x="160" y="243"/>
                    <a:pt x="140" y="234"/>
                  </a:cubicBezTo>
                  <a:cubicBezTo>
                    <a:pt x="114" y="222"/>
                    <a:pt x="144" y="62"/>
                    <a:pt x="210" y="66"/>
                  </a:cubicBezTo>
                  <a:cubicBezTo>
                    <a:pt x="219" y="67"/>
                    <a:pt x="222" y="86"/>
                    <a:pt x="223" y="110"/>
                  </a:cubicBezTo>
                  <a:cubicBezTo>
                    <a:pt x="225" y="109"/>
                    <a:pt x="227" y="108"/>
                    <a:pt x="229" y="108"/>
                  </a:cubicBezTo>
                  <a:cubicBezTo>
                    <a:pt x="230" y="108"/>
                    <a:pt x="231" y="108"/>
                    <a:pt x="231" y="107"/>
                  </a:cubicBezTo>
                  <a:cubicBezTo>
                    <a:pt x="231" y="107"/>
                    <a:pt x="231" y="106"/>
                    <a:pt x="231" y="106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136" y="1"/>
                    <a:pt x="54" y="23"/>
                    <a:pt x="29" y="129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54"/>
                    <a:pt x="105" y="151"/>
                    <a:pt x="110" y="151"/>
                  </a:cubicBezTo>
                  <a:cubicBezTo>
                    <a:pt x="114" y="152"/>
                    <a:pt x="118" y="154"/>
                    <a:pt x="117" y="160"/>
                  </a:cubicBezTo>
                  <a:cubicBezTo>
                    <a:pt x="109" y="331"/>
                    <a:pt x="109" y="331"/>
                    <a:pt x="109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42" y="331"/>
                    <a:pt x="242" y="331"/>
                    <a:pt x="242" y="331"/>
                  </a:cubicBezTo>
                  <a:cubicBezTo>
                    <a:pt x="377" y="331"/>
                    <a:pt x="377" y="331"/>
                    <a:pt x="377" y="331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368" y="154"/>
                    <a:pt x="372" y="152"/>
                    <a:pt x="376" y="151"/>
                  </a:cubicBezTo>
                  <a:cubicBezTo>
                    <a:pt x="381" y="151"/>
                    <a:pt x="384" y="154"/>
                    <a:pt x="386" y="159"/>
                  </a:cubicBezTo>
                  <a:cubicBezTo>
                    <a:pt x="417" y="331"/>
                    <a:pt x="417" y="331"/>
                    <a:pt x="417" y="331"/>
                  </a:cubicBezTo>
                  <a:cubicBezTo>
                    <a:pt x="486" y="331"/>
                    <a:pt x="486" y="331"/>
                    <a:pt x="486" y="331"/>
                  </a:cubicBezTo>
                  <a:lnTo>
                    <a:pt x="457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6" name="Group 237"/>
          <p:cNvGrpSpPr/>
          <p:nvPr/>
        </p:nvGrpSpPr>
        <p:grpSpPr>
          <a:xfrm>
            <a:off x="5556995" y="3222752"/>
            <a:ext cx="338138" cy="436563"/>
            <a:chOff x="879475" y="4657725"/>
            <a:chExt cx="338138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67" name="Oval 337"/>
            <p:cNvSpPr>
              <a:spLocks noChangeArrowheads="1"/>
            </p:cNvSpPr>
            <p:nvPr/>
          </p:nvSpPr>
          <p:spPr bwMode="auto">
            <a:xfrm>
              <a:off x="984250" y="4657725"/>
              <a:ext cx="74613" cy="746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8" name="Freeform 338"/>
            <p:cNvSpPr>
              <a:spLocks noEditPoints="1"/>
            </p:cNvSpPr>
            <p:nvPr/>
          </p:nvSpPr>
          <p:spPr bwMode="auto">
            <a:xfrm>
              <a:off x="879475" y="4738688"/>
              <a:ext cx="338138" cy="355600"/>
            </a:xfrm>
            <a:custGeom>
              <a:avLst/>
              <a:gdLst>
                <a:gd name="T0" fmla="*/ 444 w 450"/>
                <a:gd name="T1" fmla="*/ 439 h 474"/>
                <a:gd name="T2" fmla="*/ 398 w 450"/>
                <a:gd name="T3" fmla="*/ 261 h 474"/>
                <a:gd name="T4" fmla="*/ 344 w 450"/>
                <a:gd name="T5" fmla="*/ 217 h 474"/>
                <a:gd name="T6" fmla="*/ 229 w 450"/>
                <a:gd name="T7" fmla="*/ 205 h 474"/>
                <a:gd name="T8" fmla="*/ 226 w 450"/>
                <a:gd name="T9" fmla="*/ 159 h 474"/>
                <a:gd name="T10" fmla="*/ 333 w 450"/>
                <a:gd name="T11" fmla="*/ 160 h 474"/>
                <a:gd name="T12" fmla="*/ 333 w 450"/>
                <a:gd name="T13" fmla="*/ 125 h 474"/>
                <a:gd name="T14" fmla="*/ 222 w 450"/>
                <a:gd name="T15" fmla="*/ 116 h 474"/>
                <a:gd name="T16" fmla="*/ 218 w 450"/>
                <a:gd name="T17" fmla="*/ 63 h 474"/>
                <a:gd name="T18" fmla="*/ 181 w 450"/>
                <a:gd name="T19" fmla="*/ 14 h 474"/>
                <a:gd name="T20" fmla="*/ 147 w 450"/>
                <a:gd name="T21" fmla="*/ 62 h 474"/>
                <a:gd name="T22" fmla="*/ 147 w 450"/>
                <a:gd name="T23" fmla="*/ 124 h 474"/>
                <a:gd name="T24" fmla="*/ 0 w 450"/>
                <a:gd name="T25" fmla="*/ 298 h 474"/>
                <a:gd name="T26" fmla="*/ 176 w 450"/>
                <a:gd name="T27" fmla="*/ 474 h 474"/>
                <a:gd name="T28" fmla="*/ 352 w 450"/>
                <a:gd name="T29" fmla="*/ 311 h 474"/>
                <a:gd name="T30" fmla="*/ 410 w 450"/>
                <a:gd name="T31" fmla="*/ 448 h 474"/>
                <a:gd name="T32" fmla="*/ 444 w 450"/>
                <a:gd name="T33" fmla="*/ 439 h 474"/>
                <a:gd name="T34" fmla="*/ 176 w 450"/>
                <a:gd name="T35" fmla="*/ 429 h 474"/>
                <a:gd name="T36" fmla="*/ 45 w 450"/>
                <a:gd name="T37" fmla="*/ 298 h 474"/>
                <a:gd name="T38" fmla="*/ 147 w 450"/>
                <a:gd name="T39" fmla="*/ 170 h 474"/>
                <a:gd name="T40" fmla="*/ 147 w 450"/>
                <a:gd name="T41" fmla="*/ 219 h 474"/>
                <a:gd name="T42" fmla="*/ 198 w 450"/>
                <a:gd name="T43" fmla="*/ 279 h 474"/>
                <a:gd name="T44" fmla="*/ 306 w 450"/>
                <a:gd name="T45" fmla="*/ 279 h 474"/>
                <a:gd name="T46" fmla="*/ 307 w 450"/>
                <a:gd name="T47" fmla="*/ 298 h 474"/>
                <a:gd name="T48" fmla="*/ 176 w 450"/>
                <a:gd name="T49" fmla="*/ 42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0" h="474">
                  <a:moveTo>
                    <a:pt x="444" y="439"/>
                  </a:moveTo>
                  <a:cubicBezTo>
                    <a:pt x="398" y="261"/>
                    <a:pt x="398" y="261"/>
                    <a:pt x="398" y="261"/>
                  </a:cubicBezTo>
                  <a:cubicBezTo>
                    <a:pt x="391" y="236"/>
                    <a:pt x="370" y="219"/>
                    <a:pt x="344" y="217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333" y="160"/>
                    <a:pt x="333" y="160"/>
                    <a:pt x="333" y="160"/>
                  </a:cubicBezTo>
                  <a:cubicBezTo>
                    <a:pt x="356" y="160"/>
                    <a:pt x="356" y="127"/>
                    <a:pt x="333" y="12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39"/>
                    <a:pt x="201" y="23"/>
                    <a:pt x="181" y="14"/>
                  </a:cubicBezTo>
                  <a:cubicBezTo>
                    <a:pt x="148" y="0"/>
                    <a:pt x="147" y="29"/>
                    <a:pt x="147" y="62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63" y="138"/>
                    <a:pt x="0" y="211"/>
                    <a:pt x="0" y="298"/>
                  </a:cubicBezTo>
                  <a:cubicBezTo>
                    <a:pt x="0" y="395"/>
                    <a:pt x="79" y="474"/>
                    <a:pt x="176" y="474"/>
                  </a:cubicBezTo>
                  <a:cubicBezTo>
                    <a:pt x="269" y="474"/>
                    <a:pt x="345" y="402"/>
                    <a:pt x="352" y="311"/>
                  </a:cubicBezTo>
                  <a:cubicBezTo>
                    <a:pt x="410" y="448"/>
                    <a:pt x="410" y="448"/>
                    <a:pt x="410" y="448"/>
                  </a:cubicBezTo>
                  <a:cubicBezTo>
                    <a:pt x="419" y="469"/>
                    <a:pt x="450" y="462"/>
                    <a:pt x="444" y="439"/>
                  </a:cubicBezTo>
                  <a:close/>
                  <a:moveTo>
                    <a:pt x="176" y="429"/>
                  </a:moveTo>
                  <a:cubicBezTo>
                    <a:pt x="104" y="429"/>
                    <a:pt x="45" y="370"/>
                    <a:pt x="45" y="298"/>
                  </a:cubicBezTo>
                  <a:cubicBezTo>
                    <a:pt x="45" y="236"/>
                    <a:pt x="89" y="183"/>
                    <a:pt x="147" y="17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7" y="251"/>
                    <a:pt x="164" y="280"/>
                    <a:pt x="198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7" y="285"/>
                    <a:pt x="307" y="291"/>
                    <a:pt x="307" y="298"/>
                  </a:cubicBezTo>
                  <a:cubicBezTo>
                    <a:pt x="307" y="370"/>
                    <a:pt x="248" y="429"/>
                    <a:pt x="176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9" name="Group 240"/>
          <p:cNvGrpSpPr/>
          <p:nvPr/>
        </p:nvGrpSpPr>
        <p:grpSpPr>
          <a:xfrm>
            <a:off x="8530860" y="3987306"/>
            <a:ext cx="171450" cy="433388"/>
            <a:chOff x="131762" y="4659313"/>
            <a:chExt cx="171450" cy="4333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70" name="Freeform 339"/>
            <p:cNvSpPr>
              <a:spLocks noEditPoints="1"/>
            </p:cNvSpPr>
            <p:nvPr/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1" name="Freeform 340"/>
            <p:cNvSpPr/>
            <p:nvPr/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2" name="Group 243"/>
          <p:cNvGrpSpPr/>
          <p:nvPr/>
        </p:nvGrpSpPr>
        <p:grpSpPr>
          <a:xfrm>
            <a:off x="5610695" y="1109643"/>
            <a:ext cx="207963" cy="393700"/>
            <a:chOff x="942975" y="5508625"/>
            <a:chExt cx="207963" cy="3937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73" name="Freeform 343"/>
            <p:cNvSpPr/>
            <p:nvPr/>
          </p:nvSpPr>
          <p:spPr bwMode="auto">
            <a:xfrm>
              <a:off x="974725" y="5508625"/>
              <a:ext cx="147638" cy="111125"/>
            </a:xfrm>
            <a:custGeom>
              <a:avLst/>
              <a:gdLst>
                <a:gd name="T0" fmla="*/ 23 w 195"/>
                <a:gd name="T1" fmla="*/ 146 h 146"/>
                <a:gd name="T2" fmla="*/ 176 w 195"/>
                <a:gd name="T3" fmla="*/ 146 h 146"/>
                <a:gd name="T4" fmla="*/ 195 w 195"/>
                <a:gd name="T5" fmla="*/ 134 h 146"/>
                <a:gd name="T6" fmla="*/ 195 w 195"/>
                <a:gd name="T7" fmla="*/ 60 h 146"/>
                <a:gd name="T8" fmla="*/ 195 w 195"/>
                <a:gd name="T9" fmla="*/ 57 h 146"/>
                <a:gd name="T10" fmla="*/ 195 w 195"/>
                <a:gd name="T11" fmla="*/ 55 h 146"/>
                <a:gd name="T12" fmla="*/ 195 w 195"/>
                <a:gd name="T13" fmla="*/ 55 h 146"/>
                <a:gd name="T14" fmla="*/ 104 w 195"/>
                <a:gd name="T15" fmla="*/ 2 h 146"/>
                <a:gd name="T16" fmla="*/ 1 w 195"/>
                <a:gd name="T17" fmla="*/ 55 h 146"/>
                <a:gd name="T18" fmla="*/ 1 w 195"/>
                <a:gd name="T19" fmla="*/ 55 h 146"/>
                <a:gd name="T20" fmla="*/ 0 w 195"/>
                <a:gd name="T21" fmla="*/ 55 h 146"/>
                <a:gd name="T22" fmla="*/ 0 w 195"/>
                <a:gd name="T23" fmla="*/ 57 h 146"/>
                <a:gd name="T24" fmla="*/ 0 w 195"/>
                <a:gd name="T25" fmla="*/ 59 h 146"/>
                <a:gd name="T26" fmla="*/ 0 w 195"/>
                <a:gd name="T27" fmla="*/ 135 h 146"/>
                <a:gd name="T28" fmla="*/ 23 w 19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46">
                  <a:moveTo>
                    <a:pt x="23" y="146"/>
                  </a:moveTo>
                  <a:cubicBezTo>
                    <a:pt x="176" y="146"/>
                    <a:pt x="176" y="146"/>
                    <a:pt x="176" y="146"/>
                  </a:cubicBezTo>
                  <a:cubicBezTo>
                    <a:pt x="188" y="146"/>
                    <a:pt x="195" y="142"/>
                    <a:pt x="195" y="134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59"/>
                    <a:pt x="195" y="58"/>
                    <a:pt x="195" y="57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2" y="27"/>
                    <a:pt x="153" y="4"/>
                    <a:pt x="104" y="2"/>
                  </a:cubicBezTo>
                  <a:cubicBezTo>
                    <a:pt x="50" y="0"/>
                    <a:pt x="4" y="2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9" y="146"/>
                    <a:pt x="2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4" name="Freeform 344"/>
            <p:cNvSpPr>
              <a:spLocks noEditPoints="1"/>
            </p:cNvSpPr>
            <p:nvPr/>
          </p:nvSpPr>
          <p:spPr bwMode="auto">
            <a:xfrm>
              <a:off x="942975" y="5607050"/>
              <a:ext cx="207963" cy="295275"/>
            </a:xfrm>
            <a:custGeom>
              <a:avLst/>
              <a:gdLst>
                <a:gd name="T0" fmla="*/ 276 w 276"/>
                <a:gd name="T1" fmla="*/ 147 h 393"/>
                <a:gd name="T2" fmla="*/ 0 w 276"/>
                <a:gd name="T3" fmla="*/ 146 h 393"/>
                <a:gd name="T4" fmla="*/ 0 w 276"/>
                <a:gd name="T5" fmla="*/ 147 h 393"/>
                <a:gd name="T6" fmla="*/ 0 w 276"/>
                <a:gd name="T7" fmla="*/ 147 h 393"/>
                <a:gd name="T8" fmla="*/ 0 w 276"/>
                <a:gd name="T9" fmla="*/ 152 h 393"/>
                <a:gd name="T10" fmla="*/ 0 w 276"/>
                <a:gd name="T11" fmla="*/ 157 h 393"/>
                <a:gd name="T12" fmla="*/ 0 w 276"/>
                <a:gd name="T13" fmla="*/ 367 h 393"/>
                <a:gd name="T14" fmla="*/ 32 w 276"/>
                <a:gd name="T15" fmla="*/ 393 h 393"/>
                <a:gd name="T16" fmla="*/ 249 w 276"/>
                <a:gd name="T17" fmla="*/ 393 h 393"/>
                <a:gd name="T18" fmla="*/ 276 w 276"/>
                <a:gd name="T19" fmla="*/ 363 h 393"/>
                <a:gd name="T20" fmla="*/ 276 w 276"/>
                <a:gd name="T21" fmla="*/ 159 h 393"/>
                <a:gd name="T22" fmla="*/ 276 w 276"/>
                <a:gd name="T23" fmla="*/ 151 h 393"/>
                <a:gd name="T24" fmla="*/ 276 w 276"/>
                <a:gd name="T25" fmla="*/ 147 h 393"/>
                <a:gd name="T26" fmla="*/ 229 w 276"/>
                <a:gd name="T27" fmla="*/ 242 h 393"/>
                <a:gd name="T28" fmla="*/ 218 w 276"/>
                <a:gd name="T29" fmla="*/ 253 h 393"/>
                <a:gd name="T30" fmla="*/ 174 w 276"/>
                <a:gd name="T31" fmla="*/ 253 h 393"/>
                <a:gd name="T32" fmla="*/ 174 w 276"/>
                <a:gd name="T33" fmla="*/ 298 h 393"/>
                <a:gd name="T34" fmla="*/ 163 w 276"/>
                <a:gd name="T35" fmla="*/ 309 h 393"/>
                <a:gd name="T36" fmla="*/ 116 w 276"/>
                <a:gd name="T37" fmla="*/ 309 h 393"/>
                <a:gd name="T38" fmla="*/ 105 w 276"/>
                <a:gd name="T39" fmla="*/ 298 h 393"/>
                <a:gd name="T40" fmla="*/ 105 w 276"/>
                <a:gd name="T41" fmla="*/ 253 h 393"/>
                <a:gd name="T42" fmla="*/ 60 w 276"/>
                <a:gd name="T43" fmla="*/ 253 h 393"/>
                <a:gd name="T44" fmla="*/ 49 w 276"/>
                <a:gd name="T45" fmla="*/ 242 h 393"/>
                <a:gd name="T46" fmla="*/ 49 w 276"/>
                <a:gd name="T47" fmla="*/ 195 h 393"/>
                <a:gd name="T48" fmla="*/ 60 w 276"/>
                <a:gd name="T49" fmla="*/ 184 h 393"/>
                <a:gd name="T50" fmla="*/ 105 w 276"/>
                <a:gd name="T51" fmla="*/ 184 h 393"/>
                <a:gd name="T52" fmla="*/ 105 w 276"/>
                <a:gd name="T53" fmla="*/ 140 h 393"/>
                <a:gd name="T54" fmla="*/ 116 w 276"/>
                <a:gd name="T55" fmla="*/ 129 h 393"/>
                <a:gd name="T56" fmla="*/ 163 w 276"/>
                <a:gd name="T57" fmla="*/ 129 h 393"/>
                <a:gd name="T58" fmla="*/ 174 w 276"/>
                <a:gd name="T59" fmla="*/ 140 h 393"/>
                <a:gd name="T60" fmla="*/ 174 w 276"/>
                <a:gd name="T61" fmla="*/ 184 h 393"/>
                <a:gd name="T62" fmla="*/ 218 w 276"/>
                <a:gd name="T63" fmla="*/ 184 h 393"/>
                <a:gd name="T64" fmla="*/ 229 w 276"/>
                <a:gd name="T65" fmla="*/ 195 h 393"/>
                <a:gd name="T66" fmla="*/ 229 w 276"/>
                <a:gd name="T67" fmla="*/ 24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6" h="393">
                  <a:moveTo>
                    <a:pt x="276" y="147"/>
                  </a:moveTo>
                  <a:cubicBezTo>
                    <a:pt x="269" y="2"/>
                    <a:pt x="13" y="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90"/>
                    <a:pt x="13" y="393"/>
                    <a:pt x="32" y="393"/>
                  </a:cubicBezTo>
                  <a:cubicBezTo>
                    <a:pt x="249" y="393"/>
                    <a:pt x="249" y="393"/>
                    <a:pt x="249" y="393"/>
                  </a:cubicBezTo>
                  <a:cubicBezTo>
                    <a:pt x="266" y="393"/>
                    <a:pt x="276" y="384"/>
                    <a:pt x="276" y="363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6" y="156"/>
                    <a:pt x="276" y="153"/>
                    <a:pt x="276" y="151"/>
                  </a:cubicBezTo>
                  <a:cubicBezTo>
                    <a:pt x="276" y="147"/>
                    <a:pt x="276" y="147"/>
                    <a:pt x="276" y="147"/>
                  </a:cubicBezTo>
                  <a:close/>
                  <a:moveTo>
                    <a:pt x="229" y="242"/>
                  </a:moveTo>
                  <a:cubicBezTo>
                    <a:pt x="229" y="248"/>
                    <a:pt x="224" y="253"/>
                    <a:pt x="218" y="253"/>
                  </a:cubicBezTo>
                  <a:cubicBezTo>
                    <a:pt x="174" y="253"/>
                    <a:pt x="174" y="253"/>
                    <a:pt x="174" y="253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304"/>
                    <a:pt x="169" y="309"/>
                    <a:pt x="163" y="309"/>
                  </a:cubicBezTo>
                  <a:cubicBezTo>
                    <a:pt x="116" y="309"/>
                    <a:pt x="116" y="309"/>
                    <a:pt x="116" y="309"/>
                  </a:cubicBezTo>
                  <a:cubicBezTo>
                    <a:pt x="110" y="309"/>
                    <a:pt x="105" y="304"/>
                    <a:pt x="105" y="298"/>
                  </a:cubicBezTo>
                  <a:cubicBezTo>
                    <a:pt x="105" y="253"/>
                    <a:pt x="105" y="253"/>
                    <a:pt x="105" y="253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4" y="253"/>
                    <a:pt x="49" y="248"/>
                    <a:pt x="49" y="24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89"/>
                    <a:pt x="54" y="184"/>
                    <a:pt x="60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4"/>
                    <a:pt x="110" y="129"/>
                    <a:pt x="116" y="129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9" y="129"/>
                    <a:pt x="174" y="134"/>
                    <a:pt x="174" y="140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24" y="184"/>
                    <a:pt x="229" y="189"/>
                    <a:pt x="229" y="195"/>
                  </a:cubicBezTo>
                  <a:lnTo>
                    <a:pt x="229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5" name="Group 246"/>
          <p:cNvGrpSpPr/>
          <p:nvPr/>
        </p:nvGrpSpPr>
        <p:grpSpPr>
          <a:xfrm>
            <a:off x="5500141" y="1899560"/>
            <a:ext cx="460375" cy="392112"/>
            <a:chOff x="1635125" y="3014663"/>
            <a:chExt cx="460375" cy="39211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76" name="Freeform 348"/>
            <p:cNvSpPr/>
            <p:nvPr/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7" name="Freeform 349"/>
            <p:cNvSpPr/>
            <p:nvPr/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椭圆 377"/>
          <p:cNvSpPr/>
          <p:nvPr/>
        </p:nvSpPr>
        <p:spPr>
          <a:xfrm>
            <a:off x="471488" y="196821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9" name="椭圆 378"/>
          <p:cNvSpPr/>
          <p:nvPr/>
        </p:nvSpPr>
        <p:spPr>
          <a:xfrm>
            <a:off x="2754817" y="196821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0" name="椭圆 379"/>
          <p:cNvSpPr/>
          <p:nvPr/>
        </p:nvSpPr>
        <p:spPr>
          <a:xfrm>
            <a:off x="5136067" y="198423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1" name="椭圆 380"/>
          <p:cNvSpPr/>
          <p:nvPr/>
        </p:nvSpPr>
        <p:spPr>
          <a:xfrm>
            <a:off x="7517317" y="198423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2" name="文本框 8"/>
          <p:cNvSpPr txBox="1">
            <a:spLocks noChangeArrowheads="1"/>
          </p:cNvSpPr>
          <p:nvPr/>
        </p:nvSpPr>
        <p:spPr bwMode="auto">
          <a:xfrm>
            <a:off x="3656013" y="625475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</a:rPr>
              <a:t>使用说明</a:t>
            </a:r>
          </a:p>
        </p:txBody>
      </p:sp>
      <p:sp>
        <p:nvSpPr>
          <p:cNvPr id="383" name="Freeform 132"/>
          <p:cNvSpPr>
            <a:spLocks noEditPoints="1"/>
          </p:cNvSpPr>
          <p:nvPr/>
        </p:nvSpPr>
        <p:spPr bwMode="auto">
          <a:xfrm>
            <a:off x="866271" y="2362200"/>
            <a:ext cx="614363" cy="615950"/>
          </a:xfrm>
          <a:custGeom>
            <a:avLst/>
            <a:gdLst>
              <a:gd name="T0" fmla="*/ 300833111 w 258"/>
              <a:gd name="T1" fmla="*/ 1262592286 h 260"/>
              <a:gd name="T2" fmla="*/ 1203336886 w 258"/>
              <a:gd name="T3" fmla="*/ 1184893384 h 260"/>
              <a:gd name="T4" fmla="*/ 1272379823 w 258"/>
              <a:gd name="T5" fmla="*/ 325359608 h 260"/>
              <a:gd name="T6" fmla="*/ 1272379823 w 258"/>
              <a:gd name="T7" fmla="*/ 1262592286 h 260"/>
              <a:gd name="T8" fmla="*/ 1203336886 w 258"/>
              <a:gd name="T9" fmla="*/ 252517576 h 260"/>
              <a:gd name="T10" fmla="*/ 1119497131 w 258"/>
              <a:gd name="T11" fmla="*/ 150540934 h 260"/>
              <a:gd name="T12" fmla="*/ 1035657376 w 258"/>
              <a:gd name="T13" fmla="*/ 252517576 h 260"/>
              <a:gd name="T14" fmla="*/ 961682166 w 258"/>
              <a:gd name="T15" fmla="*/ 72842032 h 260"/>
              <a:gd name="T16" fmla="*/ 877842411 w 258"/>
              <a:gd name="T17" fmla="*/ 252517576 h 260"/>
              <a:gd name="T18" fmla="*/ 798937149 w 258"/>
              <a:gd name="T19" fmla="*/ 150540934 h 260"/>
              <a:gd name="T20" fmla="*/ 715097394 w 258"/>
              <a:gd name="T21" fmla="*/ 252517576 h 260"/>
              <a:gd name="T22" fmla="*/ 641122184 w 258"/>
              <a:gd name="T23" fmla="*/ 150540934 h 260"/>
              <a:gd name="T24" fmla="*/ 557282429 w 258"/>
              <a:gd name="T25" fmla="*/ 252517576 h 260"/>
              <a:gd name="T26" fmla="*/ 478374947 w 258"/>
              <a:gd name="T27" fmla="*/ 150540934 h 260"/>
              <a:gd name="T28" fmla="*/ 404399737 w 258"/>
              <a:gd name="T29" fmla="*/ 252517576 h 260"/>
              <a:gd name="T30" fmla="*/ 300833111 w 258"/>
              <a:gd name="T31" fmla="*/ 0 h 260"/>
              <a:gd name="T32" fmla="*/ 1272379823 w 258"/>
              <a:gd name="T33" fmla="*/ 150540934 h 260"/>
              <a:gd name="T34" fmla="*/ 1203336886 w 258"/>
              <a:gd name="T35" fmla="*/ 252517576 h 260"/>
              <a:gd name="T36" fmla="*/ 0 w 258"/>
              <a:gd name="T37" fmla="*/ 1262592286 h 260"/>
              <a:gd name="T38" fmla="*/ 246584772 w 258"/>
              <a:gd name="T39" fmla="*/ 325359608 h 260"/>
              <a:gd name="T40" fmla="*/ 152882692 w 258"/>
              <a:gd name="T41" fmla="*/ 398201640 h 260"/>
              <a:gd name="T42" fmla="*/ 246584772 w 258"/>
              <a:gd name="T43" fmla="*/ 471043672 h 260"/>
              <a:gd name="T44" fmla="*/ 152882692 w 258"/>
              <a:gd name="T45" fmla="*/ 553597241 h 260"/>
              <a:gd name="T46" fmla="*/ 246584772 w 258"/>
              <a:gd name="T47" fmla="*/ 631296143 h 260"/>
              <a:gd name="T48" fmla="*/ 152882692 w 258"/>
              <a:gd name="T49" fmla="*/ 713849711 h 260"/>
              <a:gd name="T50" fmla="*/ 246584772 w 258"/>
              <a:gd name="T51" fmla="*/ 786691744 h 260"/>
              <a:gd name="T52" fmla="*/ 73975210 w 258"/>
              <a:gd name="T53" fmla="*/ 869245312 h 260"/>
              <a:gd name="T54" fmla="*/ 246584772 w 258"/>
              <a:gd name="T55" fmla="*/ 946944214 h 260"/>
              <a:gd name="T56" fmla="*/ 152882692 w 258"/>
              <a:gd name="T57" fmla="*/ 1029497783 h 260"/>
              <a:gd name="T58" fmla="*/ 246584772 w 258"/>
              <a:gd name="T59" fmla="*/ 1102339815 h 260"/>
              <a:gd name="T60" fmla="*/ 152882692 w 258"/>
              <a:gd name="T61" fmla="*/ 1184893384 h 260"/>
              <a:gd name="T62" fmla="*/ 0 w 258"/>
              <a:gd name="T63" fmla="*/ 0 h 260"/>
              <a:gd name="T64" fmla="*/ 246584772 w 258"/>
              <a:gd name="T65" fmla="*/ 252517576 h 260"/>
              <a:gd name="T66" fmla="*/ 0 w 258"/>
              <a:gd name="T67" fmla="*/ 0 h 2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8" h="260">
                <a:moveTo>
                  <a:pt x="244" y="260"/>
                </a:moveTo>
                <a:lnTo>
                  <a:pt x="61" y="260"/>
                </a:lnTo>
                <a:lnTo>
                  <a:pt x="61" y="244"/>
                </a:lnTo>
                <a:lnTo>
                  <a:pt x="244" y="244"/>
                </a:lnTo>
                <a:lnTo>
                  <a:pt x="244" y="67"/>
                </a:lnTo>
                <a:lnTo>
                  <a:pt x="258" y="67"/>
                </a:lnTo>
                <a:lnTo>
                  <a:pt x="258" y="244"/>
                </a:lnTo>
                <a:lnTo>
                  <a:pt x="258" y="260"/>
                </a:lnTo>
                <a:lnTo>
                  <a:pt x="244" y="260"/>
                </a:lnTo>
                <a:close/>
                <a:moveTo>
                  <a:pt x="244" y="52"/>
                </a:moveTo>
                <a:lnTo>
                  <a:pt x="227" y="52"/>
                </a:lnTo>
                <a:lnTo>
                  <a:pt x="227" y="31"/>
                </a:lnTo>
                <a:lnTo>
                  <a:pt x="210" y="31"/>
                </a:lnTo>
                <a:lnTo>
                  <a:pt x="210" y="52"/>
                </a:lnTo>
                <a:lnTo>
                  <a:pt x="195" y="52"/>
                </a:lnTo>
                <a:lnTo>
                  <a:pt x="195" y="15"/>
                </a:lnTo>
                <a:lnTo>
                  <a:pt x="178" y="15"/>
                </a:lnTo>
                <a:lnTo>
                  <a:pt x="178" y="52"/>
                </a:lnTo>
                <a:lnTo>
                  <a:pt x="162" y="52"/>
                </a:lnTo>
                <a:lnTo>
                  <a:pt x="162" y="31"/>
                </a:lnTo>
                <a:lnTo>
                  <a:pt x="145" y="31"/>
                </a:lnTo>
                <a:lnTo>
                  <a:pt x="145" y="52"/>
                </a:lnTo>
                <a:lnTo>
                  <a:pt x="130" y="52"/>
                </a:lnTo>
                <a:lnTo>
                  <a:pt x="130" y="31"/>
                </a:lnTo>
                <a:lnTo>
                  <a:pt x="113" y="31"/>
                </a:lnTo>
                <a:lnTo>
                  <a:pt x="113" y="52"/>
                </a:lnTo>
                <a:lnTo>
                  <a:pt x="97" y="52"/>
                </a:lnTo>
                <a:lnTo>
                  <a:pt x="97" y="31"/>
                </a:lnTo>
                <a:lnTo>
                  <a:pt x="82" y="31"/>
                </a:lnTo>
                <a:lnTo>
                  <a:pt x="82" y="52"/>
                </a:lnTo>
                <a:lnTo>
                  <a:pt x="61" y="52"/>
                </a:lnTo>
                <a:lnTo>
                  <a:pt x="61" y="0"/>
                </a:lnTo>
                <a:lnTo>
                  <a:pt x="258" y="0"/>
                </a:lnTo>
                <a:lnTo>
                  <a:pt x="258" y="31"/>
                </a:lnTo>
                <a:lnTo>
                  <a:pt x="244" y="31"/>
                </a:lnTo>
                <a:lnTo>
                  <a:pt x="244" y="52"/>
                </a:lnTo>
                <a:close/>
                <a:moveTo>
                  <a:pt x="31" y="260"/>
                </a:moveTo>
                <a:lnTo>
                  <a:pt x="0" y="260"/>
                </a:lnTo>
                <a:lnTo>
                  <a:pt x="0" y="67"/>
                </a:lnTo>
                <a:lnTo>
                  <a:pt x="50" y="67"/>
                </a:lnTo>
                <a:lnTo>
                  <a:pt x="50" y="82"/>
                </a:lnTo>
                <a:lnTo>
                  <a:pt x="31" y="82"/>
                </a:lnTo>
                <a:lnTo>
                  <a:pt x="31" y="97"/>
                </a:lnTo>
                <a:lnTo>
                  <a:pt x="50" y="97"/>
                </a:lnTo>
                <a:lnTo>
                  <a:pt x="50" y="114"/>
                </a:lnTo>
                <a:lnTo>
                  <a:pt x="31" y="114"/>
                </a:lnTo>
                <a:lnTo>
                  <a:pt x="31" y="130"/>
                </a:lnTo>
                <a:lnTo>
                  <a:pt x="50" y="130"/>
                </a:lnTo>
                <a:lnTo>
                  <a:pt x="50" y="147"/>
                </a:lnTo>
                <a:lnTo>
                  <a:pt x="31" y="147"/>
                </a:lnTo>
                <a:lnTo>
                  <a:pt x="31" y="162"/>
                </a:lnTo>
                <a:lnTo>
                  <a:pt x="50" y="162"/>
                </a:lnTo>
                <a:lnTo>
                  <a:pt x="50" y="179"/>
                </a:lnTo>
                <a:lnTo>
                  <a:pt x="15" y="179"/>
                </a:lnTo>
                <a:lnTo>
                  <a:pt x="15" y="195"/>
                </a:lnTo>
                <a:lnTo>
                  <a:pt x="50" y="195"/>
                </a:lnTo>
                <a:lnTo>
                  <a:pt x="50" y="212"/>
                </a:lnTo>
                <a:lnTo>
                  <a:pt x="31" y="212"/>
                </a:lnTo>
                <a:lnTo>
                  <a:pt x="31" y="227"/>
                </a:lnTo>
                <a:lnTo>
                  <a:pt x="50" y="227"/>
                </a:lnTo>
                <a:lnTo>
                  <a:pt x="50" y="244"/>
                </a:lnTo>
                <a:lnTo>
                  <a:pt x="31" y="244"/>
                </a:lnTo>
                <a:lnTo>
                  <a:pt x="31" y="260"/>
                </a:lnTo>
                <a:close/>
                <a:moveTo>
                  <a:pt x="0" y="0"/>
                </a:moveTo>
                <a:lnTo>
                  <a:pt x="50" y="0"/>
                </a:lnTo>
                <a:lnTo>
                  <a:pt x="50" y="52"/>
                </a:lnTo>
                <a:lnTo>
                  <a:pt x="0" y="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4" name="Freeform 134"/>
          <p:cNvSpPr>
            <a:spLocks noEditPoints="1"/>
          </p:cNvSpPr>
          <p:nvPr/>
        </p:nvSpPr>
        <p:spPr bwMode="auto">
          <a:xfrm>
            <a:off x="3146425" y="2365375"/>
            <a:ext cx="620713" cy="620713"/>
          </a:xfrm>
          <a:custGeom>
            <a:avLst/>
            <a:gdLst>
              <a:gd name="T0" fmla="*/ 925225143 w 260"/>
              <a:gd name="T1" fmla="*/ 210722638 h 261"/>
              <a:gd name="T2" fmla="*/ 822842962 w 260"/>
              <a:gd name="T3" fmla="*/ 15051063 h 261"/>
              <a:gd name="T4" fmla="*/ 853177702 w 260"/>
              <a:gd name="T5" fmla="*/ 0 h 261"/>
              <a:gd name="T6" fmla="*/ 883512441 w 260"/>
              <a:gd name="T7" fmla="*/ 11287812 h 261"/>
              <a:gd name="T8" fmla="*/ 985894622 w 260"/>
              <a:gd name="T9" fmla="*/ 116649131 h 261"/>
              <a:gd name="T10" fmla="*/ 985894622 w 260"/>
              <a:gd name="T11" fmla="*/ 154279698 h 261"/>
              <a:gd name="T12" fmla="*/ 564993779 w 260"/>
              <a:gd name="T13" fmla="*/ 568198473 h 261"/>
              <a:gd name="T14" fmla="*/ 754588824 w 260"/>
              <a:gd name="T15" fmla="*/ 82783755 h 261"/>
              <a:gd name="T16" fmla="*/ 564993779 w 260"/>
              <a:gd name="T17" fmla="*/ 568198473 h 261"/>
              <a:gd name="T18" fmla="*/ 329894677 w 260"/>
              <a:gd name="T19" fmla="*/ 647218978 h 261"/>
              <a:gd name="T20" fmla="*/ 546033106 w 260"/>
              <a:gd name="T21" fmla="*/ 587012787 h 261"/>
              <a:gd name="T22" fmla="*/ 193386400 w 260"/>
              <a:gd name="T23" fmla="*/ 124175633 h 261"/>
              <a:gd name="T24" fmla="*/ 155468949 w 260"/>
              <a:gd name="T25" fmla="*/ 127938883 h 261"/>
              <a:gd name="T26" fmla="*/ 121340907 w 260"/>
              <a:gd name="T27" fmla="*/ 146753197 h 261"/>
              <a:gd name="T28" fmla="*/ 102382181 w 260"/>
              <a:gd name="T29" fmla="*/ 176857262 h 261"/>
              <a:gd name="T30" fmla="*/ 98588878 w 260"/>
              <a:gd name="T31" fmla="*/ 214485889 h 261"/>
              <a:gd name="T32" fmla="*/ 98588878 w 260"/>
              <a:gd name="T33" fmla="*/ 809023237 h 261"/>
              <a:gd name="T34" fmla="*/ 113756248 w 260"/>
              <a:gd name="T35" fmla="*/ 842890553 h 261"/>
              <a:gd name="T36" fmla="*/ 136508276 w 260"/>
              <a:gd name="T37" fmla="*/ 865468117 h 261"/>
              <a:gd name="T38" fmla="*/ 170636319 w 260"/>
              <a:gd name="T39" fmla="*/ 880519180 h 261"/>
              <a:gd name="T40" fmla="*/ 769756194 w 260"/>
              <a:gd name="T41" fmla="*/ 884282431 h 261"/>
              <a:gd name="T42" fmla="*/ 807675592 w 260"/>
              <a:gd name="T43" fmla="*/ 876755929 h 261"/>
              <a:gd name="T44" fmla="*/ 838010332 w 260"/>
              <a:gd name="T45" fmla="*/ 857941616 h 261"/>
              <a:gd name="T46" fmla="*/ 856969057 w 260"/>
              <a:gd name="T47" fmla="*/ 827837550 h 261"/>
              <a:gd name="T48" fmla="*/ 868345072 w 260"/>
              <a:gd name="T49" fmla="*/ 786445673 h 261"/>
              <a:gd name="T50" fmla="*/ 966935897 w 260"/>
              <a:gd name="T51" fmla="*/ 319847208 h 261"/>
              <a:gd name="T52" fmla="*/ 959351238 w 260"/>
              <a:gd name="T53" fmla="*/ 857941616 h 261"/>
              <a:gd name="T54" fmla="*/ 936599210 w 260"/>
              <a:gd name="T55" fmla="*/ 914384556 h 261"/>
              <a:gd name="T56" fmla="*/ 891097100 w 260"/>
              <a:gd name="T57" fmla="*/ 955776434 h 261"/>
              <a:gd name="T58" fmla="*/ 834218976 w 260"/>
              <a:gd name="T59" fmla="*/ 978353998 h 261"/>
              <a:gd name="T60" fmla="*/ 155468949 w 260"/>
              <a:gd name="T61" fmla="*/ 982117248 h 261"/>
              <a:gd name="T62" fmla="*/ 94797522 w 260"/>
              <a:gd name="T63" fmla="*/ 970829436 h 261"/>
              <a:gd name="T64" fmla="*/ 45502110 w 260"/>
              <a:gd name="T65" fmla="*/ 933198870 h 261"/>
              <a:gd name="T66" fmla="*/ 7584659 w 260"/>
              <a:gd name="T67" fmla="*/ 884282431 h 261"/>
              <a:gd name="T68" fmla="*/ 0 w 260"/>
              <a:gd name="T69" fmla="*/ 824076240 h 261"/>
              <a:gd name="T70" fmla="*/ 0 w 260"/>
              <a:gd name="T71" fmla="*/ 158041009 h 261"/>
              <a:gd name="T72" fmla="*/ 22752029 w 260"/>
              <a:gd name="T73" fmla="*/ 97834818 h 261"/>
              <a:gd name="T74" fmla="*/ 68254138 w 260"/>
              <a:gd name="T75" fmla="*/ 56442940 h 261"/>
              <a:gd name="T76" fmla="*/ 128925565 w 260"/>
              <a:gd name="T77" fmla="*/ 26340815 h 261"/>
              <a:gd name="T78" fmla="*/ 671167315 w 260"/>
              <a:gd name="T79" fmla="*/ 26340815 h 261"/>
              <a:gd name="T80" fmla="*/ 193386400 w 260"/>
              <a:gd name="T81" fmla="*/ 124175633 h 2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60" h="261">
                <a:moveTo>
                  <a:pt x="257" y="44"/>
                </a:moveTo>
                <a:lnTo>
                  <a:pt x="244" y="56"/>
                </a:lnTo>
                <a:lnTo>
                  <a:pt x="204" y="16"/>
                </a:lnTo>
                <a:lnTo>
                  <a:pt x="217" y="4"/>
                </a:lnTo>
                <a:lnTo>
                  <a:pt x="220" y="2"/>
                </a:lnTo>
                <a:lnTo>
                  <a:pt x="225" y="0"/>
                </a:lnTo>
                <a:lnTo>
                  <a:pt x="229" y="2"/>
                </a:lnTo>
                <a:lnTo>
                  <a:pt x="233" y="3"/>
                </a:lnTo>
                <a:lnTo>
                  <a:pt x="257" y="29"/>
                </a:lnTo>
                <a:lnTo>
                  <a:pt x="260" y="31"/>
                </a:lnTo>
                <a:lnTo>
                  <a:pt x="260" y="37"/>
                </a:lnTo>
                <a:lnTo>
                  <a:pt x="260" y="41"/>
                </a:lnTo>
                <a:lnTo>
                  <a:pt x="257" y="44"/>
                </a:lnTo>
                <a:close/>
                <a:moveTo>
                  <a:pt x="149" y="151"/>
                </a:moveTo>
                <a:lnTo>
                  <a:pt x="109" y="111"/>
                </a:lnTo>
                <a:lnTo>
                  <a:pt x="199" y="22"/>
                </a:lnTo>
                <a:lnTo>
                  <a:pt x="239" y="63"/>
                </a:lnTo>
                <a:lnTo>
                  <a:pt x="149" y="151"/>
                </a:lnTo>
                <a:close/>
                <a:moveTo>
                  <a:pt x="144" y="156"/>
                </a:moveTo>
                <a:lnTo>
                  <a:pt x="87" y="172"/>
                </a:lnTo>
                <a:lnTo>
                  <a:pt x="104" y="116"/>
                </a:lnTo>
                <a:lnTo>
                  <a:pt x="144" y="156"/>
                </a:lnTo>
                <a:close/>
                <a:moveTo>
                  <a:pt x="51" y="33"/>
                </a:moveTo>
                <a:lnTo>
                  <a:pt x="51" y="33"/>
                </a:lnTo>
                <a:lnTo>
                  <a:pt x="45" y="33"/>
                </a:lnTo>
                <a:lnTo>
                  <a:pt x="41" y="34"/>
                </a:lnTo>
                <a:lnTo>
                  <a:pt x="36" y="37"/>
                </a:lnTo>
                <a:lnTo>
                  <a:pt x="32" y="39"/>
                </a:lnTo>
                <a:lnTo>
                  <a:pt x="30" y="43"/>
                </a:lnTo>
                <a:lnTo>
                  <a:pt x="27" y="47"/>
                </a:lnTo>
                <a:lnTo>
                  <a:pt x="26" y="52"/>
                </a:lnTo>
                <a:lnTo>
                  <a:pt x="26" y="57"/>
                </a:lnTo>
                <a:lnTo>
                  <a:pt x="26" y="209"/>
                </a:lnTo>
                <a:lnTo>
                  <a:pt x="26" y="215"/>
                </a:lnTo>
                <a:lnTo>
                  <a:pt x="27" y="220"/>
                </a:lnTo>
                <a:lnTo>
                  <a:pt x="30" y="224"/>
                </a:lnTo>
                <a:lnTo>
                  <a:pt x="32" y="228"/>
                </a:lnTo>
                <a:lnTo>
                  <a:pt x="36" y="230"/>
                </a:lnTo>
                <a:lnTo>
                  <a:pt x="41" y="233"/>
                </a:lnTo>
                <a:lnTo>
                  <a:pt x="45" y="234"/>
                </a:lnTo>
                <a:lnTo>
                  <a:pt x="51" y="235"/>
                </a:lnTo>
                <a:lnTo>
                  <a:pt x="203" y="235"/>
                </a:lnTo>
                <a:lnTo>
                  <a:pt x="208" y="234"/>
                </a:lnTo>
                <a:lnTo>
                  <a:pt x="213" y="233"/>
                </a:lnTo>
                <a:lnTo>
                  <a:pt x="217" y="230"/>
                </a:lnTo>
                <a:lnTo>
                  <a:pt x="221" y="228"/>
                </a:lnTo>
                <a:lnTo>
                  <a:pt x="225" y="224"/>
                </a:lnTo>
                <a:lnTo>
                  <a:pt x="226" y="220"/>
                </a:lnTo>
                <a:lnTo>
                  <a:pt x="227" y="215"/>
                </a:lnTo>
                <a:lnTo>
                  <a:pt x="229" y="209"/>
                </a:lnTo>
                <a:lnTo>
                  <a:pt x="229" y="109"/>
                </a:lnTo>
                <a:lnTo>
                  <a:pt x="255" y="85"/>
                </a:lnTo>
                <a:lnTo>
                  <a:pt x="255" y="219"/>
                </a:lnTo>
                <a:lnTo>
                  <a:pt x="253" y="228"/>
                </a:lnTo>
                <a:lnTo>
                  <a:pt x="251" y="235"/>
                </a:lnTo>
                <a:lnTo>
                  <a:pt x="247" y="243"/>
                </a:lnTo>
                <a:lnTo>
                  <a:pt x="242" y="248"/>
                </a:lnTo>
                <a:lnTo>
                  <a:pt x="235" y="254"/>
                </a:lnTo>
                <a:lnTo>
                  <a:pt x="229" y="258"/>
                </a:lnTo>
                <a:lnTo>
                  <a:pt x="220" y="260"/>
                </a:lnTo>
                <a:lnTo>
                  <a:pt x="212" y="261"/>
                </a:lnTo>
                <a:lnTo>
                  <a:pt x="41" y="261"/>
                </a:lnTo>
                <a:lnTo>
                  <a:pt x="34" y="260"/>
                </a:lnTo>
                <a:lnTo>
                  <a:pt x="25" y="258"/>
                </a:lnTo>
                <a:lnTo>
                  <a:pt x="18" y="254"/>
                </a:lnTo>
                <a:lnTo>
                  <a:pt x="12" y="248"/>
                </a:lnTo>
                <a:lnTo>
                  <a:pt x="6" y="243"/>
                </a:lnTo>
                <a:lnTo>
                  <a:pt x="2" y="235"/>
                </a:lnTo>
                <a:lnTo>
                  <a:pt x="0" y="228"/>
                </a:lnTo>
                <a:lnTo>
                  <a:pt x="0" y="219"/>
                </a:lnTo>
                <a:lnTo>
                  <a:pt x="0" y="51"/>
                </a:lnTo>
                <a:lnTo>
                  <a:pt x="0" y="42"/>
                </a:lnTo>
                <a:lnTo>
                  <a:pt x="2" y="34"/>
                </a:lnTo>
                <a:lnTo>
                  <a:pt x="6" y="26"/>
                </a:lnTo>
                <a:lnTo>
                  <a:pt x="12" y="20"/>
                </a:lnTo>
                <a:lnTo>
                  <a:pt x="18" y="15"/>
                </a:lnTo>
                <a:lnTo>
                  <a:pt x="25" y="9"/>
                </a:lnTo>
                <a:lnTo>
                  <a:pt x="34" y="7"/>
                </a:lnTo>
                <a:lnTo>
                  <a:pt x="41" y="7"/>
                </a:lnTo>
                <a:lnTo>
                  <a:pt x="177" y="7"/>
                </a:lnTo>
                <a:lnTo>
                  <a:pt x="151" y="33"/>
                </a:lnTo>
                <a:lnTo>
                  <a:pt x="51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5" name="Freeform 133"/>
          <p:cNvSpPr/>
          <p:nvPr/>
        </p:nvSpPr>
        <p:spPr bwMode="auto">
          <a:xfrm>
            <a:off x="5594350" y="2408238"/>
            <a:ext cx="487363" cy="534987"/>
          </a:xfrm>
          <a:custGeom>
            <a:avLst/>
            <a:gdLst>
              <a:gd name="T0" fmla="*/ 0 w 234"/>
              <a:gd name="T1" fmla="*/ 0 h 256"/>
              <a:gd name="T2" fmla="*/ 0 w 234"/>
              <a:gd name="T3" fmla="*/ 229634222 h 256"/>
              <a:gd name="T4" fmla="*/ 28982196 w 234"/>
              <a:gd name="T5" fmla="*/ 229634222 h 256"/>
              <a:gd name="T6" fmla="*/ 37678217 w 234"/>
              <a:gd name="T7" fmla="*/ 191846334 h 256"/>
              <a:gd name="T8" fmla="*/ 49270074 w 234"/>
              <a:gd name="T9" fmla="*/ 162779121 h 256"/>
              <a:gd name="T10" fmla="*/ 66660413 w 234"/>
              <a:gd name="T11" fmla="*/ 136617095 h 256"/>
              <a:gd name="T12" fmla="*/ 86948290 w 234"/>
              <a:gd name="T13" fmla="*/ 110456774 h 256"/>
              <a:gd name="T14" fmla="*/ 110133707 w 234"/>
              <a:gd name="T15" fmla="*/ 98829206 h 256"/>
              <a:gd name="T16" fmla="*/ 139117605 w 234"/>
              <a:gd name="T17" fmla="*/ 87203344 h 256"/>
              <a:gd name="T18" fmla="*/ 173896581 w 234"/>
              <a:gd name="T19" fmla="*/ 81389560 h 256"/>
              <a:gd name="T20" fmla="*/ 211574797 w 234"/>
              <a:gd name="T21" fmla="*/ 78482669 h 256"/>
              <a:gd name="T22" fmla="*/ 252150553 w 234"/>
              <a:gd name="T23" fmla="*/ 78482669 h 256"/>
              <a:gd name="T24" fmla="*/ 252150553 w 234"/>
              <a:gd name="T25" fmla="*/ 595885540 h 256"/>
              <a:gd name="T26" fmla="*/ 252150553 w 234"/>
              <a:gd name="T27" fmla="*/ 642394103 h 256"/>
              <a:gd name="T28" fmla="*/ 249251312 w 234"/>
              <a:gd name="T29" fmla="*/ 665647533 h 256"/>
              <a:gd name="T30" fmla="*/ 240556993 w 234"/>
              <a:gd name="T31" fmla="*/ 680181992 h 256"/>
              <a:gd name="T32" fmla="*/ 240556993 w 234"/>
              <a:gd name="T33" fmla="*/ 685995775 h 256"/>
              <a:gd name="T34" fmla="*/ 234760214 w 234"/>
              <a:gd name="T35" fmla="*/ 691807854 h 256"/>
              <a:gd name="T36" fmla="*/ 223166654 w 234"/>
              <a:gd name="T37" fmla="*/ 694714746 h 256"/>
              <a:gd name="T38" fmla="*/ 202878777 w 234"/>
              <a:gd name="T39" fmla="*/ 697621638 h 256"/>
              <a:gd name="T40" fmla="*/ 168099801 w 234"/>
              <a:gd name="T41" fmla="*/ 703435421 h 256"/>
              <a:gd name="T42" fmla="*/ 147811923 w 234"/>
              <a:gd name="T43" fmla="*/ 703435421 h 256"/>
              <a:gd name="T44" fmla="*/ 147811923 w 234"/>
              <a:gd name="T45" fmla="*/ 744130202 h 256"/>
              <a:gd name="T46" fmla="*/ 524587281 w 234"/>
              <a:gd name="T47" fmla="*/ 744130202 h 256"/>
              <a:gd name="T48" fmla="*/ 524587281 w 234"/>
              <a:gd name="T49" fmla="*/ 703435421 h 256"/>
              <a:gd name="T50" fmla="*/ 486910766 w 234"/>
              <a:gd name="T51" fmla="*/ 703435421 h 256"/>
              <a:gd name="T52" fmla="*/ 455029329 w 234"/>
              <a:gd name="T53" fmla="*/ 697621638 h 256"/>
              <a:gd name="T54" fmla="*/ 437638990 w 234"/>
              <a:gd name="T55" fmla="*/ 691807854 h 256"/>
              <a:gd name="T56" fmla="*/ 423147892 w 234"/>
              <a:gd name="T57" fmla="*/ 680181992 h 256"/>
              <a:gd name="T58" fmla="*/ 411554333 w 234"/>
              <a:gd name="T59" fmla="*/ 665647533 h 256"/>
              <a:gd name="T60" fmla="*/ 405757553 w 234"/>
              <a:gd name="T61" fmla="*/ 642394103 h 256"/>
              <a:gd name="T62" fmla="*/ 405757553 w 234"/>
              <a:gd name="T63" fmla="*/ 595885540 h 256"/>
              <a:gd name="T64" fmla="*/ 405757553 w 234"/>
              <a:gd name="T65" fmla="*/ 78482669 h 256"/>
              <a:gd name="T66" fmla="*/ 460826109 w 234"/>
              <a:gd name="T67" fmla="*/ 78482669 h 256"/>
              <a:gd name="T68" fmla="*/ 512993721 w 234"/>
              <a:gd name="T69" fmla="*/ 81389560 h 256"/>
              <a:gd name="T70" fmla="*/ 530384060 w 234"/>
              <a:gd name="T71" fmla="*/ 81389560 h 256"/>
              <a:gd name="T72" fmla="*/ 544875158 w 234"/>
              <a:gd name="T73" fmla="*/ 90110236 h 256"/>
              <a:gd name="T74" fmla="*/ 565163036 w 234"/>
              <a:gd name="T75" fmla="*/ 98829206 h 256"/>
              <a:gd name="T76" fmla="*/ 579654134 w 234"/>
              <a:gd name="T77" fmla="*/ 110456774 h 256"/>
              <a:gd name="T78" fmla="*/ 591247693 w 234"/>
              <a:gd name="T79" fmla="*/ 119177449 h 256"/>
              <a:gd name="T80" fmla="*/ 602841253 w 234"/>
              <a:gd name="T81" fmla="*/ 136617095 h 256"/>
              <a:gd name="T82" fmla="*/ 614434812 w 234"/>
              <a:gd name="T83" fmla="*/ 154058446 h 256"/>
              <a:gd name="T84" fmla="*/ 626026669 w 234"/>
              <a:gd name="T85" fmla="*/ 174404983 h 256"/>
              <a:gd name="T86" fmla="*/ 640517767 w 234"/>
              <a:gd name="T87" fmla="*/ 229634222 h 256"/>
              <a:gd name="T88" fmla="*/ 678195984 w 234"/>
              <a:gd name="T89" fmla="*/ 229634222 h 256"/>
              <a:gd name="T90" fmla="*/ 678195984 w 234"/>
              <a:gd name="T91" fmla="*/ 0 h 256"/>
              <a:gd name="T92" fmla="*/ 0 w 234"/>
              <a:gd name="T93" fmla="*/ 0 h 2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34" h="256">
                <a:moveTo>
                  <a:pt x="0" y="0"/>
                </a:moveTo>
                <a:lnTo>
                  <a:pt x="0" y="79"/>
                </a:lnTo>
                <a:lnTo>
                  <a:pt x="10" y="79"/>
                </a:lnTo>
                <a:lnTo>
                  <a:pt x="13" y="66"/>
                </a:lnTo>
                <a:lnTo>
                  <a:pt x="17" y="56"/>
                </a:lnTo>
                <a:lnTo>
                  <a:pt x="23" y="47"/>
                </a:lnTo>
                <a:lnTo>
                  <a:pt x="30" y="38"/>
                </a:lnTo>
                <a:lnTo>
                  <a:pt x="38" y="34"/>
                </a:lnTo>
                <a:lnTo>
                  <a:pt x="48" y="30"/>
                </a:lnTo>
                <a:lnTo>
                  <a:pt x="60" y="28"/>
                </a:lnTo>
                <a:lnTo>
                  <a:pt x="73" y="27"/>
                </a:lnTo>
                <a:lnTo>
                  <a:pt x="87" y="27"/>
                </a:lnTo>
                <a:lnTo>
                  <a:pt x="87" y="205"/>
                </a:lnTo>
                <a:lnTo>
                  <a:pt x="87" y="221"/>
                </a:lnTo>
                <a:lnTo>
                  <a:pt x="86" y="229"/>
                </a:lnTo>
                <a:lnTo>
                  <a:pt x="83" y="234"/>
                </a:lnTo>
                <a:lnTo>
                  <a:pt x="83" y="236"/>
                </a:lnTo>
                <a:lnTo>
                  <a:pt x="81" y="238"/>
                </a:lnTo>
                <a:lnTo>
                  <a:pt x="77" y="239"/>
                </a:lnTo>
                <a:lnTo>
                  <a:pt x="70" y="240"/>
                </a:lnTo>
                <a:lnTo>
                  <a:pt x="58" y="242"/>
                </a:lnTo>
                <a:lnTo>
                  <a:pt x="51" y="242"/>
                </a:lnTo>
                <a:lnTo>
                  <a:pt x="51" y="256"/>
                </a:lnTo>
                <a:lnTo>
                  <a:pt x="181" y="256"/>
                </a:lnTo>
                <a:lnTo>
                  <a:pt x="181" y="242"/>
                </a:lnTo>
                <a:lnTo>
                  <a:pt x="168" y="242"/>
                </a:lnTo>
                <a:lnTo>
                  <a:pt x="157" y="240"/>
                </a:lnTo>
                <a:lnTo>
                  <a:pt x="151" y="238"/>
                </a:lnTo>
                <a:lnTo>
                  <a:pt x="146" y="234"/>
                </a:lnTo>
                <a:lnTo>
                  <a:pt x="142" y="229"/>
                </a:lnTo>
                <a:lnTo>
                  <a:pt x="140" y="221"/>
                </a:lnTo>
                <a:lnTo>
                  <a:pt x="140" y="205"/>
                </a:lnTo>
                <a:lnTo>
                  <a:pt x="140" y="27"/>
                </a:lnTo>
                <a:lnTo>
                  <a:pt x="159" y="27"/>
                </a:lnTo>
                <a:lnTo>
                  <a:pt x="177" y="28"/>
                </a:lnTo>
                <a:lnTo>
                  <a:pt x="183" y="28"/>
                </a:lnTo>
                <a:lnTo>
                  <a:pt x="188" y="31"/>
                </a:lnTo>
                <a:lnTo>
                  <a:pt x="195" y="34"/>
                </a:lnTo>
                <a:lnTo>
                  <a:pt x="200" y="38"/>
                </a:lnTo>
                <a:lnTo>
                  <a:pt x="204" y="41"/>
                </a:lnTo>
                <a:lnTo>
                  <a:pt x="208" y="47"/>
                </a:lnTo>
                <a:lnTo>
                  <a:pt x="212" y="53"/>
                </a:lnTo>
                <a:lnTo>
                  <a:pt x="216" y="60"/>
                </a:lnTo>
                <a:lnTo>
                  <a:pt x="221" y="79"/>
                </a:lnTo>
                <a:lnTo>
                  <a:pt x="234" y="79"/>
                </a:lnTo>
                <a:lnTo>
                  <a:pt x="23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6" name="Freeform 241"/>
          <p:cNvSpPr>
            <a:spLocks noEditPoints="1"/>
          </p:cNvSpPr>
          <p:nvPr/>
        </p:nvSpPr>
        <p:spPr bwMode="auto">
          <a:xfrm>
            <a:off x="7874000" y="2409825"/>
            <a:ext cx="690563" cy="531813"/>
          </a:xfrm>
          <a:custGeom>
            <a:avLst/>
            <a:gdLst>
              <a:gd name="T0" fmla="*/ 1103504042 w 251"/>
              <a:gd name="T1" fmla="*/ 117131649 h 192"/>
              <a:gd name="T2" fmla="*/ 1093425190 w 251"/>
              <a:gd name="T3" fmla="*/ 40742424 h 192"/>
              <a:gd name="T4" fmla="*/ 1037998242 w 251"/>
              <a:gd name="T5" fmla="*/ 0 h 192"/>
              <a:gd name="T6" fmla="*/ 917065492 w 251"/>
              <a:gd name="T7" fmla="*/ 20371212 h 192"/>
              <a:gd name="T8" fmla="*/ 901949460 w 251"/>
              <a:gd name="T9" fmla="*/ 106947171 h 192"/>
              <a:gd name="T10" fmla="*/ 831406478 w 251"/>
              <a:gd name="T11" fmla="*/ 132409494 h 192"/>
              <a:gd name="T12" fmla="*/ 372872610 w 251"/>
              <a:gd name="T13" fmla="*/ 117131649 h 192"/>
              <a:gd name="T14" fmla="*/ 352717152 w 251"/>
              <a:gd name="T15" fmla="*/ 30555690 h 192"/>
              <a:gd name="T16" fmla="*/ 216670615 w 251"/>
              <a:gd name="T17" fmla="*/ 0 h 192"/>
              <a:gd name="T18" fmla="*/ 166280847 w 251"/>
              <a:gd name="T19" fmla="*/ 40742424 h 192"/>
              <a:gd name="T20" fmla="*/ 161241421 w 251"/>
              <a:gd name="T21" fmla="*/ 117131649 h 192"/>
              <a:gd name="T22" fmla="*/ 85659014 w 251"/>
              <a:gd name="T23" fmla="*/ 132409494 h 192"/>
              <a:gd name="T24" fmla="*/ 5039426 w 251"/>
              <a:gd name="T25" fmla="*/ 193523130 h 192"/>
              <a:gd name="T26" fmla="*/ 10076607 w 251"/>
              <a:gd name="T27" fmla="*/ 931962079 h 192"/>
              <a:gd name="T28" fmla="*/ 90698440 w 251"/>
              <a:gd name="T29" fmla="*/ 977795614 h 192"/>
              <a:gd name="T30" fmla="*/ 1229473972 w 251"/>
              <a:gd name="T31" fmla="*/ 952333291 h 192"/>
              <a:gd name="T32" fmla="*/ 1264745463 w 251"/>
              <a:gd name="T33" fmla="*/ 224078820 h 192"/>
              <a:gd name="T34" fmla="*/ 1214357940 w 251"/>
              <a:gd name="T35" fmla="*/ 147687338 h 192"/>
              <a:gd name="T36" fmla="*/ 952339228 w 251"/>
              <a:gd name="T37" fmla="*/ 91669326 h 192"/>
              <a:gd name="T38" fmla="*/ 992647899 w 251"/>
              <a:gd name="T39" fmla="*/ 45833535 h 192"/>
              <a:gd name="T40" fmla="*/ 1037998242 w 251"/>
              <a:gd name="T41" fmla="*/ 71298114 h 192"/>
              <a:gd name="T42" fmla="*/ 1032958816 w 251"/>
              <a:gd name="T43" fmla="*/ 218985452 h 192"/>
              <a:gd name="T44" fmla="*/ 967455260 w 251"/>
              <a:gd name="T45" fmla="*/ 218985452 h 192"/>
              <a:gd name="T46" fmla="*/ 927144344 w 251"/>
              <a:gd name="T47" fmla="*/ 611122823 h 192"/>
              <a:gd name="T48" fmla="*/ 680241664 w 251"/>
              <a:gd name="T49" fmla="*/ 580567133 h 192"/>
              <a:gd name="T50" fmla="*/ 927144344 w 251"/>
              <a:gd name="T51" fmla="*/ 555102554 h 192"/>
              <a:gd name="T52" fmla="*/ 947299802 w 251"/>
              <a:gd name="T53" fmla="*/ 600936088 h 192"/>
              <a:gd name="T54" fmla="*/ 952339228 w 251"/>
              <a:gd name="T55" fmla="*/ 687512047 h 192"/>
              <a:gd name="T56" fmla="*/ 705436548 w 251"/>
              <a:gd name="T57" fmla="*/ 712976626 h 192"/>
              <a:gd name="T58" fmla="*/ 685281090 w 251"/>
              <a:gd name="T59" fmla="*/ 667140835 h 192"/>
              <a:gd name="T60" fmla="*/ 952339228 w 251"/>
              <a:gd name="T61" fmla="*/ 687512047 h 192"/>
              <a:gd name="T62" fmla="*/ 393028068 w 251"/>
              <a:gd name="T63" fmla="*/ 427786427 h 192"/>
              <a:gd name="T64" fmla="*/ 438378410 w 251"/>
              <a:gd name="T65" fmla="*/ 575473766 h 192"/>
              <a:gd name="T66" fmla="*/ 352717152 w 251"/>
              <a:gd name="T67" fmla="*/ 641678512 h 192"/>
              <a:gd name="T68" fmla="*/ 267058138 w 251"/>
              <a:gd name="T69" fmla="*/ 575473766 h 192"/>
              <a:gd name="T70" fmla="*/ 317445661 w 251"/>
              <a:gd name="T71" fmla="*/ 427786427 h 192"/>
              <a:gd name="T72" fmla="*/ 221707796 w 251"/>
              <a:gd name="T73" fmla="*/ 91669326 h 192"/>
              <a:gd name="T74" fmla="*/ 262018712 w 251"/>
              <a:gd name="T75" fmla="*/ 45833535 h 192"/>
              <a:gd name="T76" fmla="*/ 307369054 w 251"/>
              <a:gd name="T77" fmla="*/ 71298114 h 192"/>
              <a:gd name="T78" fmla="*/ 292253022 w 251"/>
              <a:gd name="T79" fmla="*/ 218985452 h 192"/>
              <a:gd name="T80" fmla="*/ 226747221 w 251"/>
              <a:gd name="T81" fmla="*/ 218985452 h 192"/>
              <a:gd name="T82" fmla="*/ 513960817 w 251"/>
              <a:gd name="T83" fmla="*/ 814830430 h 192"/>
              <a:gd name="T84" fmla="*/ 166280847 w 251"/>
              <a:gd name="T85" fmla="*/ 774088006 h 192"/>
              <a:gd name="T86" fmla="*/ 241863254 w 251"/>
              <a:gd name="T87" fmla="*/ 667140835 h 192"/>
              <a:gd name="T88" fmla="*/ 297290203 w 251"/>
              <a:gd name="T89" fmla="*/ 692605414 h 192"/>
              <a:gd name="T90" fmla="*/ 393028068 w 251"/>
              <a:gd name="T91" fmla="*/ 702789892 h 192"/>
              <a:gd name="T92" fmla="*/ 463571049 w 251"/>
              <a:gd name="T93" fmla="*/ 667140835 h 192"/>
              <a:gd name="T94" fmla="*/ 529076850 w 251"/>
              <a:gd name="T95" fmla="*/ 748625683 h 192"/>
              <a:gd name="T96" fmla="*/ 513960817 w 251"/>
              <a:gd name="T97" fmla="*/ 814830430 h 192"/>
              <a:gd name="T98" fmla="*/ 680241664 w 251"/>
              <a:gd name="T99" fmla="*/ 809737063 h 192"/>
              <a:gd name="T100" fmla="*/ 700397122 w 251"/>
              <a:gd name="T101" fmla="*/ 768994639 h 192"/>
              <a:gd name="T102" fmla="*/ 952339228 w 251"/>
              <a:gd name="T103" fmla="*/ 789365851 h 192"/>
              <a:gd name="T104" fmla="*/ 1048074848 w 251"/>
              <a:gd name="T105" fmla="*/ 504175652 h 192"/>
              <a:gd name="T106" fmla="*/ 680241664 w 251"/>
              <a:gd name="T107" fmla="*/ 478713329 h 192"/>
              <a:gd name="T108" fmla="*/ 705436548 w 251"/>
              <a:gd name="T109" fmla="*/ 422693060 h 192"/>
              <a:gd name="T110" fmla="*/ 1078309158 w 251"/>
              <a:gd name="T111" fmla="*/ 427786427 h 192"/>
              <a:gd name="T112" fmla="*/ 1078309158 w 251"/>
              <a:gd name="T113" fmla="*/ 488897807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51" h="192">
                <a:moveTo>
                  <a:pt x="231" y="26"/>
                </a:moveTo>
                <a:lnTo>
                  <a:pt x="231" y="26"/>
                </a:lnTo>
                <a:lnTo>
                  <a:pt x="225" y="25"/>
                </a:lnTo>
                <a:lnTo>
                  <a:pt x="219" y="23"/>
                </a:lnTo>
                <a:lnTo>
                  <a:pt x="217" y="21"/>
                </a:lnTo>
                <a:lnTo>
                  <a:pt x="217" y="18"/>
                </a:lnTo>
                <a:lnTo>
                  <a:pt x="217" y="9"/>
                </a:lnTo>
                <a:lnTo>
                  <a:pt x="217" y="8"/>
                </a:lnTo>
                <a:lnTo>
                  <a:pt x="215" y="4"/>
                </a:lnTo>
                <a:lnTo>
                  <a:pt x="212" y="1"/>
                </a:lnTo>
                <a:lnTo>
                  <a:pt x="209" y="0"/>
                </a:lnTo>
                <a:lnTo>
                  <a:pt x="206" y="0"/>
                </a:lnTo>
                <a:lnTo>
                  <a:pt x="189" y="0"/>
                </a:lnTo>
                <a:lnTo>
                  <a:pt x="188" y="0"/>
                </a:lnTo>
                <a:lnTo>
                  <a:pt x="184" y="1"/>
                </a:lnTo>
                <a:lnTo>
                  <a:pt x="182" y="4"/>
                </a:lnTo>
                <a:lnTo>
                  <a:pt x="180" y="5"/>
                </a:lnTo>
                <a:lnTo>
                  <a:pt x="180" y="8"/>
                </a:lnTo>
                <a:lnTo>
                  <a:pt x="180" y="17"/>
                </a:lnTo>
                <a:lnTo>
                  <a:pt x="179" y="21"/>
                </a:lnTo>
                <a:lnTo>
                  <a:pt x="178" y="23"/>
                </a:lnTo>
                <a:lnTo>
                  <a:pt x="174" y="25"/>
                </a:lnTo>
                <a:lnTo>
                  <a:pt x="171" y="26"/>
                </a:lnTo>
                <a:lnTo>
                  <a:pt x="165" y="26"/>
                </a:lnTo>
                <a:lnTo>
                  <a:pt x="162" y="26"/>
                </a:lnTo>
                <a:lnTo>
                  <a:pt x="89" y="26"/>
                </a:lnTo>
                <a:lnTo>
                  <a:pt x="80" y="26"/>
                </a:lnTo>
                <a:lnTo>
                  <a:pt x="74" y="23"/>
                </a:lnTo>
                <a:lnTo>
                  <a:pt x="71" y="21"/>
                </a:lnTo>
                <a:lnTo>
                  <a:pt x="71" y="18"/>
                </a:lnTo>
                <a:lnTo>
                  <a:pt x="71" y="6"/>
                </a:lnTo>
                <a:lnTo>
                  <a:pt x="70" y="6"/>
                </a:lnTo>
                <a:lnTo>
                  <a:pt x="70" y="4"/>
                </a:lnTo>
                <a:lnTo>
                  <a:pt x="67" y="1"/>
                </a:lnTo>
                <a:lnTo>
                  <a:pt x="61" y="0"/>
                </a:lnTo>
                <a:lnTo>
                  <a:pt x="43" y="0"/>
                </a:lnTo>
                <a:lnTo>
                  <a:pt x="39" y="1"/>
                </a:lnTo>
                <a:lnTo>
                  <a:pt x="36" y="3"/>
                </a:lnTo>
                <a:lnTo>
                  <a:pt x="35" y="5"/>
                </a:lnTo>
                <a:lnTo>
                  <a:pt x="33" y="8"/>
                </a:lnTo>
                <a:lnTo>
                  <a:pt x="33" y="18"/>
                </a:lnTo>
                <a:lnTo>
                  <a:pt x="35" y="19"/>
                </a:lnTo>
                <a:lnTo>
                  <a:pt x="33" y="22"/>
                </a:lnTo>
                <a:lnTo>
                  <a:pt x="32" y="23"/>
                </a:lnTo>
                <a:lnTo>
                  <a:pt x="30" y="25"/>
                </a:lnTo>
                <a:lnTo>
                  <a:pt x="24" y="26"/>
                </a:lnTo>
                <a:lnTo>
                  <a:pt x="19" y="26"/>
                </a:lnTo>
                <a:lnTo>
                  <a:pt x="17" y="26"/>
                </a:lnTo>
                <a:lnTo>
                  <a:pt x="10" y="27"/>
                </a:lnTo>
                <a:lnTo>
                  <a:pt x="6" y="30"/>
                </a:lnTo>
                <a:lnTo>
                  <a:pt x="4" y="32"/>
                </a:lnTo>
                <a:lnTo>
                  <a:pt x="1" y="38"/>
                </a:lnTo>
                <a:lnTo>
                  <a:pt x="0" y="44"/>
                </a:lnTo>
                <a:lnTo>
                  <a:pt x="0" y="174"/>
                </a:lnTo>
                <a:lnTo>
                  <a:pt x="1" y="177"/>
                </a:lnTo>
                <a:lnTo>
                  <a:pt x="2" y="183"/>
                </a:lnTo>
                <a:lnTo>
                  <a:pt x="5" y="186"/>
                </a:lnTo>
                <a:lnTo>
                  <a:pt x="7" y="188"/>
                </a:lnTo>
                <a:lnTo>
                  <a:pt x="13" y="191"/>
                </a:lnTo>
                <a:lnTo>
                  <a:pt x="18" y="192"/>
                </a:lnTo>
                <a:lnTo>
                  <a:pt x="231" y="192"/>
                </a:lnTo>
                <a:lnTo>
                  <a:pt x="234" y="191"/>
                </a:lnTo>
                <a:lnTo>
                  <a:pt x="240" y="190"/>
                </a:lnTo>
                <a:lnTo>
                  <a:pt x="244" y="187"/>
                </a:lnTo>
                <a:lnTo>
                  <a:pt x="247" y="185"/>
                </a:lnTo>
                <a:lnTo>
                  <a:pt x="249" y="181"/>
                </a:lnTo>
                <a:lnTo>
                  <a:pt x="251" y="174"/>
                </a:lnTo>
                <a:lnTo>
                  <a:pt x="251" y="44"/>
                </a:lnTo>
                <a:lnTo>
                  <a:pt x="249" y="42"/>
                </a:lnTo>
                <a:lnTo>
                  <a:pt x="248" y="35"/>
                </a:lnTo>
                <a:lnTo>
                  <a:pt x="245" y="32"/>
                </a:lnTo>
                <a:lnTo>
                  <a:pt x="241" y="29"/>
                </a:lnTo>
                <a:lnTo>
                  <a:pt x="238" y="27"/>
                </a:lnTo>
                <a:lnTo>
                  <a:pt x="231" y="26"/>
                </a:lnTo>
                <a:close/>
                <a:moveTo>
                  <a:pt x="189" y="18"/>
                </a:moveTo>
                <a:lnTo>
                  <a:pt x="189" y="18"/>
                </a:lnTo>
                <a:lnTo>
                  <a:pt x="189" y="14"/>
                </a:lnTo>
                <a:lnTo>
                  <a:pt x="192" y="12"/>
                </a:lnTo>
                <a:lnTo>
                  <a:pt x="195" y="9"/>
                </a:lnTo>
                <a:lnTo>
                  <a:pt x="197" y="9"/>
                </a:lnTo>
                <a:lnTo>
                  <a:pt x="199" y="9"/>
                </a:lnTo>
                <a:lnTo>
                  <a:pt x="202" y="9"/>
                </a:lnTo>
                <a:lnTo>
                  <a:pt x="205" y="12"/>
                </a:lnTo>
                <a:lnTo>
                  <a:pt x="206" y="14"/>
                </a:lnTo>
                <a:lnTo>
                  <a:pt x="208" y="18"/>
                </a:lnTo>
                <a:lnTo>
                  <a:pt x="208" y="36"/>
                </a:lnTo>
                <a:lnTo>
                  <a:pt x="206" y="40"/>
                </a:lnTo>
                <a:lnTo>
                  <a:pt x="205" y="43"/>
                </a:lnTo>
                <a:lnTo>
                  <a:pt x="202" y="44"/>
                </a:lnTo>
                <a:lnTo>
                  <a:pt x="199" y="45"/>
                </a:lnTo>
                <a:lnTo>
                  <a:pt x="195" y="44"/>
                </a:lnTo>
                <a:lnTo>
                  <a:pt x="192" y="43"/>
                </a:lnTo>
                <a:lnTo>
                  <a:pt x="189" y="40"/>
                </a:lnTo>
                <a:lnTo>
                  <a:pt x="189" y="36"/>
                </a:lnTo>
                <a:lnTo>
                  <a:pt x="189" y="18"/>
                </a:lnTo>
                <a:close/>
                <a:moveTo>
                  <a:pt x="184" y="120"/>
                </a:moveTo>
                <a:lnTo>
                  <a:pt x="139" y="120"/>
                </a:lnTo>
                <a:lnTo>
                  <a:pt x="137" y="118"/>
                </a:lnTo>
                <a:lnTo>
                  <a:pt x="136" y="118"/>
                </a:lnTo>
                <a:lnTo>
                  <a:pt x="135" y="114"/>
                </a:lnTo>
                <a:lnTo>
                  <a:pt x="136" y="110"/>
                </a:lnTo>
                <a:lnTo>
                  <a:pt x="137" y="109"/>
                </a:lnTo>
                <a:lnTo>
                  <a:pt x="139" y="109"/>
                </a:lnTo>
                <a:lnTo>
                  <a:pt x="184" y="109"/>
                </a:lnTo>
                <a:lnTo>
                  <a:pt x="187" y="109"/>
                </a:lnTo>
                <a:lnTo>
                  <a:pt x="188" y="110"/>
                </a:lnTo>
                <a:lnTo>
                  <a:pt x="189" y="114"/>
                </a:lnTo>
                <a:lnTo>
                  <a:pt x="188" y="118"/>
                </a:lnTo>
                <a:lnTo>
                  <a:pt x="187" y="118"/>
                </a:lnTo>
                <a:lnTo>
                  <a:pt x="184" y="120"/>
                </a:lnTo>
                <a:close/>
                <a:moveTo>
                  <a:pt x="189" y="135"/>
                </a:moveTo>
                <a:lnTo>
                  <a:pt x="189" y="135"/>
                </a:lnTo>
                <a:lnTo>
                  <a:pt x="188" y="138"/>
                </a:lnTo>
                <a:lnTo>
                  <a:pt x="186" y="139"/>
                </a:lnTo>
                <a:lnTo>
                  <a:pt x="184" y="140"/>
                </a:lnTo>
                <a:lnTo>
                  <a:pt x="140" y="140"/>
                </a:lnTo>
                <a:lnTo>
                  <a:pt x="137" y="139"/>
                </a:lnTo>
                <a:lnTo>
                  <a:pt x="136" y="138"/>
                </a:lnTo>
                <a:lnTo>
                  <a:pt x="135" y="135"/>
                </a:lnTo>
                <a:lnTo>
                  <a:pt x="136" y="131"/>
                </a:lnTo>
                <a:lnTo>
                  <a:pt x="140" y="130"/>
                </a:lnTo>
                <a:lnTo>
                  <a:pt x="184" y="130"/>
                </a:lnTo>
                <a:lnTo>
                  <a:pt x="188" y="131"/>
                </a:lnTo>
                <a:lnTo>
                  <a:pt x="189" y="135"/>
                </a:lnTo>
                <a:close/>
                <a:moveTo>
                  <a:pt x="70" y="82"/>
                </a:moveTo>
                <a:lnTo>
                  <a:pt x="70" y="82"/>
                </a:lnTo>
                <a:lnTo>
                  <a:pt x="74" y="83"/>
                </a:lnTo>
                <a:lnTo>
                  <a:pt x="78" y="84"/>
                </a:lnTo>
                <a:lnTo>
                  <a:pt x="83" y="88"/>
                </a:lnTo>
                <a:lnTo>
                  <a:pt x="87" y="96"/>
                </a:lnTo>
                <a:lnTo>
                  <a:pt x="88" y="104"/>
                </a:lnTo>
                <a:lnTo>
                  <a:pt x="87" y="113"/>
                </a:lnTo>
                <a:lnTo>
                  <a:pt x="83" y="120"/>
                </a:lnTo>
                <a:lnTo>
                  <a:pt x="78" y="125"/>
                </a:lnTo>
                <a:lnTo>
                  <a:pt x="74" y="126"/>
                </a:lnTo>
                <a:lnTo>
                  <a:pt x="70" y="126"/>
                </a:lnTo>
                <a:lnTo>
                  <a:pt x="66" y="126"/>
                </a:lnTo>
                <a:lnTo>
                  <a:pt x="63" y="125"/>
                </a:lnTo>
                <a:lnTo>
                  <a:pt x="57" y="120"/>
                </a:lnTo>
                <a:lnTo>
                  <a:pt x="53" y="113"/>
                </a:lnTo>
                <a:lnTo>
                  <a:pt x="52" y="104"/>
                </a:lnTo>
                <a:lnTo>
                  <a:pt x="53" y="96"/>
                </a:lnTo>
                <a:lnTo>
                  <a:pt x="57" y="88"/>
                </a:lnTo>
                <a:lnTo>
                  <a:pt x="63" y="84"/>
                </a:lnTo>
                <a:lnTo>
                  <a:pt x="66" y="83"/>
                </a:lnTo>
                <a:lnTo>
                  <a:pt x="70" y="82"/>
                </a:lnTo>
                <a:close/>
                <a:moveTo>
                  <a:pt x="44" y="18"/>
                </a:moveTo>
                <a:lnTo>
                  <a:pt x="44" y="18"/>
                </a:lnTo>
                <a:lnTo>
                  <a:pt x="44" y="14"/>
                </a:lnTo>
                <a:lnTo>
                  <a:pt x="46" y="12"/>
                </a:lnTo>
                <a:lnTo>
                  <a:pt x="49" y="9"/>
                </a:lnTo>
                <a:lnTo>
                  <a:pt x="52" y="9"/>
                </a:lnTo>
                <a:lnTo>
                  <a:pt x="53" y="9"/>
                </a:lnTo>
                <a:lnTo>
                  <a:pt x="56" y="9"/>
                </a:lnTo>
                <a:lnTo>
                  <a:pt x="59" y="12"/>
                </a:lnTo>
                <a:lnTo>
                  <a:pt x="61" y="14"/>
                </a:lnTo>
                <a:lnTo>
                  <a:pt x="61" y="18"/>
                </a:lnTo>
                <a:lnTo>
                  <a:pt x="61" y="36"/>
                </a:lnTo>
                <a:lnTo>
                  <a:pt x="61" y="40"/>
                </a:lnTo>
                <a:lnTo>
                  <a:pt x="58" y="43"/>
                </a:lnTo>
                <a:lnTo>
                  <a:pt x="56" y="44"/>
                </a:lnTo>
                <a:lnTo>
                  <a:pt x="52" y="45"/>
                </a:lnTo>
                <a:lnTo>
                  <a:pt x="48" y="44"/>
                </a:lnTo>
                <a:lnTo>
                  <a:pt x="45" y="43"/>
                </a:lnTo>
                <a:lnTo>
                  <a:pt x="44" y="40"/>
                </a:lnTo>
                <a:lnTo>
                  <a:pt x="44" y="36"/>
                </a:lnTo>
                <a:lnTo>
                  <a:pt x="44" y="18"/>
                </a:lnTo>
                <a:close/>
                <a:moveTo>
                  <a:pt x="102" y="160"/>
                </a:moveTo>
                <a:lnTo>
                  <a:pt x="40" y="160"/>
                </a:lnTo>
                <a:lnTo>
                  <a:pt x="36" y="159"/>
                </a:lnTo>
                <a:lnTo>
                  <a:pt x="35" y="156"/>
                </a:lnTo>
                <a:lnTo>
                  <a:pt x="33" y="152"/>
                </a:lnTo>
                <a:lnTo>
                  <a:pt x="36" y="147"/>
                </a:lnTo>
                <a:lnTo>
                  <a:pt x="39" y="142"/>
                </a:lnTo>
                <a:lnTo>
                  <a:pt x="45" y="134"/>
                </a:lnTo>
                <a:lnTo>
                  <a:pt x="48" y="131"/>
                </a:lnTo>
                <a:lnTo>
                  <a:pt x="49" y="131"/>
                </a:lnTo>
                <a:lnTo>
                  <a:pt x="53" y="131"/>
                </a:lnTo>
                <a:lnTo>
                  <a:pt x="57" y="134"/>
                </a:lnTo>
                <a:lnTo>
                  <a:pt x="59" y="136"/>
                </a:lnTo>
                <a:lnTo>
                  <a:pt x="63" y="138"/>
                </a:lnTo>
                <a:lnTo>
                  <a:pt x="70" y="139"/>
                </a:lnTo>
                <a:lnTo>
                  <a:pt x="72" y="139"/>
                </a:lnTo>
                <a:lnTo>
                  <a:pt x="78" y="138"/>
                </a:lnTo>
                <a:lnTo>
                  <a:pt x="82" y="136"/>
                </a:lnTo>
                <a:lnTo>
                  <a:pt x="84" y="134"/>
                </a:lnTo>
                <a:lnTo>
                  <a:pt x="88" y="131"/>
                </a:lnTo>
                <a:lnTo>
                  <a:pt x="92" y="131"/>
                </a:lnTo>
                <a:lnTo>
                  <a:pt x="95" y="131"/>
                </a:lnTo>
                <a:lnTo>
                  <a:pt x="96" y="134"/>
                </a:lnTo>
                <a:lnTo>
                  <a:pt x="102" y="142"/>
                </a:lnTo>
                <a:lnTo>
                  <a:pt x="105" y="147"/>
                </a:lnTo>
                <a:lnTo>
                  <a:pt x="108" y="152"/>
                </a:lnTo>
                <a:lnTo>
                  <a:pt x="108" y="156"/>
                </a:lnTo>
                <a:lnTo>
                  <a:pt x="105" y="159"/>
                </a:lnTo>
                <a:lnTo>
                  <a:pt x="102" y="160"/>
                </a:lnTo>
                <a:close/>
                <a:moveTo>
                  <a:pt x="186" y="161"/>
                </a:moveTo>
                <a:lnTo>
                  <a:pt x="139" y="161"/>
                </a:lnTo>
                <a:lnTo>
                  <a:pt x="137" y="160"/>
                </a:lnTo>
                <a:lnTo>
                  <a:pt x="135" y="159"/>
                </a:lnTo>
                <a:lnTo>
                  <a:pt x="134" y="155"/>
                </a:lnTo>
                <a:lnTo>
                  <a:pt x="135" y="152"/>
                </a:lnTo>
                <a:lnTo>
                  <a:pt x="137" y="151"/>
                </a:lnTo>
                <a:lnTo>
                  <a:pt x="139" y="151"/>
                </a:lnTo>
                <a:lnTo>
                  <a:pt x="186" y="151"/>
                </a:lnTo>
                <a:lnTo>
                  <a:pt x="187" y="151"/>
                </a:lnTo>
                <a:lnTo>
                  <a:pt x="188" y="152"/>
                </a:lnTo>
                <a:lnTo>
                  <a:pt x="189" y="155"/>
                </a:lnTo>
                <a:lnTo>
                  <a:pt x="188" y="159"/>
                </a:lnTo>
                <a:lnTo>
                  <a:pt x="187" y="160"/>
                </a:lnTo>
                <a:lnTo>
                  <a:pt x="186" y="161"/>
                </a:lnTo>
                <a:close/>
                <a:moveTo>
                  <a:pt x="208" y="99"/>
                </a:moveTo>
                <a:lnTo>
                  <a:pt x="144" y="99"/>
                </a:lnTo>
                <a:lnTo>
                  <a:pt x="140" y="97"/>
                </a:lnTo>
                <a:lnTo>
                  <a:pt x="137" y="96"/>
                </a:lnTo>
                <a:lnTo>
                  <a:pt x="135" y="94"/>
                </a:lnTo>
                <a:lnTo>
                  <a:pt x="135" y="90"/>
                </a:lnTo>
                <a:lnTo>
                  <a:pt x="135" y="87"/>
                </a:lnTo>
                <a:lnTo>
                  <a:pt x="137" y="84"/>
                </a:lnTo>
                <a:lnTo>
                  <a:pt x="140" y="83"/>
                </a:lnTo>
                <a:lnTo>
                  <a:pt x="144" y="82"/>
                </a:lnTo>
                <a:lnTo>
                  <a:pt x="208" y="82"/>
                </a:lnTo>
                <a:lnTo>
                  <a:pt x="212" y="83"/>
                </a:lnTo>
                <a:lnTo>
                  <a:pt x="214" y="84"/>
                </a:lnTo>
                <a:lnTo>
                  <a:pt x="217" y="87"/>
                </a:lnTo>
                <a:lnTo>
                  <a:pt x="217" y="90"/>
                </a:lnTo>
                <a:lnTo>
                  <a:pt x="217" y="94"/>
                </a:lnTo>
                <a:lnTo>
                  <a:pt x="214" y="96"/>
                </a:lnTo>
                <a:lnTo>
                  <a:pt x="212" y="97"/>
                </a:lnTo>
                <a:lnTo>
                  <a:pt x="208" y="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7" name="文本框 8"/>
          <p:cNvSpPr txBox="1">
            <a:spLocks noChangeArrowheads="1"/>
          </p:cNvSpPr>
          <p:nvPr/>
        </p:nvSpPr>
        <p:spPr bwMode="auto">
          <a:xfrm>
            <a:off x="569409" y="3703638"/>
            <a:ext cx="12080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设计尺寸：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16:9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388" name="文本框 13"/>
          <p:cNvSpPr txBox="1">
            <a:spLocks noChangeArrowheads="1"/>
          </p:cNvSpPr>
          <p:nvPr/>
        </p:nvSpPr>
        <p:spPr bwMode="auto">
          <a:xfrm>
            <a:off x="3017838" y="3703638"/>
            <a:ext cx="7493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易于编辑</a:t>
            </a:r>
          </a:p>
        </p:txBody>
      </p:sp>
      <p:sp>
        <p:nvSpPr>
          <p:cNvPr id="389" name="文本框 17"/>
          <p:cNvSpPr txBox="1">
            <a:spLocks noChangeArrowheads="1"/>
          </p:cNvSpPr>
          <p:nvPr/>
        </p:nvSpPr>
        <p:spPr bwMode="auto">
          <a:xfrm>
            <a:off x="4556838" y="3628055"/>
            <a:ext cx="218040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中文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：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微软雅黑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和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微软雅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黑</a:t>
            </a:r>
            <a:r>
              <a:rPr lang="en-US" altLang="zh-CN" sz="1100" smtClean="0">
                <a:solidFill>
                  <a:schemeClr val="bg1"/>
                </a:solidFill>
                <a:latin typeface="微软雅黑" panose="020B0503020204020204" charset="-122"/>
              </a:rPr>
              <a:t>light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390" name="文本框 389"/>
          <p:cNvSpPr txBox="1">
            <a:spLocks noChangeArrowheads="1"/>
          </p:cNvSpPr>
          <p:nvPr/>
        </p:nvSpPr>
        <p:spPr bwMode="auto">
          <a:xfrm>
            <a:off x="7742238" y="3703638"/>
            <a:ext cx="10310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charset="-122"/>
              </a:rPr>
              <a:t>解忧素材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</a:rPr>
              <a:t>作品</a:t>
            </a:r>
          </a:p>
        </p:txBody>
      </p:sp>
      <p:sp>
        <p:nvSpPr>
          <p:cNvPr id="391" name="文本框 17"/>
          <p:cNvSpPr txBox="1">
            <a:spLocks noChangeArrowheads="1"/>
          </p:cNvSpPr>
          <p:nvPr/>
        </p:nvSpPr>
        <p:spPr bwMode="auto">
          <a:xfrm>
            <a:off x="4556838" y="3901105"/>
            <a:ext cx="227979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英文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：</a:t>
            </a:r>
            <a:r>
              <a:rPr lang="en-US" altLang="zh-CN" sz="1100" smtClean="0">
                <a:solidFill>
                  <a:schemeClr val="bg1"/>
                </a:solidFill>
                <a:latin typeface="微软雅黑" panose="020B0503020204020204" charset="-122"/>
              </a:rPr>
              <a:t>Arail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和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Calibri Light (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正文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)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78029" y="2749420"/>
            <a:ext cx="2787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dirty="0" smtClean="0"/>
              <a:t>2017</a:t>
            </a:r>
            <a:r>
              <a:rPr lang="zh-CN" altLang="en-US" dirty="0" smtClean="0"/>
              <a:t>工作</a:t>
            </a:r>
            <a:r>
              <a:rPr lang="zh-CN" altLang="en-US" dirty="0"/>
              <a:t>回顾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Lorem ipsum dolor sit amet, consectetur adipiscing elit. 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rgbClr val="000000"/>
                </a:solidFill>
                <a:latin typeface="+mj-lt"/>
                <a:ea typeface="+mj-ea"/>
              </a:rPr>
              <a:t>PART ONE</a:t>
            </a:r>
            <a:endParaRPr lang="zh-CN" altLang="en-US" sz="1200">
              <a:solidFill>
                <a:srgbClr val="000000"/>
              </a:solidFill>
              <a:latin typeface="+mj-lt"/>
              <a:ea typeface="+mj-ea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293935" y="1829813"/>
            <a:ext cx="556129" cy="558590"/>
            <a:chOff x="5394325" y="3578225"/>
            <a:chExt cx="358775" cy="3603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0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55439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71522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687605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3689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8844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295264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63420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 smtClean="0">
                <a:latin typeface="+mj-lt"/>
              </a:rPr>
              <a:t>WORK REVIEW</a:t>
            </a:r>
            <a:endParaRPr lang="en-US" altLang="zh-CN" sz="1600"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8844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17" name="矩形 16"/>
          <p:cNvSpPr/>
          <p:nvPr/>
        </p:nvSpPr>
        <p:spPr>
          <a:xfrm>
            <a:off x="2604927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411347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679503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 smtClean="0">
                <a:latin typeface="+mj-lt"/>
              </a:rPr>
              <a:t>WORK REVIEW</a:t>
            </a:r>
            <a:endParaRPr lang="en-US" altLang="zh-CN" sz="160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04927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1" name="矩形 20"/>
          <p:cNvSpPr/>
          <p:nvPr/>
        </p:nvSpPr>
        <p:spPr>
          <a:xfrm>
            <a:off x="4721011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5527431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795587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 smtClean="0">
                <a:latin typeface="+mj-lt"/>
              </a:rPr>
              <a:t>WORK REVIEW</a:t>
            </a:r>
            <a:endParaRPr lang="en-US" altLang="zh-CN" sz="1600"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721011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6" name="矩形 25"/>
          <p:cNvSpPr/>
          <p:nvPr/>
        </p:nvSpPr>
        <p:spPr>
          <a:xfrm>
            <a:off x="6842563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7648983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917139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 smtClean="0">
                <a:latin typeface="+mj-lt"/>
              </a:rPr>
              <a:t>WORK REVIEW</a:t>
            </a:r>
            <a:endParaRPr lang="en-US" altLang="zh-CN" sz="1600">
              <a:latin typeface="+mj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42563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0" name="Group 112"/>
          <p:cNvGrpSpPr/>
          <p:nvPr/>
        </p:nvGrpSpPr>
        <p:grpSpPr>
          <a:xfrm>
            <a:off x="5345583" y="1536819"/>
            <a:ext cx="554885" cy="519850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3" name="AutoShape 112"/>
          <p:cNvSpPr/>
          <p:nvPr/>
        </p:nvSpPr>
        <p:spPr bwMode="auto">
          <a:xfrm>
            <a:off x="7461217" y="1520076"/>
            <a:ext cx="555785" cy="55333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4" name="Group 124"/>
          <p:cNvGrpSpPr/>
          <p:nvPr/>
        </p:nvGrpSpPr>
        <p:grpSpPr>
          <a:xfrm>
            <a:off x="3240734" y="1563334"/>
            <a:ext cx="554884" cy="466821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6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35117" y="1519776"/>
            <a:ext cx="553937" cy="553937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9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十字箭头 31"/>
          <p:cNvSpPr/>
          <p:nvPr/>
        </p:nvSpPr>
        <p:spPr>
          <a:xfrm>
            <a:off x="2540000" y="827498"/>
            <a:ext cx="4064000" cy="406400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任意多边形 32"/>
          <p:cNvSpPr/>
          <p:nvPr/>
        </p:nvSpPr>
        <p:spPr>
          <a:xfrm>
            <a:off x="2804160" y="109165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4714240" y="109165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2804160" y="30017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4714240" y="30017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35685" y="1648420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2334984" y="167174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169185" y="1333190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24483" y="3540092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2315404" y="353263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1112413" y="3217408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82080" y="3419873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6575906" y="340496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6482080" y="3097189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470878" y="1643694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6564704" y="1628787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6470878" y="1321010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grpSp>
        <p:nvGrpSpPr>
          <p:cNvPr id="23" name="Group 112"/>
          <p:cNvGrpSpPr/>
          <p:nvPr/>
        </p:nvGrpSpPr>
        <p:grpSpPr>
          <a:xfrm>
            <a:off x="5274715" y="1648420"/>
            <a:ext cx="526518" cy="493274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4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6" name="AutoShape 112"/>
          <p:cNvSpPr/>
          <p:nvPr/>
        </p:nvSpPr>
        <p:spPr bwMode="auto">
          <a:xfrm>
            <a:off x="5274288" y="3552014"/>
            <a:ext cx="527372" cy="52504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31131" y="3618279"/>
            <a:ext cx="361195" cy="526518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8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48919" y="1608009"/>
            <a:ext cx="525619" cy="525619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1" r="27551"/>
          <a:stretch>
            <a:fillRect/>
          </a:stretch>
        </p:blipFill>
        <p:spPr/>
      </p:pic>
      <p:sp>
        <p:nvSpPr>
          <p:cNvPr id="8" name="矩形 7"/>
          <p:cNvSpPr/>
          <p:nvPr/>
        </p:nvSpPr>
        <p:spPr>
          <a:xfrm>
            <a:off x="360218" y="1196830"/>
            <a:ext cx="8645237" cy="3578370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26517" y="1770412"/>
            <a:ext cx="37363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120343" y="175550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026517" y="1447728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26516" y="2906180"/>
            <a:ext cx="37363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1120342" y="2891273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026516" y="2583496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964729" y="4106027"/>
            <a:ext cx="37363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1058555" y="409112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64729" y="3783343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18" name="AutoShape 112"/>
          <p:cNvSpPr/>
          <p:nvPr/>
        </p:nvSpPr>
        <p:spPr bwMode="auto">
          <a:xfrm>
            <a:off x="604366" y="3839642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61142" y="2615228"/>
            <a:ext cx="246811" cy="359779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0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4965" y="1447728"/>
            <a:ext cx="359165" cy="359165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3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55" b="29255"/>
          <a:stretch>
            <a:fillRect/>
          </a:stretch>
        </p:blipFill>
        <p:spPr/>
      </p:pic>
      <p:sp>
        <p:nvSpPr>
          <p:cNvPr id="13" name="矩形 12"/>
          <p:cNvSpPr/>
          <p:nvPr/>
        </p:nvSpPr>
        <p:spPr>
          <a:xfrm>
            <a:off x="0" y="1658699"/>
            <a:ext cx="9144001" cy="271269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69736" y="3195745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642105" y="319574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02435" y="2857191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87333" y="3195745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4459702" y="319574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820032" y="2857191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65667" y="3195745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7338036" y="319574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698366" y="2857191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grpSp>
        <p:nvGrpSpPr>
          <p:cNvPr id="15" name="Group 112"/>
          <p:cNvGrpSpPr/>
          <p:nvPr/>
        </p:nvGrpSpPr>
        <p:grpSpPr>
          <a:xfrm>
            <a:off x="4285952" y="2229119"/>
            <a:ext cx="572095" cy="535974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6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8" name="AutoShape 112"/>
          <p:cNvSpPr/>
          <p:nvPr/>
        </p:nvSpPr>
        <p:spPr bwMode="auto">
          <a:xfrm>
            <a:off x="1467890" y="2211857"/>
            <a:ext cx="573023" cy="57049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254102" y="2211059"/>
            <a:ext cx="392461" cy="572095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0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" b="944"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" b="944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" b="1074"/>
          <a:stretch>
            <a:fillRect/>
          </a:stretch>
        </p:blipFill>
        <p:spPr/>
      </p:pic>
      <p:sp>
        <p:nvSpPr>
          <p:cNvPr id="10" name="圆角矩形 9"/>
          <p:cNvSpPr/>
          <p:nvPr/>
        </p:nvSpPr>
        <p:spPr>
          <a:xfrm>
            <a:off x="835890" y="3281217"/>
            <a:ext cx="1209964" cy="3833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rgbClr val="000000"/>
                </a:solidFill>
                <a:latin typeface="+mj-lt"/>
                <a:ea typeface="+mj-ea"/>
              </a:rPr>
              <a:t>ONE</a:t>
            </a:r>
            <a:endParaRPr lang="zh-CN" altLang="en-US" sz="1200">
              <a:solidFill>
                <a:srgbClr val="000000"/>
              </a:solidFill>
              <a:latin typeface="+mj-lt"/>
              <a:ea typeface="+mj-ea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3939306" y="3281217"/>
            <a:ext cx="1209964" cy="3833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smtClean="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TWO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042722" y="3281217"/>
            <a:ext cx="1209964" cy="3833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rgbClr val="000000"/>
                </a:solidFill>
                <a:latin typeface="+mj-lt"/>
                <a:ea typeface="+mj-ea"/>
              </a:rPr>
              <a:t>THREE</a:t>
            </a:r>
            <a:endParaRPr lang="zh-CN" altLang="en-US" sz="1200">
              <a:solidFill>
                <a:srgbClr val="000000"/>
              </a:solidFill>
              <a:latin typeface="+mj-lt"/>
              <a:ea typeface="+mj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86781" y="407013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359150" y="410090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719480" y="376235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387333" y="407013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4459702" y="410090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3820032" y="376235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487885" y="407013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7560254" y="410090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6920584" y="376235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30701" b="17288"/>
          <a:stretch>
            <a:fillRect/>
          </a:stretch>
        </p:blipFill>
        <p:spPr>
          <a:xfrm>
            <a:off x="-10510" y="-1"/>
            <a:ext cx="4329961" cy="512904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5660" y="283994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工作回顾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64260" y="653326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38982" y="0"/>
            <a:ext cx="0" cy="51435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680364" y="918490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accent2"/>
                </a:solidFill>
                <a:latin typeface="+mj-lt"/>
              </a:rPr>
              <a:t>01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680364" y="2507144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accent2"/>
                </a:solidFill>
                <a:latin typeface="+mj-lt"/>
              </a:rPr>
              <a:t>02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680364" y="4095798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solidFill>
                  <a:schemeClr val="accent2"/>
                </a:solidFill>
                <a:latin typeface="+mj-lt"/>
              </a:rPr>
              <a:t>03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45751" y="2831328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5270415" y="283132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4111147" y="2492774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98852" y="1313793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6292678" y="129888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6198852" y="991109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98852" y="4464172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smtClea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292678" y="44492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198852" y="4141488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 smtClean="0">
                <a:latin typeface="+mj-lt"/>
              </a:rPr>
              <a:t>WORK REVIEW</a:t>
            </a:r>
            <a:endParaRPr lang="en-US" altLang="zh-CN" sz="14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蓝素材：http://itren.taobao.com/">
  <a:themeElements>
    <a:clrScheme name="奥斯卡黑金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F6D23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1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1777</Words>
  <Application>Microsoft Office PowerPoint</Application>
  <PresentationFormat>全屏显示(16:9)</PresentationFormat>
  <Paragraphs>194</Paragraphs>
  <Slides>26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蓝素材：http://itren.taobao.com/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解忧素材</Manager>
  <Company>解忧素材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解忧素材</dc:title>
  <dc:subject>解忧素材</dc:subject>
  <dc:creator>解忧素材：http://shop248912786.taobao.com/index.htm; 蓝素材：itren.taobao.com; 熊猫哒哒</dc:creator>
  <cp:keywords>蓝素材：itren.taobao.com</cp:keywords>
  <dc:description>蓝素材：itren.taobao.com</dc:description>
  <cp:lastModifiedBy>ThinK For H</cp:lastModifiedBy>
  <cp:revision>6</cp:revision>
  <dcterms:created xsi:type="dcterms:W3CDTF">2017-01-16T13:02:00Z</dcterms:created>
  <dcterms:modified xsi:type="dcterms:W3CDTF">2018-03-19T03:26:45Z</dcterms:modified>
  <cp:category>蓝素材：itren.taobao.com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