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436" r:id="rId2"/>
    <p:sldId id="406" r:id="rId3"/>
    <p:sldId id="407" r:id="rId4"/>
    <p:sldId id="425" r:id="rId5"/>
    <p:sldId id="409" r:id="rId6"/>
    <p:sldId id="274" r:id="rId7"/>
    <p:sldId id="270" r:id="rId8"/>
    <p:sldId id="408" r:id="rId9"/>
    <p:sldId id="410" r:id="rId10"/>
    <p:sldId id="429" r:id="rId11"/>
    <p:sldId id="412" r:id="rId12"/>
    <p:sldId id="411" r:id="rId13"/>
    <p:sldId id="433" r:id="rId14"/>
    <p:sldId id="431" r:id="rId15"/>
    <p:sldId id="430" r:id="rId16"/>
    <p:sldId id="427" r:id="rId17"/>
    <p:sldId id="426" r:id="rId18"/>
    <p:sldId id="434" r:id="rId19"/>
    <p:sldId id="258" r:id="rId20"/>
    <p:sldId id="267" r:id="rId21"/>
    <p:sldId id="428" r:id="rId22"/>
    <p:sldId id="284" r:id="rId23"/>
    <p:sldId id="437" r:id="rId24"/>
    <p:sldId id="296" r:id="rId25"/>
    <p:sldId id="297" r:id="rId26"/>
    <p:sldId id="298" r:id="rId27"/>
    <p:sldId id="299" r:id="rId28"/>
    <p:sldId id="300" r:id="rId29"/>
    <p:sldId id="30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65" autoAdjust="0"/>
  </p:normalViewPr>
  <p:slideViewPr>
    <p:cSldViewPr snapToGrid="0">
      <p:cViewPr varScale="1">
        <p:scale>
          <a:sx n="66" d="100"/>
          <a:sy n="66" d="100"/>
        </p:scale>
        <p:origin x="1044" y="66"/>
      </p:cViewPr>
      <p:guideLst>
        <p:guide orient="horz" pos="2155"/>
        <p:guide pos="3840"/>
      </p:guideLst>
    </p:cSldViewPr>
  </p:slideViewPr>
  <p:notesTextViewPr>
    <p:cViewPr>
      <p:scale>
        <a:sx n="1" d="1"/>
        <a:sy n="1" d="1"/>
      </p:scale>
      <p:origin x="0" y="-6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45441-8662-40C9-8B97-07E8A97C8913}" type="datetimeFigureOut">
              <a:rPr lang="zh-CN" altLang="en-US" smtClean="0"/>
              <a:t>2019/1/26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AA3C-9855-47E7-A100-B684445D7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51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www.freeppt7.com-Best PowerPoint templates for free download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www.freeppt7.com-Best PowerPoint templates for free download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24</a:t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478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AF021-C975-47EB-9765-E80094CFEF73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46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BAD54-3AEB-4227-BB1F-BDDA1BDBA5F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AA3C-9855-47E7-A100-B684445D7EC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 userDrawn="1"/>
        </p:nvSpPr>
        <p:spPr bwMode="auto">
          <a:xfrm flipH="1"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3BBA-78B2-4CD0-975B-1DA85D06A14E}" type="datetimeFigureOut">
              <a:rPr lang="zh-CN" altLang="en-US" smtClean="0"/>
              <a:t>2019/1/26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9BBF-528F-4082-92DD-9E4D521DC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05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3BBA-78B2-4CD0-975B-1DA85D06A14E}" type="datetimeFigureOut">
              <a:rPr lang="zh-CN" altLang="en-US" smtClean="0"/>
              <a:t>2019/1/26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09BBF-528F-4082-92DD-9E4D521DC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18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B155A-6C3F-4654-B89E-25DB213E399B}" type="datetimeFigureOut">
              <a:rPr lang="zh-CN" altLang="en-US" smtClean="0"/>
              <a:t>2019/1/26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CE2E0-6DDF-4FAE-9DBA-F1C48BF5C1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pt7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flipH="1">
            <a:off x="-14178" y="-4263656"/>
            <a:ext cx="7134446" cy="7134446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>
            <a:off x="-4058094" y="-1665768"/>
            <a:ext cx="7134446" cy="7134446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-4263656" y="2636874"/>
            <a:ext cx="5663607" cy="5663607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-1080977" y="4940596"/>
            <a:ext cx="4362891" cy="4362891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494335" y="5720316"/>
            <a:ext cx="3395329" cy="3395329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8"/>
          <p:cNvSpPr txBox="1">
            <a:spLocks noChangeArrowheads="1"/>
          </p:cNvSpPr>
          <p:nvPr/>
        </p:nvSpPr>
        <p:spPr bwMode="auto">
          <a:xfrm>
            <a:off x="4439747" y="3421199"/>
            <a:ext cx="7257447" cy="101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Verdana" panose="020B0604030504040204" pitchFamily="34" charset="0"/>
              </a:rPr>
              <a:t>工作总结暨工作计划</a:t>
            </a:r>
          </a:p>
        </p:txBody>
      </p:sp>
      <p:sp>
        <p:nvSpPr>
          <p:cNvPr id="11" name="Content Placeholder 2"/>
          <p:cNvSpPr txBox="1"/>
          <p:nvPr/>
        </p:nvSpPr>
        <p:spPr>
          <a:xfrm>
            <a:off x="4582630" y="4559460"/>
            <a:ext cx="6303824" cy="87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您的内容打在这里，或者通过复制您的文本后，在此框中选择粘贴，并选择只保留文字；您的内容打在这里者通过复制您的文本后在此框中选择粘贴</a:t>
            </a:r>
            <a:endParaRPr lang="id-ID" altLang="zh-CN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Open Sans Light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0373" y="5582654"/>
            <a:ext cx="2323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BY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FREEPPT7.COM</a:t>
            </a:r>
            <a:endParaRPr lang="zh-CN" altLang="en-US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7504" y="5568140"/>
            <a:ext cx="270597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时间：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201X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年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XX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月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XX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82795" y="2918460"/>
            <a:ext cx="686117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黑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金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高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端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商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务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报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告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621485" y="222109"/>
            <a:ext cx="3441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此处添加您的公司名称</a:t>
            </a:r>
          </a:p>
        </p:txBody>
      </p:sp>
      <p:pic>
        <p:nvPicPr>
          <p:cNvPr id="18" name="Jar Of Love-女声旋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85777" y="147616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90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640"/>
                            </p:stCondLst>
                            <p:childTnLst>
                              <p:par>
                                <p:cTn id="4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5"/>
          <p:cNvGrpSpPr/>
          <p:nvPr/>
        </p:nvGrpSpPr>
        <p:grpSpPr>
          <a:xfrm>
            <a:off x="1982239" y="1696506"/>
            <a:ext cx="2338875" cy="4379166"/>
            <a:chOff x="1486679" y="1272379"/>
            <a:chExt cx="1754156" cy="3284375"/>
          </a:xfrm>
        </p:grpSpPr>
        <p:sp>
          <p:nvSpPr>
            <p:cNvPr id="7" name="矩形 6"/>
            <p:cNvSpPr/>
            <p:nvPr/>
          </p:nvSpPr>
          <p:spPr>
            <a:xfrm>
              <a:off x="1490893" y="2180558"/>
              <a:ext cx="1742400" cy="2376196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86679" y="1272379"/>
              <a:ext cx="1754156" cy="908179"/>
              <a:chOff x="1729273" y="1244082"/>
              <a:chExt cx="1754156" cy="908179"/>
            </a:xfr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p:grpSpPr>
          <p:sp>
            <p:nvSpPr>
              <p:cNvPr id="13" name="矩形 12"/>
              <p:cNvSpPr/>
              <p:nvPr/>
            </p:nvSpPr>
            <p:spPr>
              <a:xfrm>
                <a:off x="1729273" y="1617306"/>
                <a:ext cx="1754156" cy="5349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1729273" y="1244082"/>
                <a:ext cx="1754156" cy="3732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2004420" y="1525163"/>
              <a:ext cx="70290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基础版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51295" y="1784102"/>
              <a:ext cx="960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40000/</a:t>
              </a: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月</a:t>
              </a:r>
            </a:p>
          </p:txBody>
        </p:sp>
        <p:sp>
          <p:nvSpPr>
            <p:cNvPr id="11" name="Rectangle 23"/>
            <p:cNvSpPr/>
            <p:nvPr/>
          </p:nvSpPr>
          <p:spPr>
            <a:xfrm>
              <a:off x="1779038" y="2300015"/>
              <a:ext cx="1169437" cy="1177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单击此处添加文字，添加具体文字内容，您的说明文字在此处添加，此处输入详细的说明文字。单击此处添加文字，添加具体文字内容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Rectangle 27"/>
            <p:cNvSpPr/>
            <p:nvPr/>
          </p:nvSpPr>
          <p:spPr>
            <a:xfrm>
              <a:off x="1988002" y="4008158"/>
              <a:ext cx="751508" cy="215444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71651" y="1696506"/>
            <a:ext cx="2338875" cy="4379166"/>
            <a:chOff x="3728738" y="1272379"/>
            <a:chExt cx="1754156" cy="3284375"/>
          </a:xfrm>
        </p:grpSpPr>
        <p:sp>
          <p:nvSpPr>
            <p:cNvPr id="16" name="矩形 15"/>
            <p:cNvSpPr/>
            <p:nvPr/>
          </p:nvSpPr>
          <p:spPr>
            <a:xfrm>
              <a:off x="3732952" y="2180558"/>
              <a:ext cx="1742400" cy="2376196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728738" y="1272379"/>
              <a:ext cx="1754156" cy="949223"/>
              <a:chOff x="1729273" y="1244082"/>
              <a:chExt cx="1754156" cy="949223"/>
            </a:xfr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p:grpSpPr>
          <p:sp>
            <p:nvSpPr>
              <p:cNvPr id="22" name="矩形 21"/>
              <p:cNvSpPr/>
              <p:nvPr/>
            </p:nvSpPr>
            <p:spPr>
              <a:xfrm>
                <a:off x="1729273" y="1617305"/>
                <a:ext cx="1754156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1729273" y="1244082"/>
                <a:ext cx="1754156" cy="3732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086060" y="1557181"/>
              <a:ext cx="104086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标准版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124081" y="1834180"/>
              <a:ext cx="960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50000/</a:t>
              </a: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月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Rectangle 23"/>
            <p:cNvSpPr/>
            <p:nvPr/>
          </p:nvSpPr>
          <p:spPr>
            <a:xfrm>
              <a:off x="4021097" y="2300015"/>
              <a:ext cx="1169437" cy="1177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单击此处添加文字，添加具体文字内容，您的说明文字在此处添加，此处输入详细的说明文字。单击此处添加文字，添加具体文字内容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Rectangle 27"/>
            <p:cNvSpPr/>
            <p:nvPr/>
          </p:nvSpPr>
          <p:spPr>
            <a:xfrm>
              <a:off x="4230061" y="4008158"/>
              <a:ext cx="751508" cy="215444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61063" y="1696506"/>
            <a:ext cx="2338875" cy="4379166"/>
            <a:chOff x="5970797" y="1272379"/>
            <a:chExt cx="1754156" cy="3284375"/>
          </a:xfrm>
        </p:grpSpPr>
        <p:sp>
          <p:nvSpPr>
            <p:cNvPr id="25" name="矩形 24"/>
            <p:cNvSpPr/>
            <p:nvPr/>
          </p:nvSpPr>
          <p:spPr>
            <a:xfrm>
              <a:off x="5975011" y="2180558"/>
              <a:ext cx="1742400" cy="2376196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6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970797" y="1272379"/>
              <a:ext cx="1754156" cy="908179"/>
              <a:chOff x="1729273" y="1244082"/>
              <a:chExt cx="1754156" cy="908179"/>
            </a:xfr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p:grpSpPr>
          <p:sp>
            <p:nvSpPr>
              <p:cNvPr id="31" name="矩形 30"/>
              <p:cNvSpPr/>
              <p:nvPr/>
            </p:nvSpPr>
            <p:spPr>
              <a:xfrm>
                <a:off x="1729273" y="1617306"/>
                <a:ext cx="1754156" cy="5349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1729273" y="1244082"/>
                <a:ext cx="1754156" cy="3732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6437304" y="1545670"/>
              <a:ext cx="8950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专业版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404683" y="1784102"/>
              <a:ext cx="960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90000/</a:t>
              </a:r>
              <a:r>
                <a:rPr lang="zh-CN" altLang="en-US" sz="1465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月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Rectangle 23"/>
            <p:cNvSpPr/>
            <p:nvPr/>
          </p:nvSpPr>
          <p:spPr>
            <a:xfrm>
              <a:off x="6263156" y="2300015"/>
              <a:ext cx="1169437" cy="1177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单击此处添加文字，添加具体文字内容，您的说明文字在此处添加，此处输入详细的说明文字。单击此处添加文字，添加具体文字内容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Rectangle 27"/>
            <p:cNvSpPr/>
            <p:nvPr/>
          </p:nvSpPr>
          <p:spPr>
            <a:xfrm>
              <a:off x="6472120" y="4008158"/>
              <a:ext cx="751508" cy="215444"/>
            </a:xfrm>
            <a:prstGeom prst="rect">
              <a:avLst/>
            </a:prstGeom>
            <a:noFill/>
            <a:ln w="127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4751851" y="1975960"/>
            <a:ext cx="526256" cy="52625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66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281712" y="2838193"/>
            <a:ext cx="526256" cy="52625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66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81712" y="3851835"/>
            <a:ext cx="526256" cy="52625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66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51851" y="4714067"/>
            <a:ext cx="526256" cy="52625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66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5327916" y="1963572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规划内容</a:t>
            </a:r>
            <a:r>
              <a:rPr lang="en-US" altLang="zh-CN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1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：添加相关的描述文字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5895045" y="2827668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规划内容</a:t>
            </a:r>
            <a:r>
              <a:rPr lang="en-US" altLang="zh-CN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2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：添加相关的描述文字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5920901" y="3885649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规划内容</a:t>
            </a:r>
            <a:r>
              <a:rPr lang="en-US" altLang="zh-CN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3</a:t>
            </a:r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添加相关的描述文字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5423925" y="4746484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规划内容</a:t>
            </a:r>
            <a:r>
              <a:rPr lang="en-US" altLang="zh-CN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4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：添加相关的描述文字</a:t>
            </a:r>
          </a:p>
        </p:txBody>
      </p:sp>
      <p:sp>
        <p:nvSpPr>
          <p:cNvPr id="14" name="弧形 13"/>
          <p:cNvSpPr/>
          <p:nvPr/>
        </p:nvSpPr>
        <p:spPr>
          <a:xfrm rot="2700000">
            <a:off x="-138239" y="1241870"/>
            <a:ext cx="4764533" cy="4764533"/>
          </a:xfrm>
          <a:prstGeom prst="arc">
            <a:avLst/>
          </a:pr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26023" y="2093083"/>
            <a:ext cx="3052932" cy="30529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12 0.20069 L 0.00208 -0.01019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54" y="-105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0.075 L 0.00065 -0.0034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3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48 -0.07292 L 0.00065 -0.00023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3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12 -0.19884 L -0.00091 -0.00162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6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矩形 5"/>
          <p:cNvSpPr/>
          <p:nvPr/>
        </p:nvSpPr>
        <p:spPr>
          <a:xfrm>
            <a:off x="1447880" y="1595539"/>
            <a:ext cx="2615763" cy="20954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/>
          </a:p>
        </p:txBody>
      </p:sp>
      <p:sp>
        <p:nvSpPr>
          <p:cNvPr id="7" name="矩形 6"/>
          <p:cNvSpPr/>
          <p:nvPr/>
        </p:nvSpPr>
        <p:spPr>
          <a:xfrm>
            <a:off x="1447880" y="3785193"/>
            <a:ext cx="2615763" cy="20173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/>
          </a:p>
        </p:txBody>
      </p:sp>
      <p:sp>
        <p:nvSpPr>
          <p:cNvPr id="8" name="矩形 7"/>
          <p:cNvSpPr/>
          <p:nvPr/>
        </p:nvSpPr>
        <p:spPr>
          <a:xfrm flipH="1">
            <a:off x="4147785" y="1595539"/>
            <a:ext cx="6772751" cy="4207051"/>
          </a:xfrm>
          <a:prstGeom prst="rect">
            <a:avLst/>
          </a:prstGeom>
          <a:solidFill>
            <a:schemeClr val="bg1">
              <a:alpha val="2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13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4465484" y="1855672"/>
            <a:ext cx="607412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未来工作计划：</a:t>
            </a:r>
            <a:endParaRPr lang="en-US" altLang="zh-CN" sz="28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1</a:t>
            </a:r>
            <a:r>
              <a:rPr lang="zh-CN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2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3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4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5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defTabSz="1015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6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、添加相关的描述文字，言短意赅即可</a:t>
            </a:r>
            <a:endParaRPr lang="en-US" altLang="zh-CN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45"/>
          <p:cNvSpPr>
            <a:spLocks noChangeArrowheads="1"/>
          </p:cNvSpPr>
          <p:nvPr/>
        </p:nvSpPr>
        <p:spPr bwMode="auto">
          <a:xfrm>
            <a:off x="206810" y="398431"/>
            <a:ext cx="4034496" cy="6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3" rIns="91388" bIns="45693">
            <a:spAutoFit/>
          </a:bodyPr>
          <a:lstStyle/>
          <a:p>
            <a:pPr algn="ctr">
              <a:defRPr/>
            </a:pPr>
            <a:r>
              <a:rPr lang="zh-CN" altLang="en-US" sz="37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目录 </a:t>
            </a:r>
            <a:r>
              <a:rPr lang="en-US" altLang="zh-CN" sz="3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5067" y="1122511"/>
            <a:ext cx="29040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6872" y="3869301"/>
            <a:ext cx="2218973" cy="1777860"/>
            <a:chOff x="1066872" y="3869301"/>
            <a:chExt cx="2218973" cy="1777860"/>
          </a:xfrm>
        </p:grpSpPr>
        <p:sp>
          <p:nvSpPr>
            <p:cNvPr id="15" name="矩形 14"/>
            <p:cNvSpPr/>
            <p:nvPr/>
          </p:nvSpPr>
          <p:spPr>
            <a:xfrm>
              <a:off x="115262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380"/>
            <p:cNvSpPr/>
            <p:nvPr/>
          </p:nvSpPr>
          <p:spPr>
            <a:xfrm>
              <a:off x="1066872" y="4446832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49266" y="3869301"/>
            <a:ext cx="2218973" cy="1793569"/>
            <a:chOff x="3649266" y="3869301"/>
            <a:chExt cx="2218973" cy="1793569"/>
          </a:xfrm>
        </p:grpSpPr>
        <p:sp>
          <p:nvSpPr>
            <p:cNvPr id="16" name="矩形 15"/>
            <p:cNvSpPr/>
            <p:nvPr/>
          </p:nvSpPr>
          <p:spPr>
            <a:xfrm>
              <a:off x="3724136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380"/>
            <p:cNvSpPr/>
            <p:nvPr/>
          </p:nvSpPr>
          <p:spPr>
            <a:xfrm>
              <a:off x="3649266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660" y="3869301"/>
            <a:ext cx="2218973" cy="1793569"/>
            <a:chOff x="6231660" y="3869301"/>
            <a:chExt cx="2218973" cy="1793569"/>
          </a:xfrm>
        </p:grpSpPr>
        <p:sp>
          <p:nvSpPr>
            <p:cNvPr id="17" name="矩形 16"/>
            <p:cNvSpPr/>
            <p:nvPr/>
          </p:nvSpPr>
          <p:spPr>
            <a:xfrm>
              <a:off x="629565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380"/>
            <p:cNvSpPr/>
            <p:nvPr/>
          </p:nvSpPr>
          <p:spPr>
            <a:xfrm>
              <a:off x="6231660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14055" y="3869301"/>
            <a:ext cx="2218973" cy="1793569"/>
            <a:chOff x="8814055" y="3869301"/>
            <a:chExt cx="2218973" cy="1793569"/>
          </a:xfrm>
        </p:grpSpPr>
        <p:sp>
          <p:nvSpPr>
            <p:cNvPr id="18" name="矩形 17"/>
            <p:cNvSpPr/>
            <p:nvPr/>
          </p:nvSpPr>
          <p:spPr>
            <a:xfrm>
              <a:off x="8867167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380"/>
            <p:cNvSpPr/>
            <p:nvPr/>
          </p:nvSpPr>
          <p:spPr>
            <a:xfrm>
              <a:off x="8814055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459" y="2108908"/>
            <a:ext cx="1543299" cy="1543299"/>
            <a:chOff x="1412459" y="2032708"/>
            <a:chExt cx="1543299" cy="1543299"/>
          </a:xfrm>
        </p:grpSpPr>
        <p:sp>
          <p:nvSpPr>
            <p:cNvPr id="10" name="椭圆 9"/>
            <p:cNvSpPr/>
            <p:nvPr/>
          </p:nvSpPr>
          <p:spPr bwMode="auto">
            <a:xfrm>
              <a:off x="1412459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718569" y="2326606"/>
              <a:ext cx="915578" cy="882793"/>
              <a:chOff x="7019925" y="5499100"/>
              <a:chExt cx="312738" cy="301626"/>
            </a:xfr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</p:grpSpPr>
          <p:sp>
            <p:nvSpPr>
              <p:cNvPr id="28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551891" y="2108908"/>
            <a:ext cx="1543299" cy="1543299"/>
            <a:chOff x="6551891" y="2032708"/>
            <a:chExt cx="1543299" cy="1543299"/>
          </a:xfrm>
        </p:grpSpPr>
        <p:sp>
          <p:nvSpPr>
            <p:cNvPr id="7" name="椭圆 6"/>
            <p:cNvSpPr/>
            <p:nvPr/>
          </p:nvSpPr>
          <p:spPr bwMode="auto">
            <a:xfrm>
              <a:off x="6551891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905245" y="2400585"/>
              <a:ext cx="832988" cy="83298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1605" y="2108908"/>
            <a:ext cx="1543299" cy="1543299"/>
            <a:chOff x="9121605" y="2032708"/>
            <a:chExt cx="1543299" cy="1543299"/>
          </a:xfrm>
        </p:grpSpPr>
        <p:sp>
          <p:nvSpPr>
            <p:cNvPr id="4" name="椭圆 3"/>
            <p:cNvSpPr/>
            <p:nvPr/>
          </p:nvSpPr>
          <p:spPr bwMode="auto">
            <a:xfrm>
              <a:off x="912160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KSO_Shape"/>
            <p:cNvSpPr>
              <a:spLocks noChangeAspect="1"/>
            </p:cNvSpPr>
            <p:nvPr/>
          </p:nvSpPr>
          <p:spPr bwMode="auto">
            <a:xfrm>
              <a:off x="9566009" y="2359409"/>
              <a:ext cx="654490" cy="84999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4575" y="2108908"/>
            <a:ext cx="1543299" cy="1543299"/>
            <a:chOff x="3982175" y="2032708"/>
            <a:chExt cx="1543299" cy="1543299"/>
          </a:xfrm>
        </p:grpSpPr>
        <p:sp>
          <p:nvSpPr>
            <p:cNvPr id="39" name="椭圆 38"/>
            <p:cNvSpPr/>
            <p:nvPr/>
          </p:nvSpPr>
          <p:spPr bwMode="auto">
            <a:xfrm>
              <a:off x="398217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KSO_Shape"/>
            <p:cNvSpPr>
              <a:spLocks noChangeAspect="1"/>
            </p:cNvSpPr>
            <p:nvPr/>
          </p:nvSpPr>
          <p:spPr bwMode="auto">
            <a:xfrm>
              <a:off x="4253293" y="2432488"/>
              <a:ext cx="993862" cy="74373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50089" y="2108908"/>
            <a:ext cx="1543299" cy="1543299"/>
            <a:chOff x="6551891" y="2032708"/>
            <a:chExt cx="1543299" cy="1543299"/>
          </a:xfrm>
        </p:grpSpPr>
        <p:sp>
          <p:nvSpPr>
            <p:cNvPr id="41" name="椭圆 40"/>
            <p:cNvSpPr/>
            <p:nvPr/>
          </p:nvSpPr>
          <p:spPr bwMode="auto">
            <a:xfrm>
              <a:off x="6551891" y="2032708"/>
              <a:ext cx="1543299" cy="1543299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KSO_Shape"/>
            <p:cNvSpPr/>
            <p:nvPr/>
          </p:nvSpPr>
          <p:spPr bwMode="auto">
            <a:xfrm>
              <a:off x="6905245" y="2400585"/>
              <a:ext cx="832988" cy="83298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5"/>
          <p:cNvGrpSpPr/>
          <p:nvPr/>
        </p:nvGrpSpPr>
        <p:grpSpPr>
          <a:xfrm>
            <a:off x="5859365" y="2215765"/>
            <a:ext cx="7527564" cy="4642236"/>
            <a:chOff x="1485595" y="500062"/>
            <a:chExt cx="7529513" cy="4643438"/>
          </a:xfrm>
        </p:grpSpPr>
        <p:pic>
          <p:nvPicPr>
            <p:cNvPr id="7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485595" y="500062"/>
              <a:ext cx="7529513" cy="4643438"/>
            </a:xfrm>
            <a:prstGeom prst="rect">
              <a:avLst/>
            </a:prstGeom>
          </p:spPr>
        </p:pic>
        <p:sp>
          <p:nvSpPr>
            <p:cNvPr id="8" name="Rectangle 4"/>
            <p:cNvSpPr/>
            <p:nvPr/>
          </p:nvSpPr>
          <p:spPr>
            <a:xfrm>
              <a:off x="3297434" y="1062344"/>
              <a:ext cx="1569028" cy="279875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9" name="矩形 8"/>
          <p:cNvSpPr/>
          <p:nvPr/>
        </p:nvSpPr>
        <p:spPr>
          <a:xfrm>
            <a:off x="1487057" y="2364511"/>
            <a:ext cx="120073" cy="489527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7130" y="2364512"/>
            <a:ext cx="3075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rPr>
              <a:t>添加产品名称</a:t>
            </a:r>
          </a:p>
        </p:txBody>
      </p:sp>
      <p:sp>
        <p:nvSpPr>
          <p:cNvPr id="11" name="Content Placeholder 2"/>
          <p:cNvSpPr txBox="1"/>
          <p:nvPr/>
        </p:nvSpPr>
        <p:spPr>
          <a:xfrm>
            <a:off x="1365413" y="2985777"/>
            <a:ext cx="4848948" cy="183560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单击此处添加文字，添加具体文字内容，您的说明文字在此处添加，此处输入详细的说明文字。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Rectangle 27"/>
          <p:cNvSpPr/>
          <p:nvPr/>
        </p:nvSpPr>
        <p:spPr>
          <a:xfrm>
            <a:off x="1487056" y="4924682"/>
            <a:ext cx="1874981" cy="453090"/>
          </a:xfrm>
          <a:prstGeom prst="roundRect">
            <a:avLst>
              <a:gd name="adj" fmla="val 27969"/>
            </a:avLst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添加文字内容</a:t>
            </a:r>
            <a:endParaRPr lang="en-US" altLang="zh-CN" sz="18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0" grpId="0"/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5"/>
          <p:cNvGrpSpPr/>
          <p:nvPr/>
        </p:nvGrpSpPr>
        <p:grpSpPr>
          <a:xfrm>
            <a:off x="5316872" y="2052111"/>
            <a:ext cx="1873077" cy="3791669"/>
            <a:chOff x="3987654" y="1679757"/>
            <a:chExt cx="1404808" cy="2843752"/>
          </a:xfrm>
        </p:grpSpPr>
        <p:pic>
          <p:nvPicPr>
            <p:cNvPr id="7" name="Picture 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 bwMode="auto">
            <a:xfrm>
              <a:off x="3987654" y="1679757"/>
              <a:ext cx="1404808" cy="2843752"/>
            </a:xfrm>
            <a:prstGeom prst="rect">
              <a:avLst/>
            </a:prstGeom>
            <a:effectLst>
              <a:reflection stA="29000" endPos="11000" dist="12700" dir="5400000" sy="-100000" algn="bl" rotWithShape="0"/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4107874" y="2092036"/>
              <a:ext cx="1163782" cy="202276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9" name="Oval 53"/>
          <p:cNvSpPr>
            <a:spLocks noChangeAspect="1"/>
          </p:cNvSpPr>
          <p:nvPr/>
        </p:nvSpPr>
        <p:spPr>
          <a:xfrm>
            <a:off x="7633861" y="2512095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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345236" y="2405868"/>
            <a:ext cx="3006429" cy="899129"/>
            <a:chOff x="6258927" y="1945076"/>
            <a:chExt cx="2254822" cy="674347"/>
          </a:xfrm>
        </p:grpSpPr>
        <p:sp>
          <p:nvSpPr>
            <p:cNvPr id="11" name="Rectangle 23"/>
            <p:cNvSpPr/>
            <p:nvPr/>
          </p:nvSpPr>
          <p:spPr>
            <a:xfrm>
              <a:off x="6258927" y="2180649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261928" y="1945076"/>
              <a:ext cx="146073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sp>
        <p:nvSpPr>
          <p:cNvPr id="13" name="Oval 53"/>
          <p:cNvSpPr>
            <a:spLocks noChangeAspect="1"/>
          </p:cNvSpPr>
          <p:nvPr/>
        </p:nvSpPr>
        <p:spPr>
          <a:xfrm>
            <a:off x="7633861" y="3649618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345236" y="3543391"/>
            <a:ext cx="3006429" cy="899129"/>
            <a:chOff x="6258927" y="2798218"/>
            <a:chExt cx="2254822" cy="674347"/>
          </a:xfrm>
        </p:grpSpPr>
        <p:sp>
          <p:nvSpPr>
            <p:cNvPr id="15" name="Rectangle 23"/>
            <p:cNvSpPr/>
            <p:nvPr/>
          </p:nvSpPr>
          <p:spPr>
            <a:xfrm>
              <a:off x="6258927" y="3033791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61928" y="2798218"/>
              <a:ext cx="1650431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sp>
        <p:nvSpPr>
          <p:cNvPr id="17" name="Oval 53"/>
          <p:cNvSpPr>
            <a:spLocks noChangeAspect="1"/>
          </p:cNvSpPr>
          <p:nvPr/>
        </p:nvSpPr>
        <p:spPr>
          <a:xfrm>
            <a:off x="7633861" y="4800045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345236" y="4702111"/>
            <a:ext cx="3006429" cy="890836"/>
            <a:chOff x="6258927" y="3667258"/>
            <a:chExt cx="2254822" cy="668127"/>
          </a:xfrm>
        </p:grpSpPr>
        <p:sp>
          <p:nvSpPr>
            <p:cNvPr id="19" name="Rectangle 23"/>
            <p:cNvSpPr/>
            <p:nvPr/>
          </p:nvSpPr>
          <p:spPr>
            <a:xfrm>
              <a:off x="6258927" y="3896611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61928" y="3667258"/>
              <a:ext cx="146073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sp>
        <p:nvSpPr>
          <p:cNvPr id="21" name="Oval 53"/>
          <p:cNvSpPr>
            <a:spLocks noChangeAspect="1"/>
          </p:cNvSpPr>
          <p:nvPr/>
        </p:nvSpPr>
        <p:spPr>
          <a:xfrm>
            <a:off x="4223701" y="2512737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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222368" y="2396636"/>
            <a:ext cx="3206953" cy="836395"/>
            <a:chOff x="916775" y="1938149"/>
            <a:chExt cx="2405215" cy="627296"/>
          </a:xfrm>
        </p:grpSpPr>
        <p:sp>
          <p:nvSpPr>
            <p:cNvPr id="23" name="Rectangle 23"/>
            <p:cNvSpPr/>
            <p:nvPr/>
          </p:nvSpPr>
          <p:spPr>
            <a:xfrm>
              <a:off x="916775" y="2126671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61251" y="1938149"/>
              <a:ext cx="146073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19765" y="3518986"/>
            <a:ext cx="3206953" cy="836395"/>
            <a:chOff x="914823" y="2779911"/>
            <a:chExt cx="2405215" cy="627296"/>
          </a:xfrm>
        </p:grpSpPr>
        <p:sp>
          <p:nvSpPr>
            <p:cNvPr id="26" name="Rectangle 23"/>
            <p:cNvSpPr/>
            <p:nvPr/>
          </p:nvSpPr>
          <p:spPr>
            <a:xfrm>
              <a:off x="914823" y="2968433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59299" y="2779911"/>
              <a:ext cx="146073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53938" y="4693823"/>
            <a:ext cx="3206953" cy="836395"/>
            <a:chOff x="865453" y="3661038"/>
            <a:chExt cx="2405215" cy="627296"/>
          </a:xfrm>
        </p:grpSpPr>
        <p:sp>
          <p:nvSpPr>
            <p:cNvPr id="29" name="Rectangle 23"/>
            <p:cNvSpPr/>
            <p:nvPr/>
          </p:nvSpPr>
          <p:spPr>
            <a:xfrm>
              <a:off x="865453" y="3849560"/>
              <a:ext cx="2254822" cy="43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点击输入具体内容，对服务进行详细的介绍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点击输入具体内容</a:t>
              </a:r>
              <a:r>
                <a:rPr lang="en-US" altLang="zh-CN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,</a:t>
              </a: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华文细黑" panose="02010600040101010101" pitchFamily="2" charset="-122"/>
                </a:rPr>
                <a:t>对服务进行详细的介绍</a:t>
              </a:r>
              <a:endPara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809929" y="3661038"/>
              <a:ext cx="146073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  <a:cs typeface="Open Sans" panose="020B0606030504020204" pitchFamily="34" charset="0"/>
                </a:rPr>
                <a:t>添加标题文字</a:t>
              </a:r>
              <a:endParaRPr lang="en-US" altLang="zh-CN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Open Sans" panose="020B0606030504020204" pitchFamily="34" charset="0"/>
              </a:endParaRPr>
            </a:p>
          </p:txBody>
        </p:sp>
      </p:grpSp>
      <p:sp>
        <p:nvSpPr>
          <p:cNvPr id="31" name="Oval 53"/>
          <p:cNvSpPr>
            <a:spLocks noChangeAspect="1"/>
          </p:cNvSpPr>
          <p:nvPr/>
        </p:nvSpPr>
        <p:spPr>
          <a:xfrm>
            <a:off x="4203075" y="3693390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</a:t>
            </a:r>
          </a:p>
        </p:txBody>
      </p:sp>
      <p:sp>
        <p:nvSpPr>
          <p:cNvPr id="32" name="Oval 53"/>
          <p:cNvSpPr>
            <a:spLocks noChangeAspect="1"/>
          </p:cNvSpPr>
          <p:nvPr/>
        </p:nvSpPr>
        <p:spPr>
          <a:xfrm>
            <a:off x="4203074" y="4779527"/>
            <a:ext cx="625431" cy="625431"/>
          </a:xfrm>
          <a:prstGeom prst="diamond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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9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3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5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9" grpId="1" animBg="1"/>
      <p:bldP spid="9" grpId="2" animBg="1"/>
      <p:bldP spid="13" grpId="0" animBg="1"/>
      <p:bldP spid="13" grpId="1" animBg="1"/>
      <p:bldP spid="13" grpId="2" animBg="1"/>
      <p:bldP spid="17" grpId="0" animBg="1"/>
      <p:bldP spid="17" grpId="1" animBg="1"/>
      <p:bldP spid="17" grpId="2" animBg="1"/>
      <p:bldP spid="21" grpId="0" animBg="1"/>
      <p:bldP spid="21" grpId="1" animBg="1"/>
      <p:bldP spid="21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5"/>
          <p:cNvGrpSpPr/>
          <p:nvPr/>
        </p:nvGrpSpPr>
        <p:grpSpPr>
          <a:xfrm>
            <a:off x="1542469" y="1796193"/>
            <a:ext cx="2558472" cy="4026259"/>
            <a:chOff x="1156852" y="1347145"/>
            <a:chExt cx="1918854" cy="3019694"/>
          </a:xfrm>
        </p:grpSpPr>
        <p:sp>
          <p:nvSpPr>
            <p:cNvPr id="7" name="矩形 6"/>
            <p:cNvSpPr/>
            <p:nvPr/>
          </p:nvSpPr>
          <p:spPr>
            <a:xfrm>
              <a:off x="1156852" y="1347145"/>
              <a:ext cx="1918854" cy="301969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34582" y="1435076"/>
              <a:ext cx="1754156" cy="95596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56852" y="2480086"/>
              <a:ext cx="1918854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</a:rPr>
                <a:t>项目名称一</a:t>
              </a:r>
            </a:p>
          </p:txBody>
        </p:sp>
        <p:sp>
          <p:nvSpPr>
            <p:cNvPr id="10" name="Rectangle 23"/>
            <p:cNvSpPr/>
            <p:nvPr/>
          </p:nvSpPr>
          <p:spPr>
            <a:xfrm>
              <a:off x="1234582" y="2766234"/>
              <a:ext cx="1688723" cy="808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Rectangle 27"/>
            <p:cNvSpPr/>
            <p:nvPr/>
          </p:nvSpPr>
          <p:spPr>
            <a:xfrm>
              <a:off x="1731691" y="3830140"/>
              <a:ext cx="751508" cy="21544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67560" y="1796193"/>
            <a:ext cx="2558472" cy="4026259"/>
            <a:chOff x="3650670" y="1347145"/>
            <a:chExt cx="1918854" cy="3019694"/>
          </a:xfrm>
        </p:grpSpPr>
        <p:sp>
          <p:nvSpPr>
            <p:cNvPr id="13" name="矩形 12"/>
            <p:cNvSpPr/>
            <p:nvPr/>
          </p:nvSpPr>
          <p:spPr>
            <a:xfrm>
              <a:off x="3650670" y="1347145"/>
              <a:ext cx="1918854" cy="301969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28400" y="1435076"/>
              <a:ext cx="1754156" cy="95596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50670" y="2480086"/>
              <a:ext cx="1918854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</a:rPr>
                <a:t>项目名称二</a:t>
              </a:r>
            </a:p>
          </p:txBody>
        </p:sp>
        <p:sp>
          <p:nvSpPr>
            <p:cNvPr id="16" name="Rectangle 23"/>
            <p:cNvSpPr/>
            <p:nvPr/>
          </p:nvSpPr>
          <p:spPr>
            <a:xfrm>
              <a:off x="3728400" y="2766234"/>
              <a:ext cx="1688723" cy="808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Rectangle 27"/>
            <p:cNvSpPr/>
            <p:nvPr/>
          </p:nvSpPr>
          <p:spPr>
            <a:xfrm>
              <a:off x="4225509" y="3830140"/>
              <a:ext cx="751508" cy="21544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92484" y="1796193"/>
            <a:ext cx="2558472" cy="4026259"/>
            <a:chOff x="6144363" y="1347145"/>
            <a:chExt cx="1918854" cy="3019694"/>
          </a:xfrm>
        </p:grpSpPr>
        <p:sp>
          <p:nvSpPr>
            <p:cNvPr id="19" name="矩形 18"/>
            <p:cNvSpPr/>
            <p:nvPr/>
          </p:nvSpPr>
          <p:spPr>
            <a:xfrm>
              <a:off x="6144363" y="1347145"/>
              <a:ext cx="1918854" cy="301969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22093" y="1435076"/>
              <a:ext cx="1754156" cy="95596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44363" y="2480086"/>
              <a:ext cx="1918854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</a:rPr>
                <a:t>项目名称三</a:t>
              </a:r>
            </a:p>
          </p:txBody>
        </p:sp>
        <p:sp>
          <p:nvSpPr>
            <p:cNvPr id="22" name="Rectangle 23"/>
            <p:cNvSpPr/>
            <p:nvPr/>
          </p:nvSpPr>
          <p:spPr>
            <a:xfrm>
              <a:off x="6222093" y="2766234"/>
              <a:ext cx="1688723" cy="808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450340">
                <a:lnSpc>
                  <a:spcPct val="150000"/>
                </a:lnSpc>
              </a:pPr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单击此处添加文字，添加具体文字内容，您的说明文字在此处添加，此处输入详细的说明文字。单击此处添加文字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Rectangle 27"/>
            <p:cNvSpPr/>
            <p:nvPr/>
          </p:nvSpPr>
          <p:spPr>
            <a:xfrm>
              <a:off x="6719202" y="3830140"/>
              <a:ext cx="751508" cy="215444"/>
            </a:xfrm>
            <a:prstGeom prst="rect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5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文字内容</a:t>
              </a:r>
              <a:endParaRPr lang="en-US" altLang="zh-CN" sz="10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矩形 5"/>
          <p:cNvSpPr/>
          <p:nvPr/>
        </p:nvSpPr>
        <p:spPr>
          <a:xfrm>
            <a:off x="1" y="1385375"/>
            <a:ext cx="3962400" cy="19950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5948220" y="1385375"/>
            <a:ext cx="3962400" cy="19950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" y="3380429"/>
            <a:ext cx="1991308" cy="198581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3962401" y="3371196"/>
            <a:ext cx="3962400" cy="200428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10621" y="3389665"/>
            <a:ext cx="2285999" cy="198581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01095" y="3380430"/>
            <a:ext cx="2254955" cy="1985819"/>
            <a:chOff x="1350821" y="2760606"/>
            <a:chExt cx="1691216" cy="1489364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</p:grpSpPr>
        <p:grpSp>
          <p:nvGrpSpPr>
            <p:cNvPr id="12" name="组合 11"/>
            <p:cNvGrpSpPr/>
            <p:nvPr/>
          </p:nvGrpSpPr>
          <p:grpSpPr>
            <a:xfrm>
              <a:off x="1350821" y="2760606"/>
              <a:ext cx="1634836" cy="1489364"/>
              <a:chOff x="2833256" y="0"/>
              <a:chExt cx="1634836" cy="1489364"/>
            </a:xfrm>
            <a:grpFill/>
          </p:grpSpPr>
          <p:sp>
            <p:nvSpPr>
              <p:cNvPr id="16" name="矩形 15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496946" y="2903568"/>
              <a:ext cx="1545091" cy="1254670"/>
              <a:chOff x="1496945" y="1639253"/>
              <a:chExt cx="1545091" cy="1254670"/>
            </a:xfrm>
            <a:grpFill/>
          </p:grpSpPr>
          <p:sp>
            <p:nvSpPr>
              <p:cNvPr id="14" name="文本框 13"/>
              <p:cNvSpPr txBox="1"/>
              <p:nvPr/>
            </p:nvSpPr>
            <p:spPr>
              <a:xfrm>
                <a:off x="1496945" y="1639253"/>
                <a:ext cx="1336311" cy="23083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项目三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496945" y="1900863"/>
                <a:ext cx="1545091" cy="9930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10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777677" y="1385375"/>
            <a:ext cx="2240228" cy="1985819"/>
            <a:chOff x="2833257" y="1264315"/>
            <a:chExt cx="1680171" cy="1489364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</p:grpSpPr>
        <p:grpSp>
          <p:nvGrpSpPr>
            <p:cNvPr id="19" name="组合 18"/>
            <p:cNvGrpSpPr/>
            <p:nvPr/>
          </p:nvGrpSpPr>
          <p:grpSpPr>
            <a:xfrm>
              <a:off x="2833257" y="1264315"/>
              <a:ext cx="1634836" cy="1489364"/>
              <a:chOff x="2833256" y="0"/>
              <a:chExt cx="1634836" cy="1489364"/>
            </a:xfrm>
            <a:grpFill/>
          </p:grpSpPr>
          <p:sp>
            <p:nvSpPr>
              <p:cNvPr id="23" name="矩形 22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68337" y="1395463"/>
              <a:ext cx="1545091" cy="1254670"/>
              <a:chOff x="1496945" y="1639253"/>
              <a:chExt cx="1545091" cy="1254670"/>
            </a:xfrm>
            <a:grpFill/>
          </p:grpSpPr>
          <p:sp>
            <p:nvSpPr>
              <p:cNvPr id="21" name="文本框 20"/>
              <p:cNvSpPr txBox="1"/>
              <p:nvPr/>
            </p:nvSpPr>
            <p:spPr>
              <a:xfrm>
                <a:off x="1496945" y="1639253"/>
                <a:ext cx="1336311" cy="23083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项目一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496945" y="1900863"/>
                <a:ext cx="1545091" cy="9930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10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735457" y="3371195"/>
            <a:ext cx="2235612" cy="2004291"/>
            <a:chOff x="5801592" y="2753679"/>
            <a:chExt cx="1676709" cy="1503218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</p:grpSpPr>
        <p:grpSp>
          <p:nvGrpSpPr>
            <p:cNvPr id="26" name="组合 25"/>
            <p:cNvGrpSpPr/>
            <p:nvPr/>
          </p:nvGrpSpPr>
          <p:grpSpPr>
            <a:xfrm>
              <a:off x="5801592" y="2753679"/>
              <a:ext cx="1634836" cy="1503218"/>
              <a:chOff x="2833256" y="-13854"/>
              <a:chExt cx="1634836" cy="1503218"/>
            </a:xfrm>
            <a:grpFill/>
          </p:grpSpPr>
          <p:sp>
            <p:nvSpPr>
              <p:cNvPr id="30" name="矩形 29"/>
              <p:cNvSpPr/>
              <p:nvPr/>
            </p:nvSpPr>
            <p:spPr>
              <a:xfrm>
                <a:off x="2971799" y="-13854"/>
                <a:ext cx="1496293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33210" y="2903568"/>
              <a:ext cx="1545091" cy="1254670"/>
              <a:chOff x="1496945" y="1639253"/>
              <a:chExt cx="1545091" cy="1254670"/>
            </a:xfrm>
            <a:grpFill/>
          </p:grpSpPr>
          <p:sp>
            <p:nvSpPr>
              <p:cNvPr id="28" name="文本框 27"/>
              <p:cNvSpPr txBox="1"/>
              <p:nvPr/>
            </p:nvSpPr>
            <p:spPr>
              <a:xfrm>
                <a:off x="1496945" y="1639253"/>
                <a:ext cx="1336311" cy="23083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项目四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496945" y="1900863"/>
                <a:ext cx="1545091" cy="99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10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9716657" y="1385375"/>
            <a:ext cx="2475344" cy="2004291"/>
            <a:chOff x="7287493" y="1264315"/>
            <a:chExt cx="1856508" cy="1503218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</p:grpSpPr>
        <p:grpSp>
          <p:nvGrpSpPr>
            <p:cNvPr id="33" name="组合 32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432965" y="1395463"/>
              <a:ext cx="1711036" cy="1069908"/>
              <a:chOff x="1496945" y="1639253"/>
              <a:chExt cx="1711036" cy="1069908"/>
            </a:xfrm>
            <a:grpFill/>
          </p:grpSpPr>
          <p:sp>
            <p:nvSpPr>
              <p:cNvPr id="35" name="文本框 34"/>
              <p:cNvSpPr txBox="1"/>
              <p:nvPr/>
            </p:nvSpPr>
            <p:spPr>
              <a:xfrm>
                <a:off x="1496945" y="1639253"/>
                <a:ext cx="1336311" cy="230833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项目二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496945" y="1900863"/>
                <a:ext cx="1711036" cy="8082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65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10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</a:endParaRPr>
              </a:p>
            </p:txBody>
          </p:sp>
        </p:grpSp>
      </p:grpSp>
      <p:sp>
        <p:nvSpPr>
          <p:cNvPr id="39" name="Content Placeholder 2"/>
          <p:cNvSpPr txBox="1"/>
          <p:nvPr/>
        </p:nvSpPr>
        <p:spPr>
          <a:xfrm>
            <a:off x="102283" y="5540810"/>
            <a:ext cx="11831243" cy="96380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</a:t>
            </a:r>
            <a:endParaRPr lang="zh-CN" altLang="en-US" sz="146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45"/>
          <p:cNvSpPr>
            <a:spLocks noChangeArrowheads="1"/>
          </p:cNvSpPr>
          <p:nvPr/>
        </p:nvSpPr>
        <p:spPr bwMode="auto">
          <a:xfrm>
            <a:off x="206810" y="398431"/>
            <a:ext cx="4034496" cy="6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3" rIns="91388" bIns="45693">
            <a:spAutoFit/>
          </a:bodyPr>
          <a:lstStyle/>
          <a:p>
            <a:pPr algn="ctr">
              <a:defRPr/>
            </a:pPr>
            <a:r>
              <a:rPr lang="zh-CN" altLang="en-US" sz="37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目录 </a:t>
            </a:r>
            <a:r>
              <a:rPr lang="en-US" altLang="zh-CN" sz="3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5067" y="1122511"/>
            <a:ext cx="29040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6872" y="3869301"/>
            <a:ext cx="2218973" cy="1777860"/>
            <a:chOff x="1066872" y="3869301"/>
            <a:chExt cx="2218973" cy="1777860"/>
          </a:xfrm>
        </p:grpSpPr>
        <p:sp>
          <p:nvSpPr>
            <p:cNvPr id="15" name="矩形 14"/>
            <p:cNvSpPr/>
            <p:nvPr/>
          </p:nvSpPr>
          <p:spPr>
            <a:xfrm>
              <a:off x="115262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380"/>
            <p:cNvSpPr/>
            <p:nvPr/>
          </p:nvSpPr>
          <p:spPr>
            <a:xfrm>
              <a:off x="1066872" y="4446832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49266" y="3869301"/>
            <a:ext cx="2218973" cy="1793569"/>
            <a:chOff x="3649266" y="3869301"/>
            <a:chExt cx="2218973" cy="1793569"/>
          </a:xfrm>
        </p:grpSpPr>
        <p:sp>
          <p:nvSpPr>
            <p:cNvPr id="16" name="矩形 15"/>
            <p:cNvSpPr/>
            <p:nvPr/>
          </p:nvSpPr>
          <p:spPr>
            <a:xfrm>
              <a:off x="3724136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380"/>
            <p:cNvSpPr/>
            <p:nvPr/>
          </p:nvSpPr>
          <p:spPr>
            <a:xfrm>
              <a:off x="3649266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660" y="3869301"/>
            <a:ext cx="2218973" cy="1793569"/>
            <a:chOff x="6231660" y="3869301"/>
            <a:chExt cx="2218973" cy="1793569"/>
          </a:xfrm>
        </p:grpSpPr>
        <p:sp>
          <p:nvSpPr>
            <p:cNvPr id="17" name="矩形 16"/>
            <p:cNvSpPr/>
            <p:nvPr/>
          </p:nvSpPr>
          <p:spPr>
            <a:xfrm>
              <a:off x="629565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380"/>
            <p:cNvSpPr/>
            <p:nvPr/>
          </p:nvSpPr>
          <p:spPr>
            <a:xfrm>
              <a:off x="6231660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14055" y="3869301"/>
            <a:ext cx="2218973" cy="1793569"/>
            <a:chOff x="8814055" y="3869301"/>
            <a:chExt cx="2218973" cy="1793569"/>
          </a:xfrm>
        </p:grpSpPr>
        <p:sp>
          <p:nvSpPr>
            <p:cNvPr id="18" name="矩形 17"/>
            <p:cNvSpPr/>
            <p:nvPr/>
          </p:nvSpPr>
          <p:spPr>
            <a:xfrm>
              <a:off x="8867167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380"/>
            <p:cNvSpPr/>
            <p:nvPr/>
          </p:nvSpPr>
          <p:spPr>
            <a:xfrm>
              <a:off x="8814055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459" y="2108908"/>
            <a:ext cx="1543299" cy="1543299"/>
            <a:chOff x="1412459" y="2032708"/>
            <a:chExt cx="1543299" cy="1543299"/>
          </a:xfrm>
        </p:grpSpPr>
        <p:sp>
          <p:nvSpPr>
            <p:cNvPr id="10" name="椭圆 9"/>
            <p:cNvSpPr/>
            <p:nvPr/>
          </p:nvSpPr>
          <p:spPr bwMode="auto">
            <a:xfrm>
              <a:off x="1412459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718569" y="2326606"/>
              <a:ext cx="915578" cy="882793"/>
              <a:chOff x="7019925" y="5499100"/>
              <a:chExt cx="312738" cy="301626"/>
            </a:xfr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</p:grpSpPr>
          <p:sp>
            <p:nvSpPr>
              <p:cNvPr id="28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551891" y="2108908"/>
            <a:ext cx="1543299" cy="1543299"/>
            <a:chOff x="6551891" y="2032708"/>
            <a:chExt cx="1543299" cy="1543299"/>
          </a:xfrm>
        </p:grpSpPr>
        <p:sp>
          <p:nvSpPr>
            <p:cNvPr id="7" name="椭圆 6"/>
            <p:cNvSpPr/>
            <p:nvPr/>
          </p:nvSpPr>
          <p:spPr bwMode="auto">
            <a:xfrm>
              <a:off x="6551891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905245" y="2400585"/>
              <a:ext cx="832988" cy="83298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1605" y="2108908"/>
            <a:ext cx="1543299" cy="1543299"/>
            <a:chOff x="9121605" y="2032708"/>
            <a:chExt cx="1543299" cy="1543299"/>
          </a:xfrm>
        </p:grpSpPr>
        <p:sp>
          <p:nvSpPr>
            <p:cNvPr id="4" name="椭圆 3"/>
            <p:cNvSpPr/>
            <p:nvPr/>
          </p:nvSpPr>
          <p:spPr bwMode="auto">
            <a:xfrm>
              <a:off x="912160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KSO_Shape"/>
            <p:cNvSpPr>
              <a:spLocks noChangeAspect="1"/>
            </p:cNvSpPr>
            <p:nvPr/>
          </p:nvSpPr>
          <p:spPr bwMode="auto">
            <a:xfrm>
              <a:off x="9566009" y="2359409"/>
              <a:ext cx="654490" cy="84999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4575" y="2108908"/>
            <a:ext cx="1543299" cy="1543299"/>
            <a:chOff x="3982175" y="2032708"/>
            <a:chExt cx="1543299" cy="1543299"/>
          </a:xfrm>
        </p:grpSpPr>
        <p:sp>
          <p:nvSpPr>
            <p:cNvPr id="39" name="椭圆 38"/>
            <p:cNvSpPr/>
            <p:nvPr/>
          </p:nvSpPr>
          <p:spPr bwMode="auto">
            <a:xfrm>
              <a:off x="398217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KSO_Shape"/>
            <p:cNvSpPr>
              <a:spLocks noChangeAspect="1"/>
            </p:cNvSpPr>
            <p:nvPr/>
          </p:nvSpPr>
          <p:spPr bwMode="auto">
            <a:xfrm>
              <a:off x="4253293" y="2432488"/>
              <a:ext cx="993862" cy="74373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32772" y="2108908"/>
            <a:ext cx="1543299" cy="1543299"/>
            <a:chOff x="9121605" y="2032708"/>
            <a:chExt cx="1543299" cy="1543299"/>
          </a:xfrm>
        </p:grpSpPr>
        <p:sp>
          <p:nvSpPr>
            <p:cNvPr id="44" name="椭圆 43"/>
            <p:cNvSpPr/>
            <p:nvPr/>
          </p:nvSpPr>
          <p:spPr bwMode="auto">
            <a:xfrm>
              <a:off x="9121605" y="2032708"/>
              <a:ext cx="1543299" cy="1543299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KSO_Shape"/>
            <p:cNvSpPr>
              <a:spLocks noChangeAspect="1"/>
            </p:cNvSpPr>
            <p:nvPr/>
          </p:nvSpPr>
          <p:spPr bwMode="auto">
            <a:xfrm>
              <a:off x="9566009" y="2359409"/>
              <a:ext cx="654490" cy="84999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任意多边形 237"/>
          <p:cNvSpPr/>
          <p:nvPr/>
        </p:nvSpPr>
        <p:spPr>
          <a:xfrm>
            <a:off x="-12701" y="2079520"/>
            <a:ext cx="12242800" cy="4803881"/>
          </a:xfrm>
          <a:custGeom>
            <a:avLst/>
            <a:gdLst>
              <a:gd name="connsiteX0" fmla="*/ 0 w 9020175"/>
              <a:gd name="connsiteY0" fmla="*/ 3895725 h 3895725"/>
              <a:gd name="connsiteX1" fmla="*/ 4581525 w 9020175"/>
              <a:gd name="connsiteY1" fmla="*/ 942975 h 3895725"/>
              <a:gd name="connsiteX2" fmla="*/ 9020175 w 9020175"/>
              <a:gd name="connsiteY2" fmla="*/ 0 h 3895725"/>
              <a:gd name="connsiteX0-1" fmla="*/ 0 w 9020175"/>
              <a:gd name="connsiteY0-2" fmla="*/ 3895725 h 3895725"/>
              <a:gd name="connsiteX1-3" fmla="*/ 4581525 w 9020175"/>
              <a:gd name="connsiteY1-4" fmla="*/ 942975 h 3895725"/>
              <a:gd name="connsiteX2-5" fmla="*/ 9020175 w 9020175"/>
              <a:gd name="connsiteY2-6" fmla="*/ 0 h 3895725"/>
              <a:gd name="connsiteX0-7" fmla="*/ 0 w 9020175"/>
              <a:gd name="connsiteY0-8" fmla="*/ 3895725 h 3895725"/>
              <a:gd name="connsiteX1-9" fmla="*/ 4533900 w 9020175"/>
              <a:gd name="connsiteY1-10" fmla="*/ 771525 h 3895725"/>
              <a:gd name="connsiteX2-11" fmla="*/ 9020175 w 9020175"/>
              <a:gd name="connsiteY2-12" fmla="*/ 0 h 3895725"/>
              <a:gd name="connsiteX0-13" fmla="*/ 0 w 9020175"/>
              <a:gd name="connsiteY0-14" fmla="*/ 3896127 h 3896127"/>
              <a:gd name="connsiteX1-15" fmla="*/ 4533900 w 9020175"/>
              <a:gd name="connsiteY1-16" fmla="*/ 771927 h 3896127"/>
              <a:gd name="connsiteX2-17" fmla="*/ 9020175 w 9020175"/>
              <a:gd name="connsiteY2-18" fmla="*/ 402 h 3896127"/>
              <a:gd name="connsiteX0-19" fmla="*/ 0 w 9020175"/>
              <a:gd name="connsiteY0-20" fmla="*/ 3896127 h 3896127"/>
              <a:gd name="connsiteX1-21" fmla="*/ 4533900 w 9020175"/>
              <a:gd name="connsiteY1-22" fmla="*/ 771927 h 3896127"/>
              <a:gd name="connsiteX2-23" fmla="*/ 9020175 w 9020175"/>
              <a:gd name="connsiteY2-24" fmla="*/ 402 h 3896127"/>
              <a:gd name="connsiteX0-25" fmla="*/ 0 w 9163050"/>
              <a:gd name="connsiteY0-26" fmla="*/ 4067388 h 4067388"/>
              <a:gd name="connsiteX1-27" fmla="*/ 4676775 w 9163050"/>
              <a:gd name="connsiteY1-28" fmla="*/ 771738 h 4067388"/>
              <a:gd name="connsiteX2-29" fmla="*/ 9163050 w 9163050"/>
              <a:gd name="connsiteY2-30" fmla="*/ 213 h 4067388"/>
              <a:gd name="connsiteX0-31" fmla="*/ 0 w 9210675"/>
              <a:gd name="connsiteY0-32" fmla="*/ 4124556 h 4124556"/>
              <a:gd name="connsiteX1-33" fmla="*/ 4724400 w 9210675"/>
              <a:gd name="connsiteY1-34" fmla="*/ 771756 h 4124556"/>
              <a:gd name="connsiteX2-35" fmla="*/ 9210675 w 9210675"/>
              <a:gd name="connsiteY2-36" fmla="*/ 231 h 4124556"/>
              <a:gd name="connsiteX0-37" fmla="*/ 0 w 9182100"/>
              <a:gd name="connsiteY0-38" fmla="*/ 3921278 h 3921278"/>
              <a:gd name="connsiteX1-39" fmla="*/ 4724400 w 9182100"/>
              <a:gd name="connsiteY1-40" fmla="*/ 568478 h 3921278"/>
              <a:gd name="connsiteX2-41" fmla="*/ 9182100 w 9182100"/>
              <a:gd name="connsiteY2-42" fmla="*/ 6503 h 3921278"/>
              <a:gd name="connsiteX0-43" fmla="*/ 0 w 9182100"/>
              <a:gd name="connsiteY0-44" fmla="*/ 3969956 h 3969956"/>
              <a:gd name="connsiteX1-45" fmla="*/ 4724400 w 9182100"/>
              <a:gd name="connsiteY1-46" fmla="*/ 617156 h 3969956"/>
              <a:gd name="connsiteX2-47" fmla="*/ 9182100 w 9182100"/>
              <a:gd name="connsiteY2-48" fmla="*/ 55181 h 3969956"/>
              <a:gd name="connsiteX0-49" fmla="*/ 0 w 9182100"/>
              <a:gd name="connsiteY0-50" fmla="*/ 3978254 h 3978254"/>
              <a:gd name="connsiteX1-51" fmla="*/ 4724400 w 9182100"/>
              <a:gd name="connsiteY1-52" fmla="*/ 625454 h 3978254"/>
              <a:gd name="connsiteX2-53" fmla="*/ 9182100 w 9182100"/>
              <a:gd name="connsiteY2-54" fmla="*/ 63479 h 3978254"/>
              <a:gd name="connsiteX0-55" fmla="*/ 0 w 9182100"/>
              <a:gd name="connsiteY0-56" fmla="*/ 3994887 h 3994887"/>
              <a:gd name="connsiteX1-57" fmla="*/ 4724400 w 9182100"/>
              <a:gd name="connsiteY1-58" fmla="*/ 642087 h 3994887"/>
              <a:gd name="connsiteX2-59" fmla="*/ 9182100 w 9182100"/>
              <a:gd name="connsiteY2-60" fmla="*/ 80112 h 39948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82100" h="3994887">
                <a:moveTo>
                  <a:pt x="0" y="3994887"/>
                </a:moveTo>
                <a:cubicBezTo>
                  <a:pt x="1215231" y="2805055"/>
                  <a:pt x="2908300" y="1380274"/>
                  <a:pt x="4724400" y="642087"/>
                </a:cubicBezTo>
                <a:cubicBezTo>
                  <a:pt x="6540500" y="-96100"/>
                  <a:pt x="8324056" y="-58795"/>
                  <a:pt x="9182100" y="80112"/>
                </a:cubicBezTo>
              </a:path>
            </a:pathLst>
          </a:cu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2038363" y="4949765"/>
            <a:ext cx="288000" cy="288000"/>
          </a:xfrm>
          <a:prstGeom prst="ellipse">
            <a:avLst/>
          </a:pr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240" name="椭圆 239"/>
          <p:cNvSpPr/>
          <p:nvPr/>
        </p:nvSpPr>
        <p:spPr>
          <a:xfrm>
            <a:off x="4021961" y="3722005"/>
            <a:ext cx="288000" cy="288000"/>
          </a:xfrm>
          <a:prstGeom prst="ellipse">
            <a:avLst/>
          </a:pr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241" name="椭圆 240"/>
          <p:cNvSpPr/>
          <p:nvPr/>
        </p:nvSpPr>
        <p:spPr>
          <a:xfrm>
            <a:off x="6589729" y="2574105"/>
            <a:ext cx="288000" cy="288000"/>
          </a:xfrm>
          <a:prstGeom prst="ellipse">
            <a:avLst/>
          </a:pr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242" name="椭圆 241"/>
          <p:cNvSpPr/>
          <p:nvPr/>
        </p:nvSpPr>
        <p:spPr>
          <a:xfrm>
            <a:off x="8688321" y="2064543"/>
            <a:ext cx="288000" cy="288000"/>
          </a:xfrm>
          <a:prstGeom prst="ellipse">
            <a:avLst/>
          </a:pr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885031" y="3140809"/>
            <a:ext cx="1532927" cy="1498600"/>
            <a:chOff x="1331640" y="1918189"/>
            <a:chExt cx="1149695" cy="1123950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44" name="椭圆形标注 243"/>
            <p:cNvSpPr/>
            <p:nvPr/>
          </p:nvSpPr>
          <p:spPr>
            <a:xfrm>
              <a:off x="1331640" y="1918189"/>
              <a:ext cx="1149695" cy="1123950"/>
            </a:xfrm>
            <a:prstGeom prst="wedgeEllipseCallout">
              <a:avLst>
                <a:gd name="adj1" fmla="val 23905"/>
                <a:gd name="adj2" fmla="val 58966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45" name="TextBox 244"/>
            <p:cNvSpPr txBox="1"/>
            <p:nvPr/>
          </p:nvSpPr>
          <p:spPr>
            <a:xfrm>
              <a:off x="1521185" y="2254200"/>
              <a:ext cx="738424" cy="376834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5" dirty="0">
                  <a:solidFill>
                    <a:sysClr val="windowText" lastClr="000000"/>
                  </a:solidFill>
                </a:rPr>
                <a:t>201X</a:t>
              </a:r>
              <a:endParaRPr lang="zh-CN" altLang="en-US" sz="2665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4350507" y="3866005"/>
            <a:ext cx="1532927" cy="1498600"/>
            <a:chOff x="3694928" y="2635572"/>
            <a:chExt cx="1149695" cy="1123950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47" name="椭圆形标注 246"/>
            <p:cNvSpPr/>
            <p:nvPr/>
          </p:nvSpPr>
          <p:spPr>
            <a:xfrm>
              <a:off x="3694928" y="2635572"/>
              <a:ext cx="1149695" cy="1123950"/>
            </a:xfrm>
            <a:prstGeom prst="wedgeEllipseCallout">
              <a:avLst>
                <a:gd name="adj1" fmla="val -50658"/>
                <a:gd name="adj2" fmla="val -40187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3892107" y="2997492"/>
              <a:ext cx="738424" cy="376834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5" dirty="0">
                  <a:solidFill>
                    <a:sysClr val="windowText" lastClr="000000"/>
                  </a:solidFill>
                </a:rPr>
                <a:t>201X</a:t>
              </a:r>
              <a:endParaRPr lang="zh-CN" altLang="en-US" sz="2665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5056803" y="1208055"/>
            <a:ext cx="1532927" cy="1498600"/>
            <a:chOff x="4166431" y="757076"/>
            <a:chExt cx="1149695" cy="1123950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effectLst/>
          <a:scene3d>
            <a:camera prst="orthographicFront">
              <a:rot lat="0" lon="0" rev="0"/>
            </a:camera>
            <a:lightRig rig="glow" dir="t"/>
          </a:scene3d>
        </p:grpSpPr>
        <p:sp>
          <p:nvSpPr>
            <p:cNvPr id="250" name="椭圆形标注 249"/>
            <p:cNvSpPr/>
            <p:nvPr/>
          </p:nvSpPr>
          <p:spPr>
            <a:xfrm>
              <a:off x="4166431" y="757076"/>
              <a:ext cx="1149695" cy="1123950"/>
            </a:xfrm>
            <a:prstGeom prst="wedgeEllipseCallout">
              <a:avLst>
                <a:gd name="adj1" fmla="val 47102"/>
                <a:gd name="adj2" fmla="val 40322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4363610" y="1092282"/>
              <a:ext cx="738424" cy="376834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5" dirty="0">
                  <a:solidFill>
                    <a:sysClr val="windowText" lastClr="000000"/>
                  </a:solidFill>
                </a:rPr>
                <a:t>201X</a:t>
              </a:r>
              <a:endParaRPr lang="zh-CN" altLang="en-US" sz="2665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8976321" y="2314443"/>
            <a:ext cx="1532927" cy="1498600"/>
            <a:chOff x="7164288" y="1682700"/>
            <a:chExt cx="1149695" cy="1123950"/>
          </a:xfr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3" name="椭圆形标注 252"/>
            <p:cNvSpPr/>
            <p:nvPr/>
          </p:nvSpPr>
          <p:spPr>
            <a:xfrm>
              <a:off x="7164288" y="1682700"/>
              <a:ext cx="1149695" cy="1123950"/>
            </a:xfrm>
            <a:prstGeom prst="wedgeEllipseCallout">
              <a:avLst>
                <a:gd name="adj1" fmla="val -45687"/>
                <a:gd name="adj2" fmla="val -43577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7361467" y="2044620"/>
              <a:ext cx="738424" cy="376834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5" dirty="0">
                  <a:solidFill>
                    <a:sysClr val="windowText" lastClr="000000"/>
                  </a:solidFill>
                </a:rPr>
                <a:t>201X</a:t>
              </a:r>
              <a:endParaRPr lang="zh-CN" altLang="en-US" sz="2665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5" name="TextBox 254"/>
          <p:cNvSpPr txBox="1"/>
          <p:nvPr/>
        </p:nvSpPr>
        <p:spPr>
          <a:xfrm>
            <a:off x="2927649" y="2764906"/>
            <a:ext cx="18623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1641314" y="5452385"/>
            <a:ext cx="18623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6077615" y="3105397"/>
            <a:ext cx="18623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8832321" y="868966"/>
            <a:ext cx="18623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2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" grpId="0" animBg="1"/>
      <p:bldP spid="239" grpId="0" animBg="1"/>
      <p:bldP spid="240" grpId="0" animBg="1"/>
      <p:bldP spid="241" grpId="0" animBg="1"/>
      <p:bldP spid="242" grpId="0" animBg="1"/>
      <p:bldP spid="255" grpId="0"/>
      <p:bldP spid="256" grpId="0"/>
      <p:bldP spid="257" grpId="0"/>
      <p:bldP spid="258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45"/>
          <p:cNvSpPr>
            <a:spLocks noChangeArrowheads="1"/>
          </p:cNvSpPr>
          <p:nvPr/>
        </p:nvSpPr>
        <p:spPr bwMode="auto">
          <a:xfrm>
            <a:off x="206810" y="398431"/>
            <a:ext cx="4034496" cy="6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3" rIns="91388" bIns="45693">
            <a:spAutoFit/>
          </a:bodyPr>
          <a:lstStyle/>
          <a:p>
            <a:pPr algn="ctr">
              <a:defRPr/>
            </a:pPr>
            <a:r>
              <a:rPr lang="zh-CN" altLang="en-US" sz="37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目录 </a:t>
            </a:r>
            <a:r>
              <a:rPr lang="en-US" altLang="zh-CN" sz="3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5067" y="1122511"/>
            <a:ext cx="29040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6872" y="3869301"/>
            <a:ext cx="2218973" cy="1777860"/>
            <a:chOff x="1066872" y="3869301"/>
            <a:chExt cx="2218973" cy="1777860"/>
          </a:xfrm>
        </p:grpSpPr>
        <p:sp>
          <p:nvSpPr>
            <p:cNvPr id="15" name="矩形 14"/>
            <p:cNvSpPr/>
            <p:nvPr/>
          </p:nvSpPr>
          <p:spPr>
            <a:xfrm>
              <a:off x="115262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380"/>
            <p:cNvSpPr/>
            <p:nvPr/>
          </p:nvSpPr>
          <p:spPr>
            <a:xfrm>
              <a:off x="1066872" y="4446832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49266" y="3869301"/>
            <a:ext cx="2218973" cy="1793569"/>
            <a:chOff x="3649266" y="3869301"/>
            <a:chExt cx="2218973" cy="1793569"/>
          </a:xfrm>
        </p:grpSpPr>
        <p:sp>
          <p:nvSpPr>
            <p:cNvPr id="16" name="矩形 15"/>
            <p:cNvSpPr/>
            <p:nvPr/>
          </p:nvSpPr>
          <p:spPr>
            <a:xfrm>
              <a:off x="3724136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380"/>
            <p:cNvSpPr/>
            <p:nvPr/>
          </p:nvSpPr>
          <p:spPr>
            <a:xfrm>
              <a:off x="3649266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660" y="3869301"/>
            <a:ext cx="2218973" cy="1793569"/>
            <a:chOff x="6231660" y="3869301"/>
            <a:chExt cx="2218973" cy="1793569"/>
          </a:xfrm>
        </p:grpSpPr>
        <p:sp>
          <p:nvSpPr>
            <p:cNvPr id="17" name="矩形 16"/>
            <p:cNvSpPr/>
            <p:nvPr/>
          </p:nvSpPr>
          <p:spPr>
            <a:xfrm>
              <a:off x="629565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380"/>
            <p:cNvSpPr/>
            <p:nvPr/>
          </p:nvSpPr>
          <p:spPr>
            <a:xfrm>
              <a:off x="6231660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14055" y="3869301"/>
            <a:ext cx="2218973" cy="1793569"/>
            <a:chOff x="8814055" y="3869301"/>
            <a:chExt cx="2218973" cy="1793569"/>
          </a:xfrm>
        </p:grpSpPr>
        <p:sp>
          <p:nvSpPr>
            <p:cNvPr id="18" name="矩形 17"/>
            <p:cNvSpPr/>
            <p:nvPr/>
          </p:nvSpPr>
          <p:spPr>
            <a:xfrm>
              <a:off x="8867167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380"/>
            <p:cNvSpPr/>
            <p:nvPr/>
          </p:nvSpPr>
          <p:spPr>
            <a:xfrm>
              <a:off x="8814055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459" y="2032708"/>
            <a:ext cx="1543299" cy="1543299"/>
            <a:chOff x="1412459" y="2032708"/>
            <a:chExt cx="1543299" cy="1543299"/>
          </a:xfrm>
        </p:grpSpPr>
        <p:sp>
          <p:nvSpPr>
            <p:cNvPr id="10" name="椭圆 9"/>
            <p:cNvSpPr/>
            <p:nvPr/>
          </p:nvSpPr>
          <p:spPr bwMode="auto">
            <a:xfrm>
              <a:off x="1412459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718569" y="2326606"/>
              <a:ext cx="915578" cy="882793"/>
              <a:chOff x="7019925" y="5499100"/>
              <a:chExt cx="312738" cy="301626"/>
            </a:xfr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</p:grpSpPr>
          <p:sp>
            <p:nvSpPr>
              <p:cNvPr id="28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982175" y="2032708"/>
            <a:ext cx="1543299" cy="1543299"/>
            <a:chOff x="3982175" y="2032708"/>
            <a:chExt cx="1543299" cy="1543299"/>
          </a:xfrm>
        </p:grpSpPr>
        <p:sp>
          <p:nvSpPr>
            <p:cNvPr id="13" name="椭圆 12"/>
            <p:cNvSpPr/>
            <p:nvPr/>
          </p:nvSpPr>
          <p:spPr bwMode="auto">
            <a:xfrm>
              <a:off x="398217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KSO_Shape"/>
            <p:cNvSpPr>
              <a:spLocks noChangeAspect="1"/>
            </p:cNvSpPr>
            <p:nvPr/>
          </p:nvSpPr>
          <p:spPr bwMode="auto">
            <a:xfrm>
              <a:off x="4253293" y="2432488"/>
              <a:ext cx="993862" cy="74373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51891" y="2032708"/>
            <a:ext cx="1543299" cy="1543299"/>
            <a:chOff x="6551891" y="2032708"/>
            <a:chExt cx="1543299" cy="1543299"/>
          </a:xfrm>
        </p:grpSpPr>
        <p:sp>
          <p:nvSpPr>
            <p:cNvPr id="7" name="椭圆 6"/>
            <p:cNvSpPr/>
            <p:nvPr/>
          </p:nvSpPr>
          <p:spPr bwMode="auto">
            <a:xfrm>
              <a:off x="6551891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905245" y="2400585"/>
              <a:ext cx="832988" cy="83298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1605" y="2032708"/>
            <a:ext cx="1543299" cy="1543299"/>
            <a:chOff x="9121605" y="2032708"/>
            <a:chExt cx="1543299" cy="1543299"/>
          </a:xfrm>
        </p:grpSpPr>
        <p:sp>
          <p:nvSpPr>
            <p:cNvPr id="4" name="椭圆 3"/>
            <p:cNvSpPr/>
            <p:nvPr/>
          </p:nvSpPr>
          <p:spPr bwMode="auto">
            <a:xfrm>
              <a:off x="912160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KSO_Shape"/>
            <p:cNvSpPr>
              <a:spLocks noChangeAspect="1"/>
            </p:cNvSpPr>
            <p:nvPr/>
          </p:nvSpPr>
          <p:spPr bwMode="auto">
            <a:xfrm>
              <a:off x="9566009" y="2359409"/>
              <a:ext cx="654490" cy="84999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6398038" y="1537004"/>
            <a:ext cx="4965328" cy="446044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6398038" y="3717442"/>
            <a:ext cx="4965328" cy="446044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6380620" y="1913373"/>
            <a:ext cx="4965328" cy="155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37160" rtlCol="0" anchor="t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，文字内容概括精炼，不用多余的文字修饰，言短意赅的说明该项内容。点击输入简要文字内容，文字内容概括精炼</a:t>
            </a:r>
            <a:endParaRPr lang="en-US" altLang="zh-CN" sz="1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Rectangle 17"/>
          <p:cNvSpPr/>
          <p:nvPr/>
        </p:nvSpPr>
        <p:spPr>
          <a:xfrm>
            <a:off x="6380620" y="4093812"/>
            <a:ext cx="4965328" cy="155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37160" rtlCol="0" anchor="t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，文字内容概括精炼，不用多余的文字修饰，言短意赅的说明该项内容。点击输入简要文字内容，文字内容概括精炼</a:t>
            </a:r>
            <a:endParaRPr lang="en-US" altLang="zh-CN" sz="1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45"/>
          <p:cNvSpPr txBox="1"/>
          <p:nvPr/>
        </p:nvSpPr>
        <p:spPr>
          <a:xfrm>
            <a:off x="1069625" y="5865782"/>
            <a:ext cx="2001331" cy="477054"/>
          </a:xfrm>
          <a:prstGeom prst="rect">
            <a:avLst/>
          </a:prstGeom>
          <a:noFill/>
        </p:spPr>
        <p:txBody>
          <a:bodyPr wrap="square" bIns="182880" rtlCol="0" anchor="b">
            <a:spAutoFit/>
          </a:bodyPr>
          <a:lstStyle>
            <a:defPPr>
              <a:defRPr lang="fr-FR"/>
            </a:defPPr>
            <a:lvl1pPr algn="ctr"/>
          </a:lstStyle>
          <a:p>
            <a:r>
              <a:rPr lang="en-US" sz="1600" i="1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rPr>
              <a:t>Positive</a:t>
            </a:r>
          </a:p>
        </p:txBody>
      </p:sp>
      <p:sp>
        <p:nvSpPr>
          <p:cNvPr id="12" name="TextBox 46"/>
          <p:cNvSpPr txBox="1"/>
          <p:nvPr/>
        </p:nvSpPr>
        <p:spPr>
          <a:xfrm>
            <a:off x="3248331" y="5865782"/>
            <a:ext cx="2001331" cy="477054"/>
          </a:xfrm>
          <a:prstGeom prst="rect">
            <a:avLst/>
          </a:prstGeom>
          <a:noFill/>
        </p:spPr>
        <p:txBody>
          <a:bodyPr wrap="square" bIns="182880" rtlCol="0" anchor="b">
            <a:spAutoFit/>
          </a:bodyPr>
          <a:lstStyle>
            <a:defPPr>
              <a:defRPr lang="fr-FR"/>
            </a:defPPr>
            <a:lvl1pPr algn="ctr"/>
          </a:lstStyle>
          <a:p>
            <a:r>
              <a:rPr lang="en-US" sz="1600" i="1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rPr>
              <a:t>Negative</a:t>
            </a:r>
          </a:p>
        </p:txBody>
      </p:sp>
      <p:sp>
        <p:nvSpPr>
          <p:cNvPr id="13" name="TextBox 47"/>
          <p:cNvSpPr txBox="1"/>
          <p:nvPr/>
        </p:nvSpPr>
        <p:spPr>
          <a:xfrm rot="16200000">
            <a:off x="4615569" y="4478806"/>
            <a:ext cx="2002188" cy="477054"/>
          </a:xfrm>
          <a:prstGeom prst="rect">
            <a:avLst/>
          </a:prstGeom>
          <a:noFill/>
        </p:spPr>
        <p:txBody>
          <a:bodyPr wrap="square" bIns="182880" rtlCol="0" anchor="b">
            <a:spAutoFit/>
          </a:bodyPr>
          <a:lstStyle>
            <a:defPPr>
              <a:defRPr lang="fr-FR"/>
            </a:defPPr>
            <a:lvl1pPr algn="ctr"/>
          </a:lstStyle>
          <a:p>
            <a:r>
              <a:rPr lang="en-US" sz="1600" i="1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rPr>
              <a:t>External</a:t>
            </a:r>
          </a:p>
        </p:txBody>
      </p:sp>
      <p:sp>
        <p:nvSpPr>
          <p:cNvPr id="14" name="TextBox 48"/>
          <p:cNvSpPr txBox="1"/>
          <p:nvPr/>
        </p:nvSpPr>
        <p:spPr>
          <a:xfrm rot="16200000">
            <a:off x="4615996" y="2299143"/>
            <a:ext cx="2001331" cy="477054"/>
          </a:xfrm>
          <a:prstGeom prst="rect">
            <a:avLst/>
          </a:prstGeom>
          <a:noFill/>
        </p:spPr>
        <p:txBody>
          <a:bodyPr wrap="square" bIns="182880" rtlCol="0" anchor="b">
            <a:spAutoFit/>
          </a:bodyPr>
          <a:lstStyle>
            <a:defPPr>
              <a:defRPr lang="fr-FR"/>
            </a:defPPr>
            <a:lvl1pPr algn="ctr"/>
          </a:lstStyle>
          <a:p>
            <a:r>
              <a:rPr lang="en-US" sz="1600" i="1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rPr>
              <a:t>Internal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68241" y="1542334"/>
            <a:ext cx="2003920" cy="2002536"/>
            <a:chOff x="1068241" y="1372211"/>
            <a:chExt cx="2003920" cy="2002536"/>
          </a:xfrm>
        </p:grpSpPr>
        <p:sp>
          <p:nvSpPr>
            <p:cNvPr id="7" name="Rectangle 37"/>
            <p:cNvSpPr/>
            <p:nvPr/>
          </p:nvSpPr>
          <p:spPr>
            <a:xfrm>
              <a:off x="1069625" y="1372211"/>
              <a:ext cx="2002536" cy="2002536"/>
            </a:xfrm>
            <a:prstGeom prst="rect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ectangle 49"/>
            <p:cNvSpPr/>
            <p:nvPr/>
          </p:nvSpPr>
          <p:spPr>
            <a:xfrm>
              <a:off x="1068241" y="2173423"/>
              <a:ext cx="2003919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Strengths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48330" y="1542334"/>
            <a:ext cx="2002537" cy="2002535"/>
            <a:chOff x="3248330" y="1372211"/>
            <a:chExt cx="2002537" cy="2002535"/>
          </a:xfrm>
        </p:grpSpPr>
        <p:sp>
          <p:nvSpPr>
            <p:cNvPr id="9" name="Rectangle 39"/>
            <p:cNvSpPr/>
            <p:nvPr/>
          </p:nvSpPr>
          <p:spPr>
            <a:xfrm>
              <a:off x="3248331" y="1372211"/>
              <a:ext cx="2002536" cy="2002535"/>
            </a:xfrm>
            <a:prstGeom prst="rect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ectangle 50"/>
            <p:cNvSpPr/>
            <p:nvPr/>
          </p:nvSpPr>
          <p:spPr>
            <a:xfrm>
              <a:off x="3248330" y="2173424"/>
              <a:ext cx="200253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Weaknesses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69623" y="3722772"/>
            <a:ext cx="2002538" cy="2002536"/>
            <a:chOff x="1069623" y="3552649"/>
            <a:chExt cx="2002538" cy="2002536"/>
          </a:xfrm>
        </p:grpSpPr>
        <p:sp>
          <p:nvSpPr>
            <p:cNvPr id="10" name="Rectangle 40"/>
            <p:cNvSpPr/>
            <p:nvPr/>
          </p:nvSpPr>
          <p:spPr>
            <a:xfrm>
              <a:off x="1069625" y="3552649"/>
              <a:ext cx="2002536" cy="2002536"/>
            </a:xfrm>
            <a:prstGeom prst="rect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ectangle 51"/>
            <p:cNvSpPr/>
            <p:nvPr/>
          </p:nvSpPr>
          <p:spPr>
            <a:xfrm>
              <a:off x="1069623" y="4353862"/>
              <a:ext cx="2002537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Opportunities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48330" y="3722772"/>
            <a:ext cx="2002536" cy="2002535"/>
            <a:chOff x="3248330" y="3552649"/>
            <a:chExt cx="2002536" cy="2002535"/>
          </a:xfrm>
        </p:grpSpPr>
        <p:sp>
          <p:nvSpPr>
            <p:cNvPr id="8" name="Rectangle 38"/>
            <p:cNvSpPr/>
            <p:nvPr/>
          </p:nvSpPr>
          <p:spPr>
            <a:xfrm>
              <a:off x="3248331" y="3552649"/>
              <a:ext cx="2002535" cy="2002535"/>
            </a:xfrm>
            <a:prstGeom prst="rect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ectangle 52"/>
            <p:cNvSpPr/>
            <p:nvPr/>
          </p:nvSpPr>
          <p:spPr>
            <a:xfrm>
              <a:off x="3248330" y="4353861"/>
              <a:ext cx="200253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Threats</a:t>
              </a:r>
            </a:p>
          </p:txBody>
        </p:sp>
      </p:grpSp>
      <p:sp>
        <p:nvSpPr>
          <p:cNvPr id="31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2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11" grpId="0"/>
      <p:bldP spid="12" grpId="0"/>
      <p:bldP spid="13" grpId="0"/>
      <p:bldP spid="14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矩形 5"/>
          <p:cNvSpPr/>
          <p:nvPr/>
        </p:nvSpPr>
        <p:spPr>
          <a:xfrm>
            <a:off x="561048" y="2038024"/>
            <a:ext cx="2600240" cy="219024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4488" y="2038024"/>
            <a:ext cx="2600240" cy="219024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7928" y="2038024"/>
            <a:ext cx="2600240" cy="219024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1368" y="2038024"/>
            <a:ext cx="2648795" cy="219024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10" name="Rectangle 23"/>
          <p:cNvSpPr/>
          <p:nvPr/>
        </p:nvSpPr>
        <p:spPr>
          <a:xfrm>
            <a:off x="766437" y="4801040"/>
            <a:ext cx="2166052" cy="48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50340">
              <a:lnSpc>
                <a:spcPct val="120000"/>
              </a:lnSpc>
            </a:pPr>
            <a:r>
              <a:rPr lang="en-US" altLang="zh-CN" sz="21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rPr>
              <a:t>$49.99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1040" y="4352564"/>
            <a:ext cx="2176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产品名称一</a:t>
            </a:r>
          </a:p>
        </p:txBody>
      </p:sp>
      <p:sp>
        <p:nvSpPr>
          <p:cNvPr id="12" name="Rectangle 27"/>
          <p:cNvSpPr/>
          <p:nvPr/>
        </p:nvSpPr>
        <p:spPr>
          <a:xfrm>
            <a:off x="1124741" y="5443481"/>
            <a:ext cx="1449440" cy="307777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TO CART</a:t>
            </a:r>
          </a:p>
        </p:txBody>
      </p:sp>
      <p:sp>
        <p:nvSpPr>
          <p:cNvPr id="13" name="Rectangle 23"/>
          <p:cNvSpPr/>
          <p:nvPr/>
        </p:nvSpPr>
        <p:spPr>
          <a:xfrm>
            <a:off x="3580667" y="4801040"/>
            <a:ext cx="2166052" cy="48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50340">
              <a:lnSpc>
                <a:spcPct val="120000"/>
              </a:lnSpc>
            </a:pPr>
            <a:r>
              <a:rPr lang="en-US" altLang="zh-CN" sz="21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rPr>
              <a:t>$99.99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75271" y="4352564"/>
            <a:ext cx="2176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产品名称二</a:t>
            </a:r>
          </a:p>
        </p:txBody>
      </p:sp>
      <p:sp>
        <p:nvSpPr>
          <p:cNvPr id="15" name="Rectangle 27"/>
          <p:cNvSpPr/>
          <p:nvPr/>
        </p:nvSpPr>
        <p:spPr>
          <a:xfrm>
            <a:off x="3938972" y="5443481"/>
            <a:ext cx="1449440" cy="307777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TO CART</a:t>
            </a:r>
          </a:p>
        </p:txBody>
      </p:sp>
      <p:sp>
        <p:nvSpPr>
          <p:cNvPr id="16" name="Rectangle 23"/>
          <p:cNvSpPr/>
          <p:nvPr/>
        </p:nvSpPr>
        <p:spPr>
          <a:xfrm>
            <a:off x="6385023" y="4801040"/>
            <a:ext cx="2166052" cy="48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50340">
              <a:lnSpc>
                <a:spcPct val="120000"/>
              </a:lnSpc>
            </a:pPr>
            <a:r>
              <a:rPr lang="en-US" altLang="zh-CN" sz="21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rPr>
              <a:t>$149.99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79627" y="4352564"/>
            <a:ext cx="2176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产品名称三</a:t>
            </a:r>
          </a:p>
        </p:txBody>
      </p:sp>
      <p:sp>
        <p:nvSpPr>
          <p:cNvPr id="18" name="Rectangle 27"/>
          <p:cNvSpPr/>
          <p:nvPr/>
        </p:nvSpPr>
        <p:spPr>
          <a:xfrm>
            <a:off x="6743328" y="5443481"/>
            <a:ext cx="1449440" cy="307777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TO CART</a:t>
            </a:r>
          </a:p>
        </p:txBody>
      </p:sp>
      <p:sp>
        <p:nvSpPr>
          <p:cNvPr id="19" name="Rectangle 23"/>
          <p:cNvSpPr/>
          <p:nvPr/>
        </p:nvSpPr>
        <p:spPr>
          <a:xfrm>
            <a:off x="9212741" y="4801040"/>
            <a:ext cx="2166052" cy="486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50340">
              <a:lnSpc>
                <a:spcPct val="120000"/>
              </a:lnSpc>
            </a:pPr>
            <a:r>
              <a:rPr lang="en-US" altLang="zh-CN" sz="21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华文细黑" panose="02010600040101010101" pitchFamily="2" charset="-122"/>
                <a:cs typeface="Arial" panose="020B0604020202020204" pitchFamily="34" charset="0"/>
              </a:rPr>
              <a:t>$199.99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207344" y="4352564"/>
            <a:ext cx="2176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产品名称四</a:t>
            </a:r>
          </a:p>
        </p:txBody>
      </p:sp>
      <p:sp>
        <p:nvSpPr>
          <p:cNvPr id="21" name="Rectangle 27"/>
          <p:cNvSpPr/>
          <p:nvPr/>
        </p:nvSpPr>
        <p:spPr>
          <a:xfrm>
            <a:off x="9571045" y="5443481"/>
            <a:ext cx="1449440" cy="307777"/>
          </a:xfrm>
          <a:prstGeom prst="rect">
            <a:avLst/>
          </a:prstGeom>
          <a:gradFill>
            <a:gsLst>
              <a:gs pos="500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TO CART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5 0.00031 L -4.16667E-6 0.00031 " pathEditMode="relative" rAng="0" ptsTypes="AA">
                                      <p:cBhvr>
                                        <p:cTn id="25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6 0.00031 L 1.11111E-6 0.00031 " pathEditMode="relative" rAng="0" ptsTypes="AA">
                                      <p:cBhvr>
                                        <p:cTn id="4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6 0.00031 L 0 0.00031 " pathEditMode="relative" rAng="0" ptsTypes="AA">
                                      <p:cBhvr>
                                        <p:cTn id="6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5 0.00031 L -4.44444E-6 0.00031 " pathEditMode="relative" rAng="0" ptsTypes="AA">
                                      <p:cBhvr>
                                        <p:cTn id="82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009183" y="1769377"/>
            <a:ext cx="2207670" cy="695575"/>
            <a:chOff x="5009183" y="1769377"/>
            <a:chExt cx="2207670" cy="695575"/>
          </a:xfrm>
        </p:grpSpPr>
        <p:sp>
          <p:nvSpPr>
            <p:cNvPr id="6" name="Rounded Rectangle 5"/>
            <p:cNvSpPr/>
            <p:nvPr/>
          </p:nvSpPr>
          <p:spPr>
            <a:xfrm>
              <a:off x="5009183" y="1769377"/>
              <a:ext cx="2207670" cy="6955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28181" y="1891461"/>
              <a:ext cx="1569672" cy="369338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9183" y="2785462"/>
            <a:ext cx="2207670" cy="695575"/>
            <a:chOff x="5009183" y="2785462"/>
            <a:chExt cx="2207670" cy="695575"/>
          </a:xfrm>
        </p:grpSpPr>
        <p:sp>
          <p:nvSpPr>
            <p:cNvPr id="13" name="Rounded Rectangle 12"/>
            <p:cNvSpPr/>
            <p:nvPr/>
          </p:nvSpPr>
          <p:spPr>
            <a:xfrm>
              <a:off x="5009183" y="2785462"/>
              <a:ext cx="2207670" cy="6955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28183" y="2942382"/>
              <a:ext cx="1569671" cy="369338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09183" y="3801547"/>
            <a:ext cx="2207670" cy="695575"/>
            <a:chOff x="5009183" y="3801547"/>
            <a:chExt cx="2207670" cy="695575"/>
          </a:xfrm>
        </p:grpSpPr>
        <p:sp>
          <p:nvSpPr>
            <p:cNvPr id="15" name="Rounded Rectangle 14"/>
            <p:cNvSpPr/>
            <p:nvPr/>
          </p:nvSpPr>
          <p:spPr>
            <a:xfrm>
              <a:off x="5009183" y="3801547"/>
              <a:ext cx="2207670" cy="6955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28184" y="3949758"/>
              <a:ext cx="1569671" cy="369338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62376" y="2708373"/>
            <a:ext cx="2687597" cy="859768"/>
            <a:chOff x="1362376" y="2708373"/>
            <a:chExt cx="2687597" cy="859768"/>
          </a:xfrm>
        </p:grpSpPr>
        <p:sp>
          <p:nvSpPr>
            <p:cNvPr id="35" name="Rounded Rectangle 34"/>
            <p:cNvSpPr/>
            <p:nvPr/>
          </p:nvSpPr>
          <p:spPr>
            <a:xfrm>
              <a:off x="1362376" y="2708373"/>
              <a:ext cx="2687597" cy="859768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872787" y="2938682"/>
              <a:ext cx="1723560" cy="400116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en Sans Light"/>
                </a:rPr>
                <a:t>添加标题文字</a:t>
              </a:r>
              <a:endPara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en Sans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76710" y="1496785"/>
            <a:ext cx="2207670" cy="3254128"/>
            <a:chOff x="8176710" y="1496785"/>
            <a:chExt cx="2207670" cy="3254128"/>
          </a:xfrm>
        </p:grpSpPr>
        <p:sp>
          <p:nvSpPr>
            <p:cNvPr id="37" name="Rounded Rectangle 36"/>
            <p:cNvSpPr/>
            <p:nvPr/>
          </p:nvSpPr>
          <p:spPr>
            <a:xfrm>
              <a:off x="8176710" y="1496785"/>
              <a:ext cx="2207670" cy="4923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572655" y="1578232"/>
              <a:ext cx="1415782" cy="33856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8176710" y="2242318"/>
              <a:ext cx="2207670" cy="492376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572654" y="2323765"/>
              <a:ext cx="1415782" cy="33856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8176710" y="3513009"/>
              <a:ext cx="2207670" cy="4923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6" y="3594456"/>
              <a:ext cx="1415782" cy="33856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8176710" y="4258538"/>
              <a:ext cx="2207670" cy="492375"/>
            </a:xfrm>
            <a:prstGeom prst="roundRect">
              <a:avLst>
                <a:gd name="adj" fmla="val 7260"/>
              </a:avLst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endParaRPr lang="bg-BG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4339985"/>
              <a:ext cx="1415782" cy="338560"/>
            </a:xfrm>
            <a:prstGeom prst="rect">
              <a:avLst/>
            </a:prstGeom>
            <a:no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添加标题文字</a:t>
              </a:r>
              <a:endParaRPr lang="bg-BG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8724" y="2137647"/>
            <a:ext cx="970460" cy="2011690"/>
            <a:chOff x="4038724" y="2137647"/>
            <a:chExt cx="970460" cy="2011690"/>
          </a:xfrm>
        </p:grpSpPr>
        <p:cxnSp>
          <p:nvCxnSpPr>
            <p:cNvPr id="50" name="Elbow Connector 49"/>
            <p:cNvCxnSpPr/>
            <p:nvPr/>
          </p:nvCxnSpPr>
          <p:spPr>
            <a:xfrm rot="10800000" flipV="1">
              <a:off x="4038724" y="2137647"/>
              <a:ext cx="947470" cy="795392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15" idx="1"/>
            </p:cNvCxnSpPr>
            <p:nvPr/>
          </p:nvCxnSpPr>
          <p:spPr>
            <a:xfrm rot="10800000">
              <a:off x="4049977" y="3358952"/>
              <a:ext cx="959207" cy="790385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>
              <a:stCxn id="13" idx="1"/>
              <a:endCxn id="35" idx="3"/>
            </p:cNvCxnSpPr>
            <p:nvPr/>
          </p:nvCxnSpPr>
          <p:spPr>
            <a:xfrm rot="10800000" flipV="1">
              <a:off x="4049973" y="3133249"/>
              <a:ext cx="959210" cy="5008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216853" y="1742972"/>
            <a:ext cx="959857" cy="2761756"/>
            <a:chOff x="7216853" y="1742972"/>
            <a:chExt cx="959857" cy="2761756"/>
          </a:xfrm>
        </p:grpSpPr>
        <p:cxnSp>
          <p:nvCxnSpPr>
            <p:cNvPr id="57" name="Elbow Connector 56"/>
            <p:cNvCxnSpPr>
              <a:stCxn id="37" idx="1"/>
              <a:endCxn id="6" idx="3"/>
            </p:cNvCxnSpPr>
            <p:nvPr/>
          </p:nvCxnSpPr>
          <p:spPr>
            <a:xfrm rot="10800000" flipV="1">
              <a:off x="7216853" y="1742972"/>
              <a:ext cx="959857" cy="374192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>
              <a:stCxn id="42" idx="1"/>
              <a:endCxn id="6" idx="3"/>
            </p:cNvCxnSpPr>
            <p:nvPr/>
          </p:nvCxnSpPr>
          <p:spPr>
            <a:xfrm rot="10800000">
              <a:off x="7216853" y="2117166"/>
              <a:ext cx="959857" cy="371337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45" idx="1"/>
              <a:endCxn id="15" idx="3"/>
            </p:cNvCxnSpPr>
            <p:nvPr/>
          </p:nvCxnSpPr>
          <p:spPr>
            <a:xfrm rot="10800000" flipV="1">
              <a:off x="7216853" y="3759196"/>
              <a:ext cx="959857" cy="390139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/>
            <p:cNvCxnSpPr>
              <a:stCxn id="48" idx="1"/>
              <a:endCxn id="15" idx="3"/>
            </p:cNvCxnSpPr>
            <p:nvPr/>
          </p:nvCxnSpPr>
          <p:spPr>
            <a:xfrm rot="10800000">
              <a:off x="7216853" y="4149337"/>
              <a:ext cx="959857" cy="355391"/>
            </a:xfrm>
            <a:prstGeom prst="bentConnector3">
              <a:avLst>
                <a:gd name="adj1" fmla="val 50000"/>
              </a:avLst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31"/>
          <p:cNvSpPr/>
          <p:nvPr/>
        </p:nvSpPr>
        <p:spPr>
          <a:xfrm>
            <a:off x="935206" y="5324232"/>
            <a:ext cx="10355622" cy="106182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，言短意赅的说明该项内容，点击输入简要文字内容，文字内容概括精炼，不用多余的文字修饰，言短意赅的说明该项内容</a:t>
            </a:r>
            <a:endParaRPr lang="en-US" altLang="zh-CN" sz="1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flipH="1">
            <a:off x="-14178" y="-4263656"/>
            <a:ext cx="7134446" cy="7134446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>
            <a:off x="-4058094" y="-1665768"/>
            <a:ext cx="7134446" cy="7134446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-4263656" y="2636874"/>
            <a:ext cx="5663607" cy="5663607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-1080977" y="4940596"/>
            <a:ext cx="4362891" cy="4362891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494335" y="5720316"/>
            <a:ext cx="3395329" cy="3395329"/>
          </a:xfrm>
          <a:prstGeom prst="ellips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8"/>
          <p:cNvSpPr txBox="1">
            <a:spLocks noChangeArrowheads="1"/>
          </p:cNvSpPr>
          <p:nvPr/>
        </p:nvSpPr>
        <p:spPr bwMode="auto">
          <a:xfrm>
            <a:off x="4439747" y="3421199"/>
            <a:ext cx="7257447" cy="10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Verdana" panose="020B0604030504040204" pitchFamily="34" charset="0"/>
              </a:rPr>
              <a:t>感谢大家的聆听</a:t>
            </a:r>
          </a:p>
        </p:txBody>
      </p:sp>
      <p:sp>
        <p:nvSpPr>
          <p:cNvPr id="11" name="Content Placeholder 2"/>
          <p:cNvSpPr txBox="1"/>
          <p:nvPr/>
        </p:nvSpPr>
        <p:spPr>
          <a:xfrm>
            <a:off x="4582630" y="4559460"/>
            <a:ext cx="6303824" cy="878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您的内容打在这里，或者通过复制您的文本后，在此框中选择粘贴，并选择只保留文字；您的内容打在这里者通过复制您的文本后在此框中选择粘贴</a:t>
            </a:r>
            <a:endParaRPr lang="id-ID" altLang="zh-CN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Open Sans Light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82630" y="2918752"/>
            <a:ext cx="5509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黑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金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高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端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商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务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报  </a:t>
            </a:r>
            <a:r>
              <a:rPr lang="en-US" altLang="zh-CN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/  </a:t>
            </a:r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告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621485" y="222109"/>
            <a:ext cx="3441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此处添加您的公司名称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A7C1A5D-5807-4FB5-9F2A-721A0F7677BA}"/>
              </a:ext>
            </a:extLst>
          </p:cNvPr>
          <p:cNvSpPr txBox="1"/>
          <p:nvPr/>
        </p:nvSpPr>
        <p:spPr>
          <a:xfrm>
            <a:off x="4599401" y="5582654"/>
            <a:ext cx="2323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BY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：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FREEPPT7.COM</a:t>
            </a:r>
            <a:endParaRPr lang="zh-CN" altLang="en-US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3314E8-A4B6-434D-9115-8391C7D98485}"/>
              </a:ext>
            </a:extLst>
          </p:cNvPr>
          <p:cNvSpPr txBox="1"/>
          <p:nvPr/>
        </p:nvSpPr>
        <p:spPr>
          <a:xfrm>
            <a:off x="8086532" y="5568140"/>
            <a:ext cx="270597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时间：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201X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年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XX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月</a:t>
            </a:r>
            <a:r>
              <a:rPr lang="en-US" altLang="zh-CN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XX</a:t>
            </a:r>
            <a:r>
              <a:rPr lang="zh-CN" altLang="en-US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6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240"/>
                            </p:stCondLst>
                            <p:childTnLst>
                              <p:par>
                                <p:cTn id="3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115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https://www.freeppt7.com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sz="2400" strike="noStrike" spc="2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15366" name="图片 4" descr="logo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组合 176"/>
          <p:cNvGrpSpPr/>
          <p:nvPr/>
        </p:nvGrpSpPr>
        <p:grpSpPr>
          <a:xfrm>
            <a:off x="1289675" y="4723473"/>
            <a:ext cx="423070" cy="405365"/>
            <a:chOff x="1231900" y="3257535"/>
            <a:chExt cx="423070" cy="40536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231900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320428" y="3375883"/>
              <a:ext cx="68027" cy="68959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2"/>
                    <a:pt x="10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410820" y="3375883"/>
              <a:ext cx="68027" cy="68959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496552" y="3375883"/>
              <a:ext cx="68027" cy="68959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681693" y="4716018"/>
            <a:ext cx="407228" cy="350384"/>
            <a:chOff x="4623918" y="3250080"/>
            <a:chExt cx="407228" cy="350384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623918" y="3250080"/>
              <a:ext cx="407228" cy="350384"/>
            </a:xfrm>
            <a:custGeom>
              <a:avLst/>
              <a:gdLst>
                <a:gd name="T0" fmla="*/ 22 w 185"/>
                <a:gd name="T1" fmla="*/ 159 h 159"/>
                <a:gd name="T2" fmla="*/ 13 w 185"/>
                <a:gd name="T3" fmla="*/ 152 h 159"/>
                <a:gd name="T4" fmla="*/ 13 w 185"/>
                <a:gd name="T5" fmla="*/ 152 h 159"/>
                <a:gd name="T6" fmla="*/ 16 w 185"/>
                <a:gd name="T7" fmla="*/ 144 h 159"/>
                <a:gd name="T8" fmla="*/ 17 w 185"/>
                <a:gd name="T9" fmla="*/ 143 h 159"/>
                <a:gd name="T10" fmla="*/ 19 w 185"/>
                <a:gd name="T11" fmla="*/ 140 h 159"/>
                <a:gd name="T12" fmla="*/ 33 w 185"/>
                <a:gd name="T13" fmla="*/ 118 h 159"/>
                <a:gd name="T14" fmla="*/ 0 w 185"/>
                <a:gd name="T15" fmla="*/ 67 h 159"/>
                <a:gd name="T16" fmla="*/ 93 w 185"/>
                <a:gd name="T17" fmla="*/ 0 h 159"/>
                <a:gd name="T18" fmla="*/ 185 w 185"/>
                <a:gd name="T19" fmla="*/ 67 h 159"/>
                <a:gd name="T20" fmla="*/ 93 w 185"/>
                <a:gd name="T21" fmla="*/ 134 h 159"/>
                <a:gd name="T22" fmla="*/ 80 w 185"/>
                <a:gd name="T23" fmla="*/ 133 h 159"/>
                <a:gd name="T24" fmla="*/ 34 w 185"/>
                <a:gd name="T25" fmla="*/ 157 h 159"/>
                <a:gd name="T26" fmla="*/ 22 w 185"/>
                <a:gd name="T27" fmla="*/ 159 h 159"/>
                <a:gd name="T28" fmla="*/ 21 w 185"/>
                <a:gd name="T29" fmla="*/ 151 h 159"/>
                <a:gd name="T30" fmla="*/ 22 w 185"/>
                <a:gd name="T31" fmla="*/ 151 h 159"/>
                <a:gd name="T32" fmla="*/ 32 w 185"/>
                <a:gd name="T33" fmla="*/ 149 h 159"/>
                <a:gd name="T34" fmla="*/ 76 w 185"/>
                <a:gd name="T35" fmla="*/ 126 h 159"/>
                <a:gd name="T36" fmla="*/ 77 w 185"/>
                <a:gd name="T37" fmla="*/ 125 h 159"/>
                <a:gd name="T38" fmla="*/ 79 w 185"/>
                <a:gd name="T39" fmla="*/ 125 h 159"/>
                <a:gd name="T40" fmla="*/ 93 w 185"/>
                <a:gd name="T41" fmla="*/ 126 h 159"/>
                <a:gd name="T42" fmla="*/ 177 w 185"/>
                <a:gd name="T43" fmla="*/ 67 h 159"/>
                <a:gd name="T44" fmla="*/ 93 w 185"/>
                <a:gd name="T45" fmla="*/ 8 h 159"/>
                <a:gd name="T46" fmla="*/ 8 w 185"/>
                <a:gd name="T47" fmla="*/ 67 h 159"/>
                <a:gd name="T48" fmla="*/ 40 w 185"/>
                <a:gd name="T49" fmla="*/ 113 h 159"/>
                <a:gd name="T50" fmla="*/ 42 w 185"/>
                <a:gd name="T51" fmla="*/ 114 h 159"/>
                <a:gd name="T52" fmla="*/ 42 w 185"/>
                <a:gd name="T53" fmla="*/ 118 h 159"/>
                <a:gd name="T54" fmla="*/ 25 w 185"/>
                <a:gd name="T55" fmla="*/ 146 h 159"/>
                <a:gd name="T56" fmla="*/ 23 w 185"/>
                <a:gd name="T57" fmla="*/ 148 h 159"/>
                <a:gd name="T58" fmla="*/ 22 w 185"/>
                <a:gd name="T59" fmla="*/ 149 h 159"/>
                <a:gd name="T60" fmla="*/ 21 w 185"/>
                <a:gd name="T61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159">
                  <a:moveTo>
                    <a:pt x="22" y="159"/>
                  </a:moveTo>
                  <a:cubicBezTo>
                    <a:pt x="18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48"/>
                    <a:pt x="15" y="145"/>
                    <a:pt x="16" y="144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8" y="142"/>
                    <a:pt x="19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2" y="0"/>
                    <a:pt x="93" y="0"/>
                  </a:cubicBezTo>
                  <a:cubicBezTo>
                    <a:pt x="143" y="0"/>
                    <a:pt x="185" y="30"/>
                    <a:pt x="185" y="67"/>
                  </a:cubicBezTo>
                  <a:cubicBezTo>
                    <a:pt x="185" y="104"/>
                    <a:pt x="143" y="134"/>
                    <a:pt x="93" y="134"/>
                  </a:cubicBezTo>
                  <a:cubicBezTo>
                    <a:pt x="88" y="134"/>
                    <a:pt x="84" y="134"/>
                    <a:pt x="80" y="133"/>
                  </a:cubicBezTo>
                  <a:cubicBezTo>
                    <a:pt x="67" y="145"/>
                    <a:pt x="51" y="153"/>
                    <a:pt x="34" y="157"/>
                  </a:cubicBezTo>
                  <a:cubicBezTo>
                    <a:pt x="31" y="158"/>
                    <a:pt x="27" y="159"/>
                    <a:pt x="22" y="159"/>
                  </a:cubicBez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2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9" y="145"/>
                    <a:pt x="63" y="137"/>
                    <a:pt x="76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3" y="126"/>
                    <a:pt x="88" y="126"/>
                    <a:pt x="93" y="126"/>
                  </a:cubicBezTo>
                  <a:cubicBezTo>
                    <a:pt x="139" y="126"/>
                    <a:pt x="177" y="100"/>
                    <a:pt x="177" y="67"/>
                  </a:cubicBezTo>
                  <a:cubicBezTo>
                    <a:pt x="177" y="35"/>
                    <a:pt x="139" y="8"/>
                    <a:pt x="93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40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4" y="147"/>
                    <a:pt x="23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2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696604" y="3367496"/>
              <a:ext cx="68027" cy="68027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786995" y="3367496"/>
              <a:ext cx="68027" cy="68027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1" y="27"/>
                    <a:pt x="27" y="22"/>
                    <a:pt x="27" y="16"/>
                  </a:cubicBezTo>
                  <a:cubicBezTo>
                    <a:pt x="27" y="9"/>
                    <a:pt x="21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4872728" y="3367496"/>
              <a:ext cx="68027" cy="68027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135816" y="4723473"/>
            <a:ext cx="423070" cy="405365"/>
            <a:chOff x="2078041" y="3257535"/>
            <a:chExt cx="423070" cy="405365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078041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218753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2284916" y="3333949"/>
              <a:ext cx="8387" cy="14164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525038" y="4716018"/>
            <a:ext cx="405365" cy="350384"/>
            <a:chOff x="5467263" y="3250080"/>
            <a:chExt cx="405365" cy="350384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5467263" y="3250080"/>
              <a:ext cx="405365" cy="350384"/>
            </a:xfrm>
            <a:custGeom>
              <a:avLst/>
              <a:gdLst>
                <a:gd name="T0" fmla="*/ 21 w 184"/>
                <a:gd name="T1" fmla="*/ 159 h 159"/>
                <a:gd name="T2" fmla="*/ 13 w 184"/>
                <a:gd name="T3" fmla="*/ 152 h 159"/>
                <a:gd name="T4" fmla="*/ 13 w 184"/>
                <a:gd name="T5" fmla="*/ 152 h 159"/>
                <a:gd name="T6" fmla="*/ 16 w 184"/>
                <a:gd name="T7" fmla="*/ 144 h 159"/>
                <a:gd name="T8" fmla="*/ 17 w 184"/>
                <a:gd name="T9" fmla="*/ 143 h 159"/>
                <a:gd name="T10" fmla="*/ 19 w 184"/>
                <a:gd name="T11" fmla="*/ 140 h 159"/>
                <a:gd name="T12" fmla="*/ 33 w 184"/>
                <a:gd name="T13" fmla="*/ 118 h 159"/>
                <a:gd name="T14" fmla="*/ 0 w 184"/>
                <a:gd name="T15" fmla="*/ 67 h 159"/>
                <a:gd name="T16" fmla="*/ 92 w 184"/>
                <a:gd name="T17" fmla="*/ 0 h 159"/>
                <a:gd name="T18" fmla="*/ 184 w 184"/>
                <a:gd name="T19" fmla="*/ 67 h 159"/>
                <a:gd name="T20" fmla="*/ 92 w 184"/>
                <a:gd name="T21" fmla="*/ 134 h 159"/>
                <a:gd name="T22" fmla="*/ 79 w 184"/>
                <a:gd name="T23" fmla="*/ 133 h 159"/>
                <a:gd name="T24" fmla="*/ 34 w 184"/>
                <a:gd name="T25" fmla="*/ 157 h 159"/>
                <a:gd name="T26" fmla="*/ 22 w 184"/>
                <a:gd name="T27" fmla="*/ 159 h 159"/>
                <a:gd name="T28" fmla="*/ 21 w 184"/>
                <a:gd name="T29" fmla="*/ 159 h 159"/>
                <a:gd name="T30" fmla="*/ 21 w 184"/>
                <a:gd name="T31" fmla="*/ 151 h 159"/>
                <a:gd name="T32" fmla="*/ 21 w 184"/>
                <a:gd name="T33" fmla="*/ 151 h 159"/>
                <a:gd name="T34" fmla="*/ 32 w 184"/>
                <a:gd name="T35" fmla="*/ 149 h 159"/>
                <a:gd name="T36" fmla="*/ 75 w 184"/>
                <a:gd name="T37" fmla="*/ 126 h 159"/>
                <a:gd name="T38" fmla="*/ 77 w 184"/>
                <a:gd name="T39" fmla="*/ 125 h 159"/>
                <a:gd name="T40" fmla="*/ 79 w 184"/>
                <a:gd name="T41" fmla="*/ 125 h 159"/>
                <a:gd name="T42" fmla="*/ 92 w 184"/>
                <a:gd name="T43" fmla="*/ 126 h 159"/>
                <a:gd name="T44" fmla="*/ 176 w 184"/>
                <a:gd name="T45" fmla="*/ 67 h 159"/>
                <a:gd name="T46" fmla="*/ 92 w 184"/>
                <a:gd name="T47" fmla="*/ 8 h 159"/>
                <a:gd name="T48" fmla="*/ 8 w 184"/>
                <a:gd name="T49" fmla="*/ 67 h 159"/>
                <a:gd name="T50" fmla="*/ 40 w 184"/>
                <a:gd name="T51" fmla="*/ 113 h 159"/>
                <a:gd name="T52" fmla="*/ 42 w 184"/>
                <a:gd name="T53" fmla="*/ 114 h 159"/>
                <a:gd name="T54" fmla="*/ 41 w 184"/>
                <a:gd name="T55" fmla="*/ 118 h 159"/>
                <a:gd name="T56" fmla="*/ 25 w 184"/>
                <a:gd name="T57" fmla="*/ 146 h 159"/>
                <a:gd name="T58" fmla="*/ 23 w 184"/>
                <a:gd name="T59" fmla="*/ 148 h 159"/>
                <a:gd name="T60" fmla="*/ 22 w 184"/>
                <a:gd name="T61" fmla="*/ 149 h 159"/>
                <a:gd name="T62" fmla="*/ 21 w 184"/>
                <a:gd name="T63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159">
                  <a:moveTo>
                    <a:pt x="21" y="159"/>
                  </a:moveTo>
                  <a:cubicBezTo>
                    <a:pt x="17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48"/>
                    <a:pt x="15" y="145"/>
                    <a:pt x="16" y="144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8" y="142"/>
                    <a:pt x="18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2" y="0"/>
                    <a:pt x="92" y="0"/>
                  </a:cubicBezTo>
                  <a:cubicBezTo>
                    <a:pt x="143" y="0"/>
                    <a:pt x="184" y="30"/>
                    <a:pt x="184" y="67"/>
                  </a:cubicBezTo>
                  <a:cubicBezTo>
                    <a:pt x="184" y="104"/>
                    <a:pt x="143" y="134"/>
                    <a:pt x="92" y="134"/>
                  </a:cubicBezTo>
                  <a:cubicBezTo>
                    <a:pt x="88" y="134"/>
                    <a:pt x="84" y="134"/>
                    <a:pt x="79" y="133"/>
                  </a:cubicBezTo>
                  <a:cubicBezTo>
                    <a:pt x="66" y="145"/>
                    <a:pt x="51" y="153"/>
                    <a:pt x="34" y="157"/>
                  </a:cubicBezTo>
                  <a:cubicBezTo>
                    <a:pt x="31" y="158"/>
                    <a:pt x="27" y="159"/>
                    <a:pt x="22" y="159"/>
                  </a:cubicBezTo>
                  <a:lnTo>
                    <a:pt x="21" y="159"/>
                  </a:ln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8" y="145"/>
                    <a:pt x="63" y="137"/>
                    <a:pt x="75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3" y="126"/>
                    <a:pt x="88" y="126"/>
                    <a:pt x="92" y="126"/>
                  </a:cubicBezTo>
                  <a:cubicBezTo>
                    <a:pt x="139" y="126"/>
                    <a:pt x="176" y="100"/>
                    <a:pt x="176" y="67"/>
                  </a:cubicBezTo>
                  <a:cubicBezTo>
                    <a:pt x="176" y="35"/>
                    <a:pt x="139" y="8"/>
                    <a:pt x="92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40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3" y="147"/>
                    <a:pt x="23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2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5602384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5667615" y="3333949"/>
              <a:ext cx="9319" cy="14164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2981024" y="4723473"/>
            <a:ext cx="423070" cy="405365"/>
            <a:chOff x="2923249" y="3257535"/>
            <a:chExt cx="423070" cy="405365"/>
          </a:xfrm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2923249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3064894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3843007" y="2153368"/>
            <a:ext cx="389523" cy="421207"/>
          </a:xfrm>
          <a:custGeom>
            <a:avLst/>
            <a:gdLst>
              <a:gd name="T0" fmla="*/ 39 w 177"/>
              <a:gd name="T1" fmla="*/ 191 h 191"/>
              <a:gd name="T2" fmla="*/ 0 w 177"/>
              <a:gd name="T3" fmla="*/ 166 h 191"/>
              <a:gd name="T4" fmla="*/ 39 w 177"/>
              <a:gd name="T5" fmla="*/ 141 h 191"/>
              <a:gd name="T6" fmla="*/ 56 w 177"/>
              <a:gd name="T7" fmla="*/ 143 h 191"/>
              <a:gd name="T8" fmla="*/ 56 w 177"/>
              <a:gd name="T9" fmla="*/ 43 h 191"/>
              <a:gd name="T10" fmla="*/ 67 w 177"/>
              <a:gd name="T11" fmla="*/ 29 h 191"/>
              <a:gd name="T12" fmla="*/ 158 w 177"/>
              <a:gd name="T13" fmla="*/ 1 h 191"/>
              <a:gd name="T14" fmla="*/ 162 w 177"/>
              <a:gd name="T15" fmla="*/ 0 h 191"/>
              <a:gd name="T16" fmla="*/ 177 w 177"/>
              <a:gd name="T17" fmla="*/ 15 h 191"/>
              <a:gd name="T18" fmla="*/ 177 w 177"/>
              <a:gd name="T19" fmla="*/ 138 h 191"/>
              <a:gd name="T20" fmla="*/ 138 w 177"/>
              <a:gd name="T21" fmla="*/ 163 h 191"/>
              <a:gd name="T22" fmla="*/ 98 w 177"/>
              <a:gd name="T23" fmla="*/ 138 h 191"/>
              <a:gd name="T24" fmla="*/ 138 w 177"/>
              <a:gd name="T25" fmla="*/ 113 h 191"/>
              <a:gd name="T26" fmla="*/ 155 w 177"/>
              <a:gd name="T27" fmla="*/ 115 h 191"/>
              <a:gd name="T28" fmla="*/ 155 w 177"/>
              <a:gd name="T29" fmla="*/ 68 h 191"/>
              <a:gd name="T30" fmla="*/ 78 w 177"/>
              <a:gd name="T31" fmla="*/ 91 h 191"/>
              <a:gd name="T32" fmla="*/ 78 w 177"/>
              <a:gd name="T33" fmla="*/ 166 h 191"/>
              <a:gd name="T34" fmla="*/ 39 w 177"/>
              <a:gd name="T35" fmla="*/ 191 h 191"/>
              <a:gd name="T36" fmla="*/ 39 w 177"/>
              <a:gd name="T37" fmla="*/ 149 h 191"/>
              <a:gd name="T38" fmla="*/ 8 w 177"/>
              <a:gd name="T39" fmla="*/ 166 h 191"/>
              <a:gd name="T40" fmla="*/ 39 w 177"/>
              <a:gd name="T41" fmla="*/ 183 h 191"/>
              <a:gd name="T42" fmla="*/ 70 w 177"/>
              <a:gd name="T43" fmla="*/ 166 h 191"/>
              <a:gd name="T44" fmla="*/ 70 w 177"/>
              <a:gd name="T45" fmla="*/ 85 h 191"/>
              <a:gd name="T46" fmla="*/ 163 w 177"/>
              <a:gd name="T47" fmla="*/ 57 h 191"/>
              <a:gd name="T48" fmla="*/ 163 w 177"/>
              <a:gd name="T49" fmla="*/ 127 h 191"/>
              <a:gd name="T50" fmla="*/ 157 w 177"/>
              <a:gd name="T51" fmla="*/ 125 h 191"/>
              <a:gd name="T52" fmla="*/ 138 w 177"/>
              <a:gd name="T53" fmla="*/ 121 h 191"/>
              <a:gd name="T54" fmla="*/ 106 w 177"/>
              <a:gd name="T55" fmla="*/ 138 h 191"/>
              <a:gd name="T56" fmla="*/ 138 w 177"/>
              <a:gd name="T57" fmla="*/ 155 h 191"/>
              <a:gd name="T58" fmla="*/ 169 w 177"/>
              <a:gd name="T59" fmla="*/ 138 h 191"/>
              <a:gd name="T60" fmla="*/ 169 w 177"/>
              <a:gd name="T61" fmla="*/ 15 h 191"/>
              <a:gd name="T62" fmla="*/ 162 w 177"/>
              <a:gd name="T63" fmla="*/ 8 h 191"/>
              <a:gd name="T64" fmla="*/ 160 w 177"/>
              <a:gd name="T65" fmla="*/ 9 h 191"/>
              <a:gd name="T66" fmla="*/ 69 w 177"/>
              <a:gd name="T67" fmla="*/ 37 h 191"/>
              <a:gd name="T68" fmla="*/ 64 w 177"/>
              <a:gd name="T69" fmla="*/ 43 h 191"/>
              <a:gd name="T70" fmla="*/ 64 w 177"/>
              <a:gd name="T71" fmla="*/ 155 h 191"/>
              <a:gd name="T72" fmla="*/ 59 w 177"/>
              <a:gd name="T73" fmla="*/ 153 h 191"/>
              <a:gd name="T74" fmla="*/ 39 w 177"/>
              <a:gd name="T75" fmla="*/ 14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7" h="191">
                <a:moveTo>
                  <a:pt x="39" y="191"/>
                </a:moveTo>
                <a:cubicBezTo>
                  <a:pt x="27" y="191"/>
                  <a:pt x="0" y="185"/>
                  <a:pt x="0" y="166"/>
                </a:cubicBezTo>
                <a:cubicBezTo>
                  <a:pt x="0" y="147"/>
                  <a:pt x="27" y="141"/>
                  <a:pt x="39" y="141"/>
                </a:cubicBezTo>
                <a:cubicBezTo>
                  <a:pt x="45" y="141"/>
                  <a:pt x="51" y="142"/>
                  <a:pt x="56" y="1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37"/>
                  <a:pt x="60" y="31"/>
                  <a:pt x="67" y="29"/>
                </a:cubicBezTo>
                <a:cubicBezTo>
                  <a:pt x="158" y="1"/>
                  <a:pt x="158" y="1"/>
                  <a:pt x="158" y="1"/>
                </a:cubicBezTo>
                <a:cubicBezTo>
                  <a:pt x="159" y="1"/>
                  <a:pt x="160" y="0"/>
                  <a:pt x="162" y="0"/>
                </a:cubicBezTo>
                <a:cubicBezTo>
                  <a:pt x="170" y="0"/>
                  <a:pt x="177" y="7"/>
                  <a:pt x="177" y="15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7" y="157"/>
                  <a:pt x="150" y="163"/>
                  <a:pt x="138" y="163"/>
                </a:cubicBezTo>
                <a:cubicBezTo>
                  <a:pt x="125" y="163"/>
                  <a:pt x="98" y="157"/>
                  <a:pt x="98" y="138"/>
                </a:cubicBezTo>
                <a:cubicBezTo>
                  <a:pt x="98" y="119"/>
                  <a:pt x="125" y="113"/>
                  <a:pt x="138" y="113"/>
                </a:cubicBezTo>
                <a:cubicBezTo>
                  <a:pt x="144" y="113"/>
                  <a:pt x="149" y="114"/>
                  <a:pt x="155" y="115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78" y="185"/>
                  <a:pt x="52" y="191"/>
                  <a:pt x="39" y="191"/>
                </a:cubicBezTo>
                <a:close/>
                <a:moveTo>
                  <a:pt x="39" y="149"/>
                </a:moveTo>
                <a:cubicBezTo>
                  <a:pt x="28" y="149"/>
                  <a:pt x="8" y="154"/>
                  <a:pt x="8" y="166"/>
                </a:cubicBezTo>
                <a:cubicBezTo>
                  <a:pt x="8" y="178"/>
                  <a:pt x="28" y="183"/>
                  <a:pt x="39" y="183"/>
                </a:cubicBezTo>
                <a:cubicBezTo>
                  <a:pt x="50" y="183"/>
                  <a:pt x="70" y="178"/>
                  <a:pt x="70" y="166"/>
                </a:cubicBezTo>
                <a:cubicBezTo>
                  <a:pt x="70" y="85"/>
                  <a:pt x="70" y="85"/>
                  <a:pt x="70" y="85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127"/>
                  <a:pt x="163" y="127"/>
                  <a:pt x="163" y="127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1" y="122"/>
                  <a:pt x="145" y="121"/>
                  <a:pt x="138" y="121"/>
                </a:cubicBezTo>
                <a:cubicBezTo>
                  <a:pt x="127" y="121"/>
                  <a:pt x="106" y="126"/>
                  <a:pt x="106" y="138"/>
                </a:cubicBezTo>
                <a:cubicBezTo>
                  <a:pt x="106" y="150"/>
                  <a:pt x="127" y="155"/>
                  <a:pt x="138" y="155"/>
                </a:cubicBezTo>
                <a:cubicBezTo>
                  <a:pt x="148" y="155"/>
                  <a:pt x="169" y="150"/>
                  <a:pt x="169" y="138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11"/>
                  <a:pt x="166" y="8"/>
                  <a:pt x="162" y="8"/>
                </a:cubicBezTo>
                <a:cubicBezTo>
                  <a:pt x="161" y="8"/>
                  <a:pt x="161" y="8"/>
                  <a:pt x="160" y="9"/>
                </a:cubicBezTo>
                <a:cubicBezTo>
                  <a:pt x="69" y="37"/>
                  <a:pt x="69" y="37"/>
                  <a:pt x="69" y="37"/>
                </a:cubicBezTo>
                <a:cubicBezTo>
                  <a:pt x="66" y="38"/>
                  <a:pt x="64" y="40"/>
                  <a:pt x="64" y="43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3" y="150"/>
                  <a:pt x="46" y="149"/>
                  <a:pt x="39" y="14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1298062" y="2204621"/>
            <a:ext cx="421207" cy="313109"/>
          </a:xfrm>
          <a:custGeom>
            <a:avLst/>
            <a:gdLst>
              <a:gd name="T0" fmla="*/ 151 w 191"/>
              <a:gd name="T1" fmla="*/ 142 h 142"/>
              <a:gd name="T2" fmla="*/ 47 w 191"/>
              <a:gd name="T3" fmla="*/ 142 h 142"/>
              <a:gd name="T4" fmla="*/ 0 w 191"/>
              <a:gd name="T5" fmla="*/ 95 h 142"/>
              <a:gd name="T6" fmla="*/ 25 w 191"/>
              <a:gd name="T7" fmla="*/ 54 h 142"/>
              <a:gd name="T8" fmla="*/ 25 w 191"/>
              <a:gd name="T9" fmla="*/ 53 h 142"/>
              <a:gd name="T10" fmla="*/ 78 w 191"/>
              <a:gd name="T11" fmla="*/ 0 h 142"/>
              <a:gd name="T12" fmla="*/ 124 w 191"/>
              <a:gd name="T13" fmla="*/ 28 h 142"/>
              <a:gd name="T14" fmla="*/ 139 w 191"/>
              <a:gd name="T15" fmla="*/ 24 h 142"/>
              <a:gd name="T16" fmla="*/ 167 w 191"/>
              <a:gd name="T17" fmla="*/ 53 h 142"/>
              <a:gd name="T18" fmla="*/ 165 w 191"/>
              <a:gd name="T19" fmla="*/ 63 h 142"/>
              <a:gd name="T20" fmla="*/ 191 w 191"/>
              <a:gd name="T21" fmla="*/ 101 h 142"/>
              <a:gd name="T22" fmla="*/ 151 w 191"/>
              <a:gd name="T23" fmla="*/ 142 h 142"/>
              <a:gd name="T24" fmla="*/ 78 w 191"/>
              <a:gd name="T25" fmla="*/ 8 h 142"/>
              <a:gd name="T26" fmla="*/ 33 w 191"/>
              <a:gd name="T27" fmla="*/ 53 h 142"/>
              <a:gd name="T28" fmla="*/ 33 w 191"/>
              <a:gd name="T29" fmla="*/ 56 h 142"/>
              <a:gd name="T30" fmla="*/ 33 w 191"/>
              <a:gd name="T31" fmla="*/ 59 h 142"/>
              <a:gd name="T32" fmla="*/ 31 w 191"/>
              <a:gd name="T33" fmla="*/ 60 h 142"/>
              <a:gd name="T34" fmla="*/ 8 w 191"/>
              <a:gd name="T35" fmla="*/ 95 h 142"/>
              <a:gd name="T36" fmla="*/ 47 w 191"/>
              <a:gd name="T37" fmla="*/ 134 h 142"/>
              <a:gd name="T38" fmla="*/ 151 w 191"/>
              <a:gd name="T39" fmla="*/ 134 h 142"/>
              <a:gd name="T40" fmla="*/ 183 w 191"/>
              <a:gd name="T41" fmla="*/ 101 h 142"/>
              <a:gd name="T42" fmla="*/ 158 w 191"/>
              <a:gd name="T43" fmla="*/ 70 h 142"/>
              <a:gd name="T44" fmla="*/ 153 w 191"/>
              <a:gd name="T45" fmla="*/ 68 h 142"/>
              <a:gd name="T46" fmla="*/ 156 w 191"/>
              <a:gd name="T47" fmla="*/ 64 h 142"/>
              <a:gd name="T48" fmla="*/ 159 w 191"/>
              <a:gd name="T49" fmla="*/ 53 h 142"/>
              <a:gd name="T50" fmla="*/ 139 w 191"/>
              <a:gd name="T51" fmla="*/ 32 h 142"/>
              <a:gd name="T52" fmla="*/ 125 w 191"/>
              <a:gd name="T53" fmla="*/ 37 h 142"/>
              <a:gd name="T54" fmla="*/ 121 w 191"/>
              <a:gd name="T55" fmla="*/ 41 h 142"/>
              <a:gd name="T56" fmla="*/ 119 w 191"/>
              <a:gd name="T57" fmla="*/ 36 h 142"/>
              <a:gd name="T58" fmla="*/ 78 w 191"/>
              <a:gd name="T59" fmla="*/ 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1" h="142">
                <a:moveTo>
                  <a:pt x="151" y="142"/>
                </a:moveTo>
                <a:cubicBezTo>
                  <a:pt x="47" y="142"/>
                  <a:pt x="47" y="142"/>
                  <a:pt x="47" y="142"/>
                </a:cubicBezTo>
                <a:cubicBezTo>
                  <a:pt x="21" y="142"/>
                  <a:pt x="0" y="121"/>
                  <a:pt x="0" y="95"/>
                </a:cubicBezTo>
                <a:cubicBezTo>
                  <a:pt x="0" y="78"/>
                  <a:pt x="10" y="62"/>
                  <a:pt x="25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24"/>
                  <a:pt x="49" y="0"/>
                  <a:pt x="78" y="0"/>
                </a:cubicBezTo>
                <a:cubicBezTo>
                  <a:pt x="97" y="0"/>
                  <a:pt x="115" y="11"/>
                  <a:pt x="124" y="28"/>
                </a:cubicBezTo>
                <a:cubicBezTo>
                  <a:pt x="129" y="26"/>
                  <a:pt x="134" y="24"/>
                  <a:pt x="139" y="24"/>
                </a:cubicBezTo>
                <a:cubicBezTo>
                  <a:pt x="154" y="24"/>
                  <a:pt x="167" y="37"/>
                  <a:pt x="167" y="53"/>
                </a:cubicBezTo>
                <a:cubicBezTo>
                  <a:pt x="167" y="56"/>
                  <a:pt x="166" y="60"/>
                  <a:pt x="165" y="63"/>
                </a:cubicBezTo>
                <a:cubicBezTo>
                  <a:pt x="181" y="69"/>
                  <a:pt x="191" y="84"/>
                  <a:pt x="191" y="101"/>
                </a:cubicBezTo>
                <a:cubicBezTo>
                  <a:pt x="191" y="124"/>
                  <a:pt x="173" y="142"/>
                  <a:pt x="151" y="142"/>
                </a:cubicBezTo>
                <a:close/>
                <a:moveTo>
                  <a:pt x="78" y="8"/>
                </a:moveTo>
                <a:cubicBezTo>
                  <a:pt x="53" y="8"/>
                  <a:pt x="33" y="28"/>
                  <a:pt x="33" y="53"/>
                </a:cubicBezTo>
                <a:cubicBezTo>
                  <a:pt x="33" y="54"/>
                  <a:pt x="33" y="55"/>
                  <a:pt x="33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17" y="67"/>
                  <a:pt x="8" y="80"/>
                  <a:pt x="8" y="95"/>
                </a:cubicBezTo>
                <a:cubicBezTo>
                  <a:pt x="8" y="117"/>
                  <a:pt x="26" y="134"/>
                  <a:pt x="47" y="134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69" y="134"/>
                  <a:pt x="183" y="119"/>
                  <a:pt x="183" y="101"/>
                </a:cubicBezTo>
                <a:cubicBezTo>
                  <a:pt x="183" y="86"/>
                  <a:pt x="173" y="73"/>
                  <a:pt x="158" y="70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8" y="60"/>
                  <a:pt x="159" y="57"/>
                  <a:pt x="159" y="53"/>
                </a:cubicBezTo>
                <a:cubicBezTo>
                  <a:pt x="159" y="41"/>
                  <a:pt x="150" y="32"/>
                  <a:pt x="139" y="32"/>
                </a:cubicBezTo>
                <a:cubicBezTo>
                  <a:pt x="134" y="32"/>
                  <a:pt x="129" y="34"/>
                  <a:pt x="125" y="37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2" y="19"/>
                  <a:pt x="96" y="8"/>
                  <a:pt x="78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2168431" y="2209280"/>
            <a:ext cx="355044" cy="349452"/>
          </a:xfrm>
          <a:custGeom>
            <a:avLst/>
            <a:gdLst>
              <a:gd name="T0" fmla="*/ 81 w 161"/>
              <a:gd name="T1" fmla="*/ 159 h 159"/>
              <a:gd name="T2" fmla="*/ 78 w 161"/>
              <a:gd name="T3" fmla="*/ 158 h 159"/>
              <a:gd name="T4" fmla="*/ 70 w 161"/>
              <a:gd name="T5" fmla="*/ 148 h 159"/>
              <a:gd name="T6" fmla="*/ 70 w 161"/>
              <a:gd name="T7" fmla="*/ 90 h 159"/>
              <a:gd name="T8" fmla="*/ 12 w 161"/>
              <a:gd name="T9" fmla="*/ 90 h 159"/>
              <a:gd name="T10" fmla="*/ 2 w 161"/>
              <a:gd name="T11" fmla="*/ 82 h 159"/>
              <a:gd name="T12" fmla="*/ 7 w 161"/>
              <a:gd name="T13" fmla="*/ 70 h 159"/>
              <a:gd name="T14" fmla="*/ 144 w 161"/>
              <a:gd name="T15" fmla="*/ 1 h 159"/>
              <a:gd name="T16" fmla="*/ 149 w 161"/>
              <a:gd name="T17" fmla="*/ 0 h 159"/>
              <a:gd name="T18" fmla="*/ 157 w 161"/>
              <a:gd name="T19" fmla="*/ 3 h 159"/>
              <a:gd name="T20" fmla="*/ 159 w 161"/>
              <a:gd name="T21" fmla="*/ 16 h 159"/>
              <a:gd name="T22" fmla="*/ 90 w 161"/>
              <a:gd name="T23" fmla="*/ 153 h 159"/>
              <a:gd name="T24" fmla="*/ 81 w 161"/>
              <a:gd name="T25" fmla="*/ 159 h 159"/>
              <a:gd name="T26" fmla="*/ 149 w 161"/>
              <a:gd name="T27" fmla="*/ 8 h 159"/>
              <a:gd name="T28" fmla="*/ 148 w 161"/>
              <a:gd name="T29" fmla="*/ 8 h 159"/>
              <a:gd name="T30" fmla="*/ 11 w 161"/>
              <a:gd name="T31" fmla="*/ 77 h 159"/>
              <a:gd name="T32" fmla="*/ 9 w 161"/>
              <a:gd name="T33" fmla="*/ 80 h 159"/>
              <a:gd name="T34" fmla="*/ 12 w 161"/>
              <a:gd name="T35" fmla="*/ 82 h 159"/>
              <a:gd name="T36" fmla="*/ 78 w 161"/>
              <a:gd name="T37" fmla="*/ 82 h 159"/>
              <a:gd name="T38" fmla="*/ 78 w 161"/>
              <a:gd name="T39" fmla="*/ 148 h 159"/>
              <a:gd name="T40" fmla="*/ 80 w 161"/>
              <a:gd name="T41" fmla="*/ 151 h 159"/>
              <a:gd name="T42" fmla="*/ 81 w 161"/>
              <a:gd name="T43" fmla="*/ 151 h 159"/>
              <a:gd name="T44" fmla="*/ 83 w 161"/>
              <a:gd name="T45" fmla="*/ 149 h 159"/>
              <a:gd name="T46" fmla="*/ 152 w 161"/>
              <a:gd name="T47" fmla="*/ 12 h 159"/>
              <a:gd name="T48" fmla="*/ 151 w 161"/>
              <a:gd name="T49" fmla="*/ 9 h 159"/>
              <a:gd name="T50" fmla="*/ 149 w 161"/>
              <a:gd name="T51" fmla="*/ 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1" h="159">
                <a:moveTo>
                  <a:pt x="81" y="159"/>
                </a:moveTo>
                <a:cubicBezTo>
                  <a:pt x="80" y="159"/>
                  <a:pt x="79" y="159"/>
                  <a:pt x="78" y="158"/>
                </a:cubicBezTo>
                <a:cubicBezTo>
                  <a:pt x="73" y="157"/>
                  <a:pt x="70" y="153"/>
                  <a:pt x="70" y="148"/>
                </a:cubicBezTo>
                <a:cubicBezTo>
                  <a:pt x="70" y="90"/>
                  <a:pt x="70" y="90"/>
                  <a:pt x="70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7" y="90"/>
                  <a:pt x="3" y="87"/>
                  <a:pt x="2" y="82"/>
                </a:cubicBezTo>
                <a:cubicBezTo>
                  <a:pt x="0" y="77"/>
                  <a:pt x="3" y="72"/>
                  <a:pt x="7" y="70"/>
                </a:cubicBezTo>
                <a:cubicBezTo>
                  <a:pt x="144" y="1"/>
                  <a:pt x="144" y="1"/>
                  <a:pt x="144" y="1"/>
                </a:cubicBezTo>
                <a:cubicBezTo>
                  <a:pt x="145" y="0"/>
                  <a:pt x="147" y="0"/>
                  <a:pt x="149" y="0"/>
                </a:cubicBezTo>
                <a:cubicBezTo>
                  <a:pt x="152" y="0"/>
                  <a:pt x="155" y="1"/>
                  <a:pt x="157" y="3"/>
                </a:cubicBezTo>
                <a:cubicBezTo>
                  <a:pt x="160" y="6"/>
                  <a:pt x="161" y="12"/>
                  <a:pt x="159" y="16"/>
                </a:cubicBezTo>
                <a:cubicBezTo>
                  <a:pt x="90" y="153"/>
                  <a:pt x="90" y="153"/>
                  <a:pt x="90" y="153"/>
                </a:cubicBezTo>
                <a:cubicBezTo>
                  <a:pt x="88" y="156"/>
                  <a:pt x="85" y="159"/>
                  <a:pt x="81" y="159"/>
                </a:cubicBezTo>
                <a:close/>
                <a:moveTo>
                  <a:pt x="149" y="8"/>
                </a:moveTo>
                <a:cubicBezTo>
                  <a:pt x="149" y="8"/>
                  <a:pt x="148" y="8"/>
                  <a:pt x="148" y="8"/>
                </a:cubicBezTo>
                <a:cubicBezTo>
                  <a:pt x="11" y="77"/>
                  <a:pt x="11" y="77"/>
                  <a:pt x="11" y="77"/>
                </a:cubicBezTo>
                <a:cubicBezTo>
                  <a:pt x="10" y="77"/>
                  <a:pt x="9" y="79"/>
                  <a:pt x="9" y="80"/>
                </a:cubicBezTo>
                <a:cubicBezTo>
                  <a:pt x="10" y="81"/>
                  <a:pt x="11" y="82"/>
                  <a:pt x="12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9" y="150"/>
                  <a:pt x="80" y="151"/>
                </a:cubicBezTo>
                <a:cubicBezTo>
                  <a:pt x="80" y="151"/>
                  <a:pt x="80" y="151"/>
                  <a:pt x="81" y="151"/>
                </a:cubicBezTo>
                <a:cubicBezTo>
                  <a:pt x="82" y="151"/>
                  <a:pt x="83" y="150"/>
                  <a:pt x="83" y="149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11"/>
                  <a:pt x="152" y="10"/>
                  <a:pt x="151" y="9"/>
                </a:cubicBezTo>
                <a:cubicBezTo>
                  <a:pt x="150" y="8"/>
                  <a:pt x="150" y="8"/>
                  <a:pt x="149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4699398" y="2156164"/>
            <a:ext cx="394182" cy="410024"/>
          </a:xfrm>
          <a:custGeom>
            <a:avLst/>
            <a:gdLst>
              <a:gd name="T0" fmla="*/ 137 w 179"/>
              <a:gd name="T1" fmla="*/ 186 h 186"/>
              <a:gd name="T2" fmla="*/ 42 w 179"/>
              <a:gd name="T3" fmla="*/ 186 h 186"/>
              <a:gd name="T4" fmla="*/ 31 w 179"/>
              <a:gd name="T5" fmla="*/ 175 h 186"/>
              <a:gd name="T6" fmla="*/ 42 w 179"/>
              <a:gd name="T7" fmla="*/ 164 h 186"/>
              <a:gd name="T8" fmla="*/ 72 w 179"/>
              <a:gd name="T9" fmla="*/ 164 h 186"/>
              <a:gd name="T10" fmla="*/ 72 w 179"/>
              <a:gd name="T11" fmla="*/ 88 h 186"/>
              <a:gd name="T12" fmla="*/ 6 w 179"/>
              <a:gd name="T13" fmla="*/ 22 h 186"/>
              <a:gd name="T14" fmla="*/ 0 w 179"/>
              <a:gd name="T15" fmla="*/ 11 h 186"/>
              <a:gd name="T16" fmla="*/ 14 w 179"/>
              <a:gd name="T17" fmla="*/ 0 h 186"/>
              <a:gd name="T18" fmla="*/ 165 w 179"/>
              <a:gd name="T19" fmla="*/ 0 h 186"/>
              <a:gd name="T20" fmla="*/ 179 w 179"/>
              <a:gd name="T21" fmla="*/ 11 h 186"/>
              <a:gd name="T22" fmla="*/ 173 w 179"/>
              <a:gd name="T23" fmla="*/ 22 h 186"/>
              <a:gd name="T24" fmla="*/ 107 w 179"/>
              <a:gd name="T25" fmla="*/ 88 h 186"/>
              <a:gd name="T26" fmla="*/ 107 w 179"/>
              <a:gd name="T27" fmla="*/ 164 h 186"/>
              <a:gd name="T28" fmla="*/ 137 w 179"/>
              <a:gd name="T29" fmla="*/ 164 h 186"/>
              <a:gd name="T30" fmla="*/ 148 w 179"/>
              <a:gd name="T31" fmla="*/ 175 h 186"/>
              <a:gd name="T32" fmla="*/ 137 w 179"/>
              <a:gd name="T33" fmla="*/ 186 h 186"/>
              <a:gd name="T34" fmla="*/ 42 w 179"/>
              <a:gd name="T35" fmla="*/ 172 h 186"/>
              <a:gd name="T36" fmla="*/ 39 w 179"/>
              <a:gd name="T37" fmla="*/ 175 h 186"/>
              <a:gd name="T38" fmla="*/ 42 w 179"/>
              <a:gd name="T39" fmla="*/ 178 h 186"/>
              <a:gd name="T40" fmla="*/ 137 w 179"/>
              <a:gd name="T41" fmla="*/ 178 h 186"/>
              <a:gd name="T42" fmla="*/ 140 w 179"/>
              <a:gd name="T43" fmla="*/ 175 h 186"/>
              <a:gd name="T44" fmla="*/ 137 w 179"/>
              <a:gd name="T45" fmla="*/ 172 h 186"/>
              <a:gd name="T46" fmla="*/ 99 w 179"/>
              <a:gd name="T47" fmla="*/ 172 h 186"/>
              <a:gd name="T48" fmla="*/ 99 w 179"/>
              <a:gd name="T49" fmla="*/ 85 h 186"/>
              <a:gd name="T50" fmla="*/ 168 w 179"/>
              <a:gd name="T51" fmla="*/ 16 h 186"/>
              <a:gd name="T52" fmla="*/ 171 w 179"/>
              <a:gd name="T53" fmla="*/ 11 h 186"/>
              <a:gd name="T54" fmla="*/ 165 w 179"/>
              <a:gd name="T55" fmla="*/ 8 h 186"/>
              <a:gd name="T56" fmla="*/ 14 w 179"/>
              <a:gd name="T57" fmla="*/ 8 h 186"/>
              <a:gd name="T58" fmla="*/ 8 w 179"/>
              <a:gd name="T59" fmla="*/ 11 h 186"/>
              <a:gd name="T60" fmla="*/ 11 w 179"/>
              <a:gd name="T61" fmla="*/ 16 h 186"/>
              <a:gd name="T62" fmla="*/ 80 w 179"/>
              <a:gd name="T63" fmla="*/ 85 h 186"/>
              <a:gd name="T64" fmla="*/ 80 w 179"/>
              <a:gd name="T65" fmla="*/ 172 h 186"/>
              <a:gd name="T66" fmla="*/ 42 w 179"/>
              <a:gd name="T67" fmla="*/ 17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9" h="186">
                <a:moveTo>
                  <a:pt x="137" y="186"/>
                </a:moveTo>
                <a:cubicBezTo>
                  <a:pt x="42" y="186"/>
                  <a:pt x="42" y="186"/>
                  <a:pt x="42" y="186"/>
                </a:cubicBezTo>
                <a:cubicBezTo>
                  <a:pt x="36" y="186"/>
                  <a:pt x="31" y="181"/>
                  <a:pt x="31" y="175"/>
                </a:cubicBezTo>
                <a:cubicBezTo>
                  <a:pt x="31" y="169"/>
                  <a:pt x="36" y="164"/>
                  <a:pt x="42" y="16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2" y="88"/>
                  <a:pt x="72" y="88"/>
                  <a:pt x="72" y="88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18"/>
                  <a:pt x="0" y="14"/>
                  <a:pt x="0" y="11"/>
                </a:cubicBezTo>
                <a:cubicBezTo>
                  <a:pt x="0" y="4"/>
                  <a:pt x="5" y="0"/>
                  <a:pt x="14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74" y="0"/>
                  <a:pt x="179" y="4"/>
                  <a:pt x="179" y="11"/>
                </a:cubicBezTo>
                <a:cubicBezTo>
                  <a:pt x="179" y="14"/>
                  <a:pt x="177" y="18"/>
                  <a:pt x="173" y="22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7" y="164"/>
                  <a:pt x="107" y="164"/>
                  <a:pt x="107" y="164"/>
                </a:cubicBezTo>
                <a:cubicBezTo>
                  <a:pt x="137" y="164"/>
                  <a:pt x="137" y="164"/>
                  <a:pt x="137" y="164"/>
                </a:cubicBezTo>
                <a:cubicBezTo>
                  <a:pt x="143" y="164"/>
                  <a:pt x="148" y="169"/>
                  <a:pt x="148" y="175"/>
                </a:cubicBezTo>
                <a:cubicBezTo>
                  <a:pt x="148" y="181"/>
                  <a:pt x="143" y="186"/>
                  <a:pt x="137" y="186"/>
                </a:cubicBezTo>
                <a:close/>
                <a:moveTo>
                  <a:pt x="42" y="172"/>
                </a:moveTo>
                <a:cubicBezTo>
                  <a:pt x="40" y="172"/>
                  <a:pt x="39" y="174"/>
                  <a:pt x="39" y="175"/>
                </a:cubicBezTo>
                <a:cubicBezTo>
                  <a:pt x="39" y="177"/>
                  <a:pt x="40" y="178"/>
                  <a:pt x="42" y="178"/>
                </a:cubicBezTo>
                <a:cubicBezTo>
                  <a:pt x="137" y="178"/>
                  <a:pt x="137" y="178"/>
                  <a:pt x="137" y="178"/>
                </a:cubicBezTo>
                <a:cubicBezTo>
                  <a:pt x="139" y="178"/>
                  <a:pt x="140" y="177"/>
                  <a:pt x="140" y="175"/>
                </a:cubicBezTo>
                <a:cubicBezTo>
                  <a:pt x="140" y="174"/>
                  <a:pt x="139" y="172"/>
                  <a:pt x="137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85"/>
                  <a:pt x="99" y="85"/>
                  <a:pt x="99" y="85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13"/>
                  <a:pt x="171" y="11"/>
                  <a:pt x="171" y="11"/>
                </a:cubicBezTo>
                <a:cubicBezTo>
                  <a:pt x="171" y="9"/>
                  <a:pt x="167" y="8"/>
                  <a:pt x="1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2" y="8"/>
                  <a:pt x="8" y="9"/>
                  <a:pt x="8" y="11"/>
                </a:cubicBezTo>
                <a:cubicBezTo>
                  <a:pt x="8" y="11"/>
                  <a:pt x="8" y="13"/>
                  <a:pt x="11" y="16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172"/>
                  <a:pt x="80" y="172"/>
                  <a:pt x="80" y="172"/>
                </a:cubicBezTo>
                <a:lnTo>
                  <a:pt x="42" y="172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525038" y="2171074"/>
            <a:ext cx="410024" cy="355044"/>
          </a:xfrm>
          <a:custGeom>
            <a:avLst/>
            <a:gdLst>
              <a:gd name="T0" fmla="*/ 93 w 186"/>
              <a:gd name="T1" fmla="*/ 161 h 161"/>
              <a:gd name="T2" fmla="*/ 86 w 186"/>
              <a:gd name="T3" fmla="*/ 158 h 161"/>
              <a:gd name="T4" fmla="*/ 24 w 186"/>
              <a:gd name="T5" fmla="*/ 98 h 161"/>
              <a:gd name="T6" fmla="*/ 0 w 186"/>
              <a:gd name="T7" fmla="*/ 51 h 161"/>
              <a:gd name="T8" fmla="*/ 52 w 186"/>
              <a:gd name="T9" fmla="*/ 0 h 161"/>
              <a:gd name="T10" fmla="*/ 93 w 186"/>
              <a:gd name="T11" fmla="*/ 20 h 161"/>
              <a:gd name="T12" fmla="*/ 135 w 186"/>
              <a:gd name="T13" fmla="*/ 0 h 161"/>
              <a:gd name="T14" fmla="*/ 186 w 186"/>
              <a:gd name="T15" fmla="*/ 51 h 161"/>
              <a:gd name="T16" fmla="*/ 162 w 186"/>
              <a:gd name="T17" fmla="*/ 98 h 161"/>
              <a:gd name="T18" fmla="*/ 100 w 186"/>
              <a:gd name="T19" fmla="*/ 158 h 161"/>
              <a:gd name="T20" fmla="*/ 93 w 186"/>
              <a:gd name="T21" fmla="*/ 161 h 161"/>
              <a:gd name="T22" fmla="*/ 52 w 186"/>
              <a:gd name="T23" fmla="*/ 8 h 161"/>
              <a:gd name="T24" fmla="*/ 8 w 186"/>
              <a:gd name="T25" fmla="*/ 51 h 161"/>
              <a:gd name="T26" fmla="*/ 30 w 186"/>
              <a:gd name="T27" fmla="*/ 92 h 161"/>
              <a:gd name="T28" fmla="*/ 92 w 186"/>
              <a:gd name="T29" fmla="*/ 152 h 161"/>
              <a:gd name="T30" fmla="*/ 93 w 186"/>
              <a:gd name="T31" fmla="*/ 153 h 161"/>
              <a:gd name="T32" fmla="*/ 95 w 186"/>
              <a:gd name="T33" fmla="*/ 152 h 161"/>
              <a:gd name="T34" fmla="*/ 157 w 186"/>
              <a:gd name="T35" fmla="*/ 93 h 161"/>
              <a:gd name="T36" fmla="*/ 178 w 186"/>
              <a:gd name="T37" fmla="*/ 51 h 161"/>
              <a:gd name="T38" fmla="*/ 135 w 186"/>
              <a:gd name="T39" fmla="*/ 8 h 161"/>
              <a:gd name="T40" fmla="*/ 96 w 186"/>
              <a:gd name="T41" fmla="*/ 29 h 161"/>
              <a:gd name="T42" fmla="*/ 93 w 186"/>
              <a:gd name="T43" fmla="*/ 31 h 161"/>
              <a:gd name="T44" fmla="*/ 90 w 186"/>
              <a:gd name="T45" fmla="*/ 29 h 161"/>
              <a:gd name="T46" fmla="*/ 52 w 186"/>
              <a:gd name="T47" fmla="*/ 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6" h="161">
                <a:moveTo>
                  <a:pt x="93" y="161"/>
                </a:moveTo>
                <a:cubicBezTo>
                  <a:pt x="91" y="161"/>
                  <a:pt x="88" y="160"/>
                  <a:pt x="86" y="15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8"/>
                  <a:pt x="0" y="77"/>
                  <a:pt x="0" y="51"/>
                </a:cubicBezTo>
                <a:cubicBezTo>
                  <a:pt x="0" y="20"/>
                  <a:pt x="20" y="0"/>
                  <a:pt x="52" y="0"/>
                </a:cubicBezTo>
                <a:cubicBezTo>
                  <a:pt x="69" y="0"/>
                  <a:pt x="84" y="12"/>
                  <a:pt x="93" y="20"/>
                </a:cubicBezTo>
                <a:cubicBezTo>
                  <a:pt x="102" y="12"/>
                  <a:pt x="118" y="0"/>
                  <a:pt x="135" y="0"/>
                </a:cubicBezTo>
                <a:cubicBezTo>
                  <a:pt x="166" y="0"/>
                  <a:pt x="186" y="20"/>
                  <a:pt x="186" y="51"/>
                </a:cubicBezTo>
                <a:cubicBezTo>
                  <a:pt x="186" y="74"/>
                  <a:pt x="168" y="93"/>
                  <a:pt x="162" y="98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99" y="160"/>
                  <a:pt x="96" y="161"/>
                  <a:pt x="93" y="161"/>
                </a:cubicBezTo>
                <a:close/>
                <a:moveTo>
                  <a:pt x="52" y="8"/>
                </a:moveTo>
                <a:cubicBezTo>
                  <a:pt x="24" y="8"/>
                  <a:pt x="8" y="24"/>
                  <a:pt x="8" y="51"/>
                </a:cubicBezTo>
                <a:cubicBezTo>
                  <a:pt x="8" y="73"/>
                  <a:pt x="29" y="92"/>
                  <a:pt x="30" y="9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3"/>
                  <a:pt x="93" y="153"/>
                  <a:pt x="93" y="153"/>
                </a:cubicBezTo>
                <a:cubicBezTo>
                  <a:pt x="94" y="153"/>
                  <a:pt x="94" y="153"/>
                  <a:pt x="95" y="152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62" y="88"/>
                  <a:pt x="178" y="71"/>
                  <a:pt x="178" y="51"/>
                </a:cubicBezTo>
                <a:cubicBezTo>
                  <a:pt x="178" y="24"/>
                  <a:pt x="162" y="8"/>
                  <a:pt x="135" y="8"/>
                </a:cubicBezTo>
                <a:cubicBezTo>
                  <a:pt x="119" y="8"/>
                  <a:pt x="104" y="21"/>
                  <a:pt x="96" y="29"/>
                </a:cubicBezTo>
                <a:cubicBezTo>
                  <a:pt x="93" y="31"/>
                  <a:pt x="93" y="31"/>
                  <a:pt x="93" y="31"/>
                </a:cubicBezTo>
                <a:cubicBezTo>
                  <a:pt x="90" y="29"/>
                  <a:pt x="90" y="29"/>
                  <a:pt x="90" y="29"/>
                </a:cubicBezTo>
                <a:cubicBezTo>
                  <a:pt x="83" y="21"/>
                  <a:pt x="68" y="8"/>
                  <a:pt x="52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82765" y="5618071"/>
            <a:ext cx="355044" cy="279562"/>
          </a:xfrm>
          <a:custGeom>
            <a:avLst/>
            <a:gdLst>
              <a:gd name="T0" fmla="*/ 63 w 161"/>
              <a:gd name="T1" fmla="*/ 127 h 127"/>
              <a:gd name="T2" fmla="*/ 53 w 161"/>
              <a:gd name="T3" fmla="*/ 123 h 127"/>
              <a:gd name="T4" fmla="*/ 3 w 161"/>
              <a:gd name="T5" fmla="*/ 74 h 127"/>
              <a:gd name="T6" fmla="*/ 0 w 161"/>
              <a:gd name="T7" fmla="*/ 64 h 127"/>
              <a:gd name="T8" fmla="*/ 3 w 161"/>
              <a:gd name="T9" fmla="*/ 54 h 127"/>
              <a:gd name="T10" fmla="*/ 17 w 161"/>
              <a:gd name="T11" fmla="*/ 41 h 127"/>
              <a:gd name="T12" fmla="*/ 36 w 161"/>
              <a:gd name="T13" fmla="*/ 41 h 127"/>
              <a:gd name="T14" fmla="*/ 63 w 161"/>
              <a:gd name="T15" fmla="*/ 67 h 127"/>
              <a:gd name="T16" fmla="*/ 125 w 161"/>
              <a:gd name="T17" fmla="*/ 5 h 127"/>
              <a:gd name="T18" fmla="*/ 144 w 161"/>
              <a:gd name="T19" fmla="*/ 5 h 127"/>
              <a:gd name="T20" fmla="*/ 158 w 161"/>
              <a:gd name="T21" fmla="*/ 19 h 127"/>
              <a:gd name="T22" fmla="*/ 161 w 161"/>
              <a:gd name="T23" fmla="*/ 28 h 127"/>
              <a:gd name="T24" fmla="*/ 158 w 161"/>
              <a:gd name="T25" fmla="*/ 38 h 127"/>
              <a:gd name="T26" fmla="*/ 72 w 161"/>
              <a:gd name="T27" fmla="*/ 123 h 127"/>
              <a:gd name="T28" fmla="*/ 63 w 161"/>
              <a:gd name="T29" fmla="*/ 127 h 127"/>
              <a:gd name="T30" fmla="*/ 27 w 161"/>
              <a:gd name="T31" fmla="*/ 45 h 127"/>
              <a:gd name="T32" fmla="*/ 23 w 161"/>
              <a:gd name="T33" fmla="*/ 47 h 127"/>
              <a:gd name="T34" fmla="*/ 9 w 161"/>
              <a:gd name="T35" fmla="*/ 60 h 127"/>
              <a:gd name="T36" fmla="*/ 8 w 161"/>
              <a:gd name="T37" fmla="*/ 64 h 127"/>
              <a:gd name="T38" fmla="*/ 9 w 161"/>
              <a:gd name="T39" fmla="*/ 68 h 127"/>
              <a:gd name="T40" fmla="*/ 59 w 161"/>
              <a:gd name="T41" fmla="*/ 117 h 127"/>
              <a:gd name="T42" fmla="*/ 66 w 161"/>
              <a:gd name="T43" fmla="*/ 117 h 127"/>
              <a:gd name="T44" fmla="*/ 152 w 161"/>
              <a:gd name="T45" fmla="*/ 32 h 127"/>
              <a:gd name="T46" fmla="*/ 153 w 161"/>
              <a:gd name="T47" fmla="*/ 28 h 127"/>
              <a:gd name="T48" fmla="*/ 152 w 161"/>
              <a:gd name="T49" fmla="*/ 24 h 127"/>
              <a:gd name="T50" fmla="*/ 138 w 161"/>
              <a:gd name="T51" fmla="*/ 11 h 127"/>
              <a:gd name="T52" fmla="*/ 130 w 161"/>
              <a:gd name="T53" fmla="*/ 11 h 127"/>
              <a:gd name="T54" fmla="*/ 63 w 161"/>
              <a:gd name="T55" fmla="*/ 79 h 127"/>
              <a:gd name="T56" fmla="*/ 30 w 161"/>
              <a:gd name="T57" fmla="*/ 47 h 127"/>
              <a:gd name="T58" fmla="*/ 27 w 161"/>
              <a:gd name="T59" fmla="*/ 4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1" h="127">
                <a:moveTo>
                  <a:pt x="63" y="127"/>
                </a:moveTo>
                <a:cubicBezTo>
                  <a:pt x="59" y="127"/>
                  <a:pt x="55" y="126"/>
                  <a:pt x="53" y="123"/>
                </a:cubicBezTo>
                <a:cubicBezTo>
                  <a:pt x="3" y="74"/>
                  <a:pt x="3" y="74"/>
                  <a:pt x="3" y="74"/>
                </a:cubicBezTo>
                <a:cubicBezTo>
                  <a:pt x="1" y="71"/>
                  <a:pt x="0" y="68"/>
                  <a:pt x="0" y="64"/>
                </a:cubicBezTo>
                <a:cubicBezTo>
                  <a:pt x="0" y="60"/>
                  <a:pt x="1" y="57"/>
                  <a:pt x="3" y="54"/>
                </a:cubicBezTo>
                <a:cubicBezTo>
                  <a:pt x="17" y="41"/>
                  <a:pt x="17" y="41"/>
                  <a:pt x="17" y="41"/>
                </a:cubicBezTo>
                <a:cubicBezTo>
                  <a:pt x="22" y="36"/>
                  <a:pt x="31" y="36"/>
                  <a:pt x="36" y="41"/>
                </a:cubicBezTo>
                <a:cubicBezTo>
                  <a:pt x="63" y="67"/>
                  <a:pt x="63" y="67"/>
                  <a:pt x="63" y="67"/>
                </a:cubicBezTo>
                <a:cubicBezTo>
                  <a:pt x="125" y="5"/>
                  <a:pt x="125" y="5"/>
                  <a:pt x="125" y="5"/>
                </a:cubicBezTo>
                <a:cubicBezTo>
                  <a:pt x="130" y="0"/>
                  <a:pt x="139" y="0"/>
                  <a:pt x="144" y="5"/>
                </a:cubicBezTo>
                <a:cubicBezTo>
                  <a:pt x="158" y="19"/>
                  <a:pt x="158" y="19"/>
                  <a:pt x="158" y="19"/>
                </a:cubicBezTo>
                <a:cubicBezTo>
                  <a:pt x="160" y="21"/>
                  <a:pt x="161" y="25"/>
                  <a:pt x="161" y="28"/>
                </a:cubicBezTo>
                <a:cubicBezTo>
                  <a:pt x="161" y="32"/>
                  <a:pt x="160" y="35"/>
                  <a:pt x="158" y="38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0" y="126"/>
                  <a:pt x="66" y="127"/>
                  <a:pt x="63" y="127"/>
                </a:cubicBezTo>
                <a:close/>
                <a:moveTo>
                  <a:pt x="27" y="45"/>
                </a:moveTo>
                <a:cubicBezTo>
                  <a:pt x="25" y="45"/>
                  <a:pt x="24" y="46"/>
                  <a:pt x="23" y="47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61"/>
                  <a:pt x="8" y="63"/>
                  <a:pt x="8" y="64"/>
                </a:cubicBezTo>
                <a:cubicBezTo>
                  <a:pt x="8" y="65"/>
                  <a:pt x="8" y="67"/>
                  <a:pt x="9" y="68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9"/>
                  <a:pt x="64" y="119"/>
                  <a:pt x="66" y="117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3" y="31"/>
                  <a:pt x="153" y="30"/>
                  <a:pt x="153" y="28"/>
                </a:cubicBezTo>
                <a:cubicBezTo>
                  <a:pt x="153" y="27"/>
                  <a:pt x="153" y="25"/>
                  <a:pt x="152" y="24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6" y="9"/>
                  <a:pt x="133" y="9"/>
                  <a:pt x="130" y="11"/>
                </a:cubicBezTo>
                <a:cubicBezTo>
                  <a:pt x="63" y="79"/>
                  <a:pt x="63" y="79"/>
                  <a:pt x="63" y="79"/>
                </a:cubicBezTo>
                <a:cubicBezTo>
                  <a:pt x="30" y="47"/>
                  <a:pt x="30" y="47"/>
                  <a:pt x="30" y="47"/>
                </a:cubicBezTo>
                <a:cubicBezTo>
                  <a:pt x="29" y="46"/>
                  <a:pt x="28" y="45"/>
                  <a:pt x="27" y="4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800471" y="2159891"/>
            <a:ext cx="324292" cy="392318"/>
          </a:xfrm>
          <a:custGeom>
            <a:avLst/>
            <a:gdLst>
              <a:gd name="T0" fmla="*/ 132 w 147"/>
              <a:gd name="T1" fmla="*/ 178 h 178"/>
              <a:gd name="T2" fmla="*/ 16 w 147"/>
              <a:gd name="T3" fmla="*/ 178 h 178"/>
              <a:gd name="T4" fmla="*/ 0 w 147"/>
              <a:gd name="T5" fmla="*/ 162 h 178"/>
              <a:gd name="T6" fmla="*/ 0 w 147"/>
              <a:gd name="T7" fmla="*/ 93 h 178"/>
              <a:gd name="T8" fmla="*/ 15 w 147"/>
              <a:gd name="T9" fmla="*/ 77 h 178"/>
              <a:gd name="T10" fmla="*/ 15 w 147"/>
              <a:gd name="T11" fmla="*/ 58 h 178"/>
              <a:gd name="T12" fmla="*/ 74 w 147"/>
              <a:gd name="T13" fmla="*/ 0 h 178"/>
              <a:gd name="T14" fmla="*/ 132 w 147"/>
              <a:gd name="T15" fmla="*/ 58 h 178"/>
              <a:gd name="T16" fmla="*/ 132 w 147"/>
              <a:gd name="T17" fmla="*/ 77 h 178"/>
              <a:gd name="T18" fmla="*/ 147 w 147"/>
              <a:gd name="T19" fmla="*/ 93 h 178"/>
              <a:gd name="T20" fmla="*/ 147 w 147"/>
              <a:gd name="T21" fmla="*/ 162 h 178"/>
              <a:gd name="T22" fmla="*/ 132 w 147"/>
              <a:gd name="T23" fmla="*/ 178 h 178"/>
              <a:gd name="T24" fmla="*/ 16 w 147"/>
              <a:gd name="T25" fmla="*/ 85 h 178"/>
              <a:gd name="T26" fmla="*/ 8 w 147"/>
              <a:gd name="T27" fmla="*/ 93 h 178"/>
              <a:gd name="T28" fmla="*/ 8 w 147"/>
              <a:gd name="T29" fmla="*/ 162 h 178"/>
              <a:gd name="T30" fmla="*/ 16 w 147"/>
              <a:gd name="T31" fmla="*/ 170 h 178"/>
              <a:gd name="T32" fmla="*/ 132 w 147"/>
              <a:gd name="T33" fmla="*/ 170 h 178"/>
              <a:gd name="T34" fmla="*/ 139 w 147"/>
              <a:gd name="T35" fmla="*/ 162 h 178"/>
              <a:gd name="T36" fmla="*/ 139 w 147"/>
              <a:gd name="T37" fmla="*/ 93 h 178"/>
              <a:gd name="T38" fmla="*/ 132 w 147"/>
              <a:gd name="T39" fmla="*/ 85 h 178"/>
              <a:gd name="T40" fmla="*/ 124 w 147"/>
              <a:gd name="T41" fmla="*/ 85 h 178"/>
              <a:gd name="T42" fmla="*/ 124 w 147"/>
              <a:gd name="T43" fmla="*/ 58 h 178"/>
              <a:gd name="T44" fmla="*/ 74 w 147"/>
              <a:gd name="T45" fmla="*/ 8 h 178"/>
              <a:gd name="T46" fmla="*/ 23 w 147"/>
              <a:gd name="T47" fmla="*/ 58 h 178"/>
              <a:gd name="T48" fmla="*/ 23 w 147"/>
              <a:gd name="T49" fmla="*/ 85 h 178"/>
              <a:gd name="T50" fmla="*/ 16 w 147"/>
              <a:gd name="T51" fmla="*/ 85 h 178"/>
              <a:gd name="T52" fmla="*/ 109 w 147"/>
              <a:gd name="T53" fmla="*/ 85 h 178"/>
              <a:gd name="T54" fmla="*/ 39 w 147"/>
              <a:gd name="T55" fmla="*/ 85 h 178"/>
              <a:gd name="T56" fmla="*/ 39 w 147"/>
              <a:gd name="T57" fmla="*/ 58 h 178"/>
              <a:gd name="T58" fmla="*/ 74 w 147"/>
              <a:gd name="T59" fmla="*/ 23 h 178"/>
              <a:gd name="T60" fmla="*/ 109 w 147"/>
              <a:gd name="T61" fmla="*/ 58 h 178"/>
              <a:gd name="T62" fmla="*/ 109 w 147"/>
              <a:gd name="T63" fmla="*/ 85 h 178"/>
              <a:gd name="T64" fmla="*/ 47 w 147"/>
              <a:gd name="T65" fmla="*/ 77 h 178"/>
              <a:gd name="T66" fmla="*/ 101 w 147"/>
              <a:gd name="T67" fmla="*/ 77 h 178"/>
              <a:gd name="T68" fmla="*/ 101 w 147"/>
              <a:gd name="T69" fmla="*/ 58 h 178"/>
              <a:gd name="T70" fmla="*/ 74 w 147"/>
              <a:gd name="T71" fmla="*/ 31 h 178"/>
              <a:gd name="T72" fmla="*/ 47 w 147"/>
              <a:gd name="T73" fmla="*/ 58 h 178"/>
              <a:gd name="T74" fmla="*/ 47 w 147"/>
              <a:gd name="T75" fmla="*/ 7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" h="178">
                <a:moveTo>
                  <a:pt x="132" y="178"/>
                </a:moveTo>
                <a:cubicBezTo>
                  <a:pt x="16" y="178"/>
                  <a:pt x="16" y="178"/>
                  <a:pt x="16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7" y="77"/>
                  <a:pt x="15" y="77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26"/>
                  <a:pt x="42" y="0"/>
                  <a:pt x="74" y="0"/>
                </a:cubicBezTo>
                <a:cubicBezTo>
                  <a:pt x="106" y="0"/>
                  <a:pt x="132" y="26"/>
                  <a:pt x="132" y="58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40" y="77"/>
                  <a:pt x="147" y="84"/>
                  <a:pt x="147" y="93"/>
                </a:cubicBezTo>
                <a:cubicBezTo>
                  <a:pt x="147" y="162"/>
                  <a:pt x="147" y="162"/>
                  <a:pt x="147" y="162"/>
                </a:cubicBezTo>
                <a:cubicBezTo>
                  <a:pt x="147" y="171"/>
                  <a:pt x="140" y="178"/>
                  <a:pt x="132" y="178"/>
                </a:cubicBezTo>
                <a:close/>
                <a:moveTo>
                  <a:pt x="16" y="85"/>
                </a:moveTo>
                <a:cubicBezTo>
                  <a:pt x="11" y="85"/>
                  <a:pt x="8" y="89"/>
                  <a:pt x="8" y="9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167"/>
                  <a:pt x="11" y="170"/>
                  <a:pt x="16" y="170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36" y="170"/>
                  <a:pt x="139" y="167"/>
                  <a:pt x="139" y="162"/>
                </a:cubicBezTo>
                <a:cubicBezTo>
                  <a:pt x="139" y="93"/>
                  <a:pt x="139" y="93"/>
                  <a:pt x="139" y="93"/>
                </a:cubicBezTo>
                <a:cubicBezTo>
                  <a:pt x="139" y="89"/>
                  <a:pt x="136" y="85"/>
                  <a:pt x="132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30"/>
                  <a:pt x="101" y="8"/>
                  <a:pt x="74" y="8"/>
                </a:cubicBezTo>
                <a:cubicBezTo>
                  <a:pt x="46" y="8"/>
                  <a:pt x="23" y="30"/>
                  <a:pt x="23" y="58"/>
                </a:cubicBezTo>
                <a:cubicBezTo>
                  <a:pt x="23" y="85"/>
                  <a:pt x="23" y="85"/>
                  <a:pt x="23" y="85"/>
                </a:cubicBezTo>
                <a:lnTo>
                  <a:pt x="16" y="85"/>
                </a:lnTo>
                <a:close/>
                <a:moveTo>
                  <a:pt x="109" y="85"/>
                </a:moveTo>
                <a:cubicBezTo>
                  <a:pt x="39" y="85"/>
                  <a:pt x="39" y="85"/>
                  <a:pt x="39" y="85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39"/>
                  <a:pt x="54" y="23"/>
                  <a:pt x="74" y="23"/>
                </a:cubicBezTo>
                <a:cubicBezTo>
                  <a:pt x="93" y="23"/>
                  <a:pt x="109" y="39"/>
                  <a:pt x="109" y="58"/>
                </a:cubicBezTo>
                <a:lnTo>
                  <a:pt x="109" y="85"/>
                </a:lnTo>
                <a:close/>
                <a:moveTo>
                  <a:pt x="47" y="77"/>
                </a:moveTo>
                <a:cubicBezTo>
                  <a:pt x="101" y="77"/>
                  <a:pt x="101" y="77"/>
                  <a:pt x="101" y="77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1" y="43"/>
                  <a:pt x="88" y="31"/>
                  <a:pt x="74" y="31"/>
                </a:cubicBezTo>
                <a:cubicBezTo>
                  <a:pt x="59" y="31"/>
                  <a:pt x="47" y="43"/>
                  <a:pt x="47" y="58"/>
                </a:cubicBezTo>
                <a:lnTo>
                  <a:pt x="47" y="7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10653134" y="2156164"/>
            <a:ext cx="303791" cy="400705"/>
          </a:xfrm>
          <a:custGeom>
            <a:avLst/>
            <a:gdLst>
              <a:gd name="T0" fmla="*/ 123 w 138"/>
              <a:gd name="T1" fmla="*/ 182 h 182"/>
              <a:gd name="T2" fmla="*/ 15 w 138"/>
              <a:gd name="T3" fmla="*/ 182 h 182"/>
              <a:gd name="T4" fmla="*/ 0 w 138"/>
              <a:gd name="T5" fmla="*/ 167 h 182"/>
              <a:gd name="T6" fmla="*/ 0 w 138"/>
              <a:gd name="T7" fmla="*/ 102 h 182"/>
              <a:gd name="T8" fmla="*/ 14 w 138"/>
              <a:gd name="T9" fmla="*/ 87 h 182"/>
              <a:gd name="T10" fmla="*/ 14 w 138"/>
              <a:gd name="T11" fmla="*/ 55 h 182"/>
              <a:gd name="T12" fmla="*/ 69 w 138"/>
              <a:gd name="T13" fmla="*/ 0 h 182"/>
              <a:gd name="T14" fmla="*/ 123 w 138"/>
              <a:gd name="T15" fmla="*/ 55 h 182"/>
              <a:gd name="T16" fmla="*/ 112 w 138"/>
              <a:gd name="T17" fmla="*/ 66 h 182"/>
              <a:gd name="T18" fmla="*/ 105 w 138"/>
              <a:gd name="T19" fmla="*/ 66 h 182"/>
              <a:gd name="T20" fmla="*/ 94 w 138"/>
              <a:gd name="T21" fmla="*/ 55 h 182"/>
              <a:gd name="T22" fmla="*/ 69 w 138"/>
              <a:gd name="T23" fmla="*/ 30 h 182"/>
              <a:gd name="T24" fmla="*/ 44 w 138"/>
              <a:gd name="T25" fmla="*/ 55 h 182"/>
              <a:gd name="T26" fmla="*/ 44 w 138"/>
              <a:gd name="T27" fmla="*/ 87 h 182"/>
              <a:gd name="T28" fmla="*/ 123 w 138"/>
              <a:gd name="T29" fmla="*/ 87 h 182"/>
              <a:gd name="T30" fmla="*/ 138 w 138"/>
              <a:gd name="T31" fmla="*/ 102 h 182"/>
              <a:gd name="T32" fmla="*/ 138 w 138"/>
              <a:gd name="T33" fmla="*/ 167 h 182"/>
              <a:gd name="T34" fmla="*/ 123 w 138"/>
              <a:gd name="T35" fmla="*/ 182 h 182"/>
              <a:gd name="T36" fmla="*/ 15 w 138"/>
              <a:gd name="T37" fmla="*/ 95 h 182"/>
              <a:gd name="T38" fmla="*/ 8 w 138"/>
              <a:gd name="T39" fmla="*/ 102 h 182"/>
              <a:gd name="T40" fmla="*/ 8 w 138"/>
              <a:gd name="T41" fmla="*/ 167 h 182"/>
              <a:gd name="T42" fmla="*/ 15 w 138"/>
              <a:gd name="T43" fmla="*/ 174 h 182"/>
              <a:gd name="T44" fmla="*/ 123 w 138"/>
              <a:gd name="T45" fmla="*/ 174 h 182"/>
              <a:gd name="T46" fmla="*/ 130 w 138"/>
              <a:gd name="T47" fmla="*/ 167 h 182"/>
              <a:gd name="T48" fmla="*/ 130 w 138"/>
              <a:gd name="T49" fmla="*/ 102 h 182"/>
              <a:gd name="T50" fmla="*/ 123 w 138"/>
              <a:gd name="T51" fmla="*/ 95 h 182"/>
              <a:gd name="T52" fmla="*/ 36 w 138"/>
              <a:gd name="T53" fmla="*/ 95 h 182"/>
              <a:gd name="T54" fmla="*/ 36 w 138"/>
              <a:gd name="T55" fmla="*/ 55 h 182"/>
              <a:gd name="T56" fmla="*/ 69 w 138"/>
              <a:gd name="T57" fmla="*/ 22 h 182"/>
              <a:gd name="T58" fmla="*/ 102 w 138"/>
              <a:gd name="T59" fmla="*/ 55 h 182"/>
              <a:gd name="T60" fmla="*/ 105 w 138"/>
              <a:gd name="T61" fmla="*/ 58 h 182"/>
              <a:gd name="T62" fmla="*/ 112 w 138"/>
              <a:gd name="T63" fmla="*/ 58 h 182"/>
              <a:gd name="T64" fmla="*/ 115 w 138"/>
              <a:gd name="T65" fmla="*/ 55 h 182"/>
              <a:gd name="T66" fmla="*/ 69 w 138"/>
              <a:gd name="T67" fmla="*/ 8 h 182"/>
              <a:gd name="T68" fmla="*/ 22 w 138"/>
              <a:gd name="T69" fmla="*/ 55 h 182"/>
              <a:gd name="T70" fmla="*/ 22 w 138"/>
              <a:gd name="T71" fmla="*/ 95 h 182"/>
              <a:gd name="T72" fmla="*/ 15 w 138"/>
              <a:gd name="T73" fmla="*/ 9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8" h="182">
                <a:moveTo>
                  <a:pt x="123" y="182"/>
                </a:moveTo>
                <a:cubicBezTo>
                  <a:pt x="15" y="182"/>
                  <a:pt x="15" y="182"/>
                  <a:pt x="15" y="182"/>
                </a:cubicBezTo>
                <a:cubicBezTo>
                  <a:pt x="6" y="182"/>
                  <a:pt x="0" y="175"/>
                  <a:pt x="0" y="16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4"/>
                  <a:pt x="6" y="87"/>
                  <a:pt x="14" y="87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25"/>
                  <a:pt x="39" y="0"/>
                  <a:pt x="69" y="0"/>
                </a:cubicBezTo>
                <a:cubicBezTo>
                  <a:pt x="99" y="0"/>
                  <a:pt x="123" y="25"/>
                  <a:pt x="123" y="55"/>
                </a:cubicBezTo>
                <a:cubicBezTo>
                  <a:pt x="123" y="61"/>
                  <a:pt x="118" y="66"/>
                  <a:pt x="112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99" y="66"/>
                  <a:pt x="94" y="61"/>
                  <a:pt x="94" y="55"/>
                </a:cubicBezTo>
                <a:cubicBezTo>
                  <a:pt x="94" y="41"/>
                  <a:pt x="83" y="30"/>
                  <a:pt x="69" y="30"/>
                </a:cubicBezTo>
                <a:cubicBezTo>
                  <a:pt x="55" y="30"/>
                  <a:pt x="44" y="41"/>
                  <a:pt x="44" y="55"/>
                </a:cubicBezTo>
                <a:cubicBezTo>
                  <a:pt x="44" y="87"/>
                  <a:pt x="44" y="87"/>
                  <a:pt x="44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31" y="87"/>
                  <a:pt x="138" y="94"/>
                  <a:pt x="138" y="102"/>
                </a:cubicBezTo>
                <a:cubicBezTo>
                  <a:pt x="138" y="167"/>
                  <a:pt x="138" y="167"/>
                  <a:pt x="138" y="167"/>
                </a:cubicBezTo>
                <a:cubicBezTo>
                  <a:pt x="138" y="175"/>
                  <a:pt x="131" y="182"/>
                  <a:pt x="123" y="182"/>
                </a:cubicBezTo>
                <a:close/>
                <a:moveTo>
                  <a:pt x="15" y="95"/>
                </a:moveTo>
                <a:cubicBezTo>
                  <a:pt x="11" y="95"/>
                  <a:pt x="8" y="98"/>
                  <a:pt x="8" y="102"/>
                </a:cubicBezTo>
                <a:cubicBezTo>
                  <a:pt x="8" y="167"/>
                  <a:pt x="8" y="167"/>
                  <a:pt x="8" y="167"/>
                </a:cubicBezTo>
                <a:cubicBezTo>
                  <a:pt x="8" y="171"/>
                  <a:pt x="11" y="174"/>
                  <a:pt x="15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7" y="174"/>
                  <a:pt x="130" y="171"/>
                  <a:pt x="130" y="167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0" y="98"/>
                  <a:pt x="127" y="95"/>
                  <a:pt x="123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37"/>
                  <a:pt x="51" y="22"/>
                  <a:pt x="69" y="22"/>
                </a:cubicBezTo>
                <a:cubicBezTo>
                  <a:pt x="87" y="22"/>
                  <a:pt x="102" y="37"/>
                  <a:pt x="102" y="55"/>
                </a:cubicBezTo>
                <a:cubicBezTo>
                  <a:pt x="102" y="57"/>
                  <a:pt x="103" y="58"/>
                  <a:pt x="105" y="58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14" y="58"/>
                  <a:pt x="115" y="57"/>
                  <a:pt x="115" y="55"/>
                </a:cubicBezTo>
                <a:cubicBezTo>
                  <a:pt x="115" y="29"/>
                  <a:pt x="95" y="8"/>
                  <a:pt x="69" y="8"/>
                </a:cubicBezTo>
                <a:cubicBezTo>
                  <a:pt x="43" y="8"/>
                  <a:pt x="22" y="29"/>
                  <a:pt x="22" y="55"/>
                </a:cubicBezTo>
                <a:cubicBezTo>
                  <a:pt x="22" y="95"/>
                  <a:pt x="22" y="95"/>
                  <a:pt x="22" y="95"/>
                </a:cubicBezTo>
                <a:lnTo>
                  <a:pt x="15" y="9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8904009" y="2159891"/>
            <a:ext cx="460345" cy="392318"/>
          </a:xfrm>
          <a:custGeom>
            <a:avLst/>
            <a:gdLst>
              <a:gd name="T0" fmla="*/ 132 w 209"/>
              <a:gd name="T1" fmla="*/ 178 h 178"/>
              <a:gd name="T2" fmla="*/ 16 w 209"/>
              <a:gd name="T3" fmla="*/ 178 h 178"/>
              <a:gd name="T4" fmla="*/ 0 w 209"/>
              <a:gd name="T5" fmla="*/ 162 h 178"/>
              <a:gd name="T6" fmla="*/ 0 w 209"/>
              <a:gd name="T7" fmla="*/ 93 h 178"/>
              <a:gd name="T8" fmla="*/ 16 w 209"/>
              <a:gd name="T9" fmla="*/ 77 h 178"/>
              <a:gd name="T10" fmla="*/ 93 w 209"/>
              <a:gd name="T11" fmla="*/ 77 h 178"/>
              <a:gd name="T12" fmla="*/ 93 w 209"/>
              <a:gd name="T13" fmla="*/ 58 h 178"/>
              <a:gd name="T14" fmla="*/ 151 w 209"/>
              <a:gd name="T15" fmla="*/ 0 h 178"/>
              <a:gd name="T16" fmla="*/ 209 w 209"/>
              <a:gd name="T17" fmla="*/ 58 h 178"/>
              <a:gd name="T18" fmla="*/ 209 w 209"/>
              <a:gd name="T19" fmla="*/ 89 h 178"/>
              <a:gd name="T20" fmla="*/ 198 w 209"/>
              <a:gd name="T21" fmla="*/ 101 h 178"/>
              <a:gd name="T22" fmla="*/ 190 w 209"/>
              <a:gd name="T23" fmla="*/ 101 h 178"/>
              <a:gd name="T24" fmla="*/ 178 w 209"/>
              <a:gd name="T25" fmla="*/ 89 h 178"/>
              <a:gd name="T26" fmla="*/ 178 w 209"/>
              <a:gd name="T27" fmla="*/ 58 h 178"/>
              <a:gd name="T28" fmla="*/ 151 w 209"/>
              <a:gd name="T29" fmla="*/ 31 h 178"/>
              <a:gd name="T30" fmla="*/ 124 w 209"/>
              <a:gd name="T31" fmla="*/ 58 h 178"/>
              <a:gd name="T32" fmla="*/ 124 w 209"/>
              <a:gd name="T33" fmla="*/ 77 h 178"/>
              <a:gd name="T34" fmla="*/ 132 w 209"/>
              <a:gd name="T35" fmla="*/ 77 h 178"/>
              <a:gd name="T36" fmla="*/ 148 w 209"/>
              <a:gd name="T37" fmla="*/ 93 h 178"/>
              <a:gd name="T38" fmla="*/ 148 w 209"/>
              <a:gd name="T39" fmla="*/ 162 h 178"/>
              <a:gd name="T40" fmla="*/ 132 w 209"/>
              <a:gd name="T41" fmla="*/ 178 h 178"/>
              <a:gd name="T42" fmla="*/ 16 w 209"/>
              <a:gd name="T43" fmla="*/ 85 h 178"/>
              <a:gd name="T44" fmla="*/ 8 w 209"/>
              <a:gd name="T45" fmla="*/ 93 h 178"/>
              <a:gd name="T46" fmla="*/ 8 w 209"/>
              <a:gd name="T47" fmla="*/ 162 h 178"/>
              <a:gd name="T48" fmla="*/ 16 w 209"/>
              <a:gd name="T49" fmla="*/ 170 h 178"/>
              <a:gd name="T50" fmla="*/ 132 w 209"/>
              <a:gd name="T51" fmla="*/ 170 h 178"/>
              <a:gd name="T52" fmla="*/ 140 w 209"/>
              <a:gd name="T53" fmla="*/ 162 h 178"/>
              <a:gd name="T54" fmla="*/ 140 w 209"/>
              <a:gd name="T55" fmla="*/ 93 h 178"/>
              <a:gd name="T56" fmla="*/ 132 w 209"/>
              <a:gd name="T57" fmla="*/ 85 h 178"/>
              <a:gd name="T58" fmla="*/ 116 w 209"/>
              <a:gd name="T59" fmla="*/ 85 h 178"/>
              <a:gd name="T60" fmla="*/ 116 w 209"/>
              <a:gd name="T61" fmla="*/ 58 h 178"/>
              <a:gd name="T62" fmla="*/ 151 w 209"/>
              <a:gd name="T63" fmla="*/ 23 h 178"/>
              <a:gd name="T64" fmla="*/ 186 w 209"/>
              <a:gd name="T65" fmla="*/ 58 h 178"/>
              <a:gd name="T66" fmla="*/ 186 w 209"/>
              <a:gd name="T67" fmla="*/ 89 h 178"/>
              <a:gd name="T68" fmla="*/ 190 w 209"/>
              <a:gd name="T69" fmla="*/ 93 h 178"/>
              <a:gd name="T70" fmla="*/ 198 w 209"/>
              <a:gd name="T71" fmla="*/ 93 h 178"/>
              <a:gd name="T72" fmla="*/ 201 w 209"/>
              <a:gd name="T73" fmla="*/ 89 h 178"/>
              <a:gd name="T74" fmla="*/ 201 w 209"/>
              <a:gd name="T75" fmla="*/ 58 h 178"/>
              <a:gd name="T76" fmla="*/ 151 w 209"/>
              <a:gd name="T77" fmla="*/ 8 h 178"/>
              <a:gd name="T78" fmla="*/ 101 w 209"/>
              <a:gd name="T79" fmla="*/ 58 h 178"/>
              <a:gd name="T80" fmla="*/ 101 w 209"/>
              <a:gd name="T81" fmla="*/ 85 h 178"/>
              <a:gd name="T82" fmla="*/ 16 w 209"/>
              <a:gd name="T83" fmla="*/ 85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9" h="178">
                <a:moveTo>
                  <a:pt x="132" y="178"/>
                </a:moveTo>
                <a:cubicBezTo>
                  <a:pt x="16" y="178"/>
                  <a:pt x="16" y="178"/>
                  <a:pt x="16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7" y="77"/>
                  <a:pt x="16" y="77"/>
                </a:cubicBezTo>
                <a:cubicBezTo>
                  <a:pt x="93" y="77"/>
                  <a:pt x="93" y="77"/>
                  <a:pt x="93" y="7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26"/>
                  <a:pt x="119" y="0"/>
                  <a:pt x="151" y="0"/>
                </a:cubicBezTo>
                <a:cubicBezTo>
                  <a:pt x="183" y="0"/>
                  <a:pt x="209" y="26"/>
                  <a:pt x="209" y="58"/>
                </a:cubicBezTo>
                <a:cubicBezTo>
                  <a:pt x="209" y="89"/>
                  <a:pt x="209" y="89"/>
                  <a:pt x="209" y="89"/>
                </a:cubicBezTo>
                <a:cubicBezTo>
                  <a:pt x="209" y="95"/>
                  <a:pt x="204" y="101"/>
                  <a:pt x="198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83" y="101"/>
                  <a:pt x="178" y="95"/>
                  <a:pt x="178" y="89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178" y="43"/>
                  <a:pt x="166" y="31"/>
                  <a:pt x="151" y="31"/>
                </a:cubicBezTo>
                <a:cubicBezTo>
                  <a:pt x="136" y="31"/>
                  <a:pt x="124" y="43"/>
                  <a:pt x="124" y="58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41" y="77"/>
                  <a:pt x="148" y="84"/>
                  <a:pt x="148" y="93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48" y="171"/>
                  <a:pt x="141" y="178"/>
                  <a:pt x="132" y="178"/>
                </a:cubicBezTo>
                <a:close/>
                <a:moveTo>
                  <a:pt x="16" y="85"/>
                </a:moveTo>
                <a:cubicBezTo>
                  <a:pt x="12" y="85"/>
                  <a:pt x="8" y="89"/>
                  <a:pt x="8" y="9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167"/>
                  <a:pt x="12" y="170"/>
                  <a:pt x="16" y="170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36" y="170"/>
                  <a:pt x="140" y="167"/>
                  <a:pt x="140" y="16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89"/>
                  <a:pt x="136" y="85"/>
                  <a:pt x="132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39"/>
                  <a:pt x="132" y="23"/>
                  <a:pt x="151" y="23"/>
                </a:cubicBezTo>
                <a:cubicBezTo>
                  <a:pt x="171" y="23"/>
                  <a:pt x="186" y="39"/>
                  <a:pt x="186" y="58"/>
                </a:cubicBezTo>
                <a:cubicBezTo>
                  <a:pt x="186" y="89"/>
                  <a:pt x="186" y="89"/>
                  <a:pt x="186" y="89"/>
                </a:cubicBezTo>
                <a:cubicBezTo>
                  <a:pt x="186" y="91"/>
                  <a:pt x="188" y="93"/>
                  <a:pt x="190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200" y="93"/>
                  <a:pt x="201" y="91"/>
                  <a:pt x="201" y="89"/>
                </a:cubicBezTo>
                <a:cubicBezTo>
                  <a:pt x="201" y="58"/>
                  <a:pt x="201" y="58"/>
                  <a:pt x="201" y="58"/>
                </a:cubicBezTo>
                <a:cubicBezTo>
                  <a:pt x="201" y="30"/>
                  <a:pt x="179" y="8"/>
                  <a:pt x="151" y="8"/>
                </a:cubicBezTo>
                <a:cubicBezTo>
                  <a:pt x="124" y="8"/>
                  <a:pt x="101" y="30"/>
                  <a:pt x="101" y="58"/>
                </a:cubicBezTo>
                <a:cubicBezTo>
                  <a:pt x="101" y="85"/>
                  <a:pt x="101" y="85"/>
                  <a:pt x="101" y="85"/>
                </a:cubicBezTo>
                <a:lnTo>
                  <a:pt x="16" y="8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1364225" y="5551908"/>
            <a:ext cx="258129" cy="398842"/>
          </a:xfrm>
          <a:custGeom>
            <a:avLst/>
            <a:gdLst>
              <a:gd name="T0" fmla="*/ 104 w 117"/>
              <a:gd name="T1" fmla="*/ 181 h 181"/>
              <a:gd name="T2" fmla="*/ 95 w 117"/>
              <a:gd name="T3" fmla="*/ 177 h 181"/>
              <a:gd name="T4" fmla="*/ 48 w 117"/>
              <a:gd name="T5" fmla="*/ 131 h 181"/>
              <a:gd name="T6" fmla="*/ 13 w 117"/>
              <a:gd name="T7" fmla="*/ 131 h 181"/>
              <a:gd name="T8" fmla="*/ 0 w 117"/>
              <a:gd name="T9" fmla="*/ 118 h 181"/>
              <a:gd name="T10" fmla="*/ 0 w 117"/>
              <a:gd name="T11" fmla="*/ 63 h 181"/>
              <a:gd name="T12" fmla="*/ 13 w 117"/>
              <a:gd name="T13" fmla="*/ 50 h 181"/>
              <a:gd name="T14" fmla="*/ 48 w 117"/>
              <a:gd name="T15" fmla="*/ 50 h 181"/>
              <a:gd name="T16" fmla="*/ 95 w 117"/>
              <a:gd name="T17" fmla="*/ 4 h 181"/>
              <a:gd name="T18" fmla="*/ 104 w 117"/>
              <a:gd name="T19" fmla="*/ 0 h 181"/>
              <a:gd name="T20" fmla="*/ 117 w 117"/>
              <a:gd name="T21" fmla="*/ 13 h 181"/>
              <a:gd name="T22" fmla="*/ 117 w 117"/>
              <a:gd name="T23" fmla="*/ 168 h 181"/>
              <a:gd name="T24" fmla="*/ 104 w 117"/>
              <a:gd name="T25" fmla="*/ 181 h 181"/>
              <a:gd name="T26" fmla="*/ 13 w 117"/>
              <a:gd name="T27" fmla="*/ 58 h 181"/>
              <a:gd name="T28" fmla="*/ 8 w 117"/>
              <a:gd name="T29" fmla="*/ 63 h 181"/>
              <a:gd name="T30" fmla="*/ 8 w 117"/>
              <a:gd name="T31" fmla="*/ 118 h 181"/>
              <a:gd name="T32" fmla="*/ 13 w 117"/>
              <a:gd name="T33" fmla="*/ 123 h 181"/>
              <a:gd name="T34" fmla="*/ 52 w 117"/>
              <a:gd name="T35" fmla="*/ 123 h 181"/>
              <a:gd name="T36" fmla="*/ 100 w 117"/>
              <a:gd name="T37" fmla="*/ 172 h 181"/>
              <a:gd name="T38" fmla="*/ 104 w 117"/>
              <a:gd name="T39" fmla="*/ 173 h 181"/>
              <a:gd name="T40" fmla="*/ 109 w 117"/>
              <a:gd name="T41" fmla="*/ 168 h 181"/>
              <a:gd name="T42" fmla="*/ 109 w 117"/>
              <a:gd name="T43" fmla="*/ 13 h 181"/>
              <a:gd name="T44" fmla="*/ 104 w 117"/>
              <a:gd name="T45" fmla="*/ 8 h 181"/>
              <a:gd name="T46" fmla="*/ 100 w 117"/>
              <a:gd name="T47" fmla="*/ 10 h 181"/>
              <a:gd name="T48" fmla="*/ 52 w 117"/>
              <a:gd name="T49" fmla="*/ 58 h 181"/>
              <a:gd name="T50" fmla="*/ 13 w 117"/>
              <a:gd name="T51" fmla="*/ 5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7" h="181">
                <a:moveTo>
                  <a:pt x="104" y="181"/>
                </a:moveTo>
                <a:cubicBezTo>
                  <a:pt x="100" y="181"/>
                  <a:pt x="97" y="180"/>
                  <a:pt x="95" y="177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6" y="131"/>
                  <a:pt x="0" y="125"/>
                  <a:pt x="0" y="11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56"/>
                  <a:pt x="6" y="50"/>
                  <a:pt x="13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95" y="4"/>
                  <a:pt x="95" y="4"/>
                  <a:pt x="95" y="4"/>
                </a:cubicBezTo>
                <a:cubicBezTo>
                  <a:pt x="97" y="2"/>
                  <a:pt x="100" y="0"/>
                  <a:pt x="104" y="0"/>
                </a:cubicBezTo>
                <a:cubicBezTo>
                  <a:pt x="111" y="0"/>
                  <a:pt x="117" y="6"/>
                  <a:pt x="117" y="13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7" y="175"/>
                  <a:pt x="111" y="181"/>
                  <a:pt x="104" y="181"/>
                </a:cubicBezTo>
                <a:close/>
                <a:moveTo>
                  <a:pt x="13" y="58"/>
                </a:moveTo>
                <a:cubicBezTo>
                  <a:pt x="10" y="58"/>
                  <a:pt x="8" y="61"/>
                  <a:pt x="8" y="63"/>
                </a:cubicBezTo>
                <a:cubicBezTo>
                  <a:pt x="8" y="118"/>
                  <a:pt x="8" y="118"/>
                  <a:pt x="8" y="118"/>
                </a:cubicBezTo>
                <a:cubicBezTo>
                  <a:pt x="8" y="121"/>
                  <a:pt x="10" y="123"/>
                  <a:pt x="13" y="12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101" y="173"/>
                  <a:pt x="102" y="173"/>
                  <a:pt x="104" y="173"/>
                </a:cubicBezTo>
                <a:cubicBezTo>
                  <a:pt x="107" y="173"/>
                  <a:pt x="109" y="171"/>
                  <a:pt x="109" y="168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09" y="11"/>
                  <a:pt x="107" y="8"/>
                  <a:pt x="104" y="8"/>
                </a:cubicBezTo>
                <a:cubicBezTo>
                  <a:pt x="102" y="8"/>
                  <a:pt x="101" y="9"/>
                  <a:pt x="100" y="10"/>
                </a:cubicBezTo>
                <a:cubicBezTo>
                  <a:pt x="52" y="58"/>
                  <a:pt x="52" y="58"/>
                  <a:pt x="52" y="58"/>
                </a:cubicBezTo>
                <a:lnTo>
                  <a:pt x="13" y="5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8102598" y="2156164"/>
            <a:ext cx="347589" cy="410024"/>
          </a:xfrm>
          <a:custGeom>
            <a:avLst/>
            <a:gdLst>
              <a:gd name="T0" fmla="*/ 17 w 158"/>
              <a:gd name="T1" fmla="*/ 186 h 186"/>
              <a:gd name="T2" fmla="*/ 10 w 158"/>
              <a:gd name="T3" fmla="*/ 185 h 186"/>
              <a:gd name="T4" fmla="*/ 0 w 158"/>
              <a:gd name="T5" fmla="*/ 169 h 186"/>
              <a:gd name="T6" fmla="*/ 0 w 158"/>
              <a:gd name="T7" fmla="*/ 17 h 186"/>
              <a:gd name="T8" fmla="*/ 11 w 158"/>
              <a:gd name="T9" fmla="*/ 1 h 186"/>
              <a:gd name="T10" fmla="*/ 17 w 158"/>
              <a:gd name="T11" fmla="*/ 0 h 186"/>
              <a:gd name="T12" fmla="*/ 141 w 158"/>
              <a:gd name="T13" fmla="*/ 0 h 186"/>
              <a:gd name="T14" fmla="*/ 147 w 158"/>
              <a:gd name="T15" fmla="*/ 2 h 186"/>
              <a:gd name="T16" fmla="*/ 158 w 158"/>
              <a:gd name="T17" fmla="*/ 17 h 186"/>
              <a:gd name="T18" fmla="*/ 158 w 158"/>
              <a:gd name="T19" fmla="*/ 169 h 186"/>
              <a:gd name="T20" fmla="*/ 147 w 158"/>
              <a:gd name="T21" fmla="*/ 185 h 186"/>
              <a:gd name="T22" fmla="*/ 141 w 158"/>
              <a:gd name="T23" fmla="*/ 186 h 186"/>
              <a:gd name="T24" fmla="*/ 128 w 158"/>
              <a:gd name="T25" fmla="*/ 181 h 186"/>
              <a:gd name="T26" fmla="*/ 79 w 158"/>
              <a:gd name="T27" fmla="*/ 134 h 186"/>
              <a:gd name="T28" fmla="*/ 30 w 158"/>
              <a:gd name="T29" fmla="*/ 181 h 186"/>
              <a:gd name="T30" fmla="*/ 17 w 158"/>
              <a:gd name="T31" fmla="*/ 186 h 186"/>
              <a:gd name="T32" fmla="*/ 17 w 158"/>
              <a:gd name="T33" fmla="*/ 8 h 186"/>
              <a:gd name="T34" fmla="*/ 14 w 158"/>
              <a:gd name="T35" fmla="*/ 9 h 186"/>
              <a:gd name="T36" fmla="*/ 8 w 158"/>
              <a:gd name="T37" fmla="*/ 17 h 186"/>
              <a:gd name="T38" fmla="*/ 8 w 158"/>
              <a:gd name="T39" fmla="*/ 169 h 186"/>
              <a:gd name="T40" fmla="*/ 13 w 158"/>
              <a:gd name="T41" fmla="*/ 177 h 186"/>
              <a:gd name="T42" fmla="*/ 24 w 158"/>
              <a:gd name="T43" fmla="*/ 175 h 186"/>
              <a:gd name="T44" fmla="*/ 79 w 158"/>
              <a:gd name="T45" fmla="*/ 123 h 186"/>
              <a:gd name="T46" fmla="*/ 134 w 158"/>
              <a:gd name="T47" fmla="*/ 175 h 186"/>
              <a:gd name="T48" fmla="*/ 141 w 158"/>
              <a:gd name="T49" fmla="*/ 178 h 186"/>
              <a:gd name="T50" fmla="*/ 144 w 158"/>
              <a:gd name="T51" fmla="*/ 177 h 186"/>
              <a:gd name="T52" fmla="*/ 150 w 158"/>
              <a:gd name="T53" fmla="*/ 169 h 186"/>
              <a:gd name="T54" fmla="*/ 150 w 158"/>
              <a:gd name="T55" fmla="*/ 17 h 186"/>
              <a:gd name="T56" fmla="*/ 144 w 158"/>
              <a:gd name="T57" fmla="*/ 9 h 186"/>
              <a:gd name="T58" fmla="*/ 141 w 158"/>
              <a:gd name="T59" fmla="*/ 8 h 186"/>
              <a:gd name="T60" fmla="*/ 17 w 158"/>
              <a:gd name="T61" fmla="*/ 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86">
                <a:moveTo>
                  <a:pt x="17" y="186"/>
                </a:moveTo>
                <a:cubicBezTo>
                  <a:pt x="15" y="186"/>
                  <a:pt x="13" y="186"/>
                  <a:pt x="10" y="185"/>
                </a:cubicBezTo>
                <a:cubicBezTo>
                  <a:pt x="4" y="182"/>
                  <a:pt x="0" y="176"/>
                  <a:pt x="0" y="16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0"/>
                  <a:pt x="4" y="4"/>
                  <a:pt x="11" y="1"/>
                </a:cubicBezTo>
                <a:cubicBezTo>
                  <a:pt x="13" y="1"/>
                  <a:pt x="15" y="0"/>
                  <a:pt x="17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3" y="0"/>
                  <a:pt x="145" y="1"/>
                  <a:pt x="147" y="2"/>
                </a:cubicBezTo>
                <a:cubicBezTo>
                  <a:pt x="154" y="4"/>
                  <a:pt x="158" y="10"/>
                  <a:pt x="158" y="17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58" y="176"/>
                  <a:pt x="154" y="182"/>
                  <a:pt x="147" y="185"/>
                </a:cubicBezTo>
                <a:cubicBezTo>
                  <a:pt x="145" y="186"/>
                  <a:pt x="143" y="186"/>
                  <a:pt x="141" y="186"/>
                </a:cubicBezTo>
                <a:cubicBezTo>
                  <a:pt x="136" y="186"/>
                  <a:pt x="131" y="184"/>
                  <a:pt x="128" y="181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26" y="184"/>
                  <a:pt x="22" y="186"/>
                  <a:pt x="17" y="186"/>
                </a:cubicBezTo>
                <a:close/>
                <a:moveTo>
                  <a:pt x="17" y="8"/>
                </a:moveTo>
                <a:cubicBezTo>
                  <a:pt x="16" y="8"/>
                  <a:pt x="15" y="8"/>
                  <a:pt x="14" y="9"/>
                </a:cubicBezTo>
                <a:cubicBezTo>
                  <a:pt x="10" y="10"/>
                  <a:pt x="8" y="14"/>
                  <a:pt x="8" y="17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3"/>
                  <a:pt x="10" y="176"/>
                  <a:pt x="13" y="177"/>
                </a:cubicBezTo>
                <a:cubicBezTo>
                  <a:pt x="17" y="179"/>
                  <a:pt x="21" y="178"/>
                  <a:pt x="24" y="175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5" y="177"/>
                  <a:pt x="138" y="178"/>
                  <a:pt x="141" y="178"/>
                </a:cubicBezTo>
                <a:cubicBezTo>
                  <a:pt x="142" y="178"/>
                  <a:pt x="143" y="178"/>
                  <a:pt x="144" y="177"/>
                </a:cubicBezTo>
                <a:cubicBezTo>
                  <a:pt x="148" y="176"/>
                  <a:pt x="150" y="173"/>
                  <a:pt x="150" y="169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0" y="14"/>
                  <a:pt x="148" y="10"/>
                  <a:pt x="144" y="9"/>
                </a:cubicBezTo>
                <a:cubicBezTo>
                  <a:pt x="143" y="8"/>
                  <a:pt x="142" y="8"/>
                  <a:pt x="141" y="8"/>
                </a:cubicBezTo>
                <a:lnTo>
                  <a:pt x="17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7221046" y="2156164"/>
            <a:ext cx="405365" cy="407228"/>
          </a:xfrm>
          <a:custGeom>
            <a:avLst/>
            <a:gdLst>
              <a:gd name="T0" fmla="*/ 108 w 184"/>
              <a:gd name="T1" fmla="*/ 185 h 185"/>
              <a:gd name="T2" fmla="*/ 95 w 184"/>
              <a:gd name="T3" fmla="*/ 179 h 185"/>
              <a:gd name="T4" fmla="*/ 11 w 184"/>
              <a:gd name="T5" fmla="*/ 96 h 185"/>
              <a:gd name="T6" fmla="*/ 0 w 184"/>
              <a:gd name="T7" fmla="*/ 67 h 185"/>
              <a:gd name="T8" fmla="*/ 0 w 184"/>
              <a:gd name="T9" fmla="*/ 19 h 185"/>
              <a:gd name="T10" fmla="*/ 19 w 184"/>
              <a:gd name="T11" fmla="*/ 0 h 185"/>
              <a:gd name="T12" fmla="*/ 67 w 184"/>
              <a:gd name="T13" fmla="*/ 0 h 185"/>
              <a:gd name="T14" fmla="*/ 96 w 184"/>
              <a:gd name="T15" fmla="*/ 12 h 185"/>
              <a:gd name="T16" fmla="*/ 179 w 184"/>
              <a:gd name="T17" fmla="*/ 95 h 185"/>
              <a:gd name="T18" fmla="*/ 184 w 184"/>
              <a:gd name="T19" fmla="*/ 108 h 185"/>
              <a:gd name="T20" fmla="*/ 179 w 184"/>
              <a:gd name="T21" fmla="*/ 122 h 185"/>
              <a:gd name="T22" fmla="*/ 122 w 184"/>
              <a:gd name="T23" fmla="*/ 179 h 185"/>
              <a:gd name="T24" fmla="*/ 108 w 184"/>
              <a:gd name="T25" fmla="*/ 185 h 185"/>
              <a:gd name="T26" fmla="*/ 19 w 184"/>
              <a:gd name="T27" fmla="*/ 8 h 185"/>
              <a:gd name="T28" fmla="*/ 8 w 184"/>
              <a:gd name="T29" fmla="*/ 19 h 185"/>
              <a:gd name="T30" fmla="*/ 8 w 184"/>
              <a:gd name="T31" fmla="*/ 67 h 185"/>
              <a:gd name="T32" fmla="*/ 17 w 184"/>
              <a:gd name="T33" fmla="*/ 90 h 185"/>
              <a:gd name="T34" fmla="*/ 101 w 184"/>
              <a:gd name="T35" fmla="*/ 173 h 185"/>
              <a:gd name="T36" fmla="*/ 116 w 184"/>
              <a:gd name="T37" fmla="*/ 173 h 185"/>
              <a:gd name="T38" fmla="*/ 173 w 184"/>
              <a:gd name="T39" fmla="*/ 116 h 185"/>
              <a:gd name="T40" fmla="*/ 176 w 184"/>
              <a:gd name="T41" fmla="*/ 108 h 185"/>
              <a:gd name="T42" fmla="*/ 173 w 184"/>
              <a:gd name="T43" fmla="*/ 101 h 185"/>
              <a:gd name="T44" fmla="*/ 90 w 184"/>
              <a:gd name="T45" fmla="*/ 17 h 185"/>
              <a:gd name="T46" fmla="*/ 67 w 184"/>
              <a:gd name="T47" fmla="*/ 8 h 185"/>
              <a:gd name="T48" fmla="*/ 19 w 184"/>
              <a:gd name="T49" fmla="*/ 8 h 185"/>
              <a:gd name="T50" fmla="*/ 41 w 184"/>
              <a:gd name="T51" fmla="*/ 60 h 185"/>
              <a:gd name="T52" fmla="*/ 22 w 184"/>
              <a:gd name="T53" fmla="*/ 41 h 185"/>
              <a:gd name="T54" fmla="*/ 41 w 184"/>
              <a:gd name="T55" fmla="*/ 22 h 185"/>
              <a:gd name="T56" fmla="*/ 60 w 184"/>
              <a:gd name="T57" fmla="*/ 41 h 185"/>
              <a:gd name="T58" fmla="*/ 41 w 184"/>
              <a:gd name="T59" fmla="*/ 60 h 185"/>
              <a:gd name="T60" fmla="*/ 41 w 184"/>
              <a:gd name="T61" fmla="*/ 30 h 185"/>
              <a:gd name="T62" fmla="*/ 30 w 184"/>
              <a:gd name="T63" fmla="*/ 41 h 185"/>
              <a:gd name="T64" fmla="*/ 41 w 184"/>
              <a:gd name="T65" fmla="*/ 52 h 185"/>
              <a:gd name="T66" fmla="*/ 52 w 184"/>
              <a:gd name="T67" fmla="*/ 41 h 185"/>
              <a:gd name="T68" fmla="*/ 41 w 184"/>
              <a:gd name="T69" fmla="*/ 3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85">
                <a:moveTo>
                  <a:pt x="108" y="185"/>
                </a:moveTo>
                <a:cubicBezTo>
                  <a:pt x="103" y="185"/>
                  <a:pt x="98" y="183"/>
                  <a:pt x="95" y="179"/>
                </a:cubicBezTo>
                <a:cubicBezTo>
                  <a:pt x="11" y="96"/>
                  <a:pt x="11" y="96"/>
                  <a:pt x="11" y="96"/>
                </a:cubicBezTo>
                <a:cubicBezTo>
                  <a:pt x="5" y="89"/>
                  <a:pt x="0" y="77"/>
                  <a:pt x="0" y="6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7" y="0"/>
                  <a:pt x="89" y="5"/>
                  <a:pt x="96" y="12"/>
                </a:cubicBezTo>
                <a:cubicBezTo>
                  <a:pt x="179" y="95"/>
                  <a:pt x="179" y="95"/>
                  <a:pt x="179" y="95"/>
                </a:cubicBezTo>
                <a:cubicBezTo>
                  <a:pt x="182" y="99"/>
                  <a:pt x="184" y="103"/>
                  <a:pt x="184" y="108"/>
                </a:cubicBezTo>
                <a:cubicBezTo>
                  <a:pt x="184" y="113"/>
                  <a:pt x="182" y="118"/>
                  <a:pt x="179" y="122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18" y="183"/>
                  <a:pt x="113" y="185"/>
                  <a:pt x="108" y="185"/>
                </a:cubicBezTo>
                <a:close/>
                <a:moveTo>
                  <a:pt x="19" y="8"/>
                </a:moveTo>
                <a:cubicBezTo>
                  <a:pt x="13" y="8"/>
                  <a:pt x="8" y="13"/>
                  <a:pt x="8" y="1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75"/>
                  <a:pt x="12" y="85"/>
                  <a:pt x="17" y="90"/>
                </a:cubicBezTo>
                <a:cubicBezTo>
                  <a:pt x="101" y="173"/>
                  <a:pt x="101" y="173"/>
                  <a:pt x="101" y="173"/>
                </a:cubicBezTo>
                <a:cubicBezTo>
                  <a:pt x="104" y="177"/>
                  <a:pt x="112" y="177"/>
                  <a:pt x="116" y="173"/>
                </a:cubicBezTo>
                <a:cubicBezTo>
                  <a:pt x="173" y="116"/>
                  <a:pt x="173" y="116"/>
                  <a:pt x="173" y="116"/>
                </a:cubicBezTo>
                <a:cubicBezTo>
                  <a:pt x="175" y="114"/>
                  <a:pt x="176" y="111"/>
                  <a:pt x="176" y="108"/>
                </a:cubicBezTo>
                <a:cubicBezTo>
                  <a:pt x="176" y="105"/>
                  <a:pt x="175" y="103"/>
                  <a:pt x="173" y="101"/>
                </a:cubicBezTo>
                <a:cubicBezTo>
                  <a:pt x="90" y="17"/>
                  <a:pt x="90" y="17"/>
                  <a:pt x="90" y="17"/>
                </a:cubicBezTo>
                <a:cubicBezTo>
                  <a:pt x="85" y="12"/>
                  <a:pt x="74" y="8"/>
                  <a:pt x="67" y="8"/>
                </a:cubicBezTo>
                <a:lnTo>
                  <a:pt x="19" y="8"/>
                </a:lnTo>
                <a:close/>
                <a:moveTo>
                  <a:pt x="41" y="60"/>
                </a:moveTo>
                <a:cubicBezTo>
                  <a:pt x="31" y="60"/>
                  <a:pt x="22" y="52"/>
                  <a:pt x="22" y="41"/>
                </a:cubicBezTo>
                <a:cubicBezTo>
                  <a:pt x="22" y="31"/>
                  <a:pt x="31" y="22"/>
                  <a:pt x="41" y="22"/>
                </a:cubicBezTo>
                <a:cubicBezTo>
                  <a:pt x="51" y="22"/>
                  <a:pt x="60" y="31"/>
                  <a:pt x="60" y="41"/>
                </a:cubicBezTo>
                <a:cubicBezTo>
                  <a:pt x="60" y="52"/>
                  <a:pt x="51" y="60"/>
                  <a:pt x="41" y="60"/>
                </a:cubicBezTo>
                <a:close/>
                <a:moveTo>
                  <a:pt x="41" y="30"/>
                </a:moveTo>
                <a:cubicBezTo>
                  <a:pt x="35" y="30"/>
                  <a:pt x="30" y="35"/>
                  <a:pt x="30" y="41"/>
                </a:cubicBezTo>
                <a:cubicBezTo>
                  <a:pt x="30" y="47"/>
                  <a:pt x="35" y="52"/>
                  <a:pt x="41" y="52"/>
                </a:cubicBezTo>
                <a:cubicBezTo>
                  <a:pt x="47" y="52"/>
                  <a:pt x="52" y="47"/>
                  <a:pt x="52" y="41"/>
                </a:cubicBezTo>
                <a:cubicBezTo>
                  <a:pt x="52" y="35"/>
                  <a:pt x="47" y="30"/>
                  <a:pt x="41" y="3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7208000" y="4756089"/>
            <a:ext cx="403501" cy="293540"/>
          </a:xfrm>
          <a:custGeom>
            <a:avLst/>
            <a:gdLst>
              <a:gd name="T0" fmla="*/ 101 w 183"/>
              <a:gd name="T1" fmla="*/ 133 h 133"/>
              <a:gd name="T2" fmla="*/ 32 w 183"/>
              <a:gd name="T3" fmla="*/ 133 h 133"/>
              <a:gd name="T4" fmla="*/ 0 w 183"/>
              <a:gd name="T5" fmla="*/ 101 h 133"/>
              <a:gd name="T6" fmla="*/ 0 w 183"/>
              <a:gd name="T7" fmla="*/ 32 h 133"/>
              <a:gd name="T8" fmla="*/ 32 w 183"/>
              <a:gd name="T9" fmla="*/ 0 h 133"/>
              <a:gd name="T10" fmla="*/ 101 w 183"/>
              <a:gd name="T11" fmla="*/ 0 h 133"/>
              <a:gd name="T12" fmla="*/ 133 w 183"/>
              <a:gd name="T13" fmla="*/ 32 h 133"/>
              <a:gd name="T14" fmla="*/ 133 w 183"/>
              <a:gd name="T15" fmla="*/ 39 h 133"/>
              <a:gd name="T16" fmla="*/ 165 w 183"/>
              <a:gd name="T17" fmla="*/ 6 h 133"/>
              <a:gd name="T18" fmla="*/ 173 w 183"/>
              <a:gd name="T19" fmla="*/ 3 h 133"/>
              <a:gd name="T20" fmla="*/ 177 w 183"/>
              <a:gd name="T21" fmla="*/ 4 h 133"/>
              <a:gd name="T22" fmla="*/ 183 w 183"/>
              <a:gd name="T23" fmla="*/ 14 h 133"/>
              <a:gd name="T24" fmla="*/ 183 w 183"/>
              <a:gd name="T25" fmla="*/ 120 h 133"/>
              <a:gd name="T26" fmla="*/ 177 w 183"/>
              <a:gd name="T27" fmla="*/ 129 h 133"/>
              <a:gd name="T28" fmla="*/ 173 w 183"/>
              <a:gd name="T29" fmla="*/ 130 h 133"/>
              <a:gd name="T30" fmla="*/ 165 w 183"/>
              <a:gd name="T31" fmla="*/ 127 h 133"/>
              <a:gd name="T32" fmla="*/ 133 w 183"/>
              <a:gd name="T33" fmla="*/ 94 h 133"/>
              <a:gd name="T34" fmla="*/ 133 w 183"/>
              <a:gd name="T35" fmla="*/ 101 h 133"/>
              <a:gd name="T36" fmla="*/ 101 w 183"/>
              <a:gd name="T37" fmla="*/ 133 h 133"/>
              <a:gd name="T38" fmla="*/ 32 w 183"/>
              <a:gd name="T39" fmla="*/ 8 h 133"/>
              <a:gd name="T40" fmla="*/ 8 w 183"/>
              <a:gd name="T41" fmla="*/ 32 h 133"/>
              <a:gd name="T42" fmla="*/ 8 w 183"/>
              <a:gd name="T43" fmla="*/ 101 h 133"/>
              <a:gd name="T44" fmla="*/ 32 w 183"/>
              <a:gd name="T45" fmla="*/ 125 h 133"/>
              <a:gd name="T46" fmla="*/ 101 w 183"/>
              <a:gd name="T47" fmla="*/ 125 h 133"/>
              <a:gd name="T48" fmla="*/ 125 w 183"/>
              <a:gd name="T49" fmla="*/ 101 h 133"/>
              <a:gd name="T50" fmla="*/ 125 w 183"/>
              <a:gd name="T51" fmla="*/ 75 h 133"/>
              <a:gd name="T52" fmla="*/ 171 w 183"/>
              <a:gd name="T53" fmla="*/ 121 h 133"/>
              <a:gd name="T54" fmla="*/ 173 w 183"/>
              <a:gd name="T55" fmla="*/ 122 h 133"/>
              <a:gd name="T56" fmla="*/ 174 w 183"/>
              <a:gd name="T57" fmla="*/ 122 h 133"/>
              <a:gd name="T58" fmla="*/ 175 w 183"/>
              <a:gd name="T59" fmla="*/ 120 h 133"/>
              <a:gd name="T60" fmla="*/ 175 w 183"/>
              <a:gd name="T61" fmla="*/ 14 h 133"/>
              <a:gd name="T62" fmla="*/ 174 w 183"/>
              <a:gd name="T63" fmla="*/ 11 h 133"/>
              <a:gd name="T64" fmla="*/ 171 w 183"/>
              <a:gd name="T65" fmla="*/ 12 h 133"/>
              <a:gd name="T66" fmla="*/ 125 w 183"/>
              <a:gd name="T67" fmla="*/ 58 h 133"/>
              <a:gd name="T68" fmla="*/ 125 w 183"/>
              <a:gd name="T69" fmla="*/ 32 h 133"/>
              <a:gd name="T70" fmla="*/ 101 w 183"/>
              <a:gd name="T71" fmla="*/ 8 h 133"/>
              <a:gd name="T72" fmla="*/ 32 w 183"/>
              <a:gd name="T73" fmla="*/ 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3" h="133">
                <a:moveTo>
                  <a:pt x="101" y="133"/>
                </a:moveTo>
                <a:cubicBezTo>
                  <a:pt x="32" y="133"/>
                  <a:pt x="32" y="133"/>
                  <a:pt x="32" y="133"/>
                </a:cubicBezTo>
                <a:cubicBezTo>
                  <a:pt x="15" y="133"/>
                  <a:pt x="0" y="119"/>
                  <a:pt x="0" y="10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9" y="0"/>
                  <a:pt x="133" y="15"/>
                  <a:pt x="133" y="32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65" y="6"/>
                  <a:pt x="165" y="6"/>
                  <a:pt x="165" y="6"/>
                </a:cubicBezTo>
                <a:cubicBezTo>
                  <a:pt x="167" y="4"/>
                  <a:pt x="170" y="3"/>
                  <a:pt x="173" y="3"/>
                </a:cubicBezTo>
                <a:cubicBezTo>
                  <a:pt x="174" y="3"/>
                  <a:pt x="176" y="4"/>
                  <a:pt x="177" y="4"/>
                </a:cubicBezTo>
                <a:cubicBezTo>
                  <a:pt x="180" y="6"/>
                  <a:pt x="183" y="9"/>
                  <a:pt x="183" y="14"/>
                </a:cubicBezTo>
                <a:cubicBezTo>
                  <a:pt x="183" y="120"/>
                  <a:pt x="183" y="120"/>
                  <a:pt x="183" y="120"/>
                </a:cubicBezTo>
                <a:cubicBezTo>
                  <a:pt x="183" y="124"/>
                  <a:pt x="180" y="127"/>
                  <a:pt x="177" y="129"/>
                </a:cubicBezTo>
                <a:cubicBezTo>
                  <a:pt x="176" y="130"/>
                  <a:pt x="174" y="130"/>
                  <a:pt x="173" y="130"/>
                </a:cubicBezTo>
                <a:cubicBezTo>
                  <a:pt x="170" y="130"/>
                  <a:pt x="167" y="129"/>
                  <a:pt x="165" y="127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19"/>
                  <a:pt x="119" y="133"/>
                  <a:pt x="101" y="133"/>
                </a:cubicBezTo>
                <a:close/>
                <a:moveTo>
                  <a:pt x="32" y="8"/>
                </a:moveTo>
                <a:cubicBezTo>
                  <a:pt x="19" y="8"/>
                  <a:pt x="8" y="19"/>
                  <a:pt x="8" y="32"/>
                </a:cubicBezTo>
                <a:cubicBezTo>
                  <a:pt x="8" y="101"/>
                  <a:pt x="8" y="101"/>
                  <a:pt x="8" y="101"/>
                </a:cubicBezTo>
                <a:cubicBezTo>
                  <a:pt x="8" y="114"/>
                  <a:pt x="19" y="125"/>
                  <a:pt x="32" y="125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114" y="125"/>
                  <a:pt x="125" y="114"/>
                  <a:pt x="125" y="101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71" y="121"/>
                  <a:pt x="171" y="121"/>
                  <a:pt x="171" y="121"/>
                </a:cubicBezTo>
                <a:cubicBezTo>
                  <a:pt x="171" y="122"/>
                  <a:pt x="172" y="122"/>
                  <a:pt x="173" y="122"/>
                </a:cubicBezTo>
                <a:cubicBezTo>
                  <a:pt x="173" y="122"/>
                  <a:pt x="173" y="122"/>
                  <a:pt x="174" y="122"/>
                </a:cubicBezTo>
                <a:cubicBezTo>
                  <a:pt x="174" y="121"/>
                  <a:pt x="175" y="121"/>
                  <a:pt x="175" y="120"/>
                </a:cubicBezTo>
                <a:cubicBezTo>
                  <a:pt x="175" y="14"/>
                  <a:pt x="175" y="14"/>
                  <a:pt x="175" y="14"/>
                </a:cubicBezTo>
                <a:cubicBezTo>
                  <a:pt x="175" y="13"/>
                  <a:pt x="174" y="12"/>
                  <a:pt x="174" y="11"/>
                </a:cubicBezTo>
                <a:cubicBezTo>
                  <a:pt x="172" y="11"/>
                  <a:pt x="171" y="12"/>
                  <a:pt x="171" y="12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5" y="19"/>
                  <a:pt x="114" y="8"/>
                  <a:pt x="101" y="8"/>
                </a:cubicBezTo>
                <a:lnTo>
                  <a:pt x="32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8987877" y="3006964"/>
            <a:ext cx="264652" cy="387659"/>
          </a:xfrm>
          <a:custGeom>
            <a:avLst/>
            <a:gdLst>
              <a:gd name="T0" fmla="*/ 60 w 120"/>
              <a:gd name="T1" fmla="*/ 176 h 176"/>
              <a:gd name="T2" fmla="*/ 44 w 120"/>
              <a:gd name="T3" fmla="*/ 166 h 176"/>
              <a:gd name="T4" fmla="*/ 4 w 120"/>
              <a:gd name="T5" fmla="*/ 81 h 176"/>
              <a:gd name="T6" fmla="*/ 0 w 120"/>
              <a:gd name="T7" fmla="*/ 60 h 176"/>
              <a:gd name="T8" fmla="*/ 60 w 120"/>
              <a:gd name="T9" fmla="*/ 0 h 176"/>
              <a:gd name="T10" fmla="*/ 120 w 120"/>
              <a:gd name="T11" fmla="*/ 60 h 176"/>
              <a:gd name="T12" fmla="*/ 116 w 120"/>
              <a:gd name="T13" fmla="*/ 81 h 176"/>
              <a:gd name="T14" fmla="*/ 76 w 120"/>
              <a:gd name="T15" fmla="*/ 166 h 176"/>
              <a:gd name="T16" fmla="*/ 60 w 120"/>
              <a:gd name="T17" fmla="*/ 176 h 176"/>
              <a:gd name="T18" fmla="*/ 60 w 120"/>
              <a:gd name="T19" fmla="*/ 8 h 176"/>
              <a:gd name="T20" fmla="*/ 8 w 120"/>
              <a:gd name="T21" fmla="*/ 60 h 176"/>
              <a:gd name="T22" fmla="*/ 11 w 120"/>
              <a:gd name="T23" fmla="*/ 78 h 176"/>
              <a:gd name="T24" fmla="*/ 51 w 120"/>
              <a:gd name="T25" fmla="*/ 163 h 176"/>
              <a:gd name="T26" fmla="*/ 60 w 120"/>
              <a:gd name="T27" fmla="*/ 168 h 176"/>
              <a:gd name="T28" fmla="*/ 69 w 120"/>
              <a:gd name="T29" fmla="*/ 163 h 176"/>
              <a:gd name="T30" fmla="*/ 108 w 120"/>
              <a:gd name="T31" fmla="*/ 78 h 176"/>
              <a:gd name="T32" fmla="*/ 112 w 120"/>
              <a:gd name="T33" fmla="*/ 60 h 176"/>
              <a:gd name="T34" fmla="*/ 60 w 120"/>
              <a:gd name="T35" fmla="*/ 8 h 176"/>
              <a:gd name="T36" fmla="*/ 60 w 120"/>
              <a:gd name="T37" fmla="*/ 92 h 176"/>
              <a:gd name="T38" fmla="*/ 28 w 120"/>
              <a:gd name="T39" fmla="*/ 60 h 176"/>
              <a:gd name="T40" fmla="*/ 60 w 120"/>
              <a:gd name="T41" fmla="*/ 28 h 176"/>
              <a:gd name="T42" fmla="*/ 92 w 120"/>
              <a:gd name="T43" fmla="*/ 60 h 176"/>
              <a:gd name="T44" fmla="*/ 60 w 120"/>
              <a:gd name="T45" fmla="*/ 92 h 176"/>
              <a:gd name="T46" fmla="*/ 60 w 120"/>
              <a:gd name="T47" fmla="*/ 36 h 176"/>
              <a:gd name="T48" fmla="*/ 36 w 120"/>
              <a:gd name="T49" fmla="*/ 60 h 176"/>
              <a:gd name="T50" fmla="*/ 60 w 120"/>
              <a:gd name="T51" fmla="*/ 84 h 176"/>
              <a:gd name="T52" fmla="*/ 84 w 120"/>
              <a:gd name="T53" fmla="*/ 60 h 176"/>
              <a:gd name="T54" fmla="*/ 60 w 120"/>
              <a:gd name="T55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76">
                <a:moveTo>
                  <a:pt x="60" y="176"/>
                </a:moveTo>
                <a:cubicBezTo>
                  <a:pt x="53" y="176"/>
                  <a:pt x="46" y="172"/>
                  <a:pt x="44" y="166"/>
                </a:cubicBezTo>
                <a:cubicBezTo>
                  <a:pt x="4" y="81"/>
                  <a:pt x="4" y="81"/>
                  <a:pt x="4" y="81"/>
                </a:cubicBezTo>
                <a:cubicBezTo>
                  <a:pt x="1" y="76"/>
                  <a:pt x="0" y="69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93" y="0"/>
                  <a:pt x="120" y="27"/>
                  <a:pt x="120" y="60"/>
                </a:cubicBezTo>
                <a:cubicBezTo>
                  <a:pt x="120" y="69"/>
                  <a:pt x="118" y="76"/>
                  <a:pt x="116" y="81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3" y="172"/>
                  <a:pt x="67" y="176"/>
                  <a:pt x="60" y="176"/>
                </a:cubicBezTo>
                <a:close/>
                <a:moveTo>
                  <a:pt x="60" y="8"/>
                </a:moveTo>
                <a:cubicBezTo>
                  <a:pt x="31" y="8"/>
                  <a:pt x="8" y="32"/>
                  <a:pt x="8" y="60"/>
                </a:cubicBezTo>
                <a:cubicBezTo>
                  <a:pt x="8" y="68"/>
                  <a:pt x="9" y="73"/>
                  <a:pt x="11" y="78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52" y="166"/>
                  <a:pt x="56" y="168"/>
                  <a:pt x="60" y="168"/>
                </a:cubicBezTo>
                <a:cubicBezTo>
                  <a:pt x="64" y="168"/>
                  <a:pt x="67" y="166"/>
                  <a:pt x="69" y="163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1" y="73"/>
                  <a:pt x="112" y="68"/>
                  <a:pt x="112" y="60"/>
                </a:cubicBezTo>
                <a:cubicBezTo>
                  <a:pt x="112" y="32"/>
                  <a:pt x="88" y="8"/>
                  <a:pt x="60" y="8"/>
                </a:cubicBezTo>
                <a:close/>
                <a:moveTo>
                  <a:pt x="60" y="92"/>
                </a:moveTo>
                <a:cubicBezTo>
                  <a:pt x="42" y="92"/>
                  <a:pt x="28" y="78"/>
                  <a:pt x="28" y="60"/>
                </a:cubicBezTo>
                <a:cubicBezTo>
                  <a:pt x="28" y="43"/>
                  <a:pt x="42" y="28"/>
                  <a:pt x="60" y="28"/>
                </a:cubicBezTo>
                <a:cubicBezTo>
                  <a:pt x="77" y="28"/>
                  <a:pt x="92" y="43"/>
                  <a:pt x="92" y="60"/>
                </a:cubicBezTo>
                <a:cubicBezTo>
                  <a:pt x="92" y="78"/>
                  <a:pt x="77" y="92"/>
                  <a:pt x="60" y="92"/>
                </a:cubicBezTo>
                <a:close/>
                <a:moveTo>
                  <a:pt x="60" y="36"/>
                </a:moveTo>
                <a:cubicBezTo>
                  <a:pt x="46" y="36"/>
                  <a:pt x="36" y="47"/>
                  <a:pt x="36" y="60"/>
                </a:cubicBezTo>
                <a:cubicBezTo>
                  <a:pt x="36" y="73"/>
                  <a:pt x="46" y="84"/>
                  <a:pt x="60" y="84"/>
                </a:cubicBezTo>
                <a:cubicBezTo>
                  <a:pt x="73" y="84"/>
                  <a:pt x="84" y="73"/>
                  <a:pt x="84" y="60"/>
                </a:cubicBezTo>
                <a:cubicBezTo>
                  <a:pt x="84" y="47"/>
                  <a:pt x="73" y="36"/>
                  <a:pt x="60" y="3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8928237" y="4714155"/>
            <a:ext cx="356907" cy="355044"/>
          </a:xfrm>
          <a:custGeom>
            <a:avLst/>
            <a:gdLst>
              <a:gd name="T0" fmla="*/ 56 w 162"/>
              <a:gd name="T1" fmla="*/ 161 h 161"/>
              <a:gd name="T2" fmla="*/ 56 w 162"/>
              <a:gd name="T3" fmla="*/ 161 h 161"/>
              <a:gd name="T4" fmla="*/ 50 w 162"/>
              <a:gd name="T5" fmla="*/ 158 h 161"/>
              <a:gd name="T6" fmla="*/ 30 w 162"/>
              <a:gd name="T7" fmla="*/ 131 h 161"/>
              <a:gd name="T8" fmla="*/ 3 w 162"/>
              <a:gd name="T9" fmla="*/ 111 h 161"/>
              <a:gd name="T10" fmla="*/ 0 w 162"/>
              <a:gd name="T11" fmla="*/ 105 h 161"/>
              <a:gd name="T12" fmla="*/ 2 w 162"/>
              <a:gd name="T13" fmla="*/ 100 h 161"/>
              <a:gd name="T14" fmla="*/ 13 w 162"/>
              <a:gd name="T15" fmla="*/ 89 h 161"/>
              <a:gd name="T16" fmla="*/ 18 w 162"/>
              <a:gd name="T17" fmla="*/ 87 h 161"/>
              <a:gd name="T18" fmla="*/ 20 w 162"/>
              <a:gd name="T19" fmla="*/ 87 h 161"/>
              <a:gd name="T20" fmla="*/ 39 w 162"/>
              <a:gd name="T21" fmla="*/ 92 h 161"/>
              <a:gd name="T22" fmla="*/ 62 w 162"/>
              <a:gd name="T23" fmla="*/ 69 h 161"/>
              <a:gd name="T24" fmla="*/ 11 w 162"/>
              <a:gd name="T25" fmla="*/ 41 h 161"/>
              <a:gd name="T26" fmla="*/ 7 w 162"/>
              <a:gd name="T27" fmla="*/ 36 h 161"/>
              <a:gd name="T28" fmla="*/ 9 w 162"/>
              <a:gd name="T29" fmla="*/ 29 h 161"/>
              <a:gd name="T30" fmla="*/ 23 w 162"/>
              <a:gd name="T31" fmla="*/ 15 h 161"/>
              <a:gd name="T32" fmla="*/ 30 w 162"/>
              <a:gd name="T33" fmla="*/ 13 h 161"/>
              <a:gd name="T34" fmla="*/ 101 w 162"/>
              <a:gd name="T35" fmla="*/ 30 h 161"/>
              <a:gd name="T36" fmla="*/ 116 w 162"/>
              <a:gd name="T37" fmla="*/ 14 h 161"/>
              <a:gd name="T38" fmla="*/ 146 w 162"/>
              <a:gd name="T39" fmla="*/ 0 h 161"/>
              <a:gd name="T40" fmla="*/ 157 w 162"/>
              <a:gd name="T41" fmla="*/ 4 h 161"/>
              <a:gd name="T42" fmla="*/ 159 w 162"/>
              <a:gd name="T43" fmla="*/ 24 h 161"/>
              <a:gd name="T44" fmla="*/ 147 w 162"/>
              <a:gd name="T45" fmla="*/ 44 h 161"/>
              <a:gd name="T46" fmla="*/ 131 w 162"/>
              <a:gd name="T47" fmla="*/ 61 h 161"/>
              <a:gd name="T48" fmla="*/ 148 w 162"/>
              <a:gd name="T49" fmla="*/ 134 h 161"/>
              <a:gd name="T50" fmla="*/ 145 w 162"/>
              <a:gd name="T51" fmla="*/ 142 h 161"/>
              <a:gd name="T52" fmla="*/ 131 w 162"/>
              <a:gd name="T53" fmla="*/ 153 h 161"/>
              <a:gd name="T54" fmla="*/ 126 w 162"/>
              <a:gd name="T55" fmla="*/ 154 h 161"/>
              <a:gd name="T56" fmla="*/ 124 w 162"/>
              <a:gd name="T57" fmla="*/ 154 h 161"/>
              <a:gd name="T58" fmla="*/ 120 w 162"/>
              <a:gd name="T59" fmla="*/ 150 h 161"/>
              <a:gd name="T60" fmla="*/ 92 w 162"/>
              <a:gd name="T61" fmla="*/ 99 h 161"/>
              <a:gd name="T62" fmla="*/ 69 w 162"/>
              <a:gd name="T63" fmla="*/ 122 h 161"/>
              <a:gd name="T64" fmla="*/ 74 w 162"/>
              <a:gd name="T65" fmla="*/ 141 h 161"/>
              <a:gd name="T66" fmla="*/ 72 w 162"/>
              <a:gd name="T67" fmla="*/ 148 h 161"/>
              <a:gd name="T68" fmla="*/ 62 w 162"/>
              <a:gd name="T69" fmla="*/ 159 h 161"/>
              <a:gd name="T70" fmla="*/ 56 w 162"/>
              <a:gd name="T71" fmla="*/ 161 h 161"/>
              <a:gd name="T72" fmla="*/ 8 w 162"/>
              <a:gd name="T73" fmla="*/ 105 h 161"/>
              <a:gd name="T74" fmla="*/ 36 w 162"/>
              <a:gd name="T75" fmla="*/ 126 h 161"/>
              <a:gd name="T76" fmla="*/ 56 w 162"/>
              <a:gd name="T77" fmla="*/ 153 h 161"/>
              <a:gd name="T78" fmla="*/ 66 w 162"/>
              <a:gd name="T79" fmla="*/ 143 h 161"/>
              <a:gd name="T80" fmla="*/ 60 w 162"/>
              <a:gd name="T81" fmla="*/ 120 h 161"/>
              <a:gd name="T82" fmla="*/ 94 w 162"/>
              <a:gd name="T83" fmla="*/ 86 h 161"/>
              <a:gd name="T84" fmla="*/ 126 w 162"/>
              <a:gd name="T85" fmla="*/ 146 h 161"/>
              <a:gd name="T86" fmla="*/ 140 w 162"/>
              <a:gd name="T87" fmla="*/ 136 h 161"/>
              <a:gd name="T88" fmla="*/ 122 w 162"/>
              <a:gd name="T89" fmla="*/ 58 h 161"/>
              <a:gd name="T90" fmla="*/ 141 w 162"/>
              <a:gd name="T91" fmla="*/ 39 h 161"/>
              <a:gd name="T92" fmla="*/ 152 w 162"/>
              <a:gd name="T93" fmla="*/ 22 h 161"/>
              <a:gd name="T94" fmla="*/ 151 w 162"/>
              <a:gd name="T95" fmla="*/ 10 h 161"/>
              <a:gd name="T96" fmla="*/ 146 w 162"/>
              <a:gd name="T97" fmla="*/ 8 h 161"/>
              <a:gd name="T98" fmla="*/ 122 w 162"/>
              <a:gd name="T99" fmla="*/ 20 h 161"/>
              <a:gd name="T100" fmla="*/ 103 w 162"/>
              <a:gd name="T101" fmla="*/ 39 h 161"/>
              <a:gd name="T102" fmla="*/ 28 w 162"/>
              <a:gd name="T103" fmla="*/ 21 h 161"/>
              <a:gd name="T104" fmla="*/ 15 w 162"/>
              <a:gd name="T105" fmla="*/ 35 h 161"/>
              <a:gd name="T106" fmla="*/ 75 w 162"/>
              <a:gd name="T107" fmla="*/ 67 h 161"/>
              <a:gd name="T108" fmla="*/ 41 w 162"/>
              <a:gd name="T109" fmla="*/ 101 h 161"/>
              <a:gd name="T110" fmla="*/ 18 w 162"/>
              <a:gd name="T111" fmla="*/ 95 h 161"/>
              <a:gd name="T112" fmla="*/ 8 w 162"/>
              <a:gd name="T113" fmla="*/ 10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2" h="161">
                <a:moveTo>
                  <a:pt x="56" y="161"/>
                </a:moveTo>
                <a:cubicBezTo>
                  <a:pt x="56" y="161"/>
                  <a:pt x="56" y="161"/>
                  <a:pt x="56" y="161"/>
                </a:cubicBezTo>
                <a:cubicBezTo>
                  <a:pt x="53" y="161"/>
                  <a:pt x="52" y="160"/>
                  <a:pt x="50" y="158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3" y="111"/>
                  <a:pt x="3" y="111"/>
                  <a:pt x="3" y="111"/>
                </a:cubicBezTo>
                <a:cubicBezTo>
                  <a:pt x="1" y="110"/>
                  <a:pt x="0" y="108"/>
                  <a:pt x="0" y="105"/>
                </a:cubicBezTo>
                <a:cubicBezTo>
                  <a:pt x="0" y="103"/>
                  <a:pt x="0" y="101"/>
                  <a:pt x="2" y="100"/>
                </a:cubicBezTo>
                <a:cubicBezTo>
                  <a:pt x="13" y="89"/>
                  <a:pt x="13" y="89"/>
                  <a:pt x="13" y="89"/>
                </a:cubicBezTo>
                <a:cubicBezTo>
                  <a:pt x="14" y="87"/>
                  <a:pt x="16" y="87"/>
                  <a:pt x="18" y="87"/>
                </a:cubicBezTo>
                <a:cubicBezTo>
                  <a:pt x="18" y="87"/>
                  <a:pt x="19" y="87"/>
                  <a:pt x="20" y="87"/>
                </a:cubicBezTo>
                <a:cubicBezTo>
                  <a:pt x="39" y="92"/>
                  <a:pt x="39" y="92"/>
                  <a:pt x="39" y="92"/>
                </a:cubicBezTo>
                <a:cubicBezTo>
                  <a:pt x="62" y="69"/>
                  <a:pt x="62" y="69"/>
                  <a:pt x="62" y="69"/>
                </a:cubicBezTo>
                <a:cubicBezTo>
                  <a:pt x="11" y="41"/>
                  <a:pt x="11" y="41"/>
                  <a:pt x="11" y="41"/>
                </a:cubicBezTo>
                <a:cubicBezTo>
                  <a:pt x="9" y="40"/>
                  <a:pt x="7" y="38"/>
                  <a:pt x="7" y="36"/>
                </a:cubicBezTo>
                <a:cubicBezTo>
                  <a:pt x="7" y="33"/>
                  <a:pt x="7" y="31"/>
                  <a:pt x="9" y="29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3"/>
                  <a:pt x="28" y="13"/>
                  <a:pt x="30" y="13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25" y="6"/>
                  <a:pt x="137" y="0"/>
                  <a:pt x="146" y="0"/>
                </a:cubicBezTo>
                <a:cubicBezTo>
                  <a:pt x="151" y="0"/>
                  <a:pt x="154" y="1"/>
                  <a:pt x="157" y="4"/>
                </a:cubicBezTo>
                <a:cubicBezTo>
                  <a:pt x="161" y="8"/>
                  <a:pt x="162" y="15"/>
                  <a:pt x="159" y="24"/>
                </a:cubicBezTo>
                <a:cubicBezTo>
                  <a:pt x="157" y="31"/>
                  <a:pt x="152" y="39"/>
                  <a:pt x="147" y="44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8" y="137"/>
                  <a:pt x="147" y="140"/>
                  <a:pt x="145" y="142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0" y="154"/>
                  <a:pt x="128" y="154"/>
                  <a:pt x="126" y="154"/>
                </a:cubicBezTo>
                <a:cubicBezTo>
                  <a:pt x="126" y="154"/>
                  <a:pt x="125" y="154"/>
                  <a:pt x="124" y="154"/>
                </a:cubicBezTo>
                <a:cubicBezTo>
                  <a:pt x="122" y="153"/>
                  <a:pt x="120" y="152"/>
                  <a:pt x="120" y="150"/>
                </a:cubicBezTo>
                <a:cubicBezTo>
                  <a:pt x="92" y="99"/>
                  <a:pt x="92" y="99"/>
                  <a:pt x="92" y="99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74" y="141"/>
                  <a:pt x="74" y="141"/>
                  <a:pt x="74" y="141"/>
                </a:cubicBezTo>
                <a:cubicBezTo>
                  <a:pt x="75" y="144"/>
                  <a:pt x="74" y="146"/>
                  <a:pt x="72" y="148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60" y="160"/>
                  <a:pt x="58" y="161"/>
                  <a:pt x="56" y="161"/>
                </a:cubicBezTo>
                <a:close/>
                <a:moveTo>
                  <a:pt x="8" y="105"/>
                </a:moveTo>
                <a:cubicBezTo>
                  <a:pt x="36" y="126"/>
                  <a:pt x="36" y="126"/>
                  <a:pt x="36" y="126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66" y="143"/>
                  <a:pt x="66" y="143"/>
                  <a:pt x="66" y="143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94" y="86"/>
                  <a:pt x="94" y="86"/>
                  <a:pt x="94" y="8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6" y="34"/>
                  <a:pt x="150" y="28"/>
                  <a:pt x="152" y="22"/>
                </a:cubicBezTo>
                <a:cubicBezTo>
                  <a:pt x="154" y="16"/>
                  <a:pt x="153" y="12"/>
                  <a:pt x="151" y="10"/>
                </a:cubicBezTo>
                <a:cubicBezTo>
                  <a:pt x="150" y="8"/>
                  <a:pt x="149" y="8"/>
                  <a:pt x="146" y="8"/>
                </a:cubicBezTo>
                <a:cubicBezTo>
                  <a:pt x="139" y="8"/>
                  <a:pt x="129" y="13"/>
                  <a:pt x="122" y="20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15" y="35"/>
                  <a:pt x="15" y="35"/>
                  <a:pt x="15" y="35"/>
                </a:cubicBezTo>
                <a:cubicBezTo>
                  <a:pt x="75" y="67"/>
                  <a:pt x="75" y="67"/>
                  <a:pt x="75" y="67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18" y="95"/>
                  <a:pt x="18" y="95"/>
                  <a:pt x="18" y="95"/>
                </a:cubicBezTo>
                <a:lnTo>
                  <a:pt x="8" y="10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3843007" y="4716018"/>
            <a:ext cx="404433" cy="350384"/>
          </a:xfrm>
          <a:custGeom>
            <a:avLst/>
            <a:gdLst>
              <a:gd name="T0" fmla="*/ 21 w 184"/>
              <a:gd name="T1" fmla="*/ 159 h 159"/>
              <a:gd name="T2" fmla="*/ 13 w 184"/>
              <a:gd name="T3" fmla="*/ 152 h 159"/>
              <a:gd name="T4" fmla="*/ 13 w 184"/>
              <a:gd name="T5" fmla="*/ 152 h 159"/>
              <a:gd name="T6" fmla="*/ 16 w 184"/>
              <a:gd name="T7" fmla="*/ 144 h 159"/>
              <a:gd name="T8" fmla="*/ 16 w 184"/>
              <a:gd name="T9" fmla="*/ 143 h 159"/>
              <a:gd name="T10" fmla="*/ 19 w 184"/>
              <a:gd name="T11" fmla="*/ 140 h 159"/>
              <a:gd name="T12" fmla="*/ 33 w 184"/>
              <a:gd name="T13" fmla="*/ 118 h 159"/>
              <a:gd name="T14" fmla="*/ 0 w 184"/>
              <a:gd name="T15" fmla="*/ 67 h 159"/>
              <a:gd name="T16" fmla="*/ 92 w 184"/>
              <a:gd name="T17" fmla="*/ 0 h 159"/>
              <a:gd name="T18" fmla="*/ 184 w 184"/>
              <a:gd name="T19" fmla="*/ 67 h 159"/>
              <a:gd name="T20" fmla="*/ 92 w 184"/>
              <a:gd name="T21" fmla="*/ 134 h 159"/>
              <a:gd name="T22" fmla="*/ 79 w 184"/>
              <a:gd name="T23" fmla="*/ 133 h 159"/>
              <a:gd name="T24" fmla="*/ 34 w 184"/>
              <a:gd name="T25" fmla="*/ 157 h 159"/>
              <a:gd name="T26" fmla="*/ 22 w 184"/>
              <a:gd name="T27" fmla="*/ 159 h 159"/>
              <a:gd name="T28" fmla="*/ 21 w 184"/>
              <a:gd name="T29" fmla="*/ 159 h 159"/>
              <a:gd name="T30" fmla="*/ 21 w 184"/>
              <a:gd name="T31" fmla="*/ 151 h 159"/>
              <a:gd name="T32" fmla="*/ 21 w 184"/>
              <a:gd name="T33" fmla="*/ 151 h 159"/>
              <a:gd name="T34" fmla="*/ 32 w 184"/>
              <a:gd name="T35" fmla="*/ 149 h 159"/>
              <a:gd name="T36" fmla="*/ 75 w 184"/>
              <a:gd name="T37" fmla="*/ 126 h 159"/>
              <a:gd name="T38" fmla="*/ 77 w 184"/>
              <a:gd name="T39" fmla="*/ 125 h 159"/>
              <a:gd name="T40" fmla="*/ 78 w 184"/>
              <a:gd name="T41" fmla="*/ 125 h 159"/>
              <a:gd name="T42" fmla="*/ 92 w 184"/>
              <a:gd name="T43" fmla="*/ 126 h 159"/>
              <a:gd name="T44" fmla="*/ 176 w 184"/>
              <a:gd name="T45" fmla="*/ 67 h 159"/>
              <a:gd name="T46" fmla="*/ 92 w 184"/>
              <a:gd name="T47" fmla="*/ 8 h 159"/>
              <a:gd name="T48" fmla="*/ 8 w 184"/>
              <a:gd name="T49" fmla="*/ 67 h 159"/>
              <a:gd name="T50" fmla="*/ 39 w 184"/>
              <a:gd name="T51" fmla="*/ 113 h 159"/>
              <a:gd name="T52" fmla="*/ 42 w 184"/>
              <a:gd name="T53" fmla="*/ 114 h 159"/>
              <a:gd name="T54" fmla="*/ 41 w 184"/>
              <a:gd name="T55" fmla="*/ 118 h 159"/>
              <a:gd name="T56" fmla="*/ 25 w 184"/>
              <a:gd name="T57" fmla="*/ 146 h 159"/>
              <a:gd name="T58" fmla="*/ 22 w 184"/>
              <a:gd name="T59" fmla="*/ 148 h 159"/>
              <a:gd name="T60" fmla="*/ 22 w 184"/>
              <a:gd name="T61" fmla="*/ 149 h 159"/>
              <a:gd name="T62" fmla="*/ 21 w 184"/>
              <a:gd name="T63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59">
                <a:moveTo>
                  <a:pt x="21" y="159"/>
                </a:moveTo>
                <a:cubicBezTo>
                  <a:pt x="17" y="159"/>
                  <a:pt x="14" y="156"/>
                  <a:pt x="13" y="15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12" y="148"/>
                  <a:pt x="14" y="145"/>
                  <a:pt x="16" y="144"/>
                </a:cubicBezTo>
                <a:cubicBezTo>
                  <a:pt x="16" y="143"/>
                  <a:pt x="16" y="143"/>
                  <a:pt x="16" y="143"/>
                </a:cubicBezTo>
                <a:cubicBezTo>
                  <a:pt x="17" y="142"/>
                  <a:pt x="18" y="141"/>
                  <a:pt x="19" y="140"/>
                </a:cubicBezTo>
                <a:cubicBezTo>
                  <a:pt x="24" y="135"/>
                  <a:pt x="29" y="130"/>
                  <a:pt x="33" y="118"/>
                </a:cubicBezTo>
                <a:cubicBezTo>
                  <a:pt x="12" y="106"/>
                  <a:pt x="0" y="87"/>
                  <a:pt x="0" y="67"/>
                </a:cubicBezTo>
                <a:cubicBezTo>
                  <a:pt x="0" y="30"/>
                  <a:pt x="41" y="0"/>
                  <a:pt x="92" y="0"/>
                </a:cubicBezTo>
                <a:cubicBezTo>
                  <a:pt x="143" y="0"/>
                  <a:pt x="184" y="30"/>
                  <a:pt x="184" y="67"/>
                </a:cubicBezTo>
                <a:cubicBezTo>
                  <a:pt x="184" y="104"/>
                  <a:pt x="143" y="134"/>
                  <a:pt x="92" y="134"/>
                </a:cubicBezTo>
                <a:cubicBezTo>
                  <a:pt x="88" y="134"/>
                  <a:pt x="84" y="134"/>
                  <a:pt x="79" y="133"/>
                </a:cubicBezTo>
                <a:cubicBezTo>
                  <a:pt x="66" y="145"/>
                  <a:pt x="51" y="153"/>
                  <a:pt x="34" y="157"/>
                </a:cubicBezTo>
                <a:cubicBezTo>
                  <a:pt x="30" y="158"/>
                  <a:pt x="27" y="159"/>
                  <a:pt x="22" y="159"/>
                </a:cubicBezTo>
                <a:lnTo>
                  <a:pt x="21" y="159"/>
                </a:lnTo>
                <a:close/>
                <a:moveTo>
                  <a:pt x="21" y="151"/>
                </a:moveTo>
                <a:cubicBezTo>
                  <a:pt x="21" y="151"/>
                  <a:pt x="21" y="151"/>
                  <a:pt x="21" y="151"/>
                </a:cubicBezTo>
                <a:cubicBezTo>
                  <a:pt x="25" y="151"/>
                  <a:pt x="29" y="150"/>
                  <a:pt x="32" y="149"/>
                </a:cubicBezTo>
                <a:cubicBezTo>
                  <a:pt x="48" y="145"/>
                  <a:pt x="63" y="137"/>
                  <a:pt x="75" y="126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83" y="126"/>
                  <a:pt x="88" y="126"/>
                  <a:pt x="92" y="126"/>
                </a:cubicBezTo>
                <a:cubicBezTo>
                  <a:pt x="139" y="126"/>
                  <a:pt x="176" y="100"/>
                  <a:pt x="176" y="67"/>
                </a:cubicBezTo>
                <a:cubicBezTo>
                  <a:pt x="176" y="35"/>
                  <a:pt x="139" y="8"/>
                  <a:pt x="92" y="8"/>
                </a:cubicBezTo>
                <a:cubicBezTo>
                  <a:pt x="46" y="8"/>
                  <a:pt x="8" y="35"/>
                  <a:pt x="8" y="67"/>
                </a:cubicBezTo>
                <a:cubicBezTo>
                  <a:pt x="8" y="85"/>
                  <a:pt x="20" y="102"/>
                  <a:pt x="39" y="113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37" y="133"/>
                  <a:pt x="31" y="140"/>
                  <a:pt x="25" y="146"/>
                </a:cubicBezTo>
                <a:cubicBezTo>
                  <a:pt x="24" y="147"/>
                  <a:pt x="23" y="147"/>
                  <a:pt x="22" y="148"/>
                </a:cubicBezTo>
                <a:cubicBezTo>
                  <a:pt x="22" y="149"/>
                  <a:pt x="22" y="149"/>
                  <a:pt x="22" y="149"/>
                </a:cubicBezTo>
                <a:cubicBezTo>
                  <a:pt x="21" y="150"/>
                  <a:pt x="21" y="150"/>
                  <a:pt x="21" y="15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2" name="组合 171"/>
          <p:cNvGrpSpPr/>
          <p:nvPr/>
        </p:nvGrpSpPr>
        <p:grpSpPr>
          <a:xfrm>
            <a:off x="6373042" y="4716018"/>
            <a:ext cx="405365" cy="350384"/>
            <a:chOff x="6315267" y="3250080"/>
            <a:chExt cx="405365" cy="35038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315267" y="3250080"/>
              <a:ext cx="405365" cy="350384"/>
            </a:xfrm>
            <a:custGeom>
              <a:avLst/>
              <a:gdLst>
                <a:gd name="T0" fmla="*/ 21 w 184"/>
                <a:gd name="T1" fmla="*/ 159 h 159"/>
                <a:gd name="T2" fmla="*/ 13 w 184"/>
                <a:gd name="T3" fmla="*/ 152 h 159"/>
                <a:gd name="T4" fmla="*/ 13 w 184"/>
                <a:gd name="T5" fmla="*/ 152 h 159"/>
                <a:gd name="T6" fmla="*/ 16 w 184"/>
                <a:gd name="T7" fmla="*/ 144 h 159"/>
                <a:gd name="T8" fmla="*/ 16 w 184"/>
                <a:gd name="T9" fmla="*/ 143 h 159"/>
                <a:gd name="T10" fmla="*/ 19 w 184"/>
                <a:gd name="T11" fmla="*/ 140 h 159"/>
                <a:gd name="T12" fmla="*/ 33 w 184"/>
                <a:gd name="T13" fmla="*/ 118 h 159"/>
                <a:gd name="T14" fmla="*/ 0 w 184"/>
                <a:gd name="T15" fmla="*/ 67 h 159"/>
                <a:gd name="T16" fmla="*/ 92 w 184"/>
                <a:gd name="T17" fmla="*/ 0 h 159"/>
                <a:gd name="T18" fmla="*/ 184 w 184"/>
                <a:gd name="T19" fmla="*/ 67 h 159"/>
                <a:gd name="T20" fmla="*/ 92 w 184"/>
                <a:gd name="T21" fmla="*/ 134 h 159"/>
                <a:gd name="T22" fmla="*/ 79 w 184"/>
                <a:gd name="T23" fmla="*/ 133 h 159"/>
                <a:gd name="T24" fmla="*/ 34 w 184"/>
                <a:gd name="T25" fmla="*/ 157 h 159"/>
                <a:gd name="T26" fmla="*/ 22 w 184"/>
                <a:gd name="T27" fmla="*/ 159 h 159"/>
                <a:gd name="T28" fmla="*/ 21 w 184"/>
                <a:gd name="T29" fmla="*/ 159 h 159"/>
                <a:gd name="T30" fmla="*/ 21 w 184"/>
                <a:gd name="T31" fmla="*/ 151 h 159"/>
                <a:gd name="T32" fmla="*/ 21 w 184"/>
                <a:gd name="T33" fmla="*/ 151 h 159"/>
                <a:gd name="T34" fmla="*/ 32 w 184"/>
                <a:gd name="T35" fmla="*/ 149 h 159"/>
                <a:gd name="T36" fmla="*/ 75 w 184"/>
                <a:gd name="T37" fmla="*/ 126 h 159"/>
                <a:gd name="T38" fmla="*/ 77 w 184"/>
                <a:gd name="T39" fmla="*/ 125 h 159"/>
                <a:gd name="T40" fmla="*/ 78 w 184"/>
                <a:gd name="T41" fmla="*/ 125 h 159"/>
                <a:gd name="T42" fmla="*/ 92 w 184"/>
                <a:gd name="T43" fmla="*/ 126 h 159"/>
                <a:gd name="T44" fmla="*/ 176 w 184"/>
                <a:gd name="T45" fmla="*/ 67 h 159"/>
                <a:gd name="T46" fmla="*/ 92 w 184"/>
                <a:gd name="T47" fmla="*/ 8 h 159"/>
                <a:gd name="T48" fmla="*/ 8 w 184"/>
                <a:gd name="T49" fmla="*/ 67 h 159"/>
                <a:gd name="T50" fmla="*/ 39 w 184"/>
                <a:gd name="T51" fmla="*/ 113 h 159"/>
                <a:gd name="T52" fmla="*/ 42 w 184"/>
                <a:gd name="T53" fmla="*/ 114 h 159"/>
                <a:gd name="T54" fmla="*/ 41 w 184"/>
                <a:gd name="T55" fmla="*/ 118 h 159"/>
                <a:gd name="T56" fmla="*/ 25 w 184"/>
                <a:gd name="T57" fmla="*/ 146 h 159"/>
                <a:gd name="T58" fmla="*/ 22 w 184"/>
                <a:gd name="T59" fmla="*/ 148 h 159"/>
                <a:gd name="T60" fmla="*/ 22 w 184"/>
                <a:gd name="T61" fmla="*/ 149 h 159"/>
                <a:gd name="T62" fmla="*/ 21 w 184"/>
                <a:gd name="T63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159">
                  <a:moveTo>
                    <a:pt x="21" y="159"/>
                  </a:moveTo>
                  <a:cubicBezTo>
                    <a:pt x="17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48"/>
                    <a:pt x="14" y="145"/>
                    <a:pt x="16" y="144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7" y="142"/>
                    <a:pt x="18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1" y="0"/>
                    <a:pt x="92" y="0"/>
                  </a:cubicBezTo>
                  <a:cubicBezTo>
                    <a:pt x="143" y="0"/>
                    <a:pt x="184" y="30"/>
                    <a:pt x="184" y="67"/>
                  </a:cubicBezTo>
                  <a:cubicBezTo>
                    <a:pt x="184" y="104"/>
                    <a:pt x="143" y="134"/>
                    <a:pt x="92" y="134"/>
                  </a:cubicBezTo>
                  <a:cubicBezTo>
                    <a:pt x="88" y="134"/>
                    <a:pt x="84" y="134"/>
                    <a:pt x="79" y="133"/>
                  </a:cubicBezTo>
                  <a:cubicBezTo>
                    <a:pt x="66" y="145"/>
                    <a:pt x="51" y="153"/>
                    <a:pt x="34" y="157"/>
                  </a:cubicBezTo>
                  <a:cubicBezTo>
                    <a:pt x="30" y="158"/>
                    <a:pt x="27" y="159"/>
                    <a:pt x="22" y="159"/>
                  </a:cubicBezTo>
                  <a:lnTo>
                    <a:pt x="21" y="159"/>
                  </a:ln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8" y="145"/>
                    <a:pt x="63" y="137"/>
                    <a:pt x="75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26"/>
                    <a:pt x="88" y="126"/>
                    <a:pt x="92" y="126"/>
                  </a:cubicBezTo>
                  <a:cubicBezTo>
                    <a:pt x="139" y="126"/>
                    <a:pt x="176" y="100"/>
                    <a:pt x="176" y="67"/>
                  </a:cubicBezTo>
                  <a:cubicBezTo>
                    <a:pt x="176" y="35"/>
                    <a:pt x="139" y="8"/>
                    <a:pt x="92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39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3" y="147"/>
                    <a:pt x="22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6450388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44"/>
          <p:cNvSpPr>
            <a:spLocks noEditPoints="1"/>
          </p:cNvSpPr>
          <p:nvPr/>
        </p:nvSpPr>
        <p:spPr bwMode="auto">
          <a:xfrm>
            <a:off x="6373042" y="5606889"/>
            <a:ext cx="379272" cy="321496"/>
          </a:xfrm>
          <a:custGeom>
            <a:avLst/>
            <a:gdLst>
              <a:gd name="T0" fmla="*/ 126 w 172"/>
              <a:gd name="T1" fmla="*/ 129 h 146"/>
              <a:gd name="T2" fmla="*/ 69 w 172"/>
              <a:gd name="T3" fmla="*/ 121 h 146"/>
              <a:gd name="T4" fmla="*/ 54 w 172"/>
              <a:gd name="T5" fmla="*/ 146 h 146"/>
              <a:gd name="T6" fmla="*/ 42 w 172"/>
              <a:gd name="T7" fmla="*/ 119 h 146"/>
              <a:gd name="T8" fmla="*/ 43 w 172"/>
              <a:gd name="T9" fmla="*/ 98 h 146"/>
              <a:gd name="T10" fmla="*/ 27 w 172"/>
              <a:gd name="T11" fmla="*/ 20 h 146"/>
              <a:gd name="T12" fmla="*/ 0 w 172"/>
              <a:gd name="T13" fmla="*/ 10 h 146"/>
              <a:gd name="T14" fmla="*/ 36 w 172"/>
              <a:gd name="T15" fmla="*/ 0 h 146"/>
              <a:gd name="T16" fmla="*/ 161 w 172"/>
              <a:gd name="T17" fmla="*/ 12 h 146"/>
              <a:gd name="T18" fmla="*/ 172 w 172"/>
              <a:gd name="T19" fmla="*/ 73 h 146"/>
              <a:gd name="T20" fmla="*/ 64 w 172"/>
              <a:gd name="T21" fmla="*/ 95 h 146"/>
              <a:gd name="T22" fmla="*/ 64 w 172"/>
              <a:gd name="T23" fmla="*/ 100 h 146"/>
              <a:gd name="T24" fmla="*/ 159 w 172"/>
              <a:gd name="T25" fmla="*/ 111 h 146"/>
              <a:gd name="T26" fmla="*/ 159 w 172"/>
              <a:gd name="T27" fmla="*/ 129 h 146"/>
              <a:gd name="T28" fmla="*/ 143 w 172"/>
              <a:gd name="T29" fmla="*/ 121 h 146"/>
              <a:gd name="T30" fmla="*/ 143 w 172"/>
              <a:gd name="T31" fmla="*/ 138 h 146"/>
              <a:gd name="T32" fmla="*/ 143 w 172"/>
              <a:gd name="T33" fmla="*/ 121 h 146"/>
              <a:gd name="T34" fmla="*/ 46 w 172"/>
              <a:gd name="T35" fmla="*/ 129 h 146"/>
              <a:gd name="T36" fmla="*/ 63 w 172"/>
              <a:gd name="T37" fmla="*/ 129 h 146"/>
              <a:gd name="T38" fmla="*/ 143 w 172"/>
              <a:gd name="T39" fmla="*/ 113 h 146"/>
              <a:gd name="T40" fmla="*/ 151 w 172"/>
              <a:gd name="T41" fmla="*/ 111 h 146"/>
              <a:gd name="T42" fmla="*/ 52 w 172"/>
              <a:gd name="T43" fmla="*/ 108 h 146"/>
              <a:gd name="T44" fmla="*/ 57 w 172"/>
              <a:gd name="T45" fmla="*/ 98 h 146"/>
              <a:gd name="T46" fmla="*/ 56 w 172"/>
              <a:gd name="T47" fmla="*/ 92 h 146"/>
              <a:gd name="T48" fmla="*/ 162 w 172"/>
              <a:gd name="T49" fmla="*/ 75 h 146"/>
              <a:gd name="T50" fmla="*/ 164 w 172"/>
              <a:gd name="T51" fmla="*/ 22 h 146"/>
              <a:gd name="T52" fmla="*/ 40 w 172"/>
              <a:gd name="T53" fmla="*/ 20 h 146"/>
              <a:gd name="T54" fmla="*/ 39 w 172"/>
              <a:gd name="T55" fmla="*/ 15 h 146"/>
              <a:gd name="T56" fmla="*/ 10 w 172"/>
              <a:gd name="T57" fmla="*/ 8 h 146"/>
              <a:gd name="T58" fmla="*/ 10 w 172"/>
              <a:gd name="T59" fmla="*/ 12 h 146"/>
              <a:gd name="T60" fmla="*/ 52 w 172"/>
              <a:gd name="T61" fmla="*/ 98 h 146"/>
              <a:gd name="T62" fmla="*/ 50 w 172"/>
              <a:gd name="T63" fmla="*/ 102 h 146"/>
              <a:gd name="T64" fmla="*/ 48 w 172"/>
              <a:gd name="T65" fmla="*/ 11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46">
                <a:moveTo>
                  <a:pt x="143" y="146"/>
                </a:moveTo>
                <a:cubicBezTo>
                  <a:pt x="133" y="146"/>
                  <a:pt x="126" y="139"/>
                  <a:pt x="126" y="129"/>
                </a:cubicBezTo>
                <a:cubicBezTo>
                  <a:pt x="126" y="126"/>
                  <a:pt x="127" y="123"/>
                  <a:pt x="128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3"/>
                  <a:pt x="71" y="126"/>
                  <a:pt x="71" y="129"/>
                </a:cubicBezTo>
                <a:cubicBezTo>
                  <a:pt x="71" y="139"/>
                  <a:pt x="64" y="146"/>
                  <a:pt x="54" y="146"/>
                </a:cubicBezTo>
                <a:cubicBezTo>
                  <a:pt x="45" y="146"/>
                  <a:pt x="38" y="139"/>
                  <a:pt x="38" y="129"/>
                </a:cubicBezTo>
                <a:cubicBezTo>
                  <a:pt x="38" y="125"/>
                  <a:pt x="39" y="122"/>
                  <a:pt x="42" y="119"/>
                </a:cubicBezTo>
                <a:cubicBezTo>
                  <a:pt x="39" y="117"/>
                  <a:pt x="38" y="114"/>
                  <a:pt x="38" y="111"/>
                </a:cubicBezTo>
                <a:cubicBezTo>
                  <a:pt x="38" y="107"/>
                  <a:pt x="40" y="103"/>
                  <a:pt x="43" y="98"/>
                </a:cubicBezTo>
                <a:cubicBezTo>
                  <a:pt x="43" y="97"/>
                  <a:pt x="43" y="97"/>
                  <a:pt x="44" y="97"/>
                </a:cubicBezTo>
                <a:cubicBezTo>
                  <a:pt x="27" y="20"/>
                  <a:pt x="27" y="20"/>
                  <a:pt x="27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6" y="7"/>
                  <a:pt x="47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7" y="12"/>
                  <a:pt x="172" y="17"/>
                  <a:pt x="172" y="22"/>
                </a:cubicBezTo>
                <a:cubicBezTo>
                  <a:pt x="172" y="73"/>
                  <a:pt x="172" y="73"/>
                  <a:pt x="172" y="73"/>
                </a:cubicBezTo>
                <a:cubicBezTo>
                  <a:pt x="172" y="78"/>
                  <a:pt x="168" y="82"/>
                  <a:pt x="163" y="83"/>
                </a:cubicBezTo>
                <a:cubicBezTo>
                  <a:pt x="64" y="95"/>
                  <a:pt x="64" y="95"/>
                  <a:pt x="64" y="95"/>
                </a:cubicBezTo>
                <a:cubicBezTo>
                  <a:pt x="65" y="96"/>
                  <a:pt x="65" y="97"/>
                  <a:pt x="65" y="98"/>
                </a:cubicBezTo>
                <a:cubicBezTo>
                  <a:pt x="65" y="99"/>
                  <a:pt x="65" y="100"/>
                  <a:pt x="64" y="100"/>
                </a:cubicBezTo>
                <a:cubicBezTo>
                  <a:pt x="149" y="100"/>
                  <a:pt x="149" y="100"/>
                  <a:pt x="149" y="100"/>
                </a:cubicBezTo>
                <a:cubicBezTo>
                  <a:pt x="154" y="100"/>
                  <a:pt x="159" y="105"/>
                  <a:pt x="159" y="111"/>
                </a:cubicBezTo>
                <a:cubicBezTo>
                  <a:pt x="159" y="114"/>
                  <a:pt x="158" y="117"/>
                  <a:pt x="155" y="119"/>
                </a:cubicBezTo>
                <a:cubicBezTo>
                  <a:pt x="158" y="122"/>
                  <a:pt x="159" y="125"/>
                  <a:pt x="159" y="129"/>
                </a:cubicBezTo>
                <a:cubicBezTo>
                  <a:pt x="159" y="139"/>
                  <a:pt x="152" y="146"/>
                  <a:pt x="143" y="146"/>
                </a:cubicBezTo>
                <a:close/>
                <a:moveTo>
                  <a:pt x="143" y="121"/>
                </a:moveTo>
                <a:cubicBezTo>
                  <a:pt x="138" y="121"/>
                  <a:pt x="134" y="125"/>
                  <a:pt x="134" y="129"/>
                </a:cubicBezTo>
                <a:cubicBezTo>
                  <a:pt x="134" y="134"/>
                  <a:pt x="138" y="138"/>
                  <a:pt x="143" y="138"/>
                </a:cubicBezTo>
                <a:cubicBezTo>
                  <a:pt x="147" y="138"/>
                  <a:pt x="151" y="134"/>
                  <a:pt x="151" y="129"/>
                </a:cubicBezTo>
                <a:cubicBezTo>
                  <a:pt x="151" y="125"/>
                  <a:pt x="147" y="121"/>
                  <a:pt x="143" y="121"/>
                </a:cubicBezTo>
                <a:close/>
                <a:moveTo>
                  <a:pt x="54" y="121"/>
                </a:moveTo>
                <a:cubicBezTo>
                  <a:pt x="50" y="121"/>
                  <a:pt x="46" y="125"/>
                  <a:pt x="46" y="129"/>
                </a:cubicBezTo>
                <a:cubicBezTo>
                  <a:pt x="46" y="134"/>
                  <a:pt x="50" y="138"/>
                  <a:pt x="54" y="138"/>
                </a:cubicBezTo>
                <a:cubicBezTo>
                  <a:pt x="59" y="138"/>
                  <a:pt x="63" y="134"/>
                  <a:pt x="63" y="129"/>
                </a:cubicBezTo>
                <a:cubicBezTo>
                  <a:pt x="63" y="125"/>
                  <a:pt x="59" y="121"/>
                  <a:pt x="54" y="121"/>
                </a:cubicBezTo>
                <a:close/>
                <a:moveTo>
                  <a:pt x="143" y="113"/>
                </a:move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1" y="112"/>
                  <a:pt x="151" y="111"/>
                </a:cubicBezTo>
                <a:cubicBezTo>
                  <a:pt x="151" y="109"/>
                  <a:pt x="150" y="108"/>
                  <a:pt x="149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6" y="100"/>
                  <a:pt x="57" y="99"/>
                  <a:pt x="57" y="98"/>
                </a:cubicBezTo>
                <a:cubicBezTo>
                  <a:pt x="57" y="97"/>
                  <a:pt x="56" y="96"/>
                  <a:pt x="56" y="94"/>
                </a:cubicBezTo>
                <a:cubicBezTo>
                  <a:pt x="56" y="93"/>
                  <a:pt x="56" y="93"/>
                  <a:pt x="56" y="92"/>
                </a:cubicBezTo>
                <a:cubicBezTo>
                  <a:pt x="55" y="88"/>
                  <a:pt x="55" y="88"/>
                  <a:pt x="55" y="88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3" y="75"/>
                  <a:pt x="164" y="74"/>
                  <a:pt x="164" y="73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4" y="21"/>
                  <a:pt x="163" y="20"/>
                  <a:pt x="161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8" y="9"/>
                  <a:pt x="37" y="8"/>
                  <a:pt x="36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8" y="9"/>
                  <a:pt x="8" y="10"/>
                </a:cubicBezTo>
                <a:cubicBezTo>
                  <a:pt x="8" y="11"/>
                  <a:pt x="9" y="12"/>
                  <a:pt x="10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52" y="98"/>
                  <a:pt x="52" y="98"/>
                  <a:pt x="52" y="98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00"/>
                  <a:pt x="51" y="101"/>
                  <a:pt x="50" y="102"/>
                </a:cubicBezTo>
                <a:cubicBezTo>
                  <a:pt x="49" y="104"/>
                  <a:pt x="46" y="109"/>
                  <a:pt x="46" y="111"/>
                </a:cubicBezTo>
                <a:cubicBezTo>
                  <a:pt x="46" y="112"/>
                  <a:pt x="47" y="113"/>
                  <a:pt x="48" y="113"/>
                </a:cubicBezTo>
                <a:lnTo>
                  <a:pt x="143" y="11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5"/>
          <p:cNvSpPr>
            <a:spLocks noEditPoints="1"/>
          </p:cNvSpPr>
          <p:nvPr/>
        </p:nvSpPr>
        <p:spPr bwMode="auto">
          <a:xfrm>
            <a:off x="7235024" y="5595706"/>
            <a:ext cx="378340" cy="321496"/>
          </a:xfrm>
          <a:custGeom>
            <a:avLst/>
            <a:gdLst>
              <a:gd name="T0" fmla="*/ 146 w 172"/>
              <a:gd name="T1" fmla="*/ 146 h 146"/>
              <a:gd name="T2" fmla="*/ 26 w 172"/>
              <a:gd name="T3" fmla="*/ 146 h 146"/>
              <a:gd name="T4" fmla="*/ 0 w 172"/>
              <a:gd name="T5" fmla="*/ 120 h 146"/>
              <a:gd name="T6" fmla="*/ 0 w 172"/>
              <a:gd name="T7" fmla="*/ 26 h 146"/>
              <a:gd name="T8" fmla="*/ 26 w 172"/>
              <a:gd name="T9" fmla="*/ 0 h 146"/>
              <a:gd name="T10" fmla="*/ 58 w 172"/>
              <a:gd name="T11" fmla="*/ 0 h 146"/>
              <a:gd name="T12" fmla="*/ 84 w 172"/>
              <a:gd name="T13" fmla="*/ 25 h 146"/>
              <a:gd name="T14" fmla="*/ 146 w 172"/>
              <a:gd name="T15" fmla="*/ 25 h 146"/>
              <a:gd name="T16" fmla="*/ 172 w 172"/>
              <a:gd name="T17" fmla="*/ 51 h 146"/>
              <a:gd name="T18" fmla="*/ 172 w 172"/>
              <a:gd name="T19" fmla="*/ 120 h 146"/>
              <a:gd name="T20" fmla="*/ 146 w 172"/>
              <a:gd name="T21" fmla="*/ 146 h 146"/>
              <a:gd name="T22" fmla="*/ 26 w 172"/>
              <a:gd name="T23" fmla="*/ 8 h 146"/>
              <a:gd name="T24" fmla="*/ 8 w 172"/>
              <a:gd name="T25" fmla="*/ 26 h 146"/>
              <a:gd name="T26" fmla="*/ 8 w 172"/>
              <a:gd name="T27" fmla="*/ 120 h 146"/>
              <a:gd name="T28" fmla="*/ 26 w 172"/>
              <a:gd name="T29" fmla="*/ 138 h 146"/>
              <a:gd name="T30" fmla="*/ 146 w 172"/>
              <a:gd name="T31" fmla="*/ 138 h 146"/>
              <a:gd name="T32" fmla="*/ 164 w 172"/>
              <a:gd name="T33" fmla="*/ 120 h 146"/>
              <a:gd name="T34" fmla="*/ 164 w 172"/>
              <a:gd name="T35" fmla="*/ 51 h 146"/>
              <a:gd name="T36" fmla="*/ 146 w 172"/>
              <a:gd name="T37" fmla="*/ 33 h 146"/>
              <a:gd name="T38" fmla="*/ 76 w 172"/>
              <a:gd name="T39" fmla="*/ 33 h 146"/>
              <a:gd name="T40" fmla="*/ 76 w 172"/>
              <a:gd name="T41" fmla="*/ 26 h 146"/>
              <a:gd name="T42" fmla="*/ 58 w 172"/>
              <a:gd name="T43" fmla="*/ 8 h 146"/>
              <a:gd name="T44" fmla="*/ 26 w 172"/>
              <a:gd name="T45" fmla="*/ 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2" h="146">
                <a:moveTo>
                  <a:pt x="146" y="146"/>
                </a:moveTo>
                <a:cubicBezTo>
                  <a:pt x="26" y="146"/>
                  <a:pt x="26" y="146"/>
                  <a:pt x="26" y="146"/>
                </a:cubicBezTo>
                <a:cubicBezTo>
                  <a:pt x="12" y="146"/>
                  <a:pt x="0" y="135"/>
                  <a:pt x="0" y="12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72" y="0"/>
                  <a:pt x="83" y="11"/>
                  <a:pt x="84" y="25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60" y="25"/>
                  <a:pt x="172" y="37"/>
                  <a:pt x="172" y="51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172" y="135"/>
                  <a:pt x="160" y="146"/>
                  <a:pt x="146" y="146"/>
                </a:cubicBezTo>
                <a:close/>
                <a:moveTo>
                  <a:pt x="26" y="8"/>
                </a:moveTo>
                <a:cubicBezTo>
                  <a:pt x="16" y="8"/>
                  <a:pt x="8" y="16"/>
                  <a:pt x="8" y="26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130"/>
                  <a:pt x="16" y="138"/>
                  <a:pt x="26" y="13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56" y="138"/>
                  <a:pt x="164" y="130"/>
                  <a:pt x="164" y="120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164" y="41"/>
                  <a:pt x="156" y="33"/>
                  <a:pt x="14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16"/>
                  <a:pt x="68" y="8"/>
                  <a:pt x="58" y="8"/>
                </a:cubicBezTo>
                <a:lnTo>
                  <a:pt x="26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11413543" y="2159891"/>
            <a:ext cx="395114" cy="395114"/>
          </a:xfrm>
          <a:custGeom>
            <a:avLst/>
            <a:gdLst>
              <a:gd name="T0" fmla="*/ 140 w 179"/>
              <a:gd name="T1" fmla="*/ 174 h 179"/>
              <a:gd name="T2" fmla="*/ 99 w 179"/>
              <a:gd name="T3" fmla="*/ 126 h 179"/>
              <a:gd name="T4" fmla="*/ 82 w 179"/>
              <a:gd name="T5" fmla="*/ 97 h 179"/>
              <a:gd name="T6" fmla="*/ 72 w 179"/>
              <a:gd name="T7" fmla="*/ 108 h 179"/>
              <a:gd name="T8" fmla="*/ 69 w 179"/>
              <a:gd name="T9" fmla="*/ 123 h 179"/>
              <a:gd name="T10" fmla="*/ 54 w 179"/>
              <a:gd name="T11" fmla="*/ 133 h 179"/>
              <a:gd name="T12" fmla="*/ 4 w 179"/>
              <a:gd name="T13" fmla="*/ 89 h 179"/>
              <a:gd name="T14" fmla="*/ 9 w 179"/>
              <a:gd name="T15" fmla="*/ 65 h 179"/>
              <a:gd name="T16" fmla="*/ 19 w 179"/>
              <a:gd name="T17" fmla="*/ 60 h 179"/>
              <a:gd name="T18" fmla="*/ 26 w 179"/>
              <a:gd name="T19" fmla="*/ 60 h 179"/>
              <a:gd name="T20" fmla="*/ 62 w 179"/>
              <a:gd name="T21" fmla="*/ 25 h 179"/>
              <a:gd name="T22" fmla="*/ 64 w 179"/>
              <a:gd name="T23" fmla="*/ 10 h 179"/>
              <a:gd name="T24" fmla="*/ 79 w 179"/>
              <a:gd name="T25" fmla="*/ 0 h 179"/>
              <a:gd name="T26" fmla="*/ 129 w 179"/>
              <a:gd name="T27" fmla="*/ 44 h 179"/>
              <a:gd name="T28" fmla="*/ 124 w 179"/>
              <a:gd name="T29" fmla="*/ 68 h 179"/>
              <a:gd name="T30" fmla="*/ 114 w 179"/>
              <a:gd name="T31" fmla="*/ 73 h 179"/>
              <a:gd name="T32" fmla="*/ 107 w 179"/>
              <a:gd name="T33" fmla="*/ 73 h 179"/>
              <a:gd name="T34" fmla="*/ 117 w 179"/>
              <a:gd name="T35" fmla="*/ 102 h 179"/>
              <a:gd name="T36" fmla="*/ 174 w 179"/>
              <a:gd name="T37" fmla="*/ 140 h 179"/>
              <a:gd name="T38" fmla="*/ 174 w 179"/>
              <a:gd name="T39" fmla="*/ 163 h 179"/>
              <a:gd name="T40" fmla="*/ 151 w 179"/>
              <a:gd name="T41" fmla="*/ 179 h 179"/>
              <a:gd name="T42" fmla="*/ 113 w 179"/>
              <a:gd name="T43" fmla="*/ 117 h 179"/>
              <a:gd name="T44" fmla="*/ 107 w 179"/>
              <a:gd name="T45" fmla="*/ 126 h 179"/>
              <a:gd name="T46" fmla="*/ 145 w 179"/>
              <a:gd name="T47" fmla="*/ 168 h 179"/>
              <a:gd name="T48" fmla="*/ 168 w 179"/>
              <a:gd name="T49" fmla="*/ 157 h 179"/>
              <a:gd name="T50" fmla="*/ 168 w 179"/>
              <a:gd name="T51" fmla="*/ 145 h 179"/>
              <a:gd name="T52" fmla="*/ 126 w 179"/>
              <a:gd name="T53" fmla="*/ 107 h 179"/>
              <a:gd name="T54" fmla="*/ 117 w 179"/>
              <a:gd name="T55" fmla="*/ 113 h 179"/>
              <a:gd name="T56" fmla="*/ 101 w 179"/>
              <a:gd name="T57" fmla="*/ 67 h 179"/>
              <a:gd name="T58" fmla="*/ 101 w 179"/>
              <a:gd name="T59" fmla="*/ 66 h 179"/>
              <a:gd name="T60" fmla="*/ 107 w 179"/>
              <a:gd name="T61" fmla="*/ 60 h 179"/>
              <a:gd name="T62" fmla="*/ 107 w 179"/>
              <a:gd name="T63" fmla="*/ 60 h 179"/>
              <a:gd name="T64" fmla="*/ 108 w 179"/>
              <a:gd name="T65" fmla="*/ 61 h 179"/>
              <a:gd name="T66" fmla="*/ 118 w 179"/>
              <a:gd name="T67" fmla="*/ 63 h 179"/>
              <a:gd name="T68" fmla="*/ 125 w 179"/>
              <a:gd name="T69" fmla="*/ 54 h 179"/>
              <a:gd name="T70" fmla="*/ 83 w 179"/>
              <a:gd name="T71" fmla="*/ 10 h 179"/>
              <a:gd name="T72" fmla="*/ 71 w 179"/>
              <a:gd name="T73" fmla="*/ 14 h 179"/>
              <a:gd name="T74" fmla="*/ 68 w 179"/>
              <a:gd name="T75" fmla="*/ 19 h 179"/>
              <a:gd name="T76" fmla="*/ 73 w 179"/>
              <a:gd name="T77" fmla="*/ 26 h 179"/>
              <a:gd name="T78" fmla="*/ 73 w 179"/>
              <a:gd name="T79" fmla="*/ 26 h 179"/>
              <a:gd name="T80" fmla="*/ 67 w 179"/>
              <a:gd name="T81" fmla="*/ 32 h 179"/>
              <a:gd name="T82" fmla="*/ 66 w 179"/>
              <a:gd name="T83" fmla="*/ 32 h 179"/>
              <a:gd name="T84" fmla="*/ 32 w 179"/>
              <a:gd name="T85" fmla="*/ 67 h 179"/>
              <a:gd name="T86" fmla="*/ 26 w 179"/>
              <a:gd name="T87" fmla="*/ 73 h 179"/>
              <a:gd name="T88" fmla="*/ 26 w 179"/>
              <a:gd name="T89" fmla="*/ 73 h 179"/>
              <a:gd name="T90" fmla="*/ 19 w 179"/>
              <a:gd name="T91" fmla="*/ 68 h 179"/>
              <a:gd name="T92" fmla="*/ 14 w 179"/>
              <a:gd name="T93" fmla="*/ 71 h 179"/>
              <a:gd name="T94" fmla="*/ 10 w 179"/>
              <a:gd name="T95" fmla="*/ 83 h 179"/>
              <a:gd name="T96" fmla="*/ 54 w 179"/>
              <a:gd name="T97" fmla="*/ 125 h 179"/>
              <a:gd name="T98" fmla="*/ 63 w 179"/>
              <a:gd name="T99" fmla="*/ 118 h 179"/>
              <a:gd name="T100" fmla="*/ 61 w 179"/>
              <a:gd name="T101" fmla="*/ 108 h 179"/>
              <a:gd name="T102" fmla="*/ 60 w 179"/>
              <a:gd name="T103" fmla="*/ 107 h 179"/>
              <a:gd name="T104" fmla="*/ 66 w 179"/>
              <a:gd name="T105" fmla="*/ 101 h 179"/>
              <a:gd name="T106" fmla="*/ 82 w 179"/>
              <a:gd name="T107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9" h="179">
                <a:moveTo>
                  <a:pt x="151" y="179"/>
                </a:moveTo>
                <a:cubicBezTo>
                  <a:pt x="147" y="179"/>
                  <a:pt x="143" y="177"/>
                  <a:pt x="140" y="174"/>
                </a:cubicBezTo>
                <a:cubicBezTo>
                  <a:pt x="104" y="138"/>
                  <a:pt x="104" y="138"/>
                  <a:pt x="104" y="138"/>
                </a:cubicBezTo>
                <a:cubicBezTo>
                  <a:pt x="101" y="135"/>
                  <a:pt x="99" y="131"/>
                  <a:pt x="99" y="126"/>
                </a:cubicBezTo>
                <a:cubicBezTo>
                  <a:pt x="99" y="123"/>
                  <a:pt x="100" y="120"/>
                  <a:pt x="102" y="117"/>
                </a:cubicBezTo>
                <a:cubicBezTo>
                  <a:pt x="82" y="97"/>
                  <a:pt x="82" y="97"/>
                  <a:pt x="82" y="9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2" y="107"/>
                  <a:pt x="72" y="108"/>
                  <a:pt x="72" y="108"/>
                </a:cubicBezTo>
                <a:cubicBezTo>
                  <a:pt x="72" y="109"/>
                  <a:pt x="73" y="111"/>
                  <a:pt x="73" y="114"/>
                </a:cubicBezTo>
                <a:cubicBezTo>
                  <a:pt x="73" y="117"/>
                  <a:pt x="72" y="120"/>
                  <a:pt x="69" y="123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5" y="128"/>
                  <a:pt x="60" y="133"/>
                  <a:pt x="54" y="133"/>
                </a:cubicBezTo>
                <a:cubicBezTo>
                  <a:pt x="50" y="133"/>
                  <a:pt x="47" y="131"/>
                  <a:pt x="44" y="129"/>
                </a:cubicBezTo>
                <a:cubicBezTo>
                  <a:pt x="4" y="89"/>
                  <a:pt x="4" y="89"/>
                  <a:pt x="4" y="89"/>
                </a:cubicBezTo>
                <a:cubicBezTo>
                  <a:pt x="2" y="86"/>
                  <a:pt x="0" y="83"/>
                  <a:pt x="0" y="79"/>
                </a:cubicBezTo>
                <a:cubicBezTo>
                  <a:pt x="0" y="73"/>
                  <a:pt x="5" y="69"/>
                  <a:pt x="9" y="65"/>
                </a:cubicBezTo>
                <a:cubicBezTo>
                  <a:pt x="10" y="64"/>
                  <a:pt x="10" y="64"/>
                  <a:pt x="10" y="64"/>
                </a:cubicBezTo>
                <a:cubicBezTo>
                  <a:pt x="13" y="61"/>
                  <a:pt x="16" y="60"/>
                  <a:pt x="19" y="60"/>
                </a:cubicBezTo>
                <a:cubicBezTo>
                  <a:pt x="22" y="60"/>
                  <a:pt x="24" y="61"/>
                  <a:pt x="25" y="61"/>
                </a:cubicBezTo>
                <a:cubicBezTo>
                  <a:pt x="26" y="61"/>
                  <a:pt x="26" y="61"/>
                  <a:pt x="26" y="6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5"/>
                  <a:pt x="62" y="25"/>
                </a:cubicBezTo>
                <a:cubicBezTo>
                  <a:pt x="61" y="24"/>
                  <a:pt x="60" y="22"/>
                  <a:pt x="60" y="19"/>
                </a:cubicBezTo>
                <a:cubicBezTo>
                  <a:pt x="60" y="16"/>
                  <a:pt x="62" y="13"/>
                  <a:pt x="64" y="10"/>
                </a:cubicBezTo>
                <a:cubicBezTo>
                  <a:pt x="65" y="9"/>
                  <a:pt x="65" y="9"/>
                  <a:pt x="65" y="9"/>
                </a:cubicBezTo>
                <a:cubicBezTo>
                  <a:pt x="69" y="5"/>
                  <a:pt x="73" y="0"/>
                  <a:pt x="79" y="0"/>
                </a:cubicBezTo>
                <a:cubicBezTo>
                  <a:pt x="83" y="0"/>
                  <a:pt x="86" y="2"/>
                  <a:pt x="89" y="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31" y="47"/>
                  <a:pt x="133" y="50"/>
                  <a:pt x="133" y="54"/>
                </a:cubicBezTo>
                <a:cubicBezTo>
                  <a:pt x="133" y="60"/>
                  <a:pt x="128" y="64"/>
                  <a:pt x="124" y="68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1" y="72"/>
                  <a:pt x="117" y="73"/>
                  <a:pt x="114" y="73"/>
                </a:cubicBezTo>
                <a:cubicBezTo>
                  <a:pt x="111" y="73"/>
                  <a:pt x="110" y="72"/>
                  <a:pt x="108" y="72"/>
                </a:cubicBezTo>
                <a:cubicBezTo>
                  <a:pt x="108" y="72"/>
                  <a:pt x="107" y="72"/>
                  <a:pt x="107" y="73"/>
                </a:cubicBezTo>
                <a:cubicBezTo>
                  <a:pt x="97" y="82"/>
                  <a:pt x="97" y="82"/>
                  <a:pt x="97" y="8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4" y="98"/>
                  <a:pt x="132" y="99"/>
                  <a:pt x="138" y="104"/>
                </a:cubicBezTo>
                <a:cubicBezTo>
                  <a:pt x="174" y="140"/>
                  <a:pt x="174" y="140"/>
                  <a:pt x="174" y="140"/>
                </a:cubicBezTo>
                <a:cubicBezTo>
                  <a:pt x="177" y="143"/>
                  <a:pt x="179" y="147"/>
                  <a:pt x="179" y="151"/>
                </a:cubicBezTo>
                <a:cubicBezTo>
                  <a:pt x="179" y="156"/>
                  <a:pt x="177" y="160"/>
                  <a:pt x="174" y="163"/>
                </a:cubicBezTo>
                <a:cubicBezTo>
                  <a:pt x="163" y="174"/>
                  <a:pt x="163" y="174"/>
                  <a:pt x="163" y="174"/>
                </a:cubicBezTo>
                <a:cubicBezTo>
                  <a:pt x="160" y="177"/>
                  <a:pt x="156" y="179"/>
                  <a:pt x="151" y="179"/>
                </a:cubicBezTo>
                <a:close/>
                <a:moveTo>
                  <a:pt x="82" y="86"/>
                </a:moveTo>
                <a:cubicBezTo>
                  <a:pt x="113" y="117"/>
                  <a:pt x="113" y="117"/>
                  <a:pt x="113" y="117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2"/>
                  <a:pt x="107" y="124"/>
                  <a:pt x="107" y="126"/>
                </a:cubicBezTo>
                <a:cubicBezTo>
                  <a:pt x="107" y="128"/>
                  <a:pt x="108" y="131"/>
                  <a:pt x="110" y="132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9" y="171"/>
                  <a:pt x="154" y="171"/>
                  <a:pt x="158" y="168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70" y="156"/>
                  <a:pt x="171" y="154"/>
                  <a:pt x="171" y="151"/>
                </a:cubicBezTo>
                <a:cubicBezTo>
                  <a:pt x="171" y="149"/>
                  <a:pt x="170" y="147"/>
                  <a:pt x="168" y="145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1" y="108"/>
                  <a:pt x="129" y="107"/>
                  <a:pt x="126" y="107"/>
                </a:cubicBezTo>
                <a:cubicBezTo>
                  <a:pt x="124" y="107"/>
                  <a:pt x="122" y="108"/>
                  <a:pt x="120" y="110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86" y="82"/>
                  <a:pt x="86" y="82"/>
                  <a:pt x="86" y="82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0" y="64"/>
                  <a:pt x="111" y="65"/>
                  <a:pt x="114" y="65"/>
                </a:cubicBezTo>
                <a:cubicBezTo>
                  <a:pt x="115" y="65"/>
                  <a:pt x="116" y="64"/>
                  <a:pt x="118" y="6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2" y="59"/>
                  <a:pt x="125" y="57"/>
                  <a:pt x="125" y="54"/>
                </a:cubicBezTo>
                <a:cubicBezTo>
                  <a:pt x="125" y="53"/>
                  <a:pt x="124" y="51"/>
                  <a:pt x="123" y="50"/>
                </a:cubicBezTo>
                <a:cubicBezTo>
                  <a:pt x="83" y="10"/>
                  <a:pt x="83" y="10"/>
                  <a:pt x="83" y="10"/>
                </a:cubicBezTo>
                <a:cubicBezTo>
                  <a:pt x="82" y="9"/>
                  <a:pt x="81" y="8"/>
                  <a:pt x="79" y="8"/>
                </a:cubicBezTo>
                <a:cubicBezTo>
                  <a:pt x="76" y="8"/>
                  <a:pt x="74" y="11"/>
                  <a:pt x="71" y="14"/>
                </a:cubicBezTo>
                <a:cubicBezTo>
                  <a:pt x="70" y="15"/>
                  <a:pt x="70" y="15"/>
                  <a:pt x="70" y="15"/>
                </a:cubicBezTo>
                <a:cubicBezTo>
                  <a:pt x="69" y="17"/>
                  <a:pt x="68" y="18"/>
                  <a:pt x="68" y="19"/>
                </a:cubicBezTo>
                <a:cubicBezTo>
                  <a:pt x="68" y="22"/>
                  <a:pt x="69" y="23"/>
                  <a:pt x="72" y="2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6" y="32"/>
                  <a:pt x="66" y="32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6"/>
                  <a:pt x="32" y="66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5" y="72"/>
                  <a:pt x="25" y="72"/>
                  <a:pt x="25" y="72"/>
                </a:cubicBezTo>
                <a:cubicBezTo>
                  <a:pt x="23" y="69"/>
                  <a:pt x="22" y="68"/>
                  <a:pt x="19" y="68"/>
                </a:cubicBezTo>
                <a:cubicBezTo>
                  <a:pt x="18" y="68"/>
                  <a:pt x="17" y="69"/>
                  <a:pt x="15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4"/>
                  <a:pt x="8" y="76"/>
                  <a:pt x="8" y="79"/>
                </a:cubicBezTo>
                <a:cubicBezTo>
                  <a:pt x="8" y="81"/>
                  <a:pt x="9" y="82"/>
                  <a:pt x="10" y="8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4"/>
                  <a:pt x="53" y="125"/>
                  <a:pt x="54" y="125"/>
                </a:cubicBezTo>
                <a:cubicBezTo>
                  <a:pt x="57" y="125"/>
                  <a:pt x="59" y="122"/>
                  <a:pt x="62" y="119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4" y="116"/>
                  <a:pt x="65" y="115"/>
                  <a:pt x="65" y="114"/>
                </a:cubicBezTo>
                <a:cubicBezTo>
                  <a:pt x="65" y="111"/>
                  <a:pt x="64" y="110"/>
                  <a:pt x="61" y="108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6" y="102"/>
                  <a:pt x="67" y="101"/>
                  <a:pt x="67" y="101"/>
                </a:cubicBezTo>
                <a:lnTo>
                  <a:pt x="82" y="8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8221878" y="5604093"/>
            <a:ext cx="113688" cy="322428"/>
          </a:xfrm>
          <a:custGeom>
            <a:avLst/>
            <a:gdLst>
              <a:gd name="T0" fmla="*/ 39 w 52"/>
              <a:gd name="T1" fmla="*/ 146 h 146"/>
              <a:gd name="T2" fmla="*/ 13 w 52"/>
              <a:gd name="T3" fmla="*/ 146 h 146"/>
              <a:gd name="T4" fmla="*/ 3 w 52"/>
              <a:gd name="T5" fmla="*/ 136 h 146"/>
              <a:gd name="T6" fmla="*/ 3 w 52"/>
              <a:gd name="T7" fmla="*/ 114 h 146"/>
              <a:gd name="T8" fmla="*/ 13 w 52"/>
              <a:gd name="T9" fmla="*/ 104 h 146"/>
              <a:gd name="T10" fmla="*/ 39 w 52"/>
              <a:gd name="T11" fmla="*/ 104 h 146"/>
              <a:gd name="T12" fmla="*/ 49 w 52"/>
              <a:gd name="T13" fmla="*/ 114 h 146"/>
              <a:gd name="T14" fmla="*/ 49 w 52"/>
              <a:gd name="T15" fmla="*/ 136 h 146"/>
              <a:gd name="T16" fmla="*/ 39 w 52"/>
              <a:gd name="T17" fmla="*/ 146 h 146"/>
              <a:gd name="T18" fmla="*/ 13 w 52"/>
              <a:gd name="T19" fmla="*/ 112 h 146"/>
              <a:gd name="T20" fmla="*/ 11 w 52"/>
              <a:gd name="T21" fmla="*/ 114 h 146"/>
              <a:gd name="T22" fmla="*/ 11 w 52"/>
              <a:gd name="T23" fmla="*/ 136 h 146"/>
              <a:gd name="T24" fmla="*/ 13 w 52"/>
              <a:gd name="T25" fmla="*/ 138 h 146"/>
              <a:gd name="T26" fmla="*/ 39 w 52"/>
              <a:gd name="T27" fmla="*/ 138 h 146"/>
              <a:gd name="T28" fmla="*/ 41 w 52"/>
              <a:gd name="T29" fmla="*/ 136 h 146"/>
              <a:gd name="T30" fmla="*/ 41 w 52"/>
              <a:gd name="T31" fmla="*/ 114 h 146"/>
              <a:gd name="T32" fmla="*/ 39 w 52"/>
              <a:gd name="T33" fmla="*/ 112 h 146"/>
              <a:gd name="T34" fmla="*/ 13 w 52"/>
              <a:gd name="T35" fmla="*/ 112 h 146"/>
              <a:gd name="T36" fmla="*/ 39 w 52"/>
              <a:gd name="T37" fmla="*/ 96 h 146"/>
              <a:gd name="T38" fmla="*/ 13 w 52"/>
              <a:gd name="T39" fmla="*/ 96 h 146"/>
              <a:gd name="T40" fmla="*/ 3 w 52"/>
              <a:gd name="T41" fmla="*/ 86 h 146"/>
              <a:gd name="T42" fmla="*/ 0 w 52"/>
              <a:gd name="T43" fmla="*/ 10 h 146"/>
              <a:gd name="T44" fmla="*/ 3 w 52"/>
              <a:gd name="T45" fmla="*/ 3 h 146"/>
              <a:gd name="T46" fmla="*/ 10 w 52"/>
              <a:gd name="T47" fmla="*/ 0 h 146"/>
              <a:gd name="T48" fmla="*/ 42 w 52"/>
              <a:gd name="T49" fmla="*/ 0 h 146"/>
              <a:gd name="T50" fmla="*/ 49 w 52"/>
              <a:gd name="T51" fmla="*/ 3 h 146"/>
              <a:gd name="T52" fmla="*/ 52 w 52"/>
              <a:gd name="T53" fmla="*/ 10 h 146"/>
              <a:gd name="T54" fmla="*/ 49 w 52"/>
              <a:gd name="T55" fmla="*/ 86 h 146"/>
              <a:gd name="T56" fmla="*/ 39 w 52"/>
              <a:gd name="T57" fmla="*/ 96 h 146"/>
              <a:gd name="T58" fmla="*/ 10 w 52"/>
              <a:gd name="T59" fmla="*/ 8 h 146"/>
              <a:gd name="T60" fmla="*/ 9 w 52"/>
              <a:gd name="T61" fmla="*/ 9 h 146"/>
              <a:gd name="T62" fmla="*/ 8 w 52"/>
              <a:gd name="T63" fmla="*/ 10 h 146"/>
              <a:gd name="T64" fmla="*/ 11 w 52"/>
              <a:gd name="T65" fmla="*/ 86 h 146"/>
              <a:gd name="T66" fmla="*/ 13 w 52"/>
              <a:gd name="T67" fmla="*/ 88 h 146"/>
              <a:gd name="T68" fmla="*/ 39 w 52"/>
              <a:gd name="T69" fmla="*/ 88 h 146"/>
              <a:gd name="T70" fmla="*/ 41 w 52"/>
              <a:gd name="T71" fmla="*/ 86 h 146"/>
              <a:gd name="T72" fmla="*/ 44 w 52"/>
              <a:gd name="T73" fmla="*/ 10 h 146"/>
              <a:gd name="T74" fmla="*/ 43 w 52"/>
              <a:gd name="T75" fmla="*/ 9 h 146"/>
              <a:gd name="T76" fmla="*/ 42 w 52"/>
              <a:gd name="T77" fmla="*/ 8 h 146"/>
              <a:gd name="T78" fmla="*/ 10 w 52"/>
              <a:gd name="T79" fmla="*/ 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2" h="146">
                <a:moveTo>
                  <a:pt x="39" y="146"/>
                </a:moveTo>
                <a:cubicBezTo>
                  <a:pt x="13" y="146"/>
                  <a:pt x="13" y="146"/>
                  <a:pt x="13" y="146"/>
                </a:cubicBezTo>
                <a:cubicBezTo>
                  <a:pt x="8" y="146"/>
                  <a:pt x="3" y="142"/>
                  <a:pt x="3" y="136"/>
                </a:cubicBezTo>
                <a:cubicBezTo>
                  <a:pt x="3" y="114"/>
                  <a:pt x="3" y="114"/>
                  <a:pt x="3" y="114"/>
                </a:cubicBezTo>
                <a:cubicBezTo>
                  <a:pt x="3" y="108"/>
                  <a:pt x="8" y="104"/>
                  <a:pt x="13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4" y="104"/>
                  <a:pt x="49" y="108"/>
                  <a:pt x="49" y="114"/>
                </a:cubicBezTo>
                <a:cubicBezTo>
                  <a:pt x="49" y="136"/>
                  <a:pt x="49" y="136"/>
                  <a:pt x="49" y="136"/>
                </a:cubicBezTo>
                <a:cubicBezTo>
                  <a:pt x="49" y="142"/>
                  <a:pt x="44" y="146"/>
                  <a:pt x="39" y="146"/>
                </a:cubicBezTo>
                <a:close/>
                <a:moveTo>
                  <a:pt x="13" y="112"/>
                </a:moveTo>
                <a:cubicBezTo>
                  <a:pt x="12" y="112"/>
                  <a:pt x="11" y="113"/>
                  <a:pt x="11" y="114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7"/>
                  <a:pt x="12" y="138"/>
                  <a:pt x="13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0" y="138"/>
                  <a:pt x="41" y="137"/>
                  <a:pt x="41" y="136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3"/>
                  <a:pt x="40" y="112"/>
                  <a:pt x="39" y="112"/>
                </a:cubicBezTo>
                <a:lnTo>
                  <a:pt x="13" y="112"/>
                </a:lnTo>
                <a:close/>
                <a:moveTo>
                  <a:pt x="39" y="96"/>
                </a:moveTo>
                <a:cubicBezTo>
                  <a:pt x="13" y="96"/>
                  <a:pt x="13" y="96"/>
                  <a:pt x="13" y="96"/>
                </a:cubicBezTo>
                <a:cubicBezTo>
                  <a:pt x="8" y="96"/>
                  <a:pt x="3" y="92"/>
                  <a:pt x="3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5"/>
                  <a:pt x="3" y="3"/>
                </a:cubicBezTo>
                <a:cubicBezTo>
                  <a:pt x="5" y="1"/>
                  <a:pt x="8" y="0"/>
                  <a:pt x="1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7" y="1"/>
                  <a:pt x="49" y="3"/>
                </a:cubicBezTo>
                <a:cubicBezTo>
                  <a:pt x="51" y="5"/>
                  <a:pt x="52" y="8"/>
                  <a:pt x="52" y="10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92"/>
                  <a:pt x="44" y="96"/>
                  <a:pt x="39" y="96"/>
                </a:cubicBezTo>
                <a:close/>
                <a:moveTo>
                  <a:pt x="10" y="8"/>
                </a:moveTo>
                <a:cubicBezTo>
                  <a:pt x="9" y="8"/>
                  <a:pt x="9" y="8"/>
                  <a:pt x="9" y="9"/>
                </a:cubicBezTo>
                <a:cubicBezTo>
                  <a:pt x="9" y="9"/>
                  <a:pt x="8" y="9"/>
                  <a:pt x="8" y="10"/>
                </a:cubicBezTo>
                <a:cubicBezTo>
                  <a:pt x="11" y="86"/>
                  <a:pt x="11" y="86"/>
                  <a:pt x="11" y="86"/>
                </a:cubicBezTo>
                <a:cubicBezTo>
                  <a:pt x="11" y="87"/>
                  <a:pt x="12" y="88"/>
                  <a:pt x="13" y="88"/>
                </a:cubicBezTo>
                <a:cubicBezTo>
                  <a:pt x="39" y="88"/>
                  <a:pt x="39" y="88"/>
                  <a:pt x="39" y="88"/>
                </a:cubicBezTo>
                <a:cubicBezTo>
                  <a:pt x="40" y="88"/>
                  <a:pt x="41" y="87"/>
                  <a:pt x="41" y="86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3" y="9"/>
                  <a:pt x="43" y="9"/>
                </a:cubicBezTo>
                <a:cubicBezTo>
                  <a:pt x="43" y="8"/>
                  <a:pt x="42" y="8"/>
                  <a:pt x="42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9774378" y="3050762"/>
            <a:ext cx="374613" cy="371817"/>
          </a:xfrm>
          <a:custGeom>
            <a:avLst/>
            <a:gdLst>
              <a:gd name="T0" fmla="*/ 100 w 170"/>
              <a:gd name="T1" fmla="*/ 169 h 169"/>
              <a:gd name="T2" fmla="*/ 92 w 170"/>
              <a:gd name="T3" fmla="*/ 166 h 169"/>
              <a:gd name="T4" fmla="*/ 63 w 170"/>
              <a:gd name="T5" fmla="*/ 136 h 169"/>
              <a:gd name="T6" fmla="*/ 59 w 170"/>
              <a:gd name="T7" fmla="*/ 128 h 169"/>
              <a:gd name="T8" fmla="*/ 59 w 170"/>
              <a:gd name="T9" fmla="*/ 75 h 169"/>
              <a:gd name="T10" fmla="*/ 4 w 170"/>
              <a:gd name="T11" fmla="*/ 19 h 169"/>
              <a:gd name="T12" fmla="*/ 2 w 170"/>
              <a:gd name="T13" fmla="*/ 7 h 169"/>
              <a:gd name="T14" fmla="*/ 12 w 170"/>
              <a:gd name="T15" fmla="*/ 0 h 169"/>
              <a:gd name="T16" fmla="*/ 158 w 170"/>
              <a:gd name="T17" fmla="*/ 0 h 169"/>
              <a:gd name="T18" fmla="*/ 169 w 170"/>
              <a:gd name="T19" fmla="*/ 7 h 169"/>
              <a:gd name="T20" fmla="*/ 166 w 170"/>
              <a:gd name="T21" fmla="*/ 20 h 169"/>
              <a:gd name="T22" fmla="*/ 111 w 170"/>
              <a:gd name="T23" fmla="*/ 75 h 169"/>
              <a:gd name="T24" fmla="*/ 111 w 170"/>
              <a:gd name="T25" fmla="*/ 158 h 169"/>
              <a:gd name="T26" fmla="*/ 104 w 170"/>
              <a:gd name="T27" fmla="*/ 168 h 169"/>
              <a:gd name="T28" fmla="*/ 100 w 170"/>
              <a:gd name="T29" fmla="*/ 169 h 169"/>
              <a:gd name="T30" fmla="*/ 12 w 170"/>
              <a:gd name="T31" fmla="*/ 8 h 169"/>
              <a:gd name="T32" fmla="*/ 9 w 170"/>
              <a:gd name="T33" fmla="*/ 10 h 169"/>
              <a:gd name="T34" fmla="*/ 10 w 170"/>
              <a:gd name="T35" fmla="*/ 14 h 169"/>
              <a:gd name="T36" fmla="*/ 67 w 170"/>
              <a:gd name="T37" fmla="*/ 71 h 169"/>
              <a:gd name="T38" fmla="*/ 67 w 170"/>
              <a:gd name="T39" fmla="*/ 128 h 169"/>
              <a:gd name="T40" fmla="*/ 68 w 170"/>
              <a:gd name="T41" fmla="*/ 131 h 169"/>
              <a:gd name="T42" fmla="*/ 97 w 170"/>
              <a:gd name="T43" fmla="*/ 160 h 169"/>
              <a:gd name="T44" fmla="*/ 100 w 170"/>
              <a:gd name="T45" fmla="*/ 161 h 169"/>
              <a:gd name="T46" fmla="*/ 101 w 170"/>
              <a:gd name="T47" fmla="*/ 161 h 169"/>
              <a:gd name="T48" fmla="*/ 103 w 170"/>
              <a:gd name="T49" fmla="*/ 158 h 169"/>
              <a:gd name="T50" fmla="*/ 103 w 170"/>
              <a:gd name="T51" fmla="*/ 71 h 169"/>
              <a:gd name="T52" fmla="*/ 161 w 170"/>
              <a:gd name="T53" fmla="*/ 14 h 169"/>
              <a:gd name="T54" fmla="*/ 161 w 170"/>
              <a:gd name="T55" fmla="*/ 10 h 169"/>
              <a:gd name="T56" fmla="*/ 158 w 170"/>
              <a:gd name="T57" fmla="*/ 8 h 169"/>
              <a:gd name="T58" fmla="*/ 12 w 170"/>
              <a:gd name="T59" fmla="*/ 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0" h="169">
                <a:moveTo>
                  <a:pt x="100" y="169"/>
                </a:moveTo>
                <a:cubicBezTo>
                  <a:pt x="97" y="169"/>
                  <a:pt x="94" y="168"/>
                  <a:pt x="92" y="166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0" y="134"/>
                  <a:pt x="59" y="131"/>
                  <a:pt x="59" y="128"/>
                </a:cubicBezTo>
                <a:cubicBezTo>
                  <a:pt x="59" y="75"/>
                  <a:pt x="59" y="75"/>
                  <a:pt x="59" y="75"/>
                </a:cubicBezTo>
                <a:cubicBezTo>
                  <a:pt x="4" y="19"/>
                  <a:pt x="4" y="19"/>
                  <a:pt x="4" y="19"/>
                </a:cubicBezTo>
                <a:cubicBezTo>
                  <a:pt x="1" y="16"/>
                  <a:pt x="0" y="11"/>
                  <a:pt x="2" y="7"/>
                </a:cubicBezTo>
                <a:cubicBezTo>
                  <a:pt x="3" y="3"/>
                  <a:pt x="8" y="0"/>
                  <a:pt x="12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63" y="0"/>
                  <a:pt x="167" y="3"/>
                  <a:pt x="169" y="7"/>
                </a:cubicBezTo>
                <a:cubicBezTo>
                  <a:pt x="170" y="11"/>
                  <a:pt x="169" y="16"/>
                  <a:pt x="166" y="20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1" y="162"/>
                  <a:pt x="108" y="166"/>
                  <a:pt x="104" y="168"/>
                </a:cubicBezTo>
                <a:cubicBezTo>
                  <a:pt x="103" y="169"/>
                  <a:pt x="101" y="169"/>
                  <a:pt x="100" y="169"/>
                </a:cubicBezTo>
                <a:close/>
                <a:moveTo>
                  <a:pt x="12" y="8"/>
                </a:moveTo>
                <a:cubicBezTo>
                  <a:pt x="11" y="8"/>
                  <a:pt x="10" y="9"/>
                  <a:pt x="9" y="10"/>
                </a:cubicBezTo>
                <a:cubicBezTo>
                  <a:pt x="9" y="11"/>
                  <a:pt x="9" y="13"/>
                  <a:pt x="10" y="14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9"/>
                  <a:pt x="68" y="130"/>
                  <a:pt x="68" y="131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8" y="161"/>
                  <a:pt x="99" y="161"/>
                  <a:pt x="100" y="161"/>
                </a:cubicBezTo>
                <a:cubicBezTo>
                  <a:pt x="100" y="161"/>
                  <a:pt x="101" y="161"/>
                  <a:pt x="101" y="161"/>
                </a:cubicBezTo>
                <a:cubicBezTo>
                  <a:pt x="102" y="160"/>
                  <a:pt x="103" y="159"/>
                  <a:pt x="103" y="158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2" y="13"/>
                  <a:pt x="162" y="11"/>
                  <a:pt x="161" y="10"/>
                </a:cubicBezTo>
                <a:cubicBezTo>
                  <a:pt x="161" y="9"/>
                  <a:pt x="160" y="8"/>
                  <a:pt x="158" y="8"/>
                </a:cubicBezTo>
                <a:lnTo>
                  <a:pt x="12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49"/>
          <p:cNvSpPr>
            <a:spLocks noEditPoints="1"/>
          </p:cNvSpPr>
          <p:nvPr/>
        </p:nvSpPr>
        <p:spPr bwMode="auto">
          <a:xfrm>
            <a:off x="1395909" y="3890379"/>
            <a:ext cx="231104" cy="337338"/>
          </a:xfrm>
          <a:custGeom>
            <a:avLst/>
            <a:gdLst>
              <a:gd name="T0" fmla="*/ 99 w 105"/>
              <a:gd name="T1" fmla="*/ 153 h 153"/>
              <a:gd name="T2" fmla="*/ 94 w 105"/>
              <a:gd name="T3" fmla="*/ 150 h 153"/>
              <a:gd name="T4" fmla="*/ 33 w 105"/>
              <a:gd name="T5" fmla="*/ 89 h 153"/>
              <a:gd name="T6" fmla="*/ 33 w 105"/>
              <a:gd name="T7" fmla="*/ 143 h 153"/>
              <a:gd name="T8" fmla="*/ 23 w 105"/>
              <a:gd name="T9" fmla="*/ 153 h 153"/>
              <a:gd name="T10" fmla="*/ 11 w 105"/>
              <a:gd name="T11" fmla="*/ 153 h 153"/>
              <a:gd name="T12" fmla="*/ 0 w 105"/>
              <a:gd name="T13" fmla="*/ 143 h 153"/>
              <a:gd name="T14" fmla="*/ 0 w 105"/>
              <a:gd name="T15" fmla="*/ 10 h 153"/>
              <a:gd name="T16" fmla="*/ 11 w 105"/>
              <a:gd name="T17" fmla="*/ 0 h 153"/>
              <a:gd name="T18" fmla="*/ 23 w 105"/>
              <a:gd name="T19" fmla="*/ 0 h 153"/>
              <a:gd name="T20" fmla="*/ 33 w 105"/>
              <a:gd name="T21" fmla="*/ 10 h 153"/>
              <a:gd name="T22" fmla="*/ 33 w 105"/>
              <a:gd name="T23" fmla="*/ 64 h 153"/>
              <a:gd name="T24" fmla="*/ 94 w 105"/>
              <a:gd name="T25" fmla="*/ 2 h 153"/>
              <a:gd name="T26" fmla="*/ 99 w 105"/>
              <a:gd name="T27" fmla="*/ 0 h 153"/>
              <a:gd name="T28" fmla="*/ 105 w 105"/>
              <a:gd name="T29" fmla="*/ 7 h 153"/>
              <a:gd name="T30" fmla="*/ 105 w 105"/>
              <a:gd name="T31" fmla="*/ 146 h 153"/>
              <a:gd name="T32" fmla="*/ 99 w 105"/>
              <a:gd name="T33" fmla="*/ 153 h 153"/>
              <a:gd name="T34" fmla="*/ 11 w 105"/>
              <a:gd name="T35" fmla="*/ 8 h 153"/>
              <a:gd name="T36" fmla="*/ 8 w 105"/>
              <a:gd name="T37" fmla="*/ 10 h 153"/>
              <a:gd name="T38" fmla="*/ 8 w 105"/>
              <a:gd name="T39" fmla="*/ 143 h 153"/>
              <a:gd name="T40" fmla="*/ 11 w 105"/>
              <a:gd name="T41" fmla="*/ 145 h 153"/>
              <a:gd name="T42" fmla="*/ 23 w 105"/>
              <a:gd name="T43" fmla="*/ 145 h 153"/>
              <a:gd name="T44" fmla="*/ 25 w 105"/>
              <a:gd name="T45" fmla="*/ 143 h 153"/>
              <a:gd name="T46" fmla="*/ 25 w 105"/>
              <a:gd name="T47" fmla="*/ 10 h 153"/>
              <a:gd name="T48" fmla="*/ 23 w 105"/>
              <a:gd name="T49" fmla="*/ 8 h 153"/>
              <a:gd name="T50" fmla="*/ 11 w 105"/>
              <a:gd name="T51" fmla="*/ 8 h 153"/>
              <a:gd name="T52" fmla="*/ 32 w 105"/>
              <a:gd name="T53" fmla="*/ 76 h 153"/>
              <a:gd name="T54" fmla="*/ 32 w 105"/>
              <a:gd name="T55" fmla="*/ 77 h 153"/>
              <a:gd name="T56" fmla="*/ 33 w 105"/>
              <a:gd name="T57" fmla="*/ 78 h 153"/>
              <a:gd name="T58" fmla="*/ 97 w 105"/>
              <a:gd name="T59" fmla="*/ 142 h 153"/>
              <a:gd name="T60" fmla="*/ 97 w 105"/>
              <a:gd name="T61" fmla="*/ 10 h 153"/>
              <a:gd name="T62" fmla="*/ 33 w 105"/>
              <a:gd name="T63" fmla="*/ 75 h 153"/>
              <a:gd name="T64" fmla="*/ 32 w 105"/>
              <a:gd name="T65" fmla="*/ 75 h 153"/>
              <a:gd name="T66" fmla="*/ 32 w 105"/>
              <a:gd name="T67" fmla="*/ 7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153">
                <a:moveTo>
                  <a:pt x="99" y="153"/>
                </a:moveTo>
                <a:cubicBezTo>
                  <a:pt x="97" y="153"/>
                  <a:pt x="96" y="152"/>
                  <a:pt x="94" y="150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8"/>
                  <a:pt x="28" y="153"/>
                  <a:pt x="23" y="153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33" y="4"/>
                  <a:pt x="33" y="10"/>
                </a:cubicBezTo>
                <a:cubicBezTo>
                  <a:pt x="33" y="64"/>
                  <a:pt x="33" y="64"/>
                  <a:pt x="33" y="64"/>
                </a:cubicBezTo>
                <a:cubicBezTo>
                  <a:pt x="94" y="2"/>
                  <a:pt x="94" y="2"/>
                  <a:pt x="94" y="2"/>
                </a:cubicBezTo>
                <a:cubicBezTo>
                  <a:pt x="96" y="1"/>
                  <a:pt x="97" y="0"/>
                  <a:pt x="99" y="0"/>
                </a:cubicBezTo>
                <a:cubicBezTo>
                  <a:pt x="102" y="0"/>
                  <a:pt x="105" y="2"/>
                  <a:pt x="105" y="7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51"/>
                  <a:pt x="102" y="153"/>
                  <a:pt x="99" y="153"/>
                </a:cubicBezTo>
                <a:close/>
                <a:moveTo>
                  <a:pt x="11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1" y="145"/>
                </a:cubicBezTo>
                <a:cubicBezTo>
                  <a:pt x="23" y="145"/>
                  <a:pt x="23" y="145"/>
                  <a:pt x="23" y="145"/>
                </a:cubicBezTo>
                <a:cubicBezTo>
                  <a:pt x="24" y="145"/>
                  <a:pt x="25" y="144"/>
                  <a:pt x="25" y="143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4" y="8"/>
                  <a:pt x="23" y="8"/>
                </a:cubicBezTo>
                <a:lnTo>
                  <a:pt x="11" y="8"/>
                </a:lnTo>
                <a:close/>
                <a:moveTo>
                  <a:pt x="32" y="76"/>
                </a:moveTo>
                <a:cubicBezTo>
                  <a:pt x="32" y="77"/>
                  <a:pt x="32" y="77"/>
                  <a:pt x="32" y="77"/>
                </a:cubicBezTo>
                <a:cubicBezTo>
                  <a:pt x="32" y="77"/>
                  <a:pt x="32" y="77"/>
                  <a:pt x="33" y="78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0"/>
                  <a:pt x="97" y="10"/>
                  <a:pt x="97" y="10"/>
                </a:cubicBezTo>
                <a:cubicBezTo>
                  <a:pt x="33" y="75"/>
                  <a:pt x="33" y="75"/>
                  <a:pt x="33" y="75"/>
                </a:cubicBezTo>
                <a:cubicBezTo>
                  <a:pt x="32" y="75"/>
                  <a:pt x="32" y="75"/>
                  <a:pt x="32" y="75"/>
                </a:cubicBezTo>
                <a:lnTo>
                  <a:pt x="32" y="7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0"/>
          <p:cNvSpPr>
            <a:spLocks noEditPoints="1"/>
          </p:cNvSpPr>
          <p:nvPr/>
        </p:nvSpPr>
        <p:spPr bwMode="auto">
          <a:xfrm>
            <a:off x="2157249" y="3890379"/>
            <a:ext cx="390455" cy="337338"/>
          </a:xfrm>
          <a:custGeom>
            <a:avLst/>
            <a:gdLst>
              <a:gd name="T0" fmla="*/ 172 w 177"/>
              <a:gd name="T1" fmla="*/ 153 h 153"/>
              <a:gd name="T2" fmla="*/ 166 w 177"/>
              <a:gd name="T3" fmla="*/ 150 h 153"/>
              <a:gd name="T4" fmla="*/ 105 w 177"/>
              <a:gd name="T5" fmla="*/ 89 h 153"/>
              <a:gd name="T6" fmla="*/ 105 w 177"/>
              <a:gd name="T7" fmla="*/ 146 h 153"/>
              <a:gd name="T8" fmla="*/ 99 w 177"/>
              <a:gd name="T9" fmla="*/ 153 h 153"/>
              <a:gd name="T10" fmla="*/ 94 w 177"/>
              <a:gd name="T11" fmla="*/ 150 h 153"/>
              <a:gd name="T12" fmla="*/ 33 w 177"/>
              <a:gd name="T13" fmla="*/ 89 h 153"/>
              <a:gd name="T14" fmla="*/ 33 w 177"/>
              <a:gd name="T15" fmla="*/ 143 h 153"/>
              <a:gd name="T16" fmla="*/ 23 w 177"/>
              <a:gd name="T17" fmla="*/ 153 h 153"/>
              <a:gd name="T18" fmla="*/ 11 w 177"/>
              <a:gd name="T19" fmla="*/ 153 h 153"/>
              <a:gd name="T20" fmla="*/ 0 w 177"/>
              <a:gd name="T21" fmla="*/ 143 h 153"/>
              <a:gd name="T22" fmla="*/ 0 w 177"/>
              <a:gd name="T23" fmla="*/ 10 h 153"/>
              <a:gd name="T24" fmla="*/ 11 w 177"/>
              <a:gd name="T25" fmla="*/ 0 h 153"/>
              <a:gd name="T26" fmla="*/ 23 w 177"/>
              <a:gd name="T27" fmla="*/ 0 h 153"/>
              <a:gd name="T28" fmla="*/ 33 w 177"/>
              <a:gd name="T29" fmla="*/ 10 h 153"/>
              <a:gd name="T30" fmla="*/ 33 w 177"/>
              <a:gd name="T31" fmla="*/ 64 h 153"/>
              <a:gd name="T32" fmla="*/ 94 w 177"/>
              <a:gd name="T33" fmla="*/ 2 h 153"/>
              <a:gd name="T34" fmla="*/ 99 w 177"/>
              <a:gd name="T35" fmla="*/ 0 h 153"/>
              <a:gd name="T36" fmla="*/ 105 w 177"/>
              <a:gd name="T37" fmla="*/ 7 h 153"/>
              <a:gd name="T38" fmla="*/ 105 w 177"/>
              <a:gd name="T39" fmla="*/ 64 h 153"/>
              <a:gd name="T40" fmla="*/ 166 w 177"/>
              <a:gd name="T41" fmla="*/ 2 h 153"/>
              <a:gd name="T42" fmla="*/ 172 w 177"/>
              <a:gd name="T43" fmla="*/ 0 h 153"/>
              <a:gd name="T44" fmla="*/ 177 w 177"/>
              <a:gd name="T45" fmla="*/ 7 h 153"/>
              <a:gd name="T46" fmla="*/ 177 w 177"/>
              <a:gd name="T47" fmla="*/ 146 h 153"/>
              <a:gd name="T48" fmla="*/ 172 w 177"/>
              <a:gd name="T49" fmla="*/ 153 h 153"/>
              <a:gd name="T50" fmla="*/ 11 w 177"/>
              <a:gd name="T51" fmla="*/ 8 h 153"/>
              <a:gd name="T52" fmla="*/ 8 w 177"/>
              <a:gd name="T53" fmla="*/ 10 h 153"/>
              <a:gd name="T54" fmla="*/ 8 w 177"/>
              <a:gd name="T55" fmla="*/ 143 h 153"/>
              <a:gd name="T56" fmla="*/ 11 w 177"/>
              <a:gd name="T57" fmla="*/ 145 h 153"/>
              <a:gd name="T58" fmla="*/ 23 w 177"/>
              <a:gd name="T59" fmla="*/ 145 h 153"/>
              <a:gd name="T60" fmla="*/ 25 w 177"/>
              <a:gd name="T61" fmla="*/ 143 h 153"/>
              <a:gd name="T62" fmla="*/ 25 w 177"/>
              <a:gd name="T63" fmla="*/ 10 h 153"/>
              <a:gd name="T64" fmla="*/ 23 w 177"/>
              <a:gd name="T65" fmla="*/ 8 h 153"/>
              <a:gd name="T66" fmla="*/ 11 w 177"/>
              <a:gd name="T67" fmla="*/ 8 h 153"/>
              <a:gd name="T68" fmla="*/ 104 w 177"/>
              <a:gd name="T69" fmla="*/ 76 h 153"/>
              <a:gd name="T70" fmla="*/ 105 w 177"/>
              <a:gd name="T71" fmla="*/ 77 h 153"/>
              <a:gd name="T72" fmla="*/ 105 w 177"/>
              <a:gd name="T73" fmla="*/ 78 h 153"/>
              <a:gd name="T74" fmla="*/ 169 w 177"/>
              <a:gd name="T75" fmla="*/ 142 h 153"/>
              <a:gd name="T76" fmla="*/ 169 w 177"/>
              <a:gd name="T77" fmla="*/ 10 h 153"/>
              <a:gd name="T78" fmla="*/ 105 w 177"/>
              <a:gd name="T79" fmla="*/ 75 h 153"/>
              <a:gd name="T80" fmla="*/ 105 w 177"/>
              <a:gd name="T81" fmla="*/ 75 h 153"/>
              <a:gd name="T82" fmla="*/ 104 w 177"/>
              <a:gd name="T83" fmla="*/ 76 h 153"/>
              <a:gd name="T84" fmla="*/ 32 w 177"/>
              <a:gd name="T85" fmla="*/ 76 h 153"/>
              <a:gd name="T86" fmla="*/ 32 w 177"/>
              <a:gd name="T87" fmla="*/ 77 h 153"/>
              <a:gd name="T88" fmla="*/ 33 w 177"/>
              <a:gd name="T89" fmla="*/ 78 h 153"/>
              <a:gd name="T90" fmla="*/ 97 w 177"/>
              <a:gd name="T91" fmla="*/ 142 h 153"/>
              <a:gd name="T92" fmla="*/ 97 w 177"/>
              <a:gd name="T93" fmla="*/ 10 h 153"/>
              <a:gd name="T94" fmla="*/ 33 w 177"/>
              <a:gd name="T95" fmla="*/ 75 h 153"/>
              <a:gd name="T96" fmla="*/ 32 w 177"/>
              <a:gd name="T97" fmla="*/ 75 h 153"/>
              <a:gd name="T98" fmla="*/ 32 w 177"/>
              <a:gd name="T99" fmla="*/ 7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7" h="153">
                <a:moveTo>
                  <a:pt x="172" y="153"/>
                </a:moveTo>
                <a:cubicBezTo>
                  <a:pt x="170" y="153"/>
                  <a:pt x="168" y="152"/>
                  <a:pt x="166" y="150"/>
                </a:cubicBezTo>
                <a:cubicBezTo>
                  <a:pt x="105" y="89"/>
                  <a:pt x="105" y="89"/>
                  <a:pt x="105" y="89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51"/>
                  <a:pt x="102" y="153"/>
                  <a:pt x="99" y="153"/>
                </a:cubicBezTo>
                <a:cubicBezTo>
                  <a:pt x="97" y="153"/>
                  <a:pt x="96" y="152"/>
                  <a:pt x="94" y="150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8"/>
                  <a:pt x="28" y="153"/>
                  <a:pt x="23" y="153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33" y="4"/>
                  <a:pt x="33" y="10"/>
                </a:cubicBezTo>
                <a:cubicBezTo>
                  <a:pt x="33" y="64"/>
                  <a:pt x="33" y="64"/>
                  <a:pt x="33" y="64"/>
                </a:cubicBezTo>
                <a:cubicBezTo>
                  <a:pt x="94" y="2"/>
                  <a:pt x="94" y="2"/>
                  <a:pt x="94" y="2"/>
                </a:cubicBezTo>
                <a:cubicBezTo>
                  <a:pt x="96" y="1"/>
                  <a:pt x="97" y="0"/>
                  <a:pt x="99" y="0"/>
                </a:cubicBezTo>
                <a:cubicBezTo>
                  <a:pt x="102" y="0"/>
                  <a:pt x="105" y="2"/>
                  <a:pt x="105" y="7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66" y="2"/>
                  <a:pt x="166" y="2"/>
                  <a:pt x="166" y="2"/>
                </a:cubicBezTo>
                <a:cubicBezTo>
                  <a:pt x="168" y="1"/>
                  <a:pt x="170" y="0"/>
                  <a:pt x="172" y="0"/>
                </a:cubicBezTo>
                <a:cubicBezTo>
                  <a:pt x="175" y="0"/>
                  <a:pt x="177" y="2"/>
                  <a:pt x="177" y="7"/>
                </a:cubicBezTo>
                <a:cubicBezTo>
                  <a:pt x="177" y="146"/>
                  <a:pt x="177" y="146"/>
                  <a:pt x="177" y="146"/>
                </a:cubicBezTo>
                <a:cubicBezTo>
                  <a:pt x="177" y="151"/>
                  <a:pt x="175" y="153"/>
                  <a:pt x="172" y="153"/>
                </a:cubicBezTo>
                <a:close/>
                <a:moveTo>
                  <a:pt x="11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1" y="145"/>
                </a:cubicBezTo>
                <a:cubicBezTo>
                  <a:pt x="23" y="145"/>
                  <a:pt x="23" y="145"/>
                  <a:pt x="23" y="145"/>
                </a:cubicBezTo>
                <a:cubicBezTo>
                  <a:pt x="24" y="145"/>
                  <a:pt x="25" y="144"/>
                  <a:pt x="25" y="143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4" y="8"/>
                  <a:pt x="23" y="8"/>
                </a:cubicBezTo>
                <a:lnTo>
                  <a:pt x="11" y="8"/>
                </a:lnTo>
                <a:close/>
                <a:moveTo>
                  <a:pt x="104" y="76"/>
                </a:moveTo>
                <a:cubicBezTo>
                  <a:pt x="105" y="77"/>
                  <a:pt x="105" y="77"/>
                  <a:pt x="105" y="77"/>
                </a:cubicBezTo>
                <a:cubicBezTo>
                  <a:pt x="105" y="77"/>
                  <a:pt x="105" y="77"/>
                  <a:pt x="105" y="78"/>
                </a:cubicBezTo>
                <a:cubicBezTo>
                  <a:pt x="169" y="142"/>
                  <a:pt x="169" y="142"/>
                  <a:pt x="169" y="142"/>
                </a:cubicBezTo>
                <a:cubicBezTo>
                  <a:pt x="169" y="10"/>
                  <a:pt x="169" y="10"/>
                  <a:pt x="169" y="10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5" y="75"/>
                  <a:pt x="105" y="75"/>
                </a:cubicBezTo>
                <a:lnTo>
                  <a:pt x="104" y="76"/>
                </a:lnTo>
                <a:close/>
                <a:moveTo>
                  <a:pt x="32" y="76"/>
                </a:moveTo>
                <a:cubicBezTo>
                  <a:pt x="32" y="77"/>
                  <a:pt x="32" y="77"/>
                  <a:pt x="32" y="77"/>
                </a:cubicBezTo>
                <a:cubicBezTo>
                  <a:pt x="32" y="77"/>
                  <a:pt x="32" y="77"/>
                  <a:pt x="33" y="78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0"/>
                  <a:pt x="97" y="10"/>
                  <a:pt x="97" y="10"/>
                </a:cubicBezTo>
                <a:cubicBezTo>
                  <a:pt x="33" y="75"/>
                  <a:pt x="33" y="75"/>
                  <a:pt x="33" y="75"/>
                </a:cubicBezTo>
                <a:cubicBezTo>
                  <a:pt x="32" y="75"/>
                  <a:pt x="32" y="75"/>
                  <a:pt x="32" y="75"/>
                </a:cubicBezTo>
                <a:lnTo>
                  <a:pt x="32" y="7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1"/>
          <p:cNvSpPr>
            <a:spLocks noEditPoints="1"/>
          </p:cNvSpPr>
          <p:nvPr/>
        </p:nvSpPr>
        <p:spPr bwMode="auto">
          <a:xfrm>
            <a:off x="3016436" y="3890379"/>
            <a:ext cx="341997" cy="337338"/>
          </a:xfrm>
          <a:custGeom>
            <a:avLst/>
            <a:gdLst>
              <a:gd name="T0" fmla="*/ 149 w 155"/>
              <a:gd name="T1" fmla="*/ 153 h 153"/>
              <a:gd name="T2" fmla="*/ 144 w 155"/>
              <a:gd name="T3" fmla="*/ 150 h 153"/>
              <a:gd name="T4" fmla="*/ 82 w 155"/>
              <a:gd name="T5" fmla="*/ 89 h 153"/>
              <a:gd name="T6" fmla="*/ 82 w 155"/>
              <a:gd name="T7" fmla="*/ 146 h 153"/>
              <a:gd name="T8" fmla="*/ 76 w 155"/>
              <a:gd name="T9" fmla="*/ 153 h 153"/>
              <a:gd name="T10" fmla="*/ 71 w 155"/>
              <a:gd name="T11" fmla="*/ 150 h 153"/>
              <a:gd name="T12" fmla="*/ 4 w 155"/>
              <a:gd name="T13" fmla="*/ 83 h 153"/>
              <a:gd name="T14" fmla="*/ 4 w 155"/>
              <a:gd name="T15" fmla="*/ 69 h 153"/>
              <a:gd name="T16" fmla="*/ 71 w 155"/>
              <a:gd name="T17" fmla="*/ 2 h 153"/>
              <a:gd name="T18" fmla="*/ 76 w 155"/>
              <a:gd name="T19" fmla="*/ 0 h 153"/>
              <a:gd name="T20" fmla="*/ 82 w 155"/>
              <a:gd name="T21" fmla="*/ 7 h 153"/>
              <a:gd name="T22" fmla="*/ 82 w 155"/>
              <a:gd name="T23" fmla="*/ 64 h 153"/>
              <a:gd name="T24" fmla="*/ 144 w 155"/>
              <a:gd name="T25" fmla="*/ 2 h 153"/>
              <a:gd name="T26" fmla="*/ 149 w 155"/>
              <a:gd name="T27" fmla="*/ 0 h 153"/>
              <a:gd name="T28" fmla="*/ 155 w 155"/>
              <a:gd name="T29" fmla="*/ 7 h 153"/>
              <a:gd name="T30" fmla="*/ 155 w 155"/>
              <a:gd name="T31" fmla="*/ 146 h 153"/>
              <a:gd name="T32" fmla="*/ 149 w 155"/>
              <a:gd name="T33" fmla="*/ 153 h 153"/>
              <a:gd name="T34" fmla="*/ 82 w 155"/>
              <a:gd name="T35" fmla="*/ 76 h 153"/>
              <a:gd name="T36" fmla="*/ 82 w 155"/>
              <a:gd name="T37" fmla="*/ 77 h 153"/>
              <a:gd name="T38" fmla="*/ 82 w 155"/>
              <a:gd name="T39" fmla="*/ 78 h 153"/>
              <a:gd name="T40" fmla="*/ 147 w 155"/>
              <a:gd name="T41" fmla="*/ 142 h 153"/>
              <a:gd name="T42" fmla="*/ 147 w 155"/>
              <a:gd name="T43" fmla="*/ 10 h 153"/>
              <a:gd name="T44" fmla="*/ 82 w 155"/>
              <a:gd name="T45" fmla="*/ 75 h 153"/>
              <a:gd name="T46" fmla="*/ 82 w 155"/>
              <a:gd name="T47" fmla="*/ 75 h 153"/>
              <a:gd name="T48" fmla="*/ 82 w 155"/>
              <a:gd name="T49" fmla="*/ 76 h 153"/>
              <a:gd name="T50" fmla="*/ 74 w 155"/>
              <a:gd name="T51" fmla="*/ 10 h 153"/>
              <a:gd name="T52" fmla="*/ 10 w 155"/>
              <a:gd name="T53" fmla="*/ 75 h 153"/>
              <a:gd name="T54" fmla="*/ 10 w 155"/>
              <a:gd name="T55" fmla="*/ 78 h 153"/>
              <a:gd name="T56" fmla="*/ 74 w 155"/>
              <a:gd name="T57" fmla="*/ 142 h 153"/>
              <a:gd name="T58" fmla="*/ 74 w 155"/>
              <a:gd name="T59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5" h="153">
                <a:moveTo>
                  <a:pt x="149" y="153"/>
                </a:moveTo>
                <a:cubicBezTo>
                  <a:pt x="147" y="153"/>
                  <a:pt x="145" y="152"/>
                  <a:pt x="144" y="150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2" y="151"/>
                  <a:pt x="79" y="153"/>
                  <a:pt x="76" y="153"/>
                </a:cubicBezTo>
                <a:cubicBezTo>
                  <a:pt x="75" y="153"/>
                  <a:pt x="73" y="152"/>
                  <a:pt x="71" y="1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79"/>
                  <a:pt x="0" y="73"/>
                  <a:pt x="4" y="69"/>
                </a:cubicBezTo>
                <a:cubicBezTo>
                  <a:pt x="71" y="2"/>
                  <a:pt x="71" y="2"/>
                  <a:pt x="71" y="2"/>
                </a:cubicBezTo>
                <a:cubicBezTo>
                  <a:pt x="73" y="1"/>
                  <a:pt x="75" y="0"/>
                  <a:pt x="76" y="0"/>
                </a:cubicBezTo>
                <a:cubicBezTo>
                  <a:pt x="79" y="0"/>
                  <a:pt x="82" y="2"/>
                  <a:pt x="82" y="7"/>
                </a:cubicBezTo>
                <a:cubicBezTo>
                  <a:pt x="82" y="64"/>
                  <a:pt x="82" y="64"/>
                  <a:pt x="82" y="64"/>
                </a:cubicBezTo>
                <a:cubicBezTo>
                  <a:pt x="144" y="2"/>
                  <a:pt x="144" y="2"/>
                  <a:pt x="144" y="2"/>
                </a:cubicBezTo>
                <a:cubicBezTo>
                  <a:pt x="145" y="1"/>
                  <a:pt x="147" y="0"/>
                  <a:pt x="149" y="0"/>
                </a:cubicBezTo>
                <a:cubicBezTo>
                  <a:pt x="152" y="0"/>
                  <a:pt x="155" y="2"/>
                  <a:pt x="155" y="7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5" y="151"/>
                  <a:pt x="152" y="153"/>
                  <a:pt x="149" y="153"/>
                </a:cubicBezTo>
                <a:close/>
                <a:moveTo>
                  <a:pt x="82" y="76"/>
                </a:moveTo>
                <a:cubicBezTo>
                  <a:pt x="82" y="77"/>
                  <a:pt x="82" y="77"/>
                  <a:pt x="82" y="77"/>
                </a:cubicBezTo>
                <a:cubicBezTo>
                  <a:pt x="82" y="77"/>
                  <a:pt x="82" y="77"/>
                  <a:pt x="82" y="78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5"/>
                  <a:pt x="82" y="75"/>
                </a:cubicBezTo>
                <a:lnTo>
                  <a:pt x="82" y="76"/>
                </a:lnTo>
                <a:close/>
                <a:moveTo>
                  <a:pt x="74" y="10"/>
                </a:moveTo>
                <a:cubicBezTo>
                  <a:pt x="10" y="75"/>
                  <a:pt x="10" y="75"/>
                  <a:pt x="10" y="75"/>
                </a:cubicBezTo>
                <a:cubicBezTo>
                  <a:pt x="9" y="76"/>
                  <a:pt x="9" y="77"/>
                  <a:pt x="10" y="78"/>
                </a:cubicBezTo>
                <a:cubicBezTo>
                  <a:pt x="74" y="142"/>
                  <a:pt x="74" y="142"/>
                  <a:pt x="74" y="142"/>
                </a:cubicBezTo>
                <a:lnTo>
                  <a:pt x="74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3895192" y="3887583"/>
            <a:ext cx="311246" cy="340134"/>
          </a:xfrm>
          <a:custGeom>
            <a:avLst/>
            <a:gdLst>
              <a:gd name="T0" fmla="*/ 7 w 141"/>
              <a:gd name="T1" fmla="*/ 154 h 154"/>
              <a:gd name="T2" fmla="*/ 0 w 141"/>
              <a:gd name="T3" fmla="*/ 147 h 154"/>
              <a:gd name="T4" fmla="*/ 0 w 141"/>
              <a:gd name="T5" fmla="*/ 8 h 154"/>
              <a:gd name="T6" fmla="*/ 7 w 141"/>
              <a:gd name="T7" fmla="*/ 0 h 154"/>
              <a:gd name="T8" fmla="*/ 11 w 141"/>
              <a:gd name="T9" fmla="*/ 1 h 154"/>
              <a:gd name="T10" fmla="*/ 137 w 141"/>
              <a:gd name="T11" fmla="*/ 71 h 154"/>
              <a:gd name="T12" fmla="*/ 141 w 141"/>
              <a:gd name="T13" fmla="*/ 77 h 154"/>
              <a:gd name="T14" fmla="*/ 137 w 141"/>
              <a:gd name="T15" fmla="*/ 84 h 154"/>
              <a:gd name="T16" fmla="*/ 11 w 141"/>
              <a:gd name="T17" fmla="*/ 153 h 154"/>
              <a:gd name="T18" fmla="*/ 7 w 141"/>
              <a:gd name="T19" fmla="*/ 154 h 154"/>
              <a:gd name="T20" fmla="*/ 8 w 141"/>
              <a:gd name="T21" fmla="*/ 9 h 154"/>
              <a:gd name="T22" fmla="*/ 8 w 141"/>
              <a:gd name="T23" fmla="*/ 146 h 154"/>
              <a:gd name="T24" fmla="*/ 132 w 141"/>
              <a:gd name="T25" fmla="*/ 77 h 154"/>
              <a:gd name="T26" fmla="*/ 8 w 141"/>
              <a:gd name="T27" fmla="*/ 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" h="154">
                <a:moveTo>
                  <a:pt x="7" y="154"/>
                </a:moveTo>
                <a:cubicBezTo>
                  <a:pt x="3" y="154"/>
                  <a:pt x="0" y="151"/>
                  <a:pt x="0" y="147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39" y="72"/>
                  <a:pt x="141" y="75"/>
                  <a:pt x="141" y="77"/>
                </a:cubicBezTo>
                <a:cubicBezTo>
                  <a:pt x="141" y="80"/>
                  <a:pt x="139" y="82"/>
                  <a:pt x="137" y="84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10" y="154"/>
                  <a:pt x="9" y="154"/>
                  <a:pt x="7" y="154"/>
                </a:cubicBezTo>
                <a:close/>
                <a:moveTo>
                  <a:pt x="8" y="9"/>
                </a:moveTo>
                <a:cubicBezTo>
                  <a:pt x="8" y="146"/>
                  <a:pt x="8" y="146"/>
                  <a:pt x="8" y="146"/>
                </a:cubicBezTo>
                <a:cubicBezTo>
                  <a:pt x="132" y="77"/>
                  <a:pt x="132" y="77"/>
                  <a:pt x="132" y="77"/>
                </a:cubicBezTo>
                <a:lnTo>
                  <a:pt x="8" y="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4723627" y="3890379"/>
            <a:ext cx="337338" cy="337338"/>
          </a:xfrm>
          <a:custGeom>
            <a:avLst/>
            <a:gdLst>
              <a:gd name="T0" fmla="*/ 143 w 153"/>
              <a:gd name="T1" fmla="*/ 153 h 153"/>
              <a:gd name="T2" fmla="*/ 95 w 153"/>
              <a:gd name="T3" fmla="*/ 153 h 153"/>
              <a:gd name="T4" fmla="*/ 85 w 153"/>
              <a:gd name="T5" fmla="*/ 143 h 153"/>
              <a:gd name="T6" fmla="*/ 85 w 153"/>
              <a:gd name="T7" fmla="*/ 10 h 153"/>
              <a:gd name="T8" fmla="*/ 95 w 153"/>
              <a:gd name="T9" fmla="*/ 0 h 153"/>
              <a:gd name="T10" fmla="*/ 143 w 153"/>
              <a:gd name="T11" fmla="*/ 0 h 153"/>
              <a:gd name="T12" fmla="*/ 153 w 153"/>
              <a:gd name="T13" fmla="*/ 10 h 153"/>
              <a:gd name="T14" fmla="*/ 153 w 153"/>
              <a:gd name="T15" fmla="*/ 143 h 153"/>
              <a:gd name="T16" fmla="*/ 143 w 153"/>
              <a:gd name="T17" fmla="*/ 153 h 153"/>
              <a:gd name="T18" fmla="*/ 95 w 153"/>
              <a:gd name="T19" fmla="*/ 8 h 153"/>
              <a:gd name="T20" fmla="*/ 93 w 153"/>
              <a:gd name="T21" fmla="*/ 10 h 153"/>
              <a:gd name="T22" fmla="*/ 93 w 153"/>
              <a:gd name="T23" fmla="*/ 143 h 153"/>
              <a:gd name="T24" fmla="*/ 95 w 153"/>
              <a:gd name="T25" fmla="*/ 145 h 153"/>
              <a:gd name="T26" fmla="*/ 143 w 153"/>
              <a:gd name="T27" fmla="*/ 145 h 153"/>
              <a:gd name="T28" fmla="*/ 145 w 153"/>
              <a:gd name="T29" fmla="*/ 143 h 153"/>
              <a:gd name="T30" fmla="*/ 145 w 153"/>
              <a:gd name="T31" fmla="*/ 10 h 153"/>
              <a:gd name="T32" fmla="*/ 143 w 153"/>
              <a:gd name="T33" fmla="*/ 8 h 153"/>
              <a:gd name="T34" fmla="*/ 95 w 153"/>
              <a:gd name="T35" fmla="*/ 8 h 153"/>
              <a:gd name="T36" fmla="*/ 58 w 153"/>
              <a:gd name="T37" fmla="*/ 153 h 153"/>
              <a:gd name="T38" fmla="*/ 10 w 153"/>
              <a:gd name="T39" fmla="*/ 153 h 153"/>
              <a:gd name="T40" fmla="*/ 0 w 153"/>
              <a:gd name="T41" fmla="*/ 143 h 153"/>
              <a:gd name="T42" fmla="*/ 0 w 153"/>
              <a:gd name="T43" fmla="*/ 10 h 153"/>
              <a:gd name="T44" fmla="*/ 10 w 153"/>
              <a:gd name="T45" fmla="*/ 0 h 153"/>
              <a:gd name="T46" fmla="*/ 58 w 153"/>
              <a:gd name="T47" fmla="*/ 0 h 153"/>
              <a:gd name="T48" fmla="*/ 69 w 153"/>
              <a:gd name="T49" fmla="*/ 10 h 153"/>
              <a:gd name="T50" fmla="*/ 69 w 153"/>
              <a:gd name="T51" fmla="*/ 143 h 153"/>
              <a:gd name="T52" fmla="*/ 58 w 153"/>
              <a:gd name="T53" fmla="*/ 153 h 153"/>
              <a:gd name="T54" fmla="*/ 10 w 153"/>
              <a:gd name="T55" fmla="*/ 8 h 153"/>
              <a:gd name="T56" fmla="*/ 8 w 153"/>
              <a:gd name="T57" fmla="*/ 10 h 153"/>
              <a:gd name="T58" fmla="*/ 8 w 153"/>
              <a:gd name="T59" fmla="*/ 143 h 153"/>
              <a:gd name="T60" fmla="*/ 10 w 153"/>
              <a:gd name="T61" fmla="*/ 145 h 153"/>
              <a:gd name="T62" fmla="*/ 58 w 153"/>
              <a:gd name="T63" fmla="*/ 145 h 153"/>
              <a:gd name="T64" fmla="*/ 61 w 153"/>
              <a:gd name="T65" fmla="*/ 143 h 153"/>
              <a:gd name="T66" fmla="*/ 61 w 153"/>
              <a:gd name="T67" fmla="*/ 10 h 153"/>
              <a:gd name="T68" fmla="*/ 58 w 153"/>
              <a:gd name="T69" fmla="*/ 8 h 153"/>
              <a:gd name="T70" fmla="*/ 10 w 153"/>
              <a:gd name="T71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3" h="153">
                <a:moveTo>
                  <a:pt x="143" y="153"/>
                </a:moveTo>
                <a:cubicBezTo>
                  <a:pt x="95" y="153"/>
                  <a:pt x="95" y="153"/>
                  <a:pt x="95" y="153"/>
                </a:cubicBezTo>
                <a:cubicBezTo>
                  <a:pt x="89" y="153"/>
                  <a:pt x="85" y="148"/>
                  <a:pt x="85" y="143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4"/>
                  <a:pt x="89" y="0"/>
                  <a:pt x="95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9" y="0"/>
                  <a:pt x="153" y="4"/>
                  <a:pt x="153" y="10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53" y="148"/>
                  <a:pt x="149" y="153"/>
                  <a:pt x="143" y="153"/>
                </a:cubicBezTo>
                <a:close/>
                <a:moveTo>
                  <a:pt x="95" y="8"/>
                </a:moveTo>
                <a:cubicBezTo>
                  <a:pt x="94" y="8"/>
                  <a:pt x="93" y="9"/>
                  <a:pt x="93" y="10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3" y="144"/>
                  <a:pt x="94" y="145"/>
                  <a:pt x="95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44" y="145"/>
                  <a:pt x="145" y="144"/>
                  <a:pt x="145" y="143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5" y="9"/>
                  <a:pt x="144" y="8"/>
                  <a:pt x="143" y="8"/>
                </a:cubicBezTo>
                <a:lnTo>
                  <a:pt x="95" y="8"/>
                </a:lnTo>
                <a:close/>
                <a:moveTo>
                  <a:pt x="58" y="153"/>
                </a:move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4" y="0"/>
                  <a:pt x="69" y="4"/>
                  <a:pt x="69" y="10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8"/>
                  <a:pt x="64" y="153"/>
                  <a:pt x="58" y="153"/>
                </a:cubicBez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0" y="145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0" y="145"/>
                  <a:pt x="61" y="144"/>
                  <a:pt x="61" y="143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9"/>
                  <a:pt x="60" y="8"/>
                  <a:pt x="58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4"/>
          <p:cNvSpPr>
            <a:spLocks noEditPoints="1"/>
          </p:cNvSpPr>
          <p:nvPr/>
        </p:nvSpPr>
        <p:spPr bwMode="auto">
          <a:xfrm>
            <a:off x="5560449" y="3890379"/>
            <a:ext cx="337338" cy="337338"/>
          </a:xfrm>
          <a:custGeom>
            <a:avLst/>
            <a:gdLst>
              <a:gd name="T0" fmla="*/ 143 w 153"/>
              <a:gd name="T1" fmla="*/ 153 h 153"/>
              <a:gd name="T2" fmla="*/ 10 w 153"/>
              <a:gd name="T3" fmla="*/ 153 h 153"/>
              <a:gd name="T4" fmla="*/ 0 w 153"/>
              <a:gd name="T5" fmla="*/ 143 h 153"/>
              <a:gd name="T6" fmla="*/ 0 w 153"/>
              <a:gd name="T7" fmla="*/ 10 h 153"/>
              <a:gd name="T8" fmla="*/ 10 w 153"/>
              <a:gd name="T9" fmla="*/ 0 h 153"/>
              <a:gd name="T10" fmla="*/ 143 w 153"/>
              <a:gd name="T11" fmla="*/ 0 h 153"/>
              <a:gd name="T12" fmla="*/ 153 w 153"/>
              <a:gd name="T13" fmla="*/ 10 h 153"/>
              <a:gd name="T14" fmla="*/ 153 w 153"/>
              <a:gd name="T15" fmla="*/ 143 h 153"/>
              <a:gd name="T16" fmla="*/ 143 w 153"/>
              <a:gd name="T17" fmla="*/ 153 h 153"/>
              <a:gd name="T18" fmla="*/ 10 w 153"/>
              <a:gd name="T19" fmla="*/ 8 h 153"/>
              <a:gd name="T20" fmla="*/ 8 w 153"/>
              <a:gd name="T21" fmla="*/ 10 h 153"/>
              <a:gd name="T22" fmla="*/ 8 w 153"/>
              <a:gd name="T23" fmla="*/ 143 h 153"/>
              <a:gd name="T24" fmla="*/ 10 w 153"/>
              <a:gd name="T25" fmla="*/ 145 h 153"/>
              <a:gd name="T26" fmla="*/ 143 w 153"/>
              <a:gd name="T27" fmla="*/ 145 h 153"/>
              <a:gd name="T28" fmla="*/ 145 w 153"/>
              <a:gd name="T29" fmla="*/ 143 h 153"/>
              <a:gd name="T30" fmla="*/ 145 w 153"/>
              <a:gd name="T31" fmla="*/ 10 h 153"/>
              <a:gd name="T32" fmla="*/ 143 w 153"/>
              <a:gd name="T33" fmla="*/ 8 h 153"/>
              <a:gd name="T34" fmla="*/ 10 w 153"/>
              <a:gd name="T35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53">
                <a:moveTo>
                  <a:pt x="143" y="153"/>
                </a:move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9" y="0"/>
                  <a:pt x="153" y="4"/>
                  <a:pt x="153" y="10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53" y="148"/>
                  <a:pt x="149" y="153"/>
                  <a:pt x="143" y="153"/>
                </a:cubicBez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0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44" y="145"/>
                  <a:pt x="145" y="144"/>
                  <a:pt x="145" y="143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5" y="9"/>
                  <a:pt x="144" y="8"/>
                  <a:pt x="143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5"/>
          <p:cNvSpPr>
            <a:spLocks noEditPoints="1"/>
          </p:cNvSpPr>
          <p:nvPr/>
        </p:nvSpPr>
        <p:spPr bwMode="auto">
          <a:xfrm>
            <a:off x="6419636" y="3890379"/>
            <a:ext cx="339202" cy="337338"/>
          </a:xfrm>
          <a:custGeom>
            <a:avLst/>
            <a:gdLst>
              <a:gd name="T0" fmla="*/ 78 w 154"/>
              <a:gd name="T1" fmla="*/ 153 h 153"/>
              <a:gd name="T2" fmla="*/ 73 w 154"/>
              <a:gd name="T3" fmla="*/ 150 h 153"/>
              <a:gd name="T4" fmla="*/ 72 w 154"/>
              <a:gd name="T5" fmla="*/ 146 h 153"/>
              <a:gd name="T6" fmla="*/ 72 w 154"/>
              <a:gd name="T7" fmla="*/ 89 h 153"/>
              <a:gd name="T8" fmla="*/ 11 w 154"/>
              <a:gd name="T9" fmla="*/ 150 h 153"/>
              <a:gd name="T10" fmla="*/ 6 w 154"/>
              <a:gd name="T11" fmla="*/ 153 h 153"/>
              <a:gd name="T12" fmla="*/ 0 w 154"/>
              <a:gd name="T13" fmla="*/ 146 h 153"/>
              <a:gd name="T14" fmla="*/ 0 w 154"/>
              <a:gd name="T15" fmla="*/ 7 h 153"/>
              <a:gd name="T16" fmla="*/ 6 w 154"/>
              <a:gd name="T17" fmla="*/ 0 h 153"/>
              <a:gd name="T18" fmla="*/ 11 w 154"/>
              <a:gd name="T19" fmla="*/ 2 h 153"/>
              <a:gd name="T20" fmla="*/ 72 w 154"/>
              <a:gd name="T21" fmla="*/ 64 h 153"/>
              <a:gd name="T22" fmla="*/ 72 w 154"/>
              <a:gd name="T23" fmla="*/ 7 h 153"/>
              <a:gd name="T24" fmla="*/ 78 w 154"/>
              <a:gd name="T25" fmla="*/ 0 h 153"/>
              <a:gd name="T26" fmla="*/ 83 w 154"/>
              <a:gd name="T27" fmla="*/ 2 h 153"/>
              <a:gd name="T28" fmla="*/ 150 w 154"/>
              <a:gd name="T29" fmla="*/ 69 h 153"/>
              <a:gd name="T30" fmla="*/ 150 w 154"/>
              <a:gd name="T31" fmla="*/ 83 h 153"/>
              <a:gd name="T32" fmla="*/ 83 w 154"/>
              <a:gd name="T33" fmla="*/ 150 h 153"/>
              <a:gd name="T34" fmla="*/ 78 w 154"/>
              <a:gd name="T35" fmla="*/ 153 h 153"/>
              <a:gd name="T36" fmla="*/ 80 w 154"/>
              <a:gd name="T37" fmla="*/ 59 h 153"/>
              <a:gd name="T38" fmla="*/ 80 w 154"/>
              <a:gd name="T39" fmla="*/ 142 h 153"/>
              <a:gd name="T40" fmla="*/ 145 w 154"/>
              <a:gd name="T41" fmla="*/ 78 h 153"/>
              <a:gd name="T42" fmla="*/ 145 w 154"/>
              <a:gd name="T43" fmla="*/ 75 h 153"/>
              <a:gd name="T44" fmla="*/ 80 w 154"/>
              <a:gd name="T45" fmla="*/ 10 h 153"/>
              <a:gd name="T46" fmla="*/ 80 w 154"/>
              <a:gd name="T47" fmla="*/ 59 h 153"/>
              <a:gd name="T48" fmla="*/ 8 w 154"/>
              <a:gd name="T49" fmla="*/ 10 h 153"/>
              <a:gd name="T50" fmla="*/ 8 w 154"/>
              <a:gd name="T51" fmla="*/ 142 h 153"/>
              <a:gd name="T52" fmla="*/ 72 w 154"/>
              <a:gd name="T53" fmla="*/ 78 h 153"/>
              <a:gd name="T54" fmla="*/ 73 w 154"/>
              <a:gd name="T55" fmla="*/ 77 h 153"/>
              <a:gd name="T56" fmla="*/ 73 w 154"/>
              <a:gd name="T57" fmla="*/ 76 h 153"/>
              <a:gd name="T58" fmla="*/ 73 w 154"/>
              <a:gd name="T59" fmla="*/ 75 h 153"/>
              <a:gd name="T60" fmla="*/ 72 w 154"/>
              <a:gd name="T61" fmla="*/ 75 h 153"/>
              <a:gd name="T62" fmla="*/ 8 w 154"/>
              <a:gd name="T63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4" h="153">
                <a:moveTo>
                  <a:pt x="78" y="153"/>
                </a:moveTo>
                <a:cubicBezTo>
                  <a:pt x="76" y="153"/>
                  <a:pt x="74" y="152"/>
                  <a:pt x="73" y="150"/>
                </a:cubicBezTo>
                <a:cubicBezTo>
                  <a:pt x="73" y="149"/>
                  <a:pt x="72" y="147"/>
                  <a:pt x="72" y="146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6" y="153"/>
                </a:cubicBezTo>
                <a:cubicBezTo>
                  <a:pt x="3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3" y="0"/>
                  <a:pt x="6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2"/>
                  <a:pt x="75" y="0"/>
                  <a:pt x="78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4" y="73"/>
                  <a:pt x="154" y="79"/>
                  <a:pt x="150" y="83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2" y="152"/>
                  <a:pt x="80" y="153"/>
                  <a:pt x="78" y="153"/>
                </a:cubicBezTo>
                <a:close/>
                <a:moveTo>
                  <a:pt x="80" y="59"/>
                </a:moveTo>
                <a:cubicBezTo>
                  <a:pt x="80" y="142"/>
                  <a:pt x="80" y="142"/>
                  <a:pt x="80" y="142"/>
                </a:cubicBezTo>
                <a:cubicBezTo>
                  <a:pt x="145" y="78"/>
                  <a:pt x="145" y="78"/>
                  <a:pt x="145" y="78"/>
                </a:cubicBezTo>
                <a:cubicBezTo>
                  <a:pt x="145" y="77"/>
                  <a:pt x="145" y="76"/>
                  <a:pt x="145" y="75"/>
                </a:cubicBezTo>
                <a:cubicBezTo>
                  <a:pt x="80" y="10"/>
                  <a:pt x="80" y="10"/>
                  <a:pt x="80" y="10"/>
                </a:cubicBezTo>
                <a:lnTo>
                  <a:pt x="80" y="59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3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75"/>
                  <a:pt x="73" y="75"/>
                  <a:pt x="73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7238752" y="3890379"/>
            <a:ext cx="390455" cy="337338"/>
          </a:xfrm>
          <a:custGeom>
            <a:avLst/>
            <a:gdLst>
              <a:gd name="T0" fmla="*/ 78 w 177"/>
              <a:gd name="T1" fmla="*/ 153 h 153"/>
              <a:gd name="T2" fmla="*/ 73 w 177"/>
              <a:gd name="T3" fmla="*/ 150 h 153"/>
              <a:gd name="T4" fmla="*/ 72 w 177"/>
              <a:gd name="T5" fmla="*/ 146 h 153"/>
              <a:gd name="T6" fmla="*/ 72 w 177"/>
              <a:gd name="T7" fmla="*/ 89 h 153"/>
              <a:gd name="T8" fmla="*/ 11 w 177"/>
              <a:gd name="T9" fmla="*/ 150 h 153"/>
              <a:gd name="T10" fmla="*/ 5 w 177"/>
              <a:gd name="T11" fmla="*/ 153 h 153"/>
              <a:gd name="T12" fmla="*/ 0 w 177"/>
              <a:gd name="T13" fmla="*/ 146 h 153"/>
              <a:gd name="T14" fmla="*/ 0 w 177"/>
              <a:gd name="T15" fmla="*/ 7 h 153"/>
              <a:gd name="T16" fmla="*/ 5 w 177"/>
              <a:gd name="T17" fmla="*/ 0 h 153"/>
              <a:gd name="T18" fmla="*/ 11 w 177"/>
              <a:gd name="T19" fmla="*/ 2 h 153"/>
              <a:gd name="T20" fmla="*/ 72 w 177"/>
              <a:gd name="T21" fmla="*/ 64 h 153"/>
              <a:gd name="T22" fmla="*/ 72 w 177"/>
              <a:gd name="T23" fmla="*/ 7 h 153"/>
              <a:gd name="T24" fmla="*/ 78 w 177"/>
              <a:gd name="T25" fmla="*/ 0 h 153"/>
              <a:gd name="T26" fmla="*/ 83 w 177"/>
              <a:gd name="T27" fmla="*/ 2 h 153"/>
              <a:gd name="T28" fmla="*/ 144 w 177"/>
              <a:gd name="T29" fmla="*/ 64 h 153"/>
              <a:gd name="T30" fmla="*/ 144 w 177"/>
              <a:gd name="T31" fmla="*/ 10 h 153"/>
              <a:gd name="T32" fmla="*/ 155 w 177"/>
              <a:gd name="T33" fmla="*/ 0 h 153"/>
              <a:gd name="T34" fmla="*/ 167 w 177"/>
              <a:gd name="T35" fmla="*/ 0 h 153"/>
              <a:gd name="T36" fmla="*/ 177 w 177"/>
              <a:gd name="T37" fmla="*/ 10 h 153"/>
              <a:gd name="T38" fmla="*/ 177 w 177"/>
              <a:gd name="T39" fmla="*/ 143 h 153"/>
              <a:gd name="T40" fmla="*/ 167 w 177"/>
              <a:gd name="T41" fmla="*/ 153 h 153"/>
              <a:gd name="T42" fmla="*/ 155 w 177"/>
              <a:gd name="T43" fmla="*/ 153 h 153"/>
              <a:gd name="T44" fmla="*/ 144 w 177"/>
              <a:gd name="T45" fmla="*/ 143 h 153"/>
              <a:gd name="T46" fmla="*/ 144 w 177"/>
              <a:gd name="T47" fmla="*/ 89 h 153"/>
              <a:gd name="T48" fmla="*/ 83 w 177"/>
              <a:gd name="T49" fmla="*/ 150 h 153"/>
              <a:gd name="T50" fmla="*/ 78 w 177"/>
              <a:gd name="T51" fmla="*/ 153 h 153"/>
              <a:gd name="T52" fmla="*/ 152 w 177"/>
              <a:gd name="T53" fmla="*/ 93 h 153"/>
              <a:gd name="T54" fmla="*/ 152 w 177"/>
              <a:gd name="T55" fmla="*/ 143 h 153"/>
              <a:gd name="T56" fmla="*/ 155 w 177"/>
              <a:gd name="T57" fmla="*/ 145 h 153"/>
              <a:gd name="T58" fmla="*/ 167 w 177"/>
              <a:gd name="T59" fmla="*/ 145 h 153"/>
              <a:gd name="T60" fmla="*/ 169 w 177"/>
              <a:gd name="T61" fmla="*/ 143 h 153"/>
              <a:gd name="T62" fmla="*/ 169 w 177"/>
              <a:gd name="T63" fmla="*/ 10 h 153"/>
              <a:gd name="T64" fmla="*/ 167 w 177"/>
              <a:gd name="T65" fmla="*/ 8 h 153"/>
              <a:gd name="T66" fmla="*/ 155 w 177"/>
              <a:gd name="T67" fmla="*/ 8 h 153"/>
              <a:gd name="T68" fmla="*/ 152 w 177"/>
              <a:gd name="T69" fmla="*/ 10 h 153"/>
              <a:gd name="T70" fmla="*/ 152 w 177"/>
              <a:gd name="T71" fmla="*/ 93 h 153"/>
              <a:gd name="T72" fmla="*/ 80 w 177"/>
              <a:gd name="T73" fmla="*/ 59 h 153"/>
              <a:gd name="T74" fmla="*/ 80 w 177"/>
              <a:gd name="T75" fmla="*/ 142 h 153"/>
              <a:gd name="T76" fmla="*/ 144 w 177"/>
              <a:gd name="T77" fmla="*/ 78 h 153"/>
              <a:gd name="T78" fmla="*/ 145 w 177"/>
              <a:gd name="T79" fmla="*/ 77 h 153"/>
              <a:gd name="T80" fmla="*/ 145 w 177"/>
              <a:gd name="T81" fmla="*/ 76 h 153"/>
              <a:gd name="T82" fmla="*/ 145 w 177"/>
              <a:gd name="T83" fmla="*/ 75 h 153"/>
              <a:gd name="T84" fmla="*/ 144 w 177"/>
              <a:gd name="T85" fmla="*/ 75 h 153"/>
              <a:gd name="T86" fmla="*/ 80 w 177"/>
              <a:gd name="T87" fmla="*/ 10 h 153"/>
              <a:gd name="T88" fmla="*/ 80 w 177"/>
              <a:gd name="T89" fmla="*/ 59 h 153"/>
              <a:gd name="T90" fmla="*/ 8 w 177"/>
              <a:gd name="T91" fmla="*/ 10 h 153"/>
              <a:gd name="T92" fmla="*/ 8 w 177"/>
              <a:gd name="T93" fmla="*/ 142 h 153"/>
              <a:gd name="T94" fmla="*/ 72 w 177"/>
              <a:gd name="T95" fmla="*/ 78 h 153"/>
              <a:gd name="T96" fmla="*/ 72 w 177"/>
              <a:gd name="T97" fmla="*/ 77 h 153"/>
              <a:gd name="T98" fmla="*/ 73 w 177"/>
              <a:gd name="T99" fmla="*/ 76 h 153"/>
              <a:gd name="T100" fmla="*/ 72 w 177"/>
              <a:gd name="T101" fmla="*/ 75 h 153"/>
              <a:gd name="T102" fmla="*/ 72 w 177"/>
              <a:gd name="T103" fmla="*/ 75 h 153"/>
              <a:gd name="T104" fmla="*/ 8 w 177"/>
              <a:gd name="T105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53">
                <a:moveTo>
                  <a:pt x="78" y="153"/>
                </a:moveTo>
                <a:cubicBezTo>
                  <a:pt x="76" y="153"/>
                  <a:pt x="74" y="152"/>
                  <a:pt x="73" y="150"/>
                </a:cubicBezTo>
                <a:cubicBezTo>
                  <a:pt x="72" y="149"/>
                  <a:pt x="72" y="147"/>
                  <a:pt x="72" y="146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5" y="153"/>
                </a:cubicBezTo>
                <a:cubicBezTo>
                  <a:pt x="3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3" y="0"/>
                  <a:pt x="5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2"/>
                  <a:pt x="75" y="0"/>
                  <a:pt x="78" y="0"/>
                </a:cubicBezTo>
                <a:cubicBezTo>
                  <a:pt x="80" y="0"/>
                  <a:pt x="81" y="1"/>
                  <a:pt x="83" y="2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10"/>
                  <a:pt x="144" y="10"/>
                  <a:pt x="144" y="10"/>
                </a:cubicBezTo>
                <a:cubicBezTo>
                  <a:pt x="144" y="4"/>
                  <a:pt x="149" y="0"/>
                  <a:pt x="15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2" y="0"/>
                  <a:pt x="177" y="4"/>
                  <a:pt x="177" y="10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8"/>
                  <a:pt x="172" y="153"/>
                  <a:pt x="167" y="153"/>
                </a:cubicBezTo>
                <a:cubicBezTo>
                  <a:pt x="155" y="153"/>
                  <a:pt x="155" y="153"/>
                  <a:pt x="155" y="153"/>
                </a:cubicBezTo>
                <a:cubicBezTo>
                  <a:pt x="149" y="153"/>
                  <a:pt x="144" y="148"/>
                  <a:pt x="144" y="14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1" y="152"/>
                  <a:pt x="80" y="153"/>
                  <a:pt x="78" y="153"/>
                </a:cubicBezTo>
                <a:close/>
                <a:moveTo>
                  <a:pt x="152" y="93"/>
                </a:moveTo>
                <a:cubicBezTo>
                  <a:pt x="152" y="143"/>
                  <a:pt x="152" y="143"/>
                  <a:pt x="152" y="143"/>
                </a:cubicBezTo>
                <a:cubicBezTo>
                  <a:pt x="152" y="144"/>
                  <a:pt x="153" y="145"/>
                  <a:pt x="155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8" y="145"/>
                  <a:pt x="169" y="144"/>
                  <a:pt x="169" y="143"/>
                </a:cubicBezTo>
                <a:cubicBezTo>
                  <a:pt x="169" y="10"/>
                  <a:pt x="169" y="10"/>
                  <a:pt x="169" y="10"/>
                </a:cubicBezTo>
                <a:cubicBezTo>
                  <a:pt x="169" y="9"/>
                  <a:pt x="168" y="8"/>
                  <a:pt x="167" y="8"/>
                </a:cubicBezTo>
                <a:cubicBezTo>
                  <a:pt x="155" y="8"/>
                  <a:pt x="155" y="8"/>
                  <a:pt x="155" y="8"/>
                </a:cubicBezTo>
                <a:cubicBezTo>
                  <a:pt x="153" y="8"/>
                  <a:pt x="152" y="9"/>
                  <a:pt x="152" y="10"/>
                </a:cubicBezTo>
                <a:lnTo>
                  <a:pt x="152" y="93"/>
                </a:lnTo>
                <a:close/>
                <a:moveTo>
                  <a:pt x="80" y="59"/>
                </a:moveTo>
                <a:cubicBezTo>
                  <a:pt x="80" y="142"/>
                  <a:pt x="80" y="142"/>
                  <a:pt x="80" y="142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4" y="75"/>
                </a:cubicBezTo>
                <a:cubicBezTo>
                  <a:pt x="80" y="10"/>
                  <a:pt x="80" y="10"/>
                  <a:pt x="80" y="10"/>
                </a:cubicBezTo>
                <a:lnTo>
                  <a:pt x="80" y="59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2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8152919" y="3890379"/>
            <a:ext cx="229241" cy="337338"/>
          </a:xfrm>
          <a:custGeom>
            <a:avLst/>
            <a:gdLst>
              <a:gd name="T0" fmla="*/ 5 w 104"/>
              <a:gd name="T1" fmla="*/ 153 h 153"/>
              <a:gd name="T2" fmla="*/ 0 w 104"/>
              <a:gd name="T3" fmla="*/ 146 h 153"/>
              <a:gd name="T4" fmla="*/ 0 w 104"/>
              <a:gd name="T5" fmla="*/ 7 h 153"/>
              <a:gd name="T6" fmla="*/ 5 w 104"/>
              <a:gd name="T7" fmla="*/ 0 h 153"/>
              <a:gd name="T8" fmla="*/ 11 w 104"/>
              <a:gd name="T9" fmla="*/ 2 h 153"/>
              <a:gd name="T10" fmla="*/ 72 w 104"/>
              <a:gd name="T11" fmla="*/ 64 h 153"/>
              <a:gd name="T12" fmla="*/ 72 w 104"/>
              <a:gd name="T13" fmla="*/ 10 h 153"/>
              <a:gd name="T14" fmla="*/ 82 w 104"/>
              <a:gd name="T15" fmla="*/ 0 h 153"/>
              <a:gd name="T16" fmla="*/ 94 w 104"/>
              <a:gd name="T17" fmla="*/ 0 h 153"/>
              <a:gd name="T18" fmla="*/ 104 w 104"/>
              <a:gd name="T19" fmla="*/ 10 h 153"/>
              <a:gd name="T20" fmla="*/ 104 w 104"/>
              <a:gd name="T21" fmla="*/ 143 h 153"/>
              <a:gd name="T22" fmla="*/ 94 w 104"/>
              <a:gd name="T23" fmla="*/ 153 h 153"/>
              <a:gd name="T24" fmla="*/ 82 w 104"/>
              <a:gd name="T25" fmla="*/ 153 h 153"/>
              <a:gd name="T26" fmla="*/ 72 w 104"/>
              <a:gd name="T27" fmla="*/ 143 h 153"/>
              <a:gd name="T28" fmla="*/ 72 w 104"/>
              <a:gd name="T29" fmla="*/ 89 h 153"/>
              <a:gd name="T30" fmla="*/ 11 w 104"/>
              <a:gd name="T31" fmla="*/ 150 h 153"/>
              <a:gd name="T32" fmla="*/ 5 w 104"/>
              <a:gd name="T33" fmla="*/ 153 h 153"/>
              <a:gd name="T34" fmla="*/ 80 w 104"/>
              <a:gd name="T35" fmla="*/ 93 h 153"/>
              <a:gd name="T36" fmla="*/ 80 w 104"/>
              <a:gd name="T37" fmla="*/ 143 h 153"/>
              <a:gd name="T38" fmla="*/ 82 w 104"/>
              <a:gd name="T39" fmla="*/ 145 h 153"/>
              <a:gd name="T40" fmla="*/ 94 w 104"/>
              <a:gd name="T41" fmla="*/ 145 h 153"/>
              <a:gd name="T42" fmla="*/ 96 w 104"/>
              <a:gd name="T43" fmla="*/ 143 h 153"/>
              <a:gd name="T44" fmla="*/ 96 w 104"/>
              <a:gd name="T45" fmla="*/ 10 h 153"/>
              <a:gd name="T46" fmla="*/ 94 w 104"/>
              <a:gd name="T47" fmla="*/ 8 h 153"/>
              <a:gd name="T48" fmla="*/ 82 w 104"/>
              <a:gd name="T49" fmla="*/ 8 h 153"/>
              <a:gd name="T50" fmla="*/ 80 w 104"/>
              <a:gd name="T51" fmla="*/ 10 h 153"/>
              <a:gd name="T52" fmla="*/ 80 w 104"/>
              <a:gd name="T53" fmla="*/ 93 h 153"/>
              <a:gd name="T54" fmla="*/ 8 w 104"/>
              <a:gd name="T55" fmla="*/ 10 h 153"/>
              <a:gd name="T56" fmla="*/ 8 w 104"/>
              <a:gd name="T57" fmla="*/ 142 h 153"/>
              <a:gd name="T58" fmla="*/ 72 w 104"/>
              <a:gd name="T59" fmla="*/ 78 h 153"/>
              <a:gd name="T60" fmla="*/ 72 w 104"/>
              <a:gd name="T61" fmla="*/ 77 h 153"/>
              <a:gd name="T62" fmla="*/ 73 w 104"/>
              <a:gd name="T63" fmla="*/ 76 h 153"/>
              <a:gd name="T64" fmla="*/ 72 w 104"/>
              <a:gd name="T65" fmla="*/ 75 h 153"/>
              <a:gd name="T66" fmla="*/ 72 w 104"/>
              <a:gd name="T67" fmla="*/ 75 h 153"/>
              <a:gd name="T68" fmla="*/ 8 w 104"/>
              <a:gd name="T69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" h="153">
                <a:moveTo>
                  <a:pt x="5" y="153"/>
                </a:moveTo>
                <a:cubicBezTo>
                  <a:pt x="2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4"/>
                  <a:pt x="76" y="0"/>
                  <a:pt x="8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00" y="0"/>
                  <a:pt x="104" y="4"/>
                  <a:pt x="104" y="10"/>
                </a:cubicBezTo>
                <a:cubicBezTo>
                  <a:pt x="104" y="143"/>
                  <a:pt x="104" y="143"/>
                  <a:pt x="104" y="143"/>
                </a:cubicBezTo>
                <a:cubicBezTo>
                  <a:pt x="104" y="148"/>
                  <a:pt x="100" y="153"/>
                  <a:pt x="94" y="153"/>
                </a:cubicBezTo>
                <a:cubicBezTo>
                  <a:pt x="82" y="153"/>
                  <a:pt x="82" y="153"/>
                  <a:pt x="82" y="153"/>
                </a:cubicBezTo>
                <a:cubicBezTo>
                  <a:pt x="76" y="153"/>
                  <a:pt x="72" y="148"/>
                  <a:pt x="72" y="143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5" y="153"/>
                </a:cubicBezTo>
                <a:close/>
                <a:moveTo>
                  <a:pt x="80" y="93"/>
                </a:moveTo>
                <a:cubicBezTo>
                  <a:pt x="80" y="143"/>
                  <a:pt x="80" y="143"/>
                  <a:pt x="80" y="143"/>
                </a:cubicBezTo>
                <a:cubicBezTo>
                  <a:pt x="80" y="144"/>
                  <a:pt x="81" y="145"/>
                  <a:pt x="82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5" y="145"/>
                  <a:pt x="96" y="144"/>
                  <a:pt x="96" y="143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9"/>
                  <a:pt x="95" y="8"/>
                  <a:pt x="94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0" y="9"/>
                  <a:pt x="80" y="10"/>
                </a:cubicBezTo>
                <a:lnTo>
                  <a:pt x="80" y="93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2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58"/>
          <p:cNvSpPr>
            <a:spLocks noEditPoints="1"/>
          </p:cNvSpPr>
          <p:nvPr/>
        </p:nvSpPr>
        <p:spPr bwMode="auto">
          <a:xfrm>
            <a:off x="8948739" y="3914608"/>
            <a:ext cx="339202" cy="286085"/>
          </a:xfrm>
          <a:custGeom>
            <a:avLst/>
            <a:gdLst>
              <a:gd name="T0" fmla="*/ 143 w 154"/>
              <a:gd name="T1" fmla="*/ 130 h 130"/>
              <a:gd name="T2" fmla="*/ 11 w 154"/>
              <a:gd name="T3" fmla="*/ 130 h 130"/>
              <a:gd name="T4" fmla="*/ 1 w 154"/>
              <a:gd name="T5" fmla="*/ 120 h 130"/>
              <a:gd name="T6" fmla="*/ 1 w 154"/>
              <a:gd name="T7" fmla="*/ 95 h 130"/>
              <a:gd name="T8" fmla="*/ 11 w 154"/>
              <a:gd name="T9" fmla="*/ 85 h 130"/>
              <a:gd name="T10" fmla="*/ 143 w 154"/>
              <a:gd name="T11" fmla="*/ 85 h 130"/>
              <a:gd name="T12" fmla="*/ 153 w 154"/>
              <a:gd name="T13" fmla="*/ 95 h 130"/>
              <a:gd name="T14" fmla="*/ 153 w 154"/>
              <a:gd name="T15" fmla="*/ 120 h 130"/>
              <a:gd name="T16" fmla="*/ 143 w 154"/>
              <a:gd name="T17" fmla="*/ 130 h 130"/>
              <a:gd name="T18" fmla="*/ 11 w 154"/>
              <a:gd name="T19" fmla="*/ 93 h 130"/>
              <a:gd name="T20" fmla="*/ 9 w 154"/>
              <a:gd name="T21" fmla="*/ 95 h 130"/>
              <a:gd name="T22" fmla="*/ 9 w 154"/>
              <a:gd name="T23" fmla="*/ 120 h 130"/>
              <a:gd name="T24" fmla="*/ 11 w 154"/>
              <a:gd name="T25" fmla="*/ 122 h 130"/>
              <a:gd name="T26" fmla="*/ 143 w 154"/>
              <a:gd name="T27" fmla="*/ 122 h 130"/>
              <a:gd name="T28" fmla="*/ 145 w 154"/>
              <a:gd name="T29" fmla="*/ 120 h 130"/>
              <a:gd name="T30" fmla="*/ 145 w 154"/>
              <a:gd name="T31" fmla="*/ 95 h 130"/>
              <a:gd name="T32" fmla="*/ 143 w 154"/>
              <a:gd name="T33" fmla="*/ 93 h 130"/>
              <a:gd name="T34" fmla="*/ 11 w 154"/>
              <a:gd name="T35" fmla="*/ 93 h 130"/>
              <a:gd name="T36" fmla="*/ 146 w 154"/>
              <a:gd name="T37" fmla="*/ 81 h 130"/>
              <a:gd name="T38" fmla="*/ 8 w 154"/>
              <a:gd name="T39" fmla="*/ 81 h 130"/>
              <a:gd name="T40" fmla="*/ 1 w 154"/>
              <a:gd name="T41" fmla="*/ 78 h 130"/>
              <a:gd name="T42" fmla="*/ 3 w 154"/>
              <a:gd name="T43" fmla="*/ 70 h 130"/>
              <a:gd name="T44" fmla="*/ 70 w 154"/>
              <a:gd name="T45" fmla="*/ 3 h 130"/>
              <a:gd name="T46" fmla="*/ 84 w 154"/>
              <a:gd name="T47" fmla="*/ 3 h 130"/>
              <a:gd name="T48" fmla="*/ 151 w 154"/>
              <a:gd name="T49" fmla="*/ 70 h 130"/>
              <a:gd name="T50" fmla="*/ 153 w 154"/>
              <a:gd name="T51" fmla="*/ 78 h 130"/>
              <a:gd name="T52" fmla="*/ 146 w 154"/>
              <a:gd name="T53" fmla="*/ 81 h 130"/>
              <a:gd name="T54" fmla="*/ 11 w 154"/>
              <a:gd name="T55" fmla="*/ 73 h 130"/>
              <a:gd name="T56" fmla="*/ 143 w 154"/>
              <a:gd name="T57" fmla="*/ 73 h 130"/>
              <a:gd name="T58" fmla="*/ 78 w 154"/>
              <a:gd name="T59" fmla="*/ 9 h 130"/>
              <a:gd name="T60" fmla="*/ 76 w 154"/>
              <a:gd name="T61" fmla="*/ 9 h 130"/>
              <a:gd name="T62" fmla="*/ 11 w 154"/>
              <a:gd name="T63" fmla="*/ 7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4" h="130">
                <a:moveTo>
                  <a:pt x="143" y="130"/>
                </a:moveTo>
                <a:cubicBezTo>
                  <a:pt x="11" y="130"/>
                  <a:pt x="11" y="130"/>
                  <a:pt x="11" y="130"/>
                </a:cubicBezTo>
                <a:cubicBezTo>
                  <a:pt x="5" y="130"/>
                  <a:pt x="1" y="125"/>
                  <a:pt x="1" y="120"/>
                </a:cubicBezTo>
                <a:cubicBezTo>
                  <a:pt x="1" y="95"/>
                  <a:pt x="1" y="95"/>
                  <a:pt x="1" y="95"/>
                </a:cubicBezTo>
                <a:cubicBezTo>
                  <a:pt x="1" y="90"/>
                  <a:pt x="5" y="85"/>
                  <a:pt x="11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9" y="85"/>
                  <a:pt x="153" y="90"/>
                  <a:pt x="153" y="95"/>
                </a:cubicBezTo>
                <a:cubicBezTo>
                  <a:pt x="153" y="120"/>
                  <a:pt x="153" y="120"/>
                  <a:pt x="153" y="120"/>
                </a:cubicBezTo>
                <a:cubicBezTo>
                  <a:pt x="153" y="125"/>
                  <a:pt x="149" y="130"/>
                  <a:pt x="143" y="130"/>
                </a:cubicBezTo>
                <a:close/>
                <a:moveTo>
                  <a:pt x="11" y="93"/>
                </a:moveTo>
                <a:cubicBezTo>
                  <a:pt x="10" y="93"/>
                  <a:pt x="9" y="94"/>
                  <a:pt x="9" y="95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21"/>
                  <a:pt x="10" y="122"/>
                  <a:pt x="11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5" y="122"/>
                  <a:pt x="145" y="121"/>
                  <a:pt x="145" y="120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45" y="94"/>
                  <a:pt x="145" y="93"/>
                  <a:pt x="143" y="93"/>
                </a:cubicBezTo>
                <a:lnTo>
                  <a:pt x="11" y="93"/>
                </a:lnTo>
                <a:close/>
                <a:moveTo>
                  <a:pt x="146" y="81"/>
                </a:moveTo>
                <a:cubicBezTo>
                  <a:pt x="8" y="81"/>
                  <a:pt x="8" y="81"/>
                  <a:pt x="8" y="81"/>
                </a:cubicBezTo>
                <a:cubicBezTo>
                  <a:pt x="3" y="81"/>
                  <a:pt x="1" y="79"/>
                  <a:pt x="1" y="78"/>
                </a:cubicBezTo>
                <a:cubicBezTo>
                  <a:pt x="0" y="77"/>
                  <a:pt x="0" y="74"/>
                  <a:pt x="3" y="70"/>
                </a:cubicBezTo>
                <a:cubicBezTo>
                  <a:pt x="70" y="3"/>
                  <a:pt x="70" y="3"/>
                  <a:pt x="70" y="3"/>
                </a:cubicBezTo>
                <a:cubicBezTo>
                  <a:pt x="74" y="0"/>
                  <a:pt x="80" y="0"/>
                  <a:pt x="84" y="3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4" y="74"/>
                  <a:pt x="154" y="77"/>
                  <a:pt x="153" y="78"/>
                </a:cubicBezTo>
                <a:cubicBezTo>
                  <a:pt x="153" y="79"/>
                  <a:pt x="151" y="81"/>
                  <a:pt x="146" y="81"/>
                </a:cubicBezTo>
                <a:close/>
                <a:moveTo>
                  <a:pt x="11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8"/>
                  <a:pt x="76" y="8"/>
                  <a:pt x="76" y="9"/>
                </a:cubicBezTo>
                <a:lnTo>
                  <a:pt x="11" y="7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59"/>
          <p:cNvSpPr>
            <a:spLocks noEditPoints="1"/>
          </p:cNvSpPr>
          <p:nvPr/>
        </p:nvSpPr>
        <p:spPr bwMode="auto">
          <a:xfrm>
            <a:off x="9822836" y="3874537"/>
            <a:ext cx="229241" cy="341997"/>
          </a:xfrm>
          <a:custGeom>
            <a:avLst/>
            <a:gdLst>
              <a:gd name="T0" fmla="*/ 79 w 104"/>
              <a:gd name="T1" fmla="*/ 155 h 155"/>
              <a:gd name="T2" fmla="*/ 68 w 104"/>
              <a:gd name="T3" fmla="*/ 150 h 155"/>
              <a:gd name="T4" fmla="*/ 6 w 104"/>
              <a:gd name="T5" fmla="*/ 89 h 155"/>
              <a:gd name="T6" fmla="*/ 6 w 104"/>
              <a:gd name="T7" fmla="*/ 66 h 155"/>
              <a:gd name="T8" fmla="*/ 68 w 104"/>
              <a:gd name="T9" fmla="*/ 4 h 155"/>
              <a:gd name="T10" fmla="*/ 79 w 104"/>
              <a:gd name="T11" fmla="*/ 0 h 155"/>
              <a:gd name="T12" fmla="*/ 90 w 104"/>
              <a:gd name="T13" fmla="*/ 4 h 155"/>
              <a:gd name="T14" fmla="*/ 97 w 104"/>
              <a:gd name="T15" fmla="*/ 12 h 155"/>
              <a:gd name="T16" fmla="*/ 97 w 104"/>
              <a:gd name="T17" fmla="*/ 34 h 155"/>
              <a:gd name="T18" fmla="*/ 54 w 104"/>
              <a:gd name="T19" fmla="*/ 77 h 155"/>
              <a:gd name="T20" fmla="*/ 97 w 104"/>
              <a:gd name="T21" fmla="*/ 120 h 155"/>
              <a:gd name="T22" fmla="*/ 97 w 104"/>
              <a:gd name="T23" fmla="*/ 143 h 155"/>
              <a:gd name="T24" fmla="*/ 90 w 104"/>
              <a:gd name="T25" fmla="*/ 150 h 155"/>
              <a:gd name="T26" fmla="*/ 79 w 104"/>
              <a:gd name="T27" fmla="*/ 155 h 155"/>
              <a:gd name="T28" fmla="*/ 79 w 104"/>
              <a:gd name="T29" fmla="*/ 8 h 155"/>
              <a:gd name="T30" fmla="*/ 73 w 104"/>
              <a:gd name="T31" fmla="*/ 10 h 155"/>
              <a:gd name="T32" fmla="*/ 12 w 104"/>
              <a:gd name="T33" fmla="*/ 71 h 155"/>
              <a:gd name="T34" fmla="*/ 12 w 104"/>
              <a:gd name="T35" fmla="*/ 83 h 155"/>
              <a:gd name="T36" fmla="*/ 73 w 104"/>
              <a:gd name="T37" fmla="*/ 144 h 155"/>
              <a:gd name="T38" fmla="*/ 85 w 104"/>
              <a:gd name="T39" fmla="*/ 144 h 155"/>
              <a:gd name="T40" fmla="*/ 92 w 104"/>
              <a:gd name="T41" fmla="*/ 137 h 155"/>
              <a:gd name="T42" fmla="*/ 92 w 104"/>
              <a:gd name="T43" fmla="*/ 126 h 155"/>
              <a:gd name="T44" fmla="*/ 43 w 104"/>
              <a:gd name="T45" fmla="*/ 77 h 155"/>
              <a:gd name="T46" fmla="*/ 92 w 104"/>
              <a:gd name="T47" fmla="*/ 29 h 155"/>
              <a:gd name="T48" fmla="*/ 92 w 104"/>
              <a:gd name="T49" fmla="*/ 17 h 155"/>
              <a:gd name="T50" fmla="*/ 85 w 104"/>
              <a:gd name="T51" fmla="*/ 10 h 155"/>
              <a:gd name="T52" fmla="*/ 79 w 104"/>
              <a:gd name="T53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4" h="155">
                <a:moveTo>
                  <a:pt x="79" y="155"/>
                </a:moveTo>
                <a:cubicBezTo>
                  <a:pt x="75" y="155"/>
                  <a:pt x="71" y="153"/>
                  <a:pt x="68" y="150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82"/>
                  <a:pt x="0" y="72"/>
                  <a:pt x="6" y="66"/>
                </a:cubicBezTo>
                <a:cubicBezTo>
                  <a:pt x="68" y="4"/>
                  <a:pt x="68" y="4"/>
                  <a:pt x="68" y="4"/>
                </a:cubicBezTo>
                <a:cubicBezTo>
                  <a:pt x="71" y="1"/>
                  <a:pt x="75" y="0"/>
                  <a:pt x="79" y="0"/>
                </a:cubicBezTo>
                <a:cubicBezTo>
                  <a:pt x="83" y="0"/>
                  <a:pt x="87" y="1"/>
                  <a:pt x="90" y="4"/>
                </a:cubicBezTo>
                <a:cubicBezTo>
                  <a:pt x="97" y="12"/>
                  <a:pt x="97" y="12"/>
                  <a:pt x="97" y="12"/>
                </a:cubicBezTo>
                <a:cubicBezTo>
                  <a:pt x="104" y="18"/>
                  <a:pt x="104" y="28"/>
                  <a:pt x="97" y="34"/>
                </a:cubicBezTo>
                <a:cubicBezTo>
                  <a:pt x="54" y="77"/>
                  <a:pt x="54" y="77"/>
                  <a:pt x="54" y="77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104" y="126"/>
                  <a:pt x="104" y="137"/>
                  <a:pt x="97" y="143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7" y="153"/>
                  <a:pt x="83" y="155"/>
                  <a:pt x="79" y="155"/>
                </a:cubicBezTo>
                <a:close/>
                <a:moveTo>
                  <a:pt x="79" y="8"/>
                </a:moveTo>
                <a:cubicBezTo>
                  <a:pt x="77" y="8"/>
                  <a:pt x="75" y="9"/>
                  <a:pt x="73" y="10"/>
                </a:cubicBezTo>
                <a:cubicBezTo>
                  <a:pt x="12" y="71"/>
                  <a:pt x="12" y="71"/>
                  <a:pt x="12" y="71"/>
                </a:cubicBezTo>
                <a:cubicBezTo>
                  <a:pt x="9" y="75"/>
                  <a:pt x="9" y="80"/>
                  <a:pt x="12" y="83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7"/>
                  <a:pt x="82" y="147"/>
                  <a:pt x="85" y="144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95" y="134"/>
                  <a:pt x="95" y="129"/>
                  <a:pt x="92" y="126"/>
                </a:cubicBezTo>
                <a:cubicBezTo>
                  <a:pt x="43" y="77"/>
                  <a:pt x="43" y="77"/>
                  <a:pt x="43" y="77"/>
                </a:cubicBezTo>
                <a:cubicBezTo>
                  <a:pt x="92" y="29"/>
                  <a:pt x="92" y="29"/>
                  <a:pt x="92" y="29"/>
                </a:cubicBezTo>
                <a:cubicBezTo>
                  <a:pt x="95" y="26"/>
                  <a:pt x="95" y="20"/>
                  <a:pt x="92" y="17"/>
                </a:cubicBezTo>
                <a:cubicBezTo>
                  <a:pt x="85" y="10"/>
                  <a:pt x="85" y="10"/>
                  <a:pt x="85" y="10"/>
                </a:cubicBezTo>
                <a:cubicBezTo>
                  <a:pt x="83" y="9"/>
                  <a:pt x="81" y="8"/>
                  <a:pt x="79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60"/>
          <p:cNvSpPr>
            <a:spLocks noEditPoints="1"/>
          </p:cNvSpPr>
          <p:nvPr/>
        </p:nvSpPr>
        <p:spPr bwMode="auto">
          <a:xfrm>
            <a:off x="10683886" y="3874537"/>
            <a:ext cx="219922" cy="341997"/>
          </a:xfrm>
          <a:custGeom>
            <a:avLst/>
            <a:gdLst>
              <a:gd name="T0" fmla="*/ 23 w 100"/>
              <a:gd name="T1" fmla="*/ 155 h 155"/>
              <a:gd name="T2" fmla="*/ 11 w 100"/>
              <a:gd name="T3" fmla="*/ 150 h 155"/>
              <a:gd name="T4" fmla="*/ 4 w 100"/>
              <a:gd name="T5" fmla="*/ 143 h 155"/>
              <a:gd name="T6" fmla="*/ 0 w 100"/>
              <a:gd name="T7" fmla="*/ 132 h 155"/>
              <a:gd name="T8" fmla="*/ 4 w 100"/>
              <a:gd name="T9" fmla="*/ 120 h 155"/>
              <a:gd name="T10" fmla="*/ 47 w 100"/>
              <a:gd name="T11" fmla="*/ 77 h 155"/>
              <a:gd name="T12" fmla="*/ 4 w 100"/>
              <a:gd name="T13" fmla="*/ 34 h 155"/>
              <a:gd name="T14" fmla="*/ 0 w 100"/>
              <a:gd name="T15" fmla="*/ 23 h 155"/>
              <a:gd name="T16" fmla="*/ 4 w 100"/>
              <a:gd name="T17" fmla="*/ 12 h 155"/>
              <a:gd name="T18" fmla="*/ 11 w 100"/>
              <a:gd name="T19" fmla="*/ 5 h 155"/>
              <a:gd name="T20" fmla="*/ 23 w 100"/>
              <a:gd name="T21" fmla="*/ 0 h 155"/>
              <a:gd name="T22" fmla="*/ 34 w 100"/>
              <a:gd name="T23" fmla="*/ 5 h 155"/>
              <a:gd name="T24" fmla="*/ 95 w 100"/>
              <a:gd name="T25" fmla="*/ 66 h 155"/>
              <a:gd name="T26" fmla="*/ 100 w 100"/>
              <a:gd name="T27" fmla="*/ 77 h 155"/>
              <a:gd name="T28" fmla="*/ 96 w 100"/>
              <a:gd name="T29" fmla="*/ 89 h 155"/>
              <a:gd name="T30" fmla="*/ 34 w 100"/>
              <a:gd name="T31" fmla="*/ 150 h 155"/>
              <a:gd name="T32" fmla="*/ 23 w 100"/>
              <a:gd name="T33" fmla="*/ 155 h 155"/>
              <a:gd name="T34" fmla="*/ 23 w 100"/>
              <a:gd name="T35" fmla="*/ 8 h 155"/>
              <a:gd name="T36" fmla="*/ 17 w 100"/>
              <a:gd name="T37" fmla="*/ 10 h 155"/>
              <a:gd name="T38" fmla="*/ 10 w 100"/>
              <a:gd name="T39" fmla="*/ 17 h 155"/>
              <a:gd name="T40" fmla="*/ 8 w 100"/>
              <a:gd name="T41" fmla="*/ 23 h 155"/>
              <a:gd name="T42" fmla="*/ 10 w 100"/>
              <a:gd name="T43" fmla="*/ 29 h 155"/>
              <a:gd name="T44" fmla="*/ 59 w 100"/>
              <a:gd name="T45" fmla="*/ 77 h 155"/>
              <a:gd name="T46" fmla="*/ 10 w 100"/>
              <a:gd name="T47" fmla="*/ 126 h 155"/>
              <a:gd name="T48" fmla="*/ 8 w 100"/>
              <a:gd name="T49" fmla="*/ 132 h 155"/>
              <a:gd name="T50" fmla="*/ 10 w 100"/>
              <a:gd name="T51" fmla="*/ 137 h 155"/>
              <a:gd name="T52" fmla="*/ 17 w 100"/>
              <a:gd name="T53" fmla="*/ 144 h 155"/>
              <a:gd name="T54" fmla="*/ 28 w 100"/>
              <a:gd name="T55" fmla="*/ 144 h 155"/>
              <a:gd name="T56" fmla="*/ 90 w 100"/>
              <a:gd name="T57" fmla="*/ 83 h 155"/>
              <a:gd name="T58" fmla="*/ 92 w 100"/>
              <a:gd name="T59" fmla="*/ 77 h 155"/>
              <a:gd name="T60" fmla="*/ 90 w 100"/>
              <a:gd name="T61" fmla="*/ 72 h 155"/>
              <a:gd name="T62" fmla="*/ 28 w 100"/>
              <a:gd name="T63" fmla="*/ 10 h 155"/>
              <a:gd name="T64" fmla="*/ 23 w 100"/>
              <a:gd name="T65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" h="155">
                <a:moveTo>
                  <a:pt x="23" y="155"/>
                </a:moveTo>
                <a:cubicBezTo>
                  <a:pt x="18" y="155"/>
                  <a:pt x="14" y="153"/>
                  <a:pt x="11" y="150"/>
                </a:cubicBezTo>
                <a:cubicBezTo>
                  <a:pt x="4" y="143"/>
                  <a:pt x="4" y="143"/>
                  <a:pt x="4" y="143"/>
                </a:cubicBezTo>
                <a:cubicBezTo>
                  <a:pt x="1" y="140"/>
                  <a:pt x="0" y="136"/>
                  <a:pt x="0" y="132"/>
                </a:cubicBezTo>
                <a:cubicBezTo>
                  <a:pt x="0" y="127"/>
                  <a:pt x="1" y="123"/>
                  <a:pt x="4" y="120"/>
                </a:cubicBezTo>
                <a:cubicBezTo>
                  <a:pt x="47" y="77"/>
                  <a:pt x="47" y="77"/>
                  <a:pt x="47" y="77"/>
                </a:cubicBezTo>
                <a:cubicBezTo>
                  <a:pt x="4" y="34"/>
                  <a:pt x="4" y="34"/>
                  <a:pt x="4" y="34"/>
                </a:cubicBezTo>
                <a:cubicBezTo>
                  <a:pt x="1" y="31"/>
                  <a:pt x="0" y="27"/>
                  <a:pt x="0" y="23"/>
                </a:cubicBezTo>
                <a:cubicBezTo>
                  <a:pt x="0" y="19"/>
                  <a:pt x="1" y="15"/>
                  <a:pt x="4" y="12"/>
                </a:cubicBezTo>
                <a:cubicBezTo>
                  <a:pt x="11" y="5"/>
                  <a:pt x="11" y="5"/>
                  <a:pt x="11" y="5"/>
                </a:cubicBezTo>
                <a:cubicBezTo>
                  <a:pt x="14" y="2"/>
                  <a:pt x="18" y="0"/>
                  <a:pt x="23" y="0"/>
                </a:cubicBezTo>
                <a:cubicBezTo>
                  <a:pt x="27" y="0"/>
                  <a:pt x="31" y="2"/>
                  <a:pt x="34" y="5"/>
                </a:cubicBezTo>
                <a:cubicBezTo>
                  <a:pt x="95" y="66"/>
                  <a:pt x="95" y="66"/>
                  <a:pt x="95" y="66"/>
                </a:cubicBezTo>
                <a:cubicBezTo>
                  <a:pt x="98" y="69"/>
                  <a:pt x="100" y="73"/>
                  <a:pt x="100" y="77"/>
                </a:cubicBezTo>
                <a:cubicBezTo>
                  <a:pt x="100" y="81"/>
                  <a:pt x="98" y="86"/>
                  <a:pt x="96" y="89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1" y="153"/>
                  <a:pt x="27" y="155"/>
                  <a:pt x="23" y="155"/>
                </a:cubicBezTo>
                <a:close/>
                <a:moveTo>
                  <a:pt x="23" y="8"/>
                </a:moveTo>
                <a:cubicBezTo>
                  <a:pt x="21" y="8"/>
                  <a:pt x="19" y="9"/>
                  <a:pt x="17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9"/>
                  <a:pt x="8" y="21"/>
                  <a:pt x="8" y="23"/>
                </a:cubicBezTo>
                <a:cubicBezTo>
                  <a:pt x="8" y="25"/>
                  <a:pt x="8" y="27"/>
                  <a:pt x="10" y="29"/>
                </a:cubicBezTo>
                <a:cubicBezTo>
                  <a:pt x="59" y="77"/>
                  <a:pt x="59" y="77"/>
                  <a:pt x="59" y="77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8" y="127"/>
                  <a:pt x="8" y="129"/>
                  <a:pt x="8" y="132"/>
                </a:cubicBezTo>
                <a:cubicBezTo>
                  <a:pt x="8" y="134"/>
                  <a:pt x="8" y="136"/>
                  <a:pt x="10" y="137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20" y="147"/>
                  <a:pt x="25" y="147"/>
                  <a:pt x="28" y="144"/>
                </a:cubicBezTo>
                <a:cubicBezTo>
                  <a:pt x="90" y="83"/>
                  <a:pt x="90" y="83"/>
                  <a:pt x="90" y="83"/>
                </a:cubicBezTo>
                <a:cubicBezTo>
                  <a:pt x="91" y="81"/>
                  <a:pt x="92" y="79"/>
                  <a:pt x="92" y="77"/>
                </a:cubicBezTo>
                <a:cubicBezTo>
                  <a:pt x="92" y="75"/>
                  <a:pt x="91" y="73"/>
                  <a:pt x="90" y="72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9"/>
                  <a:pt x="25" y="8"/>
                  <a:pt x="23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10635429" y="4757953"/>
            <a:ext cx="339202" cy="324292"/>
          </a:xfrm>
          <a:custGeom>
            <a:avLst/>
            <a:gdLst>
              <a:gd name="T0" fmla="*/ 83 w 154"/>
              <a:gd name="T1" fmla="*/ 147 h 147"/>
              <a:gd name="T2" fmla="*/ 71 w 154"/>
              <a:gd name="T3" fmla="*/ 147 h 147"/>
              <a:gd name="T4" fmla="*/ 55 w 154"/>
              <a:gd name="T5" fmla="*/ 132 h 147"/>
              <a:gd name="T6" fmla="*/ 55 w 154"/>
              <a:gd name="T7" fmla="*/ 75 h 147"/>
              <a:gd name="T8" fmla="*/ 34 w 154"/>
              <a:gd name="T9" fmla="*/ 96 h 147"/>
              <a:gd name="T10" fmla="*/ 23 w 154"/>
              <a:gd name="T11" fmla="*/ 100 h 147"/>
              <a:gd name="T12" fmla="*/ 11 w 154"/>
              <a:gd name="T13" fmla="*/ 96 h 147"/>
              <a:gd name="T14" fmla="*/ 4 w 154"/>
              <a:gd name="T15" fmla="*/ 89 h 147"/>
              <a:gd name="T16" fmla="*/ 0 w 154"/>
              <a:gd name="T17" fmla="*/ 77 h 147"/>
              <a:gd name="T18" fmla="*/ 4 w 154"/>
              <a:gd name="T19" fmla="*/ 66 h 147"/>
              <a:gd name="T20" fmla="*/ 66 w 154"/>
              <a:gd name="T21" fmla="*/ 5 h 147"/>
              <a:gd name="T22" fmla="*/ 77 w 154"/>
              <a:gd name="T23" fmla="*/ 0 h 147"/>
              <a:gd name="T24" fmla="*/ 88 w 154"/>
              <a:gd name="T25" fmla="*/ 5 h 147"/>
              <a:gd name="T26" fmla="*/ 150 w 154"/>
              <a:gd name="T27" fmla="*/ 66 h 147"/>
              <a:gd name="T28" fmla="*/ 154 w 154"/>
              <a:gd name="T29" fmla="*/ 77 h 147"/>
              <a:gd name="T30" fmla="*/ 150 w 154"/>
              <a:gd name="T31" fmla="*/ 89 h 147"/>
              <a:gd name="T32" fmla="*/ 143 w 154"/>
              <a:gd name="T33" fmla="*/ 96 h 147"/>
              <a:gd name="T34" fmla="*/ 131 w 154"/>
              <a:gd name="T35" fmla="*/ 100 h 147"/>
              <a:gd name="T36" fmla="*/ 120 w 154"/>
              <a:gd name="T37" fmla="*/ 96 h 147"/>
              <a:gd name="T38" fmla="*/ 99 w 154"/>
              <a:gd name="T39" fmla="*/ 75 h 147"/>
              <a:gd name="T40" fmla="*/ 99 w 154"/>
              <a:gd name="T41" fmla="*/ 132 h 147"/>
              <a:gd name="T42" fmla="*/ 83 w 154"/>
              <a:gd name="T43" fmla="*/ 147 h 147"/>
              <a:gd name="T44" fmla="*/ 63 w 154"/>
              <a:gd name="T45" fmla="*/ 56 h 147"/>
              <a:gd name="T46" fmla="*/ 63 w 154"/>
              <a:gd name="T47" fmla="*/ 132 h 147"/>
              <a:gd name="T48" fmla="*/ 71 w 154"/>
              <a:gd name="T49" fmla="*/ 139 h 147"/>
              <a:gd name="T50" fmla="*/ 83 w 154"/>
              <a:gd name="T51" fmla="*/ 139 h 147"/>
              <a:gd name="T52" fmla="*/ 91 w 154"/>
              <a:gd name="T53" fmla="*/ 132 h 147"/>
              <a:gd name="T54" fmla="*/ 91 w 154"/>
              <a:gd name="T55" fmla="*/ 56 h 147"/>
              <a:gd name="T56" fmla="*/ 126 w 154"/>
              <a:gd name="T57" fmla="*/ 90 h 147"/>
              <a:gd name="T58" fmla="*/ 137 w 154"/>
              <a:gd name="T59" fmla="*/ 90 h 147"/>
              <a:gd name="T60" fmla="*/ 144 w 154"/>
              <a:gd name="T61" fmla="*/ 83 h 147"/>
              <a:gd name="T62" fmla="*/ 146 w 154"/>
              <a:gd name="T63" fmla="*/ 77 h 147"/>
              <a:gd name="T64" fmla="*/ 144 w 154"/>
              <a:gd name="T65" fmla="*/ 72 h 147"/>
              <a:gd name="T66" fmla="*/ 83 w 154"/>
              <a:gd name="T67" fmla="*/ 10 h 147"/>
              <a:gd name="T68" fmla="*/ 71 w 154"/>
              <a:gd name="T69" fmla="*/ 10 h 147"/>
              <a:gd name="T70" fmla="*/ 10 w 154"/>
              <a:gd name="T71" fmla="*/ 72 h 147"/>
              <a:gd name="T72" fmla="*/ 8 w 154"/>
              <a:gd name="T73" fmla="*/ 77 h 147"/>
              <a:gd name="T74" fmla="*/ 10 w 154"/>
              <a:gd name="T75" fmla="*/ 83 h 147"/>
              <a:gd name="T76" fmla="*/ 17 w 154"/>
              <a:gd name="T77" fmla="*/ 90 h 147"/>
              <a:gd name="T78" fmla="*/ 28 w 154"/>
              <a:gd name="T79" fmla="*/ 90 h 147"/>
              <a:gd name="T80" fmla="*/ 63 w 154"/>
              <a:gd name="T81" fmla="*/ 5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7">
                <a:moveTo>
                  <a:pt x="83" y="147"/>
                </a:moveTo>
                <a:cubicBezTo>
                  <a:pt x="71" y="147"/>
                  <a:pt x="71" y="147"/>
                  <a:pt x="71" y="147"/>
                </a:cubicBezTo>
                <a:cubicBezTo>
                  <a:pt x="62" y="147"/>
                  <a:pt x="55" y="140"/>
                  <a:pt x="55" y="132"/>
                </a:cubicBezTo>
                <a:cubicBezTo>
                  <a:pt x="55" y="75"/>
                  <a:pt x="55" y="75"/>
                  <a:pt x="55" y="75"/>
                </a:cubicBezTo>
                <a:cubicBezTo>
                  <a:pt x="34" y="96"/>
                  <a:pt x="34" y="96"/>
                  <a:pt x="34" y="96"/>
                </a:cubicBezTo>
                <a:cubicBezTo>
                  <a:pt x="31" y="99"/>
                  <a:pt x="27" y="100"/>
                  <a:pt x="23" y="100"/>
                </a:cubicBezTo>
                <a:cubicBezTo>
                  <a:pt x="18" y="100"/>
                  <a:pt x="14" y="99"/>
                  <a:pt x="11" y="96"/>
                </a:cubicBezTo>
                <a:cubicBezTo>
                  <a:pt x="4" y="89"/>
                  <a:pt x="4" y="89"/>
                  <a:pt x="4" y="89"/>
                </a:cubicBezTo>
                <a:cubicBezTo>
                  <a:pt x="1" y="86"/>
                  <a:pt x="0" y="82"/>
                  <a:pt x="0" y="77"/>
                </a:cubicBezTo>
                <a:cubicBezTo>
                  <a:pt x="0" y="73"/>
                  <a:pt x="1" y="69"/>
                  <a:pt x="4" y="66"/>
                </a:cubicBezTo>
                <a:cubicBezTo>
                  <a:pt x="66" y="5"/>
                  <a:pt x="66" y="5"/>
                  <a:pt x="66" y="5"/>
                </a:cubicBezTo>
                <a:cubicBezTo>
                  <a:pt x="68" y="2"/>
                  <a:pt x="73" y="0"/>
                  <a:pt x="77" y="0"/>
                </a:cubicBezTo>
                <a:cubicBezTo>
                  <a:pt x="81" y="0"/>
                  <a:pt x="85" y="2"/>
                  <a:pt x="88" y="5"/>
                </a:cubicBezTo>
                <a:cubicBezTo>
                  <a:pt x="150" y="66"/>
                  <a:pt x="150" y="66"/>
                  <a:pt x="150" y="66"/>
                </a:cubicBezTo>
                <a:cubicBezTo>
                  <a:pt x="153" y="69"/>
                  <a:pt x="154" y="73"/>
                  <a:pt x="154" y="77"/>
                </a:cubicBezTo>
                <a:cubicBezTo>
                  <a:pt x="154" y="82"/>
                  <a:pt x="153" y="86"/>
                  <a:pt x="150" y="89"/>
                </a:cubicBezTo>
                <a:cubicBezTo>
                  <a:pt x="143" y="96"/>
                  <a:pt x="143" y="96"/>
                  <a:pt x="143" y="96"/>
                </a:cubicBezTo>
                <a:cubicBezTo>
                  <a:pt x="140" y="99"/>
                  <a:pt x="136" y="100"/>
                  <a:pt x="131" y="100"/>
                </a:cubicBezTo>
                <a:cubicBezTo>
                  <a:pt x="127" y="100"/>
                  <a:pt x="123" y="99"/>
                  <a:pt x="120" y="96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2" y="147"/>
                  <a:pt x="83" y="147"/>
                </a:cubicBezTo>
                <a:close/>
                <a:moveTo>
                  <a:pt x="63" y="56"/>
                </a:moveTo>
                <a:cubicBezTo>
                  <a:pt x="63" y="132"/>
                  <a:pt x="63" y="132"/>
                  <a:pt x="63" y="132"/>
                </a:cubicBezTo>
                <a:cubicBezTo>
                  <a:pt x="63" y="136"/>
                  <a:pt x="67" y="139"/>
                  <a:pt x="7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7" y="139"/>
                  <a:pt x="91" y="136"/>
                  <a:pt x="91" y="132"/>
                </a:cubicBezTo>
                <a:cubicBezTo>
                  <a:pt x="91" y="56"/>
                  <a:pt x="91" y="56"/>
                  <a:pt x="91" y="56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9" y="93"/>
                  <a:pt x="134" y="93"/>
                  <a:pt x="137" y="90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6" y="81"/>
                  <a:pt x="146" y="79"/>
                  <a:pt x="146" y="77"/>
                </a:cubicBezTo>
                <a:cubicBezTo>
                  <a:pt x="146" y="75"/>
                  <a:pt x="146" y="73"/>
                  <a:pt x="144" y="72"/>
                </a:cubicBezTo>
                <a:cubicBezTo>
                  <a:pt x="83" y="10"/>
                  <a:pt x="83" y="10"/>
                  <a:pt x="83" y="10"/>
                </a:cubicBezTo>
                <a:cubicBezTo>
                  <a:pt x="80" y="7"/>
                  <a:pt x="74" y="7"/>
                  <a:pt x="71" y="10"/>
                </a:cubicBezTo>
                <a:cubicBezTo>
                  <a:pt x="10" y="72"/>
                  <a:pt x="10" y="72"/>
                  <a:pt x="10" y="72"/>
                </a:cubicBezTo>
                <a:cubicBezTo>
                  <a:pt x="8" y="73"/>
                  <a:pt x="8" y="75"/>
                  <a:pt x="8" y="77"/>
                </a:cubicBezTo>
                <a:cubicBezTo>
                  <a:pt x="8" y="79"/>
                  <a:pt x="8" y="81"/>
                  <a:pt x="10" y="83"/>
                </a:cubicBezTo>
                <a:cubicBezTo>
                  <a:pt x="17" y="90"/>
                  <a:pt x="17" y="90"/>
                  <a:pt x="17" y="90"/>
                </a:cubicBezTo>
                <a:cubicBezTo>
                  <a:pt x="20" y="93"/>
                  <a:pt x="25" y="93"/>
                  <a:pt x="28" y="90"/>
                </a:cubicBezTo>
                <a:lnTo>
                  <a:pt x="63" y="5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9792084" y="4744906"/>
            <a:ext cx="339202" cy="326156"/>
          </a:xfrm>
          <a:custGeom>
            <a:avLst/>
            <a:gdLst>
              <a:gd name="T0" fmla="*/ 77 w 154"/>
              <a:gd name="T1" fmla="*/ 148 h 148"/>
              <a:gd name="T2" fmla="*/ 66 w 154"/>
              <a:gd name="T3" fmla="*/ 143 h 148"/>
              <a:gd name="T4" fmla="*/ 4 w 154"/>
              <a:gd name="T5" fmla="*/ 82 h 148"/>
              <a:gd name="T6" fmla="*/ 0 w 154"/>
              <a:gd name="T7" fmla="*/ 70 h 148"/>
              <a:gd name="T8" fmla="*/ 4 w 154"/>
              <a:gd name="T9" fmla="*/ 59 h 148"/>
              <a:gd name="T10" fmla="*/ 11 w 154"/>
              <a:gd name="T11" fmla="*/ 52 h 148"/>
              <a:gd name="T12" fmla="*/ 23 w 154"/>
              <a:gd name="T13" fmla="*/ 47 h 148"/>
              <a:gd name="T14" fmla="*/ 34 w 154"/>
              <a:gd name="T15" fmla="*/ 52 h 148"/>
              <a:gd name="T16" fmla="*/ 55 w 154"/>
              <a:gd name="T17" fmla="*/ 73 h 148"/>
              <a:gd name="T18" fmla="*/ 55 w 154"/>
              <a:gd name="T19" fmla="*/ 16 h 148"/>
              <a:gd name="T20" fmla="*/ 71 w 154"/>
              <a:gd name="T21" fmla="*/ 0 h 148"/>
              <a:gd name="T22" fmla="*/ 83 w 154"/>
              <a:gd name="T23" fmla="*/ 0 h 148"/>
              <a:gd name="T24" fmla="*/ 99 w 154"/>
              <a:gd name="T25" fmla="*/ 16 h 148"/>
              <a:gd name="T26" fmla="*/ 99 w 154"/>
              <a:gd name="T27" fmla="*/ 73 h 148"/>
              <a:gd name="T28" fmla="*/ 120 w 154"/>
              <a:gd name="T29" fmla="*/ 52 h 148"/>
              <a:gd name="T30" fmla="*/ 131 w 154"/>
              <a:gd name="T31" fmla="*/ 47 h 148"/>
              <a:gd name="T32" fmla="*/ 143 w 154"/>
              <a:gd name="T33" fmla="*/ 52 h 148"/>
              <a:gd name="T34" fmla="*/ 150 w 154"/>
              <a:gd name="T35" fmla="*/ 59 h 148"/>
              <a:gd name="T36" fmla="*/ 154 w 154"/>
              <a:gd name="T37" fmla="*/ 70 h 148"/>
              <a:gd name="T38" fmla="*/ 150 w 154"/>
              <a:gd name="T39" fmla="*/ 82 h 148"/>
              <a:gd name="T40" fmla="*/ 88 w 154"/>
              <a:gd name="T41" fmla="*/ 143 h 148"/>
              <a:gd name="T42" fmla="*/ 77 w 154"/>
              <a:gd name="T43" fmla="*/ 148 h 148"/>
              <a:gd name="T44" fmla="*/ 23 w 154"/>
              <a:gd name="T45" fmla="*/ 55 h 148"/>
              <a:gd name="T46" fmla="*/ 17 w 154"/>
              <a:gd name="T47" fmla="*/ 57 h 148"/>
              <a:gd name="T48" fmla="*/ 10 w 154"/>
              <a:gd name="T49" fmla="*/ 64 h 148"/>
              <a:gd name="T50" fmla="*/ 8 w 154"/>
              <a:gd name="T51" fmla="*/ 70 h 148"/>
              <a:gd name="T52" fmla="*/ 10 w 154"/>
              <a:gd name="T53" fmla="*/ 76 h 148"/>
              <a:gd name="T54" fmla="*/ 71 w 154"/>
              <a:gd name="T55" fmla="*/ 137 h 148"/>
              <a:gd name="T56" fmla="*/ 83 w 154"/>
              <a:gd name="T57" fmla="*/ 137 h 148"/>
              <a:gd name="T58" fmla="*/ 144 w 154"/>
              <a:gd name="T59" fmla="*/ 76 h 148"/>
              <a:gd name="T60" fmla="*/ 146 w 154"/>
              <a:gd name="T61" fmla="*/ 70 h 148"/>
              <a:gd name="T62" fmla="*/ 144 w 154"/>
              <a:gd name="T63" fmla="*/ 64 h 148"/>
              <a:gd name="T64" fmla="*/ 137 w 154"/>
              <a:gd name="T65" fmla="*/ 57 h 148"/>
              <a:gd name="T66" fmla="*/ 126 w 154"/>
              <a:gd name="T67" fmla="*/ 57 h 148"/>
              <a:gd name="T68" fmla="*/ 91 w 154"/>
              <a:gd name="T69" fmla="*/ 92 h 148"/>
              <a:gd name="T70" fmla="*/ 91 w 154"/>
              <a:gd name="T71" fmla="*/ 16 h 148"/>
              <a:gd name="T72" fmla="*/ 83 w 154"/>
              <a:gd name="T73" fmla="*/ 8 h 148"/>
              <a:gd name="T74" fmla="*/ 71 w 154"/>
              <a:gd name="T75" fmla="*/ 8 h 148"/>
              <a:gd name="T76" fmla="*/ 63 w 154"/>
              <a:gd name="T77" fmla="*/ 16 h 148"/>
              <a:gd name="T78" fmla="*/ 63 w 154"/>
              <a:gd name="T79" fmla="*/ 92 h 148"/>
              <a:gd name="T80" fmla="*/ 28 w 154"/>
              <a:gd name="T81" fmla="*/ 57 h 148"/>
              <a:gd name="T82" fmla="*/ 23 w 154"/>
              <a:gd name="T83" fmla="*/ 5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4" h="148">
                <a:moveTo>
                  <a:pt x="77" y="148"/>
                </a:moveTo>
                <a:cubicBezTo>
                  <a:pt x="73" y="148"/>
                  <a:pt x="69" y="146"/>
                  <a:pt x="66" y="143"/>
                </a:cubicBezTo>
                <a:cubicBezTo>
                  <a:pt x="4" y="82"/>
                  <a:pt x="4" y="82"/>
                  <a:pt x="4" y="82"/>
                </a:cubicBezTo>
                <a:cubicBezTo>
                  <a:pt x="1" y="79"/>
                  <a:pt x="0" y="75"/>
                  <a:pt x="0" y="70"/>
                </a:cubicBezTo>
                <a:cubicBezTo>
                  <a:pt x="0" y="66"/>
                  <a:pt x="1" y="62"/>
                  <a:pt x="4" y="59"/>
                </a:cubicBezTo>
                <a:cubicBezTo>
                  <a:pt x="11" y="52"/>
                  <a:pt x="11" y="52"/>
                  <a:pt x="11" y="52"/>
                </a:cubicBezTo>
                <a:cubicBezTo>
                  <a:pt x="14" y="49"/>
                  <a:pt x="19" y="47"/>
                  <a:pt x="23" y="47"/>
                </a:cubicBezTo>
                <a:cubicBezTo>
                  <a:pt x="27" y="47"/>
                  <a:pt x="31" y="49"/>
                  <a:pt x="34" y="52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7"/>
                  <a:pt x="62" y="0"/>
                  <a:pt x="71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92" y="0"/>
                  <a:pt x="99" y="7"/>
                  <a:pt x="99" y="16"/>
                </a:cubicBezTo>
                <a:cubicBezTo>
                  <a:pt x="99" y="73"/>
                  <a:pt x="99" y="73"/>
                  <a:pt x="99" y="73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23" y="49"/>
                  <a:pt x="127" y="47"/>
                  <a:pt x="131" y="47"/>
                </a:cubicBezTo>
                <a:cubicBezTo>
                  <a:pt x="135" y="47"/>
                  <a:pt x="140" y="49"/>
                  <a:pt x="143" y="52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2"/>
                  <a:pt x="154" y="66"/>
                  <a:pt x="154" y="70"/>
                </a:cubicBezTo>
                <a:cubicBezTo>
                  <a:pt x="154" y="74"/>
                  <a:pt x="153" y="79"/>
                  <a:pt x="150" y="82"/>
                </a:cubicBezTo>
                <a:cubicBezTo>
                  <a:pt x="88" y="143"/>
                  <a:pt x="88" y="143"/>
                  <a:pt x="88" y="143"/>
                </a:cubicBezTo>
                <a:cubicBezTo>
                  <a:pt x="85" y="146"/>
                  <a:pt x="81" y="148"/>
                  <a:pt x="77" y="148"/>
                </a:cubicBezTo>
                <a:close/>
                <a:moveTo>
                  <a:pt x="23" y="55"/>
                </a:moveTo>
                <a:cubicBezTo>
                  <a:pt x="21" y="55"/>
                  <a:pt x="18" y="56"/>
                  <a:pt x="17" y="5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6"/>
                  <a:pt x="8" y="68"/>
                  <a:pt x="8" y="70"/>
                </a:cubicBezTo>
                <a:cubicBezTo>
                  <a:pt x="8" y="72"/>
                  <a:pt x="8" y="74"/>
                  <a:pt x="10" y="76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74" y="140"/>
                  <a:pt x="80" y="140"/>
                  <a:pt x="83" y="137"/>
                </a:cubicBezTo>
                <a:cubicBezTo>
                  <a:pt x="144" y="76"/>
                  <a:pt x="144" y="76"/>
                  <a:pt x="144" y="76"/>
                </a:cubicBezTo>
                <a:cubicBezTo>
                  <a:pt x="146" y="74"/>
                  <a:pt x="146" y="72"/>
                  <a:pt x="146" y="70"/>
                </a:cubicBezTo>
                <a:cubicBezTo>
                  <a:pt x="146" y="68"/>
                  <a:pt x="146" y="66"/>
                  <a:pt x="144" y="64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4" y="55"/>
                  <a:pt x="129" y="54"/>
                  <a:pt x="126" y="57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2"/>
                  <a:pt x="87" y="8"/>
                  <a:pt x="83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67" y="8"/>
                  <a:pt x="63" y="12"/>
                  <a:pt x="63" y="16"/>
                </a:cubicBezTo>
                <a:cubicBezTo>
                  <a:pt x="63" y="92"/>
                  <a:pt x="63" y="92"/>
                  <a:pt x="63" y="92"/>
                </a:cubicBezTo>
                <a:cubicBezTo>
                  <a:pt x="28" y="57"/>
                  <a:pt x="28" y="57"/>
                  <a:pt x="28" y="57"/>
                </a:cubicBezTo>
                <a:cubicBezTo>
                  <a:pt x="27" y="56"/>
                  <a:pt x="25" y="55"/>
                  <a:pt x="23" y="5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3"/>
          <p:cNvSpPr>
            <a:spLocks noEditPoints="1"/>
          </p:cNvSpPr>
          <p:nvPr/>
        </p:nvSpPr>
        <p:spPr bwMode="auto">
          <a:xfrm>
            <a:off x="10624246" y="3033056"/>
            <a:ext cx="390455" cy="350384"/>
          </a:xfrm>
          <a:custGeom>
            <a:avLst/>
            <a:gdLst>
              <a:gd name="T0" fmla="*/ 22 w 177"/>
              <a:gd name="T1" fmla="*/ 159 h 159"/>
              <a:gd name="T2" fmla="*/ 16 w 177"/>
              <a:gd name="T3" fmla="*/ 156 h 159"/>
              <a:gd name="T4" fmla="*/ 13 w 177"/>
              <a:gd name="T5" fmla="*/ 150 h 159"/>
              <a:gd name="T6" fmla="*/ 12 w 177"/>
              <a:gd name="T7" fmla="*/ 148 h 159"/>
              <a:gd name="T8" fmla="*/ 0 w 177"/>
              <a:gd name="T9" fmla="*/ 104 h 159"/>
              <a:gd name="T10" fmla="*/ 5 w 177"/>
              <a:gd name="T11" fmla="*/ 71 h 159"/>
              <a:gd name="T12" fmla="*/ 91 w 177"/>
              <a:gd name="T13" fmla="*/ 30 h 159"/>
              <a:gd name="T14" fmla="*/ 108 w 177"/>
              <a:gd name="T15" fmla="*/ 30 h 159"/>
              <a:gd name="T16" fmla="*/ 108 w 177"/>
              <a:gd name="T17" fmla="*/ 10 h 159"/>
              <a:gd name="T18" fmla="*/ 118 w 177"/>
              <a:gd name="T19" fmla="*/ 0 h 159"/>
              <a:gd name="T20" fmla="*/ 125 w 177"/>
              <a:gd name="T21" fmla="*/ 3 h 159"/>
              <a:gd name="T22" fmla="*/ 174 w 177"/>
              <a:gd name="T23" fmla="*/ 51 h 159"/>
              <a:gd name="T24" fmla="*/ 177 w 177"/>
              <a:gd name="T25" fmla="*/ 58 h 159"/>
              <a:gd name="T26" fmla="*/ 174 w 177"/>
              <a:gd name="T27" fmla="*/ 65 h 159"/>
              <a:gd name="T28" fmla="*/ 125 w 177"/>
              <a:gd name="T29" fmla="*/ 114 h 159"/>
              <a:gd name="T30" fmla="*/ 118 w 177"/>
              <a:gd name="T31" fmla="*/ 117 h 159"/>
              <a:gd name="T32" fmla="*/ 108 w 177"/>
              <a:gd name="T33" fmla="*/ 107 h 159"/>
              <a:gd name="T34" fmla="*/ 108 w 177"/>
              <a:gd name="T35" fmla="*/ 86 h 159"/>
              <a:gd name="T36" fmla="*/ 91 w 177"/>
              <a:gd name="T37" fmla="*/ 86 h 159"/>
              <a:gd name="T38" fmla="*/ 28 w 177"/>
              <a:gd name="T39" fmla="*/ 135 h 159"/>
              <a:gd name="T40" fmla="*/ 28 w 177"/>
              <a:gd name="T41" fmla="*/ 147 h 159"/>
              <a:gd name="T42" fmla="*/ 28 w 177"/>
              <a:gd name="T43" fmla="*/ 148 h 159"/>
              <a:gd name="T44" fmla="*/ 29 w 177"/>
              <a:gd name="T45" fmla="*/ 152 h 159"/>
              <a:gd name="T46" fmla="*/ 22 w 177"/>
              <a:gd name="T47" fmla="*/ 159 h 159"/>
              <a:gd name="T48" fmla="*/ 91 w 177"/>
              <a:gd name="T49" fmla="*/ 38 h 159"/>
              <a:gd name="T50" fmla="*/ 12 w 177"/>
              <a:gd name="T51" fmla="*/ 74 h 159"/>
              <a:gd name="T52" fmla="*/ 8 w 177"/>
              <a:gd name="T53" fmla="*/ 104 h 159"/>
              <a:gd name="T54" fmla="*/ 19 w 177"/>
              <a:gd name="T55" fmla="*/ 144 h 159"/>
              <a:gd name="T56" fmla="*/ 20 w 177"/>
              <a:gd name="T57" fmla="*/ 147 h 159"/>
              <a:gd name="T58" fmla="*/ 20 w 177"/>
              <a:gd name="T59" fmla="*/ 147 h 159"/>
              <a:gd name="T60" fmla="*/ 20 w 177"/>
              <a:gd name="T61" fmla="*/ 135 h 159"/>
              <a:gd name="T62" fmla="*/ 91 w 177"/>
              <a:gd name="T63" fmla="*/ 78 h 159"/>
              <a:gd name="T64" fmla="*/ 116 w 177"/>
              <a:gd name="T65" fmla="*/ 78 h 159"/>
              <a:gd name="T66" fmla="*/ 116 w 177"/>
              <a:gd name="T67" fmla="*/ 107 h 159"/>
              <a:gd name="T68" fmla="*/ 120 w 177"/>
              <a:gd name="T69" fmla="*/ 108 h 159"/>
              <a:gd name="T70" fmla="*/ 168 w 177"/>
              <a:gd name="T71" fmla="*/ 60 h 159"/>
              <a:gd name="T72" fmla="*/ 169 w 177"/>
              <a:gd name="T73" fmla="*/ 58 h 159"/>
              <a:gd name="T74" fmla="*/ 168 w 177"/>
              <a:gd name="T75" fmla="*/ 57 h 159"/>
              <a:gd name="T76" fmla="*/ 120 w 177"/>
              <a:gd name="T77" fmla="*/ 9 h 159"/>
              <a:gd name="T78" fmla="*/ 116 w 177"/>
              <a:gd name="T79" fmla="*/ 10 h 159"/>
              <a:gd name="T80" fmla="*/ 116 w 177"/>
              <a:gd name="T81" fmla="*/ 38 h 159"/>
              <a:gd name="T82" fmla="*/ 91 w 177"/>
              <a:gd name="T83" fmla="*/ 3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7" h="159">
                <a:moveTo>
                  <a:pt x="22" y="159"/>
                </a:moveTo>
                <a:cubicBezTo>
                  <a:pt x="18" y="159"/>
                  <a:pt x="16" y="156"/>
                  <a:pt x="16" y="156"/>
                </a:cubicBezTo>
                <a:cubicBezTo>
                  <a:pt x="14" y="154"/>
                  <a:pt x="14" y="152"/>
                  <a:pt x="13" y="150"/>
                </a:cubicBezTo>
                <a:cubicBezTo>
                  <a:pt x="12" y="149"/>
                  <a:pt x="12" y="148"/>
                  <a:pt x="12" y="148"/>
                </a:cubicBezTo>
                <a:cubicBezTo>
                  <a:pt x="4" y="129"/>
                  <a:pt x="0" y="114"/>
                  <a:pt x="0" y="104"/>
                </a:cubicBezTo>
                <a:cubicBezTo>
                  <a:pt x="0" y="90"/>
                  <a:pt x="1" y="80"/>
                  <a:pt x="5" y="71"/>
                </a:cubicBezTo>
                <a:cubicBezTo>
                  <a:pt x="16" y="43"/>
                  <a:pt x="44" y="30"/>
                  <a:pt x="91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4"/>
                  <a:pt x="113" y="0"/>
                  <a:pt x="118" y="0"/>
                </a:cubicBezTo>
                <a:cubicBezTo>
                  <a:pt x="121" y="0"/>
                  <a:pt x="123" y="1"/>
                  <a:pt x="125" y="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5" y="53"/>
                  <a:pt x="177" y="56"/>
                  <a:pt x="177" y="58"/>
                </a:cubicBezTo>
                <a:cubicBezTo>
                  <a:pt x="177" y="61"/>
                  <a:pt x="175" y="63"/>
                  <a:pt x="174" y="6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3" y="116"/>
                  <a:pt x="121" y="117"/>
                  <a:pt x="118" y="117"/>
                </a:cubicBezTo>
                <a:cubicBezTo>
                  <a:pt x="113" y="117"/>
                  <a:pt x="108" y="112"/>
                  <a:pt x="108" y="107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50" y="86"/>
                  <a:pt x="28" y="94"/>
                  <a:pt x="28" y="135"/>
                </a:cubicBezTo>
                <a:cubicBezTo>
                  <a:pt x="28" y="139"/>
                  <a:pt x="28" y="142"/>
                  <a:pt x="28" y="147"/>
                </a:cubicBezTo>
                <a:cubicBezTo>
                  <a:pt x="28" y="147"/>
                  <a:pt x="28" y="148"/>
                  <a:pt x="28" y="148"/>
                </a:cubicBezTo>
                <a:cubicBezTo>
                  <a:pt x="29" y="149"/>
                  <a:pt x="29" y="150"/>
                  <a:pt x="29" y="152"/>
                </a:cubicBezTo>
                <a:cubicBezTo>
                  <a:pt x="29" y="156"/>
                  <a:pt x="26" y="159"/>
                  <a:pt x="22" y="159"/>
                </a:cubicBezTo>
                <a:close/>
                <a:moveTo>
                  <a:pt x="91" y="38"/>
                </a:moveTo>
                <a:cubicBezTo>
                  <a:pt x="48" y="38"/>
                  <a:pt x="22" y="50"/>
                  <a:pt x="12" y="74"/>
                </a:cubicBezTo>
                <a:cubicBezTo>
                  <a:pt x="9" y="82"/>
                  <a:pt x="8" y="91"/>
                  <a:pt x="8" y="104"/>
                </a:cubicBezTo>
                <a:cubicBezTo>
                  <a:pt x="8" y="113"/>
                  <a:pt x="12" y="127"/>
                  <a:pt x="19" y="144"/>
                </a:cubicBezTo>
                <a:cubicBezTo>
                  <a:pt x="19" y="145"/>
                  <a:pt x="20" y="146"/>
                  <a:pt x="20" y="147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0" y="142"/>
                  <a:pt x="20" y="139"/>
                  <a:pt x="20" y="135"/>
                </a:cubicBezTo>
                <a:cubicBezTo>
                  <a:pt x="20" y="83"/>
                  <a:pt x="57" y="78"/>
                  <a:pt x="91" y="7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16" y="108"/>
                  <a:pt x="118" y="109"/>
                  <a:pt x="120" y="108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68" y="59"/>
                  <a:pt x="169" y="59"/>
                  <a:pt x="169" y="58"/>
                </a:cubicBezTo>
                <a:cubicBezTo>
                  <a:pt x="169" y="58"/>
                  <a:pt x="168" y="57"/>
                  <a:pt x="168" y="57"/>
                </a:cubicBezTo>
                <a:cubicBezTo>
                  <a:pt x="120" y="9"/>
                  <a:pt x="120" y="9"/>
                  <a:pt x="120" y="9"/>
                </a:cubicBezTo>
                <a:cubicBezTo>
                  <a:pt x="118" y="7"/>
                  <a:pt x="116" y="8"/>
                  <a:pt x="116" y="10"/>
                </a:cubicBezTo>
                <a:cubicBezTo>
                  <a:pt x="116" y="38"/>
                  <a:pt x="116" y="38"/>
                  <a:pt x="116" y="38"/>
                </a:cubicBezTo>
                <a:lnTo>
                  <a:pt x="91" y="3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4"/>
          <p:cNvSpPr>
            <a:spLocks noEditPoints="1"/>
          </p:cNvSpPr>
          <p:nvPr/>
        </p:nvSpPr>
        <p:spPr bwMode="auto">
          <a:xfrm>
            <a:off x="10682022" y="5624594"/>
            <a:ext cx="277698" cy="281426"/>
          </a:xfrm>
          <a:custGeom>
            <a:avLst/>
            <a:gdLst>
              <a:gd name="T0" fmla="*/ 99 w 126"/>
              <a:gd name="T1" fmla="*/ 127 h 128"/>
              <a:gd name="T2" fmla="*/ 90 w 126"/>
              <a:gd name="T3" fmla="*/ 123 h 128"/>
              <a:gd name="T4" fmla="*/ 63 w 126"/>
              <a:gd name="T5" fmla="*/ 97 h 128"/>
              <a:gd name="T6" fmla="*/ 37 w 126"/>
              <a:gd name="T7" fmla="*/ 123 h 128"/>
              <a:gd name="T8" fmla="*/ 18 w 126"/>
              <a:gd name="T9" fmla="*/ 123 h 128"/>
              <a:gd name="T10" fmla="*/ 4 w 126"/>
              <a:gd name="T11" fmla="*/ 110 h 128"/>
              <a:gd name="T12" fmla="*/ 0 w 126"/>
              <a:gd name="T13" fmla="*/ 100 h 128"/>
              <a:gd name="T14" fmla="*/ 4 w 126"/>
              <a:gd name="T15" fmla="*/ 91 h 128"/>
              <a:gd name="T16" fmla="*/ 31 w 126"/>
              <a:gd name="T17" fmla="*/ 64 h 128"/>
              <a:gd name="T18" fmla="*/ 4 w 126"/>
              <a:gd name="T19" fmla="*/ 38 h 128"/>
              <a:gd name="T20" fmla="*/ 0 w 126"/>
              <a:gd name="T21" fmla="*/ 28 h 128"/>
              <a:gd name="T22" fmla="*/ 4 w 126"/>
              <a:gd name="T23" fmla="*/ 19 h 128"/>
              <a:gd name="T24" fmla="*/ 18 w 126"/>
              <a:gd name="T25" fmla="*/ 5 h 128"/>
              <a:gd name="T26" fmla="*/ 37 w 126"/>
              <a:gd name="T27" fmla="*/ 5 h 128"/>
              <a:gd name="T28" fmla="*/ 63 w 126"/>
              <a:gd name="T29" fmla="*/ 32 h 128"/>
              <a:gd name="T30" fmla="*/ 90 w 126"/>
              <a:gd name="T31" fmla="*/ 5 h 128"/>
              <a:gd name="T32" fmla="*/ 109 w 126"/>
              <a:gd name="T33" fmla="*/ 5 h 128"/>
              <a:gd name="T34" fmla="*/ 122 w 126"/>
              <a:gd name="T35" fmla="*/ 19 h 128"/>
              <a:gd name="T36" fmla="*/ 126 w 126"/>
              <a:gd name="T37" fmla="*/ 28 h 128"/>
              <a:gd name="T38" fmla="*/ 122 w 126"/>
              <a:gd name="T39" fmla="*/ 38 h 128"/>
              <a:gd name="T40" fmla="*/ 96 w 126"/>
              <a:gd name="T41" fmla="*/ 64 h 128"/>
              <a:gd name="T42" fmla="*/ 122 w 126"/>
              <a:gd name="T43" fmla="*/ 91 h 128"/>
              <a:gd name="T44" fmla="*/ 126 w 126"/>
              <a:gd name="T45" fmla="*/ 100 h 128"/>
              <a:gd name="T46" fmla="*/ 122 w 126"/>
              <a:gd name="T47" fmla="*/ 110 h 128"/>
              <a:gd name="T48" fmla="*/ 109 w 126"/>
              <a:gd name="T49" fmla="*/ 123 h 128"/>
              <a:gd name="T50" fmla="*/ 99 w 126"/>
              <a:gd name="T51" fmla="*/ 127 h 128"/>
              <a:gd name="T52" fmla="*/ 63 w 126"/>
              <a:gd name="T53" fmla="*/ 86 h 128"/>
              <a:gd name="T54" fmla="*/ 95 w 126"/>
              <a:gd name="T55" fmla="*/ 118 h 128"/>
              <a:gd name="T56" fmla="*/ 103 w 126"/>
              <a:gd name="T57" fmla="*/ 118 h 128"/>
              <a:gd name="T58" fmla="*/ 117 w 126"/>
              <a:gd name="T59" fmla="*/ 104 h 128"/>
              <a:gd name="T60" fmla="*/ 118 w 126"/>
              <a:gd name="T61" fmla="*/ 100 h 128"/>
              <a:gd name="T62" fmla="*/ 117 w 126"/>
              <a:gd name="T63" fmla="*/ 96 h 128"/>
              <a:gd name="T64" fmla="*/ 85 w 126"/>
              <a:gd name="T65" fmla="*/ 64 h 128"/>
              <a:gd name="T66" fmla="*/ 117 w 126"/>
              <a:gd name="T67" fmla="*/ 32 h 128"/>
              <a:gd name="T68" fmla="*/ 118 w 126"/>
              <a:gd name="T69" fmla="*/ 28 h 128"/>
              <a:gd name="T70" fmla="*/ 117 w 126"/>
              <a:gd name="T71" fmla="*/ 24 h 128"/>
              <a:gd name="T72" fmla="*/ 103 w 126"/>
              <a:gd name="T73" fmla="*/ 11 h 128"/>
              <a:gd name="T74" fmla="*/ 95 w 126"/>
              <a:gd name="T75" fmla="*/ 11 h 128"/>
              <a:gd name="T76" fmla="*/ 63 w 126"/>
              <a:gd name="T77" fmla="*/ 43 h 128"/>
              <a:gd name="T78" fmla="*/ 31 w 126"/>
              <a:gd name="T79" fmla="*/ 11 h 128"/>
              <a:gd name="T80" fmla="*/ 24 w 126"/>
              <a:gd name="T81" fmla="*/ 11 h 128"/>
              <a:gd name="T82" fmla="*/ 10 w 126"/>
              <a:gd name="T83" fmla="*/ 24 h 128"/>
              <a:gd name="T84" fmla="*/ 8 w 126"/>
              <a:gd name="T85" fmla="*/ 28 h 128"/>
              <a:gd name="T86" fmla="*/ 10 w 126"/>
              <a:gd name="T87" fmla="*/ 32 h 128"/>
              <a:gd name="T88" fmla="*/ 42 w 126"/>
              <a:gd name="T89" fmla="*/ 64 h 128"/>
              <a:gd name="T90" fmla="*/ 10 w 126"/>
              <a:gd name="T91" fmla="*/ 96 h 128"/>
              <a:gd name="T92" fmla="*/ 8 w 126"/>
              <a:gd name="T93" fmla="*/ 100 h 128"/>
              <a:gd name="T94" fmla="*/ 10 w 126"/>
              <a:gd name="T95" fmla="*/ 104 h 128"/>
              <a:gd name="T96" fmla="*/ 24 w 126"/>
              <a:gd name="T97" fmla="*/ 118 h 128"/>
              <a:gd name="T98" fmla="*/ 31 w 126"/>
              <a:gd name="T99" fmla="*/ 118 h 128"/>
              <a:gd name="T100" fmla="*/ 63 w 126"/>
              <a:gd name="T101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6" h="128">
                <a:moveTo>
                  <a:pt x="99" y="127"/>
                </a:moveTo>
                <a:cubicBezTo>
                  <a:pt x="96" y="127"/>
                  <a:pt x="92" y="126"/>
                  <a:pt x="90" y="123"/>
                </a:cubicBezTo>
                <a:cubicBezTo>
                  <a:pt x="63" y="97"/>
                  <a:pt x="63" y="97"/>
                  <a:pt x="63" y="97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2" y="128"/>
                  <a:pt x="23" y="128"/>
                  <a:pt x="18" y="123"/>
                </a:cubicBezTo>
                <a:cubicBezTo>
                  <a:pt x="4" y="110"/>
                  <a:pt x="4" y="110"/>
                  <a:pt x="4" y="110"/>
                </a:cubicBezTo>
                <a:cubicBezTo>
                  <a:pt x="2" y="107"/>
                  <a:pt x="0" y="104"/>
                  <a:pt x="0" y="100"/>
                </a:cubicBezTo>
                <a:cubicBezTo>
                  <a:pt x="0" y="97"/>
                  <a:pt x="2" y="93"/>
                  <a:pt x="4" y="91"/>
                </a:cubicBezTo>
                <a:cubicBezTo>
                  <a:pt x="31" y="64"/>
                  <a:pt x="31" y="64"/>
                  <a:pt x="31" y="64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5"/>
                  <a:pt x="0" y="32"/>
                  <a:pt x="0" y="28"/>
                </a:cubicBezTo>
                <a:cubicBezTo>
                  <a:pt x="0" y="25"/>
                  <a:pt x="2" y="21"/>
                  <a:pt x="4" y="19"/>
                </a:cubicBezTo>
                <a:cubicBezTo>
                  <a:pt x="18" y="5"/>
                  <a:pt x="18" y="5"/>
                  <a:pt x="18" y="5"/>
                </a:cubicBezTo>
                <a:cubicBezTo>
                  <a:pt x="23" y="0"/>
                  <a:pt x="32" y="0"/>
                  <a:pt x="37" y="5"/>
                </a:cubicBezTo>
                <a:cubicBezTo>
                  <a:pt x="63" y="32"/>
                  <a:pt x="63" y="32"/>
                  <a:pt x="63" y="32"/>
                </a:cubicBezTo>
                <a:cubicBezTo>
                  <a:pt x="90" y="5"/>
                  <a:pt x="90" y="5"/>
                  <a:pt x="90" y="5"/>
                </a:cubicBezTo>
                <a:cubicBezTo>
                  <a:pt x="95" y="0"/>
                  <a:pt x="104" y="0"/>
                  <a:pt x="109" y="5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5" y="21"/>
                  <a:pt x="126" y="25"/>
                  <a:pt x="126" y="28"/>
                </a:cubicBezTo>
                <a:cubicBezTo>
                  <a:pt x="126" y="32"/>
                  <a:pt x="125" y="35"/>
                  <a:pt x="122" y="38"/>
                </a:cubicBezTo>
                <a:cubicBezTo>
                  <a:pt x="96" y="64"/>
                  <a:pt x="96" y="64"/>
                  <a:pt x="96" y="64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5" y="93"/>
                  <a:pt x="126" y="97"/>
                  <a:pt x="126" y="100"/>
                </a:cubicBezTo>
                <a:cubicBezTo>
                  <a:pt x="126" y="104"/>
                  <a:pt x="125" y="107"/>
                  <a:pt x="122" y="11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6" y="126"/>
                  <a:pt x="103" y="127"/>
                  <a:pt x="99" y="127"/>
                </a:cubicBezTo>
                <a:close/>
                <a:moveTo>
                  <a:pt x="63" y="86"/>
                </a:moveTo>
                <a:cubicBezTo>
                  <a:pt x="95" y="118"/>
                  <a:pt x="95" y="118"/>
                  <a:pt x="95" y="118"/>
                </a:cubicBezTo>
                <a:cubicBezTo>
                  <a:pt x="97" y="120"/>
                  <a:pt x="101" y="120"/>
                  <a:pt x="103" y="118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8" y="103"/>
                  <a:pt x="118" y="102"/>
                  <a:pt x="118" y="100"/>
                </a:cubicBezTo>
                <a:cubicBezTo>
                  <a:pt x="118" y="99"/>
                  <a:pt x="118" y="97"/>
                  <a:pt x="117" y="96"/>
                </a:cubicBezTo>
                <a:cubicBezTo>
                  <a:pt x="85" y="64"/>
                  <a:pt x="85" y="64"/>
                  <a:pt x="85" y="64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8" y="31"/>
                  <a:pt x="118" y="30"/>
                  <a:pt x="118" y="28"/>
                </a:cubicBezTo>
                <a:cubicBezTo>
                  <a:pt x="118" y="27"/>
                  <a:pt x="118" y="25"/>
                  <a:pt x="117" y="24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1" y="9"/>
                  <a:pt x="97" y="9"/>
                  <a:pt x="95" y="11"/>
                </a:cubicBezTo>
                <a:cubicBezTo>
                  <a:pt x="63" y="43"/>
                  <a:pt x="63" y="43"/>
                  <a:pt x="63" y="43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9"/>
                  <a:pt x="26" y="9"/>
                  <a:pt x="24" y="11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8" y="27"/>
                  <a:pt x="8" y="28"/>
                </a:cubicBezTo>
                <a:cubicBezTo>
                  <a:pt x="8" y="30"/>
                  <a:pt x="9" y="31"/>
                  <a:pt x="10" y="32"/>
                </a:cubicBezTo>
                <a:cubicBezTo>
                  <a:pt x="42" y="64"/>
                  <a:pt x="42" y="64"/>
                  <a:pt x="42" y="64"/>
                </a:cubicBezTo>
                <a:cubicBezTo>
                  <a:pt x="10" y="96"/>
                  <a:pt x="10" y="96"/>
                  <a:pt x="10" y="96"/>
                </a:cubicBezTo>
                <a:cubicBezTo>
                  <a:pt x="9" y="97"/>
                  <a:pt x="8" y="99"/>
                  <a:pt x="8" y="100"/>
                </a:cubicBezTo>
                <a:cubicBezTo>
                  <a:pt x="8" y="102"/>
                  <a:pt x="9" y="103"/>
                  <a:pt x="10" y="104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6" y="120"/>
                  <a:pt x="29" y="120"/>
                  <a:pt x="31" y="118"/>
                </a:cubicBezTo>
                <a:lnTo>
                  <a:pt x="63" y="8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8955262" y="5591047"/>
            <a:ext cx="325224" cy="326156"/>
          </a:xfrm>
          <a:custGeom>
            <a:avLst/>
            <a:gdLst>
              <a:gd name="T0" fmla="*/ 84 w 148"/>
              <a:gd name="T1" fmla="*/ 148 h 148"/>
              <a:gd name="T2" fmla="*/ 64 w 148"/>
              <a:gd name="T3" fmla="*/ 148 h 148"/>
              <a:gd name="T4" fmla="*/ 55 w 148"/>
              <a:gd name="T5" fmla="*/ 144 h 148"/>
              <a:gd name="T6" fmla="*/ 51 w 148"/>
              <a:gd name="T7" fmla="*/ 134 h 148"/>
              <a:gd name="T8" fmla="*/ 51 w 148"/>
              <a:gd name="T9" fmla="*/ 97 h 148"/>
              <a:gd name="T10" fmla="*/ 14 w 148"/>
              <a:gd name="T11" fmla="*/ 97 h 148"/>
              <a:gd name="T12" fmla="*/ 4 w 148"/>
              <a:gd name="T13" fmla="*/ 93 h 148"/>
              <a:gd name="T14" fmla="*/ 0 w 148"/>
              <a:gd name="T15" fmla="*/ 83 h 148"/>
              <a:gd name="T16" fmla="*/ 0 w 148"/>
              <a:gd name="T17" fmla="*/ 64 h 148"/>
              <a:gd name="T18" fmla="*/ 4 w 148"/>
              <a:gd name="T19" fmla="*/ 55 h 148"/>
              <a:gd name="T20" fmla="*/ 14 w 148"/>
              <a:gd name="T21" fmla="*/ 51 h 148"/>
              <a:gd name="T22" fmla="*/ 51 w 148"/>
              <a:gd name="T23" fmla="*/ 51 h 148"/>
              <a:gd name="T24" fmla="*/ 51 w 148"/>
              <a:gd name="T25" fmla="*/ 13 h 148"/>
              <a:gd name="T26" fmla="*/ 55 w 148"/>
              <a:gd name="T27" fmla="*/ 4 h 148"/>
              <a:gd name="T28" fmla="*/ 64 w 148"/>
              <a:gd name="T29" fmla="*/ 0 h 148"/>
              <a:gd name="T30" fmla="*/ 84 w 148"/>
              <a:gd name="T31" fmla="*/ 0 h 148"/>
              <a:gd name="T32" fmla="*/ 93 w 148"/>
              <a:gd name="T33" fmla="*/ 4 h 148"/>
              <a:gd name="T34" fmla="*/ 97 w 148"/>
              <a:gd name="T35" fmla="*/ 13 h 148"/>
              <a:gd name="T36" fmla="*/ 97 w 148"/>
              <a:gd name="T37" fmla="*/ 51 h 148"/>
              <a:gd name="T38" fmla="*/ 134 w 148"/>
              <a:gd name="T39" fmla="*/ 51 h 148"/>
              <a:gd name="T40" fmla="*/ 144 w 148"/>
              <a:gd name="T41" fmla="*/ 55 h 148"/>
              <a:gd name="T42" fmla="*/ 148 w 148"/>
              <a:gd name="T43" fmla="*/ 64 h 148"/>
              <a:gd name="T44" fmla="*/ 148 w 148"/>
              <a:gd name="T45" fmla="*/ 83 h 148"/>
              <a:gd name="T46" fmla="*/ 144 w 148"/>
              <a:gd name="T47" fmla="*/ 93 h 148"/>
              <a:gd name="T48" fmla="*/ 134 w 148"/>
              <a:gd name="T49" fmla="*/ 97 h 148"/>
              <a:gd name="T50" fmla="*/ 97 w 148"/>
              <a:gd name="T51" fmla="*/ 97 h 148"/>
              <a:gd name="T52" fmla="*/ 97 w 148"/>
              <a:gd name="T53" fmla="*/ 134 h 148"/>
              <a:gd name="T54" fmla="*/ 93 w 148"/>
              <a:gd name="T55" fmla="*/ 144 h 148"/>
              <a:gd name="T56" fmla="*/ 84 w 148"/>
              <a:gd name="T57" fmla="*/ 148 h 148"/>
              <a:gd name="T58" fmla="*/ 14 w 148"/>
              <a:gd name="T59" fmla="*/ 59 h 148"/>
              <a:gd name="T60" fmla="*/ 10 w 148"/>
              <a:gd name="T61" fmla="*/ 60 h 148"/>
              <a:gd name="T62" fmla="*/ 8 w 148"/>
              <a:gd name="T63" fmla="*/ 64 h 148"/>
              <a:gd name="T64" fmla="*/ 8 w 148"/>
              <a:gd name="T65" fmla="*/ 83 h 148"/>
              <a:gd name="T66" fmla="*/ 10 w 148"/>
              <a:gd name="T67" fmla="*/ 87 h 148"/>
              <a:gd name="T68" fmla="*/ 14 w 148"/>
              <a:gd name="T69" fmla="*/ 89 h 148"/>
              <a:gd name="T70" fmla="*/ 59 w 148"/>
              <a:gd name="T71" fmla="*/ 89 h 148"/>
              <a:gd name="T72" fmla="*/ 59 w 148"/>
              <a:gd name="T73" fmla="*/ 134 h 148"/>
              <a:gd name="T74" fmla="*/ 61 w 148"/>
              <a:gd name="T75" fmla="*/ 138 h 148"/>
              <a:gd name="T76" fmla="*/ 64 w 148"/>
              <a:gd name="T77" fmla="*/ 140 h 148"/>
              <a:gd name="T78" fmla="*/ 84 w 148"/>
              <a:gd name="T79" fmla="*/ 140 h 148"/>
              <a:gd name="T80" fmla="*/ 87 w 148"/>
              <a:gd name="T81" fmla="*/ 138 h 148"/>
              <a:gd name="T82" fmla="*/ 89 w 148"/>
              <a:gd name="T83" fmla="*/ 134 h 148"/>
              <a:gd name="T84" fmla="*/ 89 w 148"/>
              <a:gd name="T85" fmla="*/ 89 h 148"/>
              <a:gd name="T86" fmla="*/ 134 w 148"/>
              <a:gd name="T87" fmla="*/ 89 h 148"/>
              <a:gd name="T88" fmla="*/ 138 w 148"/>
              <a:gd name="T89" fmla="*/ 87 h 148"/>
              <a:gd name="T90" fmla="*/ 140 w 148"/>
              <a:gd name="T91" fmla="*/ 83 h 148"/>
              <a:gd name="T92" fmla="*/ 140 w 148"/>
              <a:gd name="T93" fmla="*/ 64 h 148"/>
              <a:gd name="T94" fmla="*/ 138 w 148"/>
              <a:gd name="T95" fmla="*/ 60 h 148"/>
              <a:gd name="T96" fmla="*/ 134 w 148"/>
              <a:gd name="T97" fmla="*/ 59 h 148"/>
              <a:gd name="T98" fmla="*/ 89 w 148"/>
              <a:gd name="T99" fmla="*/ 59 h 148"/>
              <a:gd name="T100" fmla="*/ 89 w 148"/>
              <a:gd name="T101" fmla="*/ 13 h 148"/>
              <a:gd name="T102" fmla="*/ 87 w 148"/>
              <a:gd name="T103" fmla="*/ 10 h 148"/>
              <a:gd name="T104" fmla="*/ 84 w 148"/>
              <a:gd name="T105" fmla="*/ 8 h 148"/>
              <a:gd name="T106" fmla="*/ 64 w 148"/>
              <a:gd name="T107" fmla="*/ 8 h 148"/>
              <a:gd name="T108" fmla="*/ 61 w 148"/>
              <a:gd name="T109" fmla="*/ 10 h 148"/>
              <a:gd name="T110" fmla="*/ 59 w 148"/>
              <a:gd name="T111" fmla="*/ 13 h 148"/>
              <a:gd name="T112" fmla="*/ 59 w 148"/>
              <a:gd name="T113" fmla="*/ 59 h 148"/>
              <a:gd name="T114" fmla="*/ 14 w 148"/>
              <a:gd name="T115" fmla="*/ 5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" h="148">
                <a:moveTo>
                  <a:pt x="84" y="148"/>
                </a:moveTo>
                <a:cubicBezTo>
                  <a:pt x="64" y="148"/>
                  <a:pt x="64" y="148"/>
                  <a:pt x="64" y="148"/>
                </a:cubicBezTo>
                <a:cubicBezTo>
                  <a:pt x="61" y="148"/>
                  <a:pt x="57" y="146"/>
                  <a:pt x="55" y="144"/>
                </a:cubicBezTo>
                <a:cubicBezTo>
                  <a:pt x="52" y="141"/>
                  <a:pt x="51" y="138"/>
                  <a:pt x="51" y="134"/>
                </a:cubicBezTo>
                <a:cubicBezTo>
                  <a:pt x="51" y="97"/>
                  <a:pt x="51" y="97"/>
                  <a:pt x="51" y="97"/>
                </a:cubicBezTo>
                <a:cubicBezTo>
                  <a:pt x="14" y="97"/>
                  <a:pt x="14" y="97"/>
                  <a:pt x="14" y="97"/>
                </a:cubicBezTo>
                <a:cubicBezTo>
                  <a:pt x="10" y="97"/>
                  <a:pt x="7" y="95"/>
                  <a:pt x="4" y="93"/>
                </a:cubicBezTo>
                <a:cubicBezTo>
                  <a:pt x="2" y="90"/>
                  <a:pt x="0" y="87"/>
                  <a:pt x="0" y="8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1"/>
                  <a:pt x="2" y="57"/>
                  <a:pt x="4" y="55"/>
                </a:cubicBezTo>
                <a:cubicBezTo>
                  <a:pt x="7" y="52"/>
                  <a:pt x="10" y="51"/>
                  <a:pt x="14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0"/>
                  <a:pt x="52" y="6"/>
                  <a:pt x="55" y="4"/>
                </a:cubicBezTo>
                <a:cubicBezTo>
                  <a:pt x="57" y="1"/>
                  <a:pt x="61" y="0"/>
                  <a:pt x="6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7" y="0"/>
                  <a:pt x="91" y="1"/>
                  <a:pt x="93" y="4"/>
                </a:cubicBezTo>
                <a:cubicBezTo>
                  <a:pt x="96" y="6"/>
                  <a:pt x="97" y="10"/>
                  <a:pt x="97" y="13"/>
                </a:cubicBezTo>
                <a:cubicBezTo>
                  <a:pt x="97" y="51"/>
                  <a:pt x="97" y="51"/>
                  <a:pt x="97" y="51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8" y="51"/>
                  <a:pt x="141" y="52"/>
                  <a:pt x="144" y="55"/>
                </a:cubicBezTo>
                <a:cubicBezTo>
                  <a:pt x="146" y="57"/>
                  <a:pt x="148" y="61"/>
                  <a:pt x="148" y="64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8" y="87"/>
                  <a:pt x="146" y="90"/>
                  <a:pt x="144" y="93"/>
                </a:cubicBezTo>
                <a:cubicBezTo>
                  <a:pt x="141" y="95"/>
                  <a:pt x="138" y="97"/>
                  <a:pt x="134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8"/>
                  <a:pt x="96" y="141"/>
                  <a:pt x="93" y="144"/>
                </a:cubicBezTo>
                <a:cubicBezTo>
                  <a:pt x="91" y="146"/>
                  <a:pt x="87" y="148"/>
                  <a:pt x="84" y="148"/>
                </a:cubicBezTo>
                <a:close/>
                <a:moveTo>
                  <a:pt x="14" y="59"/>
                </a:moveTo>
                <a:cubicBezTo>
                  <a:pt x="12" y="59"/>
                  <a:pt x="11" y="59"/>
                  <a:pt x="10" y="60"/>
                </a:cubicBezTo>
                <a:cubicBezTo>
                  <a:pt x="9" y="61"/>
                  <a:pt x="8" y="63"/>
                  <a:pt x="8" y="64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5"/>
                  <a:pt x="9" y="86"/>
                  <a:pt x="10" y="87"/>
                </a:cubicBezTo>
                <a:cubicBezTo>
                  <a:pt x="11" y="88"/>
                  <a:pt x="12" y="89"/>
                  <a:pt x="14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59" y="136"/>
                  <a:pt x="60" y="137"/>
                  <a:pt x="61" y="138"/>
                </a:cubicBezTo>
                <a:cubicBezTo>
                  <a:pt x="62" y="139"/>
                  <a:pt x="63" y="140"/>
                  <a:pt x="64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5" y="140"/>
                  <a:pt x="86" y="139"/>
                  <a:pt x="87" y="138"/>
                </a:cubicBezTo>
                <a:cubicBezTo>
                  <a:pt x="88" y="137"/>
                  <a:pt x="89" y="136"/>
                  <a:pt x="89" y="134"/>
                </a:cubicBezTo>
                <a:cubicBezTo>
                  <a:pt x="89" y="89"/>
                  <a:pt x="89" y="89"/>
                  <a:pt x="89" y="89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36" y="89"/>
                  <a:pt x="137" y="88"/>
                  <a:pt x="138" y="87"/>
                </a:cubicBezTo>
                <a:cubicBezTo>
                  <a:pt x="139" y="86"/>
                  <a:pt x="140" y="85"/>
                  <a:pt x="140" y="83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0" y="63"/>
                  <a:pt x="139" y="61"/>
                  <a:pt x="138" y="60"/>
                </a:cubicBezTo>
                <a:cubicBezTo>
                  <a:pt x="137" y="59"/>
                  <a:pt x="136" y="59"/>
                  <a:pt x="13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2"/>
                  <a:pt x="88" y="11"/>
                  <a:pt x="87" y="10"/>
                </a:cubicBezTo>
                <a:cubicBezTo>
                  <a:pt x="86" y="9"/>
                  <a:pt x="85" y="8"/>
                  <a:pt x="8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2" y="9"/>
                  <a:pt x="61" y="10"/>
                </a:cubicBezTo>
                <a:cubicBezTo>
                  <a:pt x="60" y="11"/>
                  <a:pt x="59" y="12"/>
                  <a:pt x="59" y="13"/>
                </a:cubicBezTo>
                <a:cubicBezTo>
                  <a:pt x="59" y="59"/>
                  <a:pt x="59" y="59"/>
                  <a:pt x="59" y="59"/>
                </a:cubicBezTo>
                <a:lnTo>
                  <a:pt x="14" y="5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8069051" y="3031192"/>
            <a:ext cx="408160" cy="352248"/>
          </a:xfrm>
          <a:custGeom>
            <a:avLst/>
            <a:gdLst>
              <a:gd name="T0" fmla="*/ 159 w 185"/>
              <a:gd name="T1" fmla="*/ 160 h 160"/>
              <a:gd name="T2" fmla="*/ 152 w 185"/>
              <a:gd name="T3" fmla="*/ 7 h 160"/>
              <a:gd name="T4" fmla="*/ 178 w 185"/>
              <a:gd name="T5" fmla="*/ 0 h 160"/>
              <a:gd name="T6" fmla="*/ 185 w 185"/>
              <a:gd name="T7" fmla="*/ 153 h 160"/>
              <a:gd name="T8" fmla="*/ 160 w 185"/>
              <a:gd name="T9" fmla="*/ 152 h 160"/>
              <a:gd name="T10" fmla="*/ 177 w 185"/>
              <a:gd name="T11" fmla="*/ 8 h 160"/>
              <a:gd name="T12" fmla="*/ 160 w 185"/>
              <a:gd name="T13" fmla="*/ 152 h 160"/>
              <a:gd name="T14" fmla="*/ 121 w 185"/>
              <a:gd name="T15" fmla="*/ 160 h 160"/>
              <a:gd name="T16" fmla="*/ 114 w 185"/>
              <a:gd name="T17" fmla="*/ 58 h 160"/>
              <a:gd name="T18" fmla="*/ 140 w 185"/>
              <a:gd name="T19" fmla="*/ 51 h 160"/>
              <a:gd name="T20" fmla="*/ 147 w 185"/>
              <a:gd name="T21" fmla="*/ 153 h 160"/>
              <a:gd name="T22" fmla="*/ 122 w 185"/>
              <a:gd name="T23" fmla="*/ 152 h 160"/>
              <a:gd name="T24" fmla="*/ 139 w 185"/>
              <a:gd name="T25" fmla="*/ 59 h 160"/>
              <a:gd name="T26" fmla="*/ 122 w 185"/>
              <a:gd name="T27" fmla="*/ 152 h 160"/>
              <a:gd name="T28" fmla="*/ 83 w 185"/>
              <a:gd name="T29" fmla="*/ 160 h 160"/>
              <a:gd name="T30" fmla="*/ 76 w 185"/>
              <a:gd name="T31" fmla="*/ 96 h 160"/>
              <a:gd name="T32" fmla="*/ 102 w 185"/>
              <a:gd name="T33" fmla="*/ 89 h 160"/>
              <a:gd name="T34" fmla="*/ 109 w 185"/>
              <a:gd name="T35" fmla="*/ 153 h 160"/>
              <a:gd name="T36" fmla="*/ 84 w 185"/>
              <a:gd name="T37" fmla="*/ 152 h 160"/>
              <a:gd name="T38" fmla="*/ 101 w 185"/>
              <a:gd name="T39" fmla="*/ 97 h 160"/>
              <a:gd name="T40" fmla="*/ 84 w 185"/>
              <a:gd name="T41" fmla="*/ 152 h 160"/>
              <a:gd name="T42" fmla="*/ 45 w 185"/>
              <a:gd name="T43" fmla="*/ 160 h 160"/>
              <a:gd name="T44" fmla="*/ 38 w 185"/>
              <a:gd name="T45" fmla="*/ 121 h 160"/>
              <a:gd name="T46" fmla="*/ 64 w 185"/>
              <a:gd name="T47" fmla="*/ 114 h 160"/>
              <a:gd name="T48" fmla="*/ 71 w 185"/>
              <a:gd name="T49" fmla="*/ 153 h 160"/>
              <a:gd name="T50" fmla="*/ 46 w 185"/>
              <a:gd name="T51" fmla="*/ 152 h 160"/>
              <a:gd name="T52" fmla="*/ 63 w 185"/>
              <a:gd name="T53" fmla="*/ 122 h 160"/>
              <a:gd name="T54" fmla="*/ 46 w 185"/>
              <a:gd name="T55" fmla="*/ 152 h 160"/>
              <a:gd name="T56" fmla="*/ 7 w 185"/>
              <a:gd name="T57" fmla="*/ 160 h 160"/>
              <a:gd name="T58" fmla="*/ 0 w 185"/>
              <a:gd name="T59" fmla="*/ 134 h 160"/>
              <a:gd name="T60" fmla="*/ 26 w 185"/>
              <a:gd name="T61" fmla="*/ 127 h 160"/>
              <a:gd name="T62" fmla="*/ 33 w 185"/>
              <a:gd name="T63" fmla="*/ 153 h 160"/>
              <a:gd name="T64" fmla="*/ 8 w 185"/>
              <a:gd name="T65" fmla="*/ 152 h 160"/>
              <a:gd name="T66" fmla="*/ 25 w 185"/>
              <a:gd name="T67" fmla="*/ 135 h 160"/>
              <a:gd name="T68" fmla="*/ 8 w 185"/>
              <a:gd name="T69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5" h="160">
                <a:moveTo>
                  <a:pt x="178" y="160"/>
                </a:moveTo>
                <a:cubicBezTo>
                  <a:pt x="159" y="160"/>
                  <a:pt x="159" y="160"/>
                  <a:pt x="159" y="160"/>
                </a:cubicBezTo>
                <a:cubicBezTo>
                  <a:pt x="155" y="160"/>
                  <a:pt x="152" y="157"/>
                  <a:pt x="152" y="153"/>
                </a:cubicBezTo>
                <a:cubicBezTo>
                  <a:pt x="152" y="7"/>
                  <a:pt x="152" y="7"/>
                  <a:pt x="152" y="7"/>
                </a:cubicBezTo>
                <a:cubicBezTo>
                  <a:pt x="152" y="3"/>
                  <a:pt x="155" y="0"/>
                  <a:pt x="159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2" y="0"/>
                  <a:pt x="185" y="3"/>
                  <a:pt x="185" y="7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5" y="157"/>
                  <a:pt x="182" y="160"/>
                  <a:pt x="178" y="160"/>
                </a:cubicBezTo>
                <a:close/>
                <a:moveTo>
                  <a:pt x="160" y="152"/>
                </a:moveTo>
                <a:cubicBezTo>
                  <a:pt x="177" y="152"/>
                  <a:pt x="177" y="152"/>
                  <a:pt x="177" y="152"/>
                </a:cubicBezTo>
                <a:cubicBezTo>
                  <a:pt x="177" y="8"/>
                  <a:pt x="177" y="8"/>
                  <a:pt x="177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52"/>
                </a:lnTo>
                <a:close/>
                <a:moveTo>
                  <a:pt x="140" y="160"/>
                </a:moveTo>
                <a:cubicBezTo>
                  <a:pt x="121" y="160"/>
                  <a:pt x="121" y="160"/>
                  <a:pt x="121" y="160"/>
                </a:cubicBezTo>
                <a:cubicBezTo>
                  <a:pt x="117" y="160"/>
                  <a:pt x="114" y="157"/>
                  <a:pt x="114" y="153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4"/>
                  <a:pt x="117" y="51"/>
                  <a:pt x="121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4" y="51"/>
                  <a:pt x="147" y="54"/>
                  <a:pt x="147" y="58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7" y="157"/>
                  <a:pt x="144" y="160"/>
                  <a:pt x="140" y="160"/>
                </a:cubicBezTo>
                <a:close/>
                <a:moveTo>
                  <a:pt x="122" y="152"/>
                </a:moveTo>
                <a:cubicBezTo>
                  <a:pt x="139" y="152"/>
                  <a:pt x="139" y="152"/>
                  <a:pt x="139" y="152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22" y="59"/>
                  <a:pt x="122" y="59"/>
                  <a:pt x="122" y="59"/>
                </a:cubicBezTo>
                <a:lnTo>
                  <a:pt x="122" y="152"/>
                </a:lnTo>
                <a:close/>
                <a:moveTo>
                  <a:pt x="102" y="160"/>
                </a:moveTo>
                <a:cubicBezTo>
                  <a:pt x="83" y="160"/>
                  <a:pt x="83" y="160"/>
                  <a:pt x="83" y="160"/>
                </a:cubicBezTo>
                <a:cubicBezTo>
                  <a:pt x="79" y="160"/>
                  <a:pt x="76" y="157"/>
                  <a:pt x="76" y="153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2"/>
                  <a:pt x="79" y="89"/>
                  <a:pt x="83" y="89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06" y="89"/>
                  <a:pt x="109" y="92"/>
                  <a:pt x="109" y="96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7"/>
                  <a:pt x="106" y="160"/>
                  <a:pt x="102" y="160"/>
                </a:cubicBezTo>
                <a:close/>
                <a:moveTo>
                  <a:pt x="84" y="152"/>
                </a:moveTo>
                <a:cubicBezTo>
                  <a:pt x="101" y="152"/>
                  <a:pt x="101" y="152"/>
                  <a:pt x="101" y="15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84" y="97"/>
                  <a:pt x="84" y="97"/>
                  <a:pt x="84" y="97"/>
                </a:cubicBezTo>
                <a:lnTo>
                  <a:pt x="84" y="152"/>
                </a:lnTo>
                <a:close/>
                <a:moveTo>
                  <a:pt x="64" y="160"/>
                </a:moveTo>
                <a:cubicBezTo>
                  <a:pt x="45" y="160"/>
                  <a:pt x="45" y="160"/>
                  <a:pt x="45" y="160"/>
                </a:cubicBezTo>
                <a:cubicBezTo>
                  <a:pt x="41" y="160"/>
                  <a:pt x="38" y="157"/>
                  <a:pt x="38" y="153"/>
                </a:cubicBezTo>
                <a:cubicBezTo>
                  <a:pt x="38" y="121"/>
                  <a:pt x="38" y="121"/>
                  <a:pt x="38" y="121"/>
                </a:cubicBezTo>
                <a:cubicBezTo>
                  <a:pt x="38" y="117"/>
                  <a:pt x="41" y="114"/>
                  <a:pt x="45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8" y="114"/>
                  <a:pt x="71" y="117"/>
                  <a:pt x="71" y="121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1" y="157"/>
                  <a:pt x="68" y="160"/>
                  <a:pt x="64" y="160"/>
                </a:cubicBezTo>
                <a:close/>
                <a:moveTo>
                  <a:pt x="46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46" y="122"/>
                  <a:pt x="46" y="122"/>
                  <a:pt x="46" y="122"/>
                </a:cubicBezTo>
                <a:lnTo>
                  <a:pt x="46" y="152"/>
                </a:lnTo>
                <a:close/>
                <a:moveTo>
                  <a:pt x="26" y="160"/>
                </a:moveTo>
                <a:cubicBezTo>
                  <a:pt x="7" y="160"/>
                  <a:pt x="7" y="160"/>
                  <a:pt x="7" y="160"/>
                </a:cubicBezTo>
                <a:cubicBezTo>
                  <a:pt x="3" y="160"/>
                  <a:pt x="0" y="157"/>
                  <a:pt x="0" y="153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0"/>
                  <a:pt x="3" y="127"/>
                  <a:pt x="7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0" y="127"/>
                  <a:pt x="33" y="130"/>
                  <a:pt x="33" y="134"/>
                </a:cubicBezTo>
                <a:cubicBezTo>
                  <a:pt x="33" y="153"/>
                  <a:pt x="33" y="153"/>
                  <a:pt x="33" y="153"/>
                </a:cubicBezTo>
                <a:cubicBezTo>
                  <a:pt x="33" y="157"/>
                  <a:pt x="30" y="160"/>
                  <a:pt x="26" y="160"/>
                </a:cubicBezTo>
                <a:close/>
                <a:moveTo>
                  <a:pt x="8" y="152"/>
                </a:moveTo>
                <a:cubicBezTo>
                  <a:pt x="25" y="152"/>
                  <a:pt x="25" y="152"/>
                  <a:pt x="25" y="152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8" y="135"/>
                  <a:pt x="8" y="135"/>
                  <a:pt x="8" y="135"/>
                </a:cubicBezTo>
                <a:lnTo>
                  <a:pt x="8" y="15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2184273" y="5551908"/>
            <a:ext cx="305655" cy="398842"/>
            <a:chOff x="2126498" y="4085970"/>
            <a:chExt cx="305655" cy="398842"/>
          </a:xfrm>
        </p:grpSpPr>
        <p:sp>
          <p:nvSpPr>
            <p:cNvPr id="8" name="Freeform 8"/>
            <p:cNvSpPr/>
            <p:nvPr/>
          </p:nvSpPr>
          <p:spPr bwMode="auto">
            <a:xfrm>
              <a:off x="2126498" y="4085970"/>
              <a:ext cx="259993" cy="398842"/>
            </a:xfrm>
            <a:custGeom>
              <a:avLst/>
              <a:gdLst>
                <a:gd name="T0" fmla="*/ 110 w 118"/>
                <a:gd name="T1" fmla="*/ 129 h 181"/>
                <a:gd name="T2" fmla="*/ 110 w 118"/>
                <a:gd name="T3" fmla="*/ 168 h 181"/>
                <a:gd name="T4" fmla="*/ 105 w 118"/>
                <a:gd name="T5" fmla="*/ 173 h 181"/>
                <a:gd name="T6" fmla="*/ 101 w 118"/>
                <a:gd name="T7" fmla="*/ 172 h 181"/>
                <a:gd name="T8" fmla="*/ 52 w 118"/>
                <a:gd name="T9" fmla="*/ 123 h 181"/>
                <a:gd name="T10" fmla="*/ 14 w 118"/>
                <a:gd name="T11" fmla="*/ 123 h 181"/>
                <a:gd name="T12" fmla="*/ 8 w 118"/>
                <a:gd name="T13" fmla="*/ 118 h 181"/>
                <a:gd name="T14" fmla="*/ 8 w 118"/>
                <a:gd name="T15" fmla="*/ 63 h 181"/>
                <a:gd name="T16" fmla="*/ 14 w 118"/>
                <a:gd name="T17" fmla="*/ 58 h 181"/>
                <a:gd name="T18" fmla="*/ 52 w 118"/>
                <a:gd name="T19" fmla="*/ 58 h 181"/>
                <a:gd name="T20" fmla="*/ 101 w 118"/>
                <a:gd name="T21" fmla="*/ 10 h 181"/>
                <a:gd name="T22" fmla="*/ 105 w 118"/>
                <a:gd name="T23" fmla="*/ 8 h 181"/>
                <a:gd name="T24" fmla="*/ 110 w 118"/>
                <a:gd name="T25" fmla="*/ 13 h 181"/>
                <a:gd name="T26" fmla="*/ 110 w 118"/>
                <a:gd name="T27" fmla="*/ 50 h 181"/>
                <a:gd name="T28" fmla="*/ 118 w 118"/>
                <a:gd name="T29" fmla="*/ 50 h 181"/>
                <a:gd name="T30" fmla="*/ 118 w 118"/>
                <a:gd name="T31" fmla="*/ 13 h 181"/>
                <a:gd name="T32" fmla="*/ 105 w 118"/>
                <a:gd name="T33" fmla="*/ 0 h 181"/>
                <a:gd name="T34" fmla="*/ 95 w 118"/>
                <a:gd name="T35" fmla="*/ 4 h 181"/>
                <a:gd name="T36" fmla="*/ 49 w 118"/>
                <a:gd name="T37" fmla="*/ 50 h 181"/>
                <a:gd name="T38" fmla="*/ 14 w 118"/>
                <a:gd name="T39" fmla="*/ 50 h 181"/>
                <a:gd name="T40" fmla="*/ 0 w 118"/>
                <a:gd name="T41" fmla="*/ 63 h 181"/>
                <a:gd name="T42" fmla="*/ 0 w 118"/>
                <a:gd name="T43" fmla="*/ 118 h 181"/>
                <a:gd name="T44" fmla="*/ 14 w 118"/>
                <a:gd name="T45" fmla="*/ 131 h 181"/>
                <a:gd name="T46" fmla="*/ 49 w 118"/>
                <a:gd name="T47" fmla="*/ 131 h 181"/>
                <a:gd name="T48" fmla="*/ 95 w 118"/>
                <a:gd name="T49" fmla="*/ 177 h 181"/>
                <a:gd name="T50" fmla="*/ 105 w 118"/>
                <a:gd name="T51" fmla="*/ 181 h 181"/>
                <a:gd name="T52" fmla="*/ 118 w 118"/>
                <a:gd name="T53" fmla="*/ 168 h 181"/>
                <a:gd name="T54" fmla="*/ 118 w 118"/>
                <a:gd name="T55" fmla="*/ 129 h 181"/>
                <a:gd name="T56" fmla="*/ 110 w 118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81">
                  <a:moveTo>
                    <a:pt x="110" y="129"/>
                  </a:moveTo>
                  <a:cubicBezTo>
                    <a:pt x="110" y="168"/>
                    <a:pt x="110" y="168"/>
                    <a:pt x="110" y="168"/>
                  </a:cubicBezTo>
                  <a:cubicBezTo>
                    <a:pt x="110" y="171"/>
                    <a:pt x="107" y="173"/>
                    <a:pt x="105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4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5" y="8"/>
                  </a:cubicBezTo>
                  <a:cubicBezTo>
                    <a:pt x="107" y="8"/>
                    <a:pt x="110" y="11"/>
                    <a:pt x="110" y="13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6"/>
                    <a:pt x="112" y="0"/>
                    <a:pt x="105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4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5" y="181"/>
                  </a:cubicBezTo>
                  <a:cubicBezTo>
                    <a:pt x="112" y="181"/>
                    <a:pt x="118" y="175"/>
                    <a:pt x="118" y="168"/>
                  </a:cubicBezTo>
                  <a:cubicBezTo>
                    <a:pt x="118" y="129"/>
                    <a:pt x="118" y="129"/>
                    <a:pt x="118" y="129"/>
                  </a:cubicBezTo>
                  <a:lnTo>
                    <a:pt x="110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2320328" y="4226683"/>
              <a:ext cx="111825" cy="112757"/>
            </a:xfrm>
            <a:custGeom>
              <a:avLst/>
              <a:gdLst>
                <a:gd name="T0" fmla="*/ 120 w 120"/>
                <a:gd name="T1" fmla="*/ 109 h 121"/>
                <a:gd name="T2" fmla="*/ 73 w 120"/>
                <a:gd name="T3" fmla="*/ 61 h 121"/>
                <a:gd name="T4" fmla="*/ 120 w 120"/>
                <a:gd name="T5" fmla="*/ 14 h 121"/>
                <a:gd name="T6" fmla="*/ 106 w 120"/>
                <a:gd name="T7" fmla="*/ 0 h 121"/>
                <a:gd name="T8" fmla="*/ 61 w 120"/>
                <a:gd name="T9" fmla="*/ 47 h 121"/>
                <a:gd name="T10" fmla="*/ 14 w 120"/>
                <a:gd name="T11" fmla="*/ 0 h 121"/>
                <a:gd name="T12" fmla="*/ 0 w 120"/>
                <a:gd name="T13" fmla="*/ 14 h 121"/>
                <a:gd name="T14" fmla="*/ 47 w 120"/>
                <a:gd name="T15" fmla="*/ 61 h 121"/>
                <a:gd name="T16" fmla="*/ 0 w 120"/>
                <a:gd name="T17" fmla="*/ 109 h 121"/>
                <a:gd name="T18" fmla="*/ 14 w 120"/>
                <a:gd name="T19" fmla="*/ 121 h 121"/>
                <a:gd name="T20" fmla="*/ 61 w 120"/>
                <a:gd name="T21" fmla="*/ 73 h 121"/>
                <a:gd name="T22" fmla="*/ 106 w 120"/>
                <a:gd name="T23" fmla="*/ 121 h 121"/>
                <a:gd name="T24" fmla="*/ 120 w 120"/>
                <a:gd name="T25" fmla="*/ 10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1">
                  <a:moveTo>
                    <a:pt x="120" y="109"/>
                  </a:moveTo>
                  <a:lnTo>
                    <a:pt x="73" y="61"/>
                  </a:lnTo>
                  <a:lnTo>
                    <a:pt x="120" y="14"/>
                  </a:lnTo>
                  <a:lnTo>
                    <a:pt x="106" y="0"/>
                  </a:lnTo>
                  <a:lnTo>
                    <a:pt x="61" y="4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47" y="61"/>
                  </a:lnTo>
                  <a:lnTo>
                    <a:pt x="0" y="109"/>
                  </a:lnTo>
                  <a:lnTo>
                    <a:pt x="14" y="121"/>
                  </a:lnTo>
                  <a:lnTo>
                    <a:pt x="61" y="73"/>
                  </a:lnTo>
                  <a:lnTo>
                    <a:pt x="106" y="121"/>
                  </a:lnTo>
                  <a:lnTo>
                    <a:pt x="120" y="10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038801" y="5551908"/>
            <a:ext cx="301926" cy="398842"/>
            <a:chOff x="2981026" y="4085970"/>
            <a:chExt cx="301926" cy="398842"/>
          </a:xfrm>
        </p:grpSpPr>
        <p:sp>
          <p:nvSpPr>
            <p:cNvPr id="71" name="Freeform 71"/>
            <p:cNvSpPr/>
            <p:nvPr/>
          </p:nvSpPr>
          <p:spPr bwMode="auto">
            <a:xfrm>
              <a:off x="2981026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2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10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1"/>
                    <a:pt x="107" y="173"/>
                    <a:pt x="104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4" y="8"/>
                  </a:cubicBezTo>
                  <a:cubicBezTo>
                    <a:pt x="107" y="8"/>
                    <a:pt x="109" y="11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2" y="0"/>
                    <a:pt x="104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4" y="181"/>
                  </a:cubicBezTo>
                  <a:cubicBezTo>
                    <a:pt x="112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3179514" y="4231343"/>
              <a:ext cx="103438" cy="105302"/>
            </a:xfrm>
            <a:custGeom>
              <a:avLst/>
              <a:gdLst>
                <a:gd name="T0" fmla="*/ 66 w 111"/>
                <a:gd name="T1" fmla="*/ 113 h 113"/>
                <a:gd name="T2" fmla="*/ 66 w 111"/>
                <a:gd name="T3" fmla="*/ 66 h 113"/>
                <a:gd name="T4" fmla="*/ 111 w 111"/>
                <a:gd name="T5" fmla="*/ 66 h 113"/>
                <a:gd name="T6" fmla="*/ 111 w 111"/>
                <a:gd name="T7" fmla="*/ 47 h 113"/>
                <a:gd name="T8" fmla="*/ 66 w 111"/>
                <a:gd name="T9" fmla="*/ 47 h 113"/>
                <a:gd name="T10" fmla="*/ 66 w 111"/>
                <a:gd name="T11" fmla="*/ 0 h 113"/>
                <a:gd name="T12" fmla="*/ 47 w 111"/>
                <a:gd name="T13" fmla="*/ 0 h 113"/>
                <a:gd name="T14" fmla="*/ 47 w 111"/>
                <a:gd name="T15" fmla="*/ 47 h 113"/>
                <a:gd name="T16" fmla="*/ 0 w 111"/>
                <a:gd name="T17" fmla="*/ 47 h 113"/>
                <a:gd name="T18" fmla="*/ 0 w 111"/>
                <a:gd name="T19" fmla="*/ 66 h 113"/>
                <a:gd name="T20" fmla="*/ 47 w 111"/>
                <a:gd name="T21" fmla="*/ 66 h 113"/>
                <a:gd name="T22" fmla="*/ 47 w 111"/>
                <a:gd name="T23" fmla="*/ 113 h 113"/>
                <a:gd name="T24" fmla="*/ 66 w 111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3">
                  <a:moveTo>
                    <a:pt x="66" y="113"/>
                  </a:moveTo>
                  <a:lnTo>
                    <a:pt x="66" y="66"/>
                  </a:lnTo>
                  <a:lnTo>
                    <a:pt x="111" y="66"/>
                  </a:lnTo>
                  <a:lnTo>
                    <a:pt x="111" y="47"/>
                  </a:lnTo>
                  <a:lnTo>
                    <a:pt x="66" y="47"/>
                  </a:lnTo>
                  <a:lnTo>
                    <a:pt x="66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66"/>
                  </a:lnTo>
                  <a:lnTo>
                    <a:pt x="47" y="66"/>
                  </a:lnTo>
                  <a:lnTo>
                    <a:pt x="47" y="113"/>
                  </a:lnTo>
                  <a:lnTo>
                    <a:pt x="66" y="1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893328" y="5551908"/>
            <a:ext cx="301927" cy="398842"/>
            <a:chOff x="3835553" y="4085970"/>
            <a:chExt cx="301927" cy="398842"/>
          </a:xfrm>
        </p:grpSpPr>
        <p:sp>
          <p:nvSpPr>
            <p:cNvPr id="73" name="Freeform 73"/>
            <p:cNvSpPr/>
            <p:nvPr/>
          </p:nvSpPr>
          <p:spPr bwMode="auto">
            <a:xfrm>
              <a:off x="3835553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2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10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1"/>
                    <a:pt x="107" y="173"/>
                    <a:pt x="104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4" y="8"/>
                  </a:cubicBezTo>
                  <a:cubicBezTo>
                    <a:pt x="107" y="8"/>
                    <a:pt x="109" y="11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2" y="0"/>
                    <a:pt x="104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4" y="181"/>
                  </a:cubicBezTo>
                  <a:cubicBezTo>
                    <a:pt x="112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4034042" y="4275141"/>
              <a:ext cx="103438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4688216" y="5551908"/>
            <a:ext cx="313109" cy="398842"/>
            <a:chOff x="4630441" y="4085970"/>
            <a:chExt cx="313109" cy="398842"/>
          </a:xfrm>
        </p:grpSpPr>
        <p:sp>
          <p:nvSpPr>
            <p:cNvPr id="75" name="Freeform 75"/>
            <p:cNvSpPr/>
            <p:nvPr/>
          </p:nvSpPr>
          <p:spPr bwMode="auto">
            <a:xfrm>
              <a:off x="4630441" y="4085970"/>
              <a:ext cx="258129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1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9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0"/>
                    <a:pt x="107" y="173"/>
                    <a:pt x="104" y="173"/>
                  </a:cubicBezTo>
                  <a:cubicBezTo>
                    <a:pt x="103" y="173"/>
                    <a:pt x="102" y="172"/>
                    <a:pt x="101" y="171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0"/>
                    <a:pt x="10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8"/>
                    <a:pt x="103" y="8"/>
                    <a:pt x="104" y="8"/>
                  </a:cubicBezTo>
                  <a:cubicBezTo>
                    <a:pt x="107" y="8"/>
                    <a:pt x="109" y="10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1" y="0"/>
                    <a:pt x="104" y="0"/>
                  </a:cubicBezTo>
                  <a:cubicBezTo>
                    <a:pt x="101" y="0"/>
                    <a:pt x="97" y="1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7" y="179"/>
                    <a:pt x="101" y="181"/>
                    <a:pt x="104" y="181"/>
                  </a:cubicBezTo>
                  <a:cubicBezTo>
                    <a:pt x="111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906275" y="4249048"/>
              <a:ext cx="37275" cy="72686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33 h 33"/>
                <a:gd name="T4" fmla="*/ 0 w 17"/>
                <a:gd name="T5" fmla="*/ 28 h 33"/>
                <a:gd name="T6" fmla="*/ 9 w 17"/>
                <a:gd name="T7" fmla="*/ 16 h 33"/>
                <a:gd name="T8" fmla="*/ 0 w 17"/>
                <a:gd name="T9" fmla="*/ 4 h 33"/>
                <a:gd name="T10" fmla="*/ 5 w 17"/>
                <a:gd name="T11" fmla="*/ 0 h 33"/>
                <a:gd name="T12" fmla="*/ 7 w 17"/>
                <a:gd name="T13" fmla="*/ 0 h 33"/>
                <a:gd name="T14" fmla="*/ 17 w 17"/>
                <a:gd name="T15" fmla="*/ 16 h 33"/>
                <a:gd name="T16" fmla="*/ 7 w 17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6" y="33"/>
                    <a:pt x="6" y="33"/>
                    <a:pt x="5" y="33"/>
                  </a:cubicBezTo>
                  <a:cubicBezTo>
                    <a:pt x="3" y="33"/>
                    <a:pt x="0" y="31"/>
                    <a:pt x="0" y="28"/>
                  </a:cubicBezTo>
                  <a:cubicBezTo>
                    <a:pt x="0" y="23"/>
                    <a:pt x="9" y="25"/>
                    <a:pt x="9" y="16"/>
                  </a:cubicBezTo>
                  <a:cubicBezTo>
                    <a:pt x="9" y="8"/>
                    <a:pt x="0" y="9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3" y="2"/>
                    <a:pt x="17" y="9"/>
                    <a:pt x="17" y="16"/>
                  </a:cubicBezTo>
                  <a:cubicBezTo>
                    <a:pt x="17" y="23"/>
                    <a:pt x="13" y="30"/>
                    <a:pt x="7" y="33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534356" y="5551908"/>
            <a:ext cx="392319" cy="398842"/>
            <a:chOff x="5476581" y="4085970"/>
            <a:chExt cx="392319" cy="398842"/>
          </a:xfrm>
        </p:grpSpPr>
        <p:sp>
          <p:nvSpPr>
            <p:cNvPr id="77" name="Freeform 77"/>
            <p:cNvSpPr/>
            <p:nvPr/>
          </p:nvSpPr>
          <p:spPr bwMode="auto">
            <a:xfrm>
              <a:off x="5476581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0 w 117"/>
                <a:gd name="T7" fmla="*/ 171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0 w 117"/>
                <a:gd name="T21" fmla="*/ 9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0"/>
                    <a:pt x="107" y="173"/>
                    <a:pt x="104" y="173"/>
                  </a:cubicBezTo>
                  <a:cubicBezTo>
                    <a:pt x="103" y="173"/>
                    <a:pt x="101" y="172"/>
                    <a:pt x="100" y="171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0"/>
                    <a:pt x="10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1" y="8"/>
                    <a:pt x="103" y="8"/>
                    <a:pt x="104" y="8"/>
                  </a:cubicBezTo>
                  <a:cubicBezTo>
                    <a:pt x="107" y="8"/>
                    <a:pt x="109" y="10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1" y="0"/>
                    <a:pt x="104" y="0"/>
                  </a:cubicBezTo>
                  <a:cubicBezTo>
                    <a:pt x="101" y="0"/>
                    <a:pt x="97" y="1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7" y="179"/>
                    <a:pt x="101" y="181"/>
                    <a:pt x="104" y="181"/>
                  </a:cubicBezTo>
                  <a:cubicBezTo>
                    <a:pt x="111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 noEditPoints="1"/>
            </p:cNvSpPr>
            <p:nvPr/>
          </p:nvSpPr>
          <p:spPr bwMode="auto">
            <a:xfrm>
              <a:off x="5751484" y="4176362"/>
              <a:ext cx="117416" cy="218058"/>
            </a:xfrm>
            <a:custGeom>
              <a:avLst/>
              <a:gdLst>
                <a:gd name="T0" fmla="*/ 7 w 53"/>
                <a:gd name="T1" fmla="*/ 66 h 99"/>
                <a:gd name="T2" fmla="*/ 5 w 53"/>
                <a:gd name="T3" fmla="*/ 66 h 99"/>
                <a:gd name="T4" fmla="*/ 0 w 53"/>
                <a:gd name="T5" fmla="*/ 61 h 99"/>
                <a:gd name="T6" fmla="*/ 8 w 53"/>
                <a:gd name="T7" fmla="*/ 49 h 99"/>
                <a:gd name="T8" fmla="*/ 0 w 53"/>
                <a:gd name="T9" fmla="*/ 37 h 99"/>
                <a:gd name="T10" fmla="*/ 5 w 53"/>
                <a:gd name="T11" fmla="*/ 33 h 99"/>
                <a:gd name="T12" fmla="*/ 7 w 53"/>
                <a:gd name="T13" fmla="*/ 33 h 99"/>
                <a:gd name="T14" fmla="*/ 17 w 53"/>
                <a:gd name="T15" fmla="*/ 49 h 99"/>
                <a:gd name="T16" fmla="*/ 7 w 53"/>
                <a:gd name="T17" fmla="*/ 66 h 99"/>
                <a:gd name="T18" fmla="*/ 14 w 53"/>
                <a:gd name="T19" fmla="*/ 82 h 99"/>
                <a:gd name="T20" fmla="*/ 12 w 53"/>
                <a:gd name="T21" fmla="*/ 82 h 99"/>
                <a:gd name="T22" fmla="*/ 7 w 53"/>
                <a:gd name="T23" fmla="*/ 78 h 99"/>
                <a:gd name="T24" fmla="*/ 10 w 53"/>
                <a:gd name="T25" fmla="*/ 74 h 99"/>
                <a:gd name="T26" fmla="*/ 15 w 53"/>
                <a:gd name="T27" fmla="*/ 71 h 99"/>
                <a:gd name="T28" fmla="*/ 26 w 53"/>
                <a:gd name="T29" fmla="*/ 49 h 99"/>
                <a:gd name="T30" fmla="*/ 15 w 53"/>
                <a:gd name="T31" fmla="*/ 28 h 99"/>
                <a:gd name="T32" fmla="*/ 10 w 53"/>
                <a:gd name="T33" fmla="*/ 25 h 99"/>
                <a:gd name="T34" fmla="*/ 7 w 53"/>
                <a:gd name="T35" fmla="*/ 21 h 99"/>
                <a:gd name="T36" fmla="*/ 12 w 53"/>
                <a:gd name="T37" fmla="*/ 16 h 99"/>
                <a:gd name="T38" fmla="*/ 14 w 53"/>
                <a:gd name="T39" fmla="*/ 16 h 99"/>
                <a:gd name="T40" fmla="*/ 35 w 53"/>
                <a:gd name="T41" fmla="*/ 49 h 99"/>
                <a:gd name="T42" fmla="*/ 14 w 53"/>
                <a:gd name="T43" fmla="*/ 82 h 99"/>
                <a:gd name="T44" fmla="*/ 21 w 53"/>
                <a:gd name="T45" fmla="*/ 98 h 99"/>
                <a:gd name="T46" fmla="*/ 19 w 53"/>
                <a:gd name="T47" fmla="*/ 99 h 99"/>
                <a:gd name="T48" fmla="*/ 14 w 53"/>
                <a:gd name="T49" fmla="*/ 94 h 99"/>
                <a:gd name="T50" fmla="*/ 17 w 53"/>
                <a:gd name="T51" fmla="*/ 90 h 99"/>
                <a:gd name="T52" fmla="*/ 20 w 53"/>
                <a:gd name="T53" fmla="*/ 89 h 99"/>
                <a:gd name="T54" fmla="*/ 26 w 53"/>
                <a:gd name="T55" fmla="*/ 85 h 99"/>
                <a:gd name="T56" fmla="*/ 44 w 53"/>
                <a:gd name="T57" fmla="*/ 49 h 99"/>
                <a:gd name="T58" fmla="*/ 26 w 53"/>
                <a:gd name="T59" fmla="*/ 13 h 99"/>
                <a:gd name="T60" fmla="*/ 20 w 53"/>
                <a:gd name="T61" fmla="*/ 10 h 99"/>
                <a:gd name="T62" fmla="*/ 17 w 53"/>
                <a:gd name="T63" fmla="*/ 8 h 99"/>
                <a:gd name="T64" fmla="*/ 14 w 53"/>
                <a:gd name="T65" fmla="*/ 4 h 99"/>
                <a:gd name="T66" fmla="*/ 19 w 53"/>
                <a:gd name="T67" fmla="*/ 0 h 99"/>
                <a:gd name="T68" fmla="*/ 21 w 53"/>
                <a:gd name="T69" fmla="*/ 0 h 99"/>
                <a:gd name="T70" fmla="*/ 53 w 53"/>
                <a:gd name="T71" fmla="*/ 49 h 99"/>
                <a:gd name="T72" fmla="*/ 21 w 53"/>
                <a:gd name="T73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99">
                  <a:moveTo>
                    <a:pt x="7" y="66"/>
                  </a:moveTo>
                  <a:cubicBezTo>
                    <a:pt x="6" y="66"/>
                    <a:pt x="5" y="66"/>
                    <a:pt x="5" y="66"/>
                  </a:cubicBezTo>
                  <a:cubicBezTo>
                    <a:pt x="2" y="66"/>
                    <a:pt x="0" y="64"/>
                    <a:pt x="0" y="61"/>
                  </a:cubicBezTo>
                  <a:cubicBezTo>
                    <a:pt x="0" y="56"/>
                    <a:pt x="8" y="58"/>
                    <a:pt x="8" y="49"/>
                  </a:cubicBezTo>
                  <a:cubicBezTo>
                    <a:pt x="8" y="41"/>
                    <a:pt x="0" y="42"/>
                    <a:pt x="0" y="37"/>
                  </a:cubicBezTo>
                  <a:cubicBezTo>
                    <a:pt x="0" y="34"/>
                    <a:pt x="2" y="33"/>
                    <a:pt x="5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13" y="35"/>
                    <a:pt x="17" y="42"/>
                    <a:pt x="17" y="49"/>
                  </a:cubicBezTo>
                  <a:cubicBezTo>
                    <a:pt x="17" y="56"/>
                    <a:pt x="13" y="63"/>
                    <a:pt x="7" y="66"/>
                  </a:cubicBezTo>
                  <a:close/>
                  <a:moveTo>
                    <a:pt x="14" y="82"/>
                  </a:moveTo>
                  <a:cubicBezTo>
                    <a:pt x="13" y="82"/>
                    <a:pt x="12" y="82"/>
                    <a:pt x="12" y="82"/>
                  </a:cubicBezTo>
                  <a:cubicBezTo>
                    <a:pt x="9" y="82"/>
                    <a:pt x="7" y="80"/>
                    <a:pt x="7" y="78"/>
                  </a:cubicBezTo>
                  <a:cubicBezTo>
                    <a:pt x="7" y="76"/>
                    <a:pt x="8" y="75"/>
                    <a:pt x="10" y="74"/>
                  </a:cubicBezTo>
                  <a:cubicBezTo>
                    <a:pt x="12" y="73"/>
                    <a:pt x="14" y="72"/>
                    <a:pt x="15" y="71"/>
                  </a:cubicBezTo>
                  <a:cubicBezTo>
                    <a:pt x="22" y="66"/>
                    <a:pt x="26" y="58"/>
                    <a:pt x="26" y="49"/>
                  </a:cubicBezTo>
                  <a:cubicBezTo>
                    <a:pt x="26" y="41"/>
                    <a:pt x="22" y="33"/>
                    <a:pt x="15" y="28"/>
                  </a:cubicBezTo>
                  <a:cubicBezTo>
                    <a:pt x="14" y="26"/>
                    <a:pt x="12" y="26"/>
                    <a:pt x="10" y="25"/>
                  </a:cubicBezTo>
                  <a:cubicBezTo>
                    <a:pt x="8" y="24"/>
                    <a:pt x="7" y="23"/>
                    <a:pt x="7" y="21"/>
                  </a:cubicBezTo>
                  <a:cubicBezTo>
                    <a:pt x="7" y="18"/>
                    <a:pt x="9" y="16"/>
                    <a:pt x="12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27" y="22"/>
                    <a:pt x="35" y="35"/>
                    <a:pt x="35" y="49"/>
                  </a:cubicBezTo>
                  <a:cubicBezTo>
                    <a:pt x="35" y="63"/>
                    <a:pt x="27" y="77"/>
                    <a:pt x="14" y="82"/>
                  </a:cubicBezTo>
                  <a:close/>
                  <a:moveTo>
                    <a:pt x="21" y="98"/>
                  </a:moveTo>
                  <a:cubicBezTo>
                    <a:pt x="20" y="99"/>
                    <a:pt x="19" y="99"/>
                    <a:pt x="19" y="99"/>
                  </a:cubicBezTo>
                  <a:cubicBezTo>
                    <a:pt x="16" y="99"/>
                    <a:pt x="14" y="97"/>
                    <a:pt x="14" y="94"/>
                  </a:cubicBezTo>
                  <a:cubicBezTo>
                    <a:pt x="14" y="92"/>
                    <a:pt x="15" y="91"/>
                    <a:pt x="17" y="90"/>
                  </a:cubicBezTo>
                  <a:cubicBezTo>
                    <a:pt x="18" y="90"/>
                    <a:pt x="19" y="89"/>
                    <a:pt x="20" y="89"/>
                  </a:cubicBezTo>
                  <a:cubicBezTo>
                    <a:pt x="22" y="88"/>
                    <a:pt x="24" y="86"/>
                    <a:pt x="26" y="85"/>
                  </a:cubicBezTo>
                  <a:cubicBezTo>
                    <a:pt x="37" y="77"/>
                    <a:pt x="44" y="63"/>
                    <a:pt x="44" y="49"/>
                  </a:cubicBezTo>
                  <a:cubicBezTo>
                    <a:pt x="44" y="35"/>
                    <a:pt x="37" y="22"/>
                    <a:pt x="26" y="13"/>
                  </a:cubicBezTo>
                  <a:cubicBezTo>
                    <a:pt x="24" y="12"/>
                    <a:pt x="22" y="11"/>
                    <a:pt x="20" y="10"/>
                  </a:cubicBezTo>
                  <a:cubicBezTo>
                    <a:pt x="19" y="9"/>
                    <a:pt x="18" y="9"/>
                    <a:pt x="17" y="8"/>
                  </a:cubicBezTo>
                  <a:cubicBezTo>
                    <a:pt x="15" y="7"/>
                    <a:pt x="14" y="6"/>
                    <a:pt x="14" y="4"/>
                  </a:cubicBezTo>
                  <a:cubicBezTo>
                    <a:pt x="14" y="2"/>
                    <a:pt x="16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40" y="9"/>
                    <a:pt x="53" y="28"/>
                    <a:pt x="53" y="49"/>
                  </a:cubicBezTo>
                  <a:cubicBezTo>
                    <a:pt x="53" y="71"/>
                    <a:pt x="40" y="90"/>
                    <a:pt x="21" y="9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307381" y="3079650"/>
            <a:ext cx="371817" cy="255333"/>
            <a:chOff x="1249606" y="1613712"/>
            <a:chExt cx="371817" cy="255333"/>
          </a:xfrm>
        </p:grpSpPr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1249606" y="1613712"/>
              <a:ext cx="271175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1249606" y="1692921"/>
              <a:ext cx="27117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1249606" y="1692921"/>
              <a:ext cx="34572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1249606" y="1772130"/>
              <a:ext cx="301927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1249606" y="1851339"/>
              <a:ext cx="371817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163772" y="3079650"/>
            <a:ext cx="370885" cy="255333"/>
            <a:chOff x="2105997" y="1613712"/>
            <a:chExt cx="370885" cy="255333"/>
          </a:xfrm>
        </p:grpSpPr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2157250" y="1613712"/>
              <a:ext cx="268379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2157250" y="1692921"/>
              <a:ext cx="26837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2119975" y="1692921"/>
              <a:ext cx="34292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2141408" y="1772130"/>
              <a:ext cx="300063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2105997" y="1851339"/>
              <a:ext cx="37088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3014572" y="3079650"/>
            <a:ext cx="369954" cy="255333"/>
            <a:chOff x="2956797" y="1613712"/>
            <a:chExt cx="369954" cy="255333"/>
          </a:xfrm>
        </p:grpSpPr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3058371" y="1613712"/>
              <a:ext cx="268379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3058371" y="1692921"/>
              <a:ext cx="26837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2982889" y="1692921"/>
              <a:ext cx="34386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3026687" y="1772130"/>
              <a:ext cx="300063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2956797" y="1851339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853257" y="3079650"/>
            <a:ext cx="369954" cy="255333"/>
            <a:chOff x="3795482" y="1613712"/>
            <a:chExt cx="369954" cy="255333"/>
          </a:xfrm>
        </p:grpSpPr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3795482" y="1851339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3795482" y="1772130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3795482" y="1692921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3795482" y="1613712"/>
              <a:ext cx="369954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705921" y="3079650"/>
            <a:ext cx="355044" cy="255333"/>
            <a:chOff x="4648146" y="1613712"/>
            <a:chExt cx="355044" cy="255333"/>
          </a:xfrm>
        </p:grpSpPr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4714309" y="1851339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4714309" y="1772130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117"/>
            <p:cNvSpPr>
              <a:spLocks noChangeArrowheads="1"/>
            </p:cNvSpPr>
            <p:nvPr/>
          </p:nvSpPr>
          <p:spPr bwMode="auto">
            <a:xfrm>
              <a:off x="4714309" y="1692921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4714309" y="1613712"/>
              <a:ext cx="288881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4648146" y="1851339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20"/>
            <p:cNvSpPr>
              <a:spLocks noChangeArrowheads="1"/>
            </p:cNvSpPr>
            <p:nvPr/>
          </p:nvSpPr>
          <p:spPr bwMode="auto">
            <a:xfrm>
              <a:off x="4648146" y="1772130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121"/>
            <p:cNvSpPr>
              <a:spLocks noChangeArrowheads="1"/>
            </p:cNvSpPr>
            <p:nvPr/>
          </p:nvSpPr>
          <p:spPr bwMode="auto">
            <a:xfrm>
              <a:off x="4648146" y="1692921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4648146" y="1613712"/>
              <a:ext cx="41934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382361" y="3021874"/>
            <a:ext cx="389522" cy="374612"/>
            <a:chOff x="6324586" y="1555936"/>
            <a:chExt cx="389522" cy="374612"/>
          </a:xfrm>
        </p:grpSpPr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6324586" y="1555936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6526802" y="1555936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 noEditPoints="1"/>
            </p:cNvSpPr>
            <p:nvPr/>
          </p:nvSpPr>
          <p:spPr bwMode="auto">
            <a:xfrm>
              <a:off x="6324586" y="1749765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>
              <a:spLocks noEditPoints="1"/>
            </p:cNvSpPr>
            <p:nvPr/>
          </p:nvSpPr>
          <p:spPr bwMode="auto">
            <a:xfrm>
              <a:off x="6526802" y="1749765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208000" y="3004168"/>
            <a:ext cx="423070" cy="405365"/>
            <a:chOff x="7150225" y="1538230"/>
            <a:chExt cx="423070" cy="405365"/>
          </a:xfrm>
        </p:grpSpPr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7150225" y="1538230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9"/>
            <p:cNvSpPr>
              <a:spLocks noEditPoints="1"/>
            </p:cNvSpPr>
            <p:nvPr/>
          </p:nvSpPr>
          <p:spPr bwMode="auto">
            <a:xfrm>
              <a:off x="7293733" y="1538230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7150225" y="1675215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7293733" y="1675215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7437242" y="1538230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7437242" y="1675215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4"/>
            <p:cNvSpPr>
              <a:spLocks noEditPoints="1"/>
            </p:cNvSpPr>
            <p:nvPr/>
          </p:nvSpPr>
          <p:spPr bwMode="auto">
            <a:xfrm>
              <a:off x="7150225" y="1811269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7293733" y="1811269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6"/>
            <p:cNvSpPr>
              <a:spLocks noEditPoints="1"/>
            </p:cNvSpPr>
            <p:nvPr/>
          </p:nvSpPr>
          <p:spPr bwMode="auto">
            <a:xfrm>
              <a:off x="7437242" y="1811269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527833" y="3047966"/>
            <a:ext cx="407229" cy="328951"/>
            <a:chOff x="5470058" y="1582028"/>
            <a:chExt cx="407229" cy="328951"/>
          </a:xfrm>
        </p:grpSpPr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5470058" y="1582028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6 h 104"/>
                <a:gd name="T12" fmla="*/ 87 w 106"/>
                <a:gd name="T13" fmla="*/ 86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6"/>
                  </a:moveTo>
                  <a:lnTo>
                    <a:pt x="87" y="86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7"/>
            <p:cNvSpPr>
              <a:spLocks noEditPoints="1"/>
            </p:cNvSpPr>
            <p:nvPr/>
          </p:nvSpPr>
          <p:spPr bwMode="auto">
            <a:xfrm>
              <a:off x="5591202" y="1582028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6 h 104"/>
                <a:gd name="T12" fmla="*/ 288 w 307"/>
                <a:gd name="T13" fmla="*/ 86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6"/>
                  </a:moveTo>
                  <a:lnTo>
                    <a:pt x="288" y="86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5470058" y="1696648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6 h 104"/>
                <a:gd name="T12" fmla="*/ 87 w 106"/>
                <a:gd name="T13" fmla="*/ 86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6"/>
                  </a:moveTo>
                  <a:lnTo>
                    <a:pt x="87" y="86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5591202" y="1696648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6 h 104"/>
                <a:gd name="T12" fmla="*/ 288 w 307"/>
                <a:gd name="T13" fmla="*/ 86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6"/>
                  </a:moveTo>
                  <a:lnTo>
                    <a:pt x="288" y="86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0"/>
            <p:cNvSpPr>
              <a:spLocks noEditPoints="1"/>
            </p:cNvSpPr>
            <p:nvPr/>
          </p:nvSpPr>
          <p:spPr bwMode="auto">
            <a:xfrm>
              <a:off x="5470058" y="1814064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5 h 104"/>
                <a:gd name="T12" fmla="*/ 87 w 106"/>
                <a:gd name="T13" fmla="*/ 85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5"/>
                  </a:moveTo>
                  <a:lnTo>
                    <a:pt x="87" y="85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1"/>
            <p:cNvSpPr>
              <a:spLocks noEditPoints="1"/>
            </p:cNvSpPr>
            <p:nvPr/>
          </p:nvSpPr>
          <p:spPr bwMode="auto">
            <a:xfrm>
              <a:off x="5591202" y="1814064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5 h 104"/>
                <a:gd name="T12" fmla="*/ 288 w 307"/>
                <a:gd name="T13" fmla="*/ 85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5"/>
                  </a:moveTo>
                  <a:lnTo>
                    <a:pt x="288" y="85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11418825" y="3083731"/>
            <a:ext cx="423070" cy="293540"/>
          </a:xfrm>
          <a:custGeom>
            <a:avLst/>
            <a:gdLst>
              <a:gd name="T0" fmla="*/ 454 w 454"/>
              <a:gd name="T1" fmla="*/ 315 h 315"/>
              <a:gd name="T2" fmla="*/ 0 w 454"/>
              <a:gd name="T3" fmla="*/ 315 h 315"/>
              <a:gd name="T4" fmla="*/ 0 w 454"/>
              <a:gd name="T5" fmla="*/ 0 h 315"/>
              <a:gd name="T6" fmla="*/ 454 w 454"/>
              <a:gd name="T7" fmla="*/ 0 h 315"/>
              <a:gd name="T8" fmla="*/ 454 w 454"/>
              <a:gd name="T9" fmla="*/ 315 h 315"/>
              <a:gd name="T10" fmla="*/ 19 w 454"/>
              <a:gd name="T11" fmla="*/ 296 h 315"/>
              <a:gd name="T12" fmla="*/ 435 w 454"/>
              <a:gd name="T13" fmla="*/ 296 h 315"/>
              <a:gd name="T14" fmla="*/ 435 w 454"/>
              <a:gd name="T15" fmla="*/ 19 h 315"/>
              <a:gd name="T16" fmla="*/ 19 w 454"/>
              <a:gd name="T17" fmla="*/ 19 h 315"/>
              <a:gd name="T18" fmla="*/ 19 w 454"/>
              <a:gd name="T19" fmla="*/ 29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315">
                <a:moveTo>
                  <a:pt x="454" y="315"/>
                </a:moveTo>
                <a:lnTo>
                  <a:pt x="0" y="315"/>
                </a:lnTo>
                <a:lnTo>
                  <a:pt x="0" y="0"/>
                </a:lnTo>
                <a:lnTo>
                  <a:pt x="454" y="0"/>
                </a:lnTo>
                <a:lnTo>
                  <a:pt x="454" y="315"/>
                </a:lnTo>
                <a:close/>
                <a:moveTo>
                  <a:pt x="19" y="296"/>
                </a:moveTo>
                <a:lnTo>
                  <a:pt x="435" y="296"/>
                </a:lnTo>
                <a:lnTo>
                  <a:pt x="435" y="19"/>
                </a:lnTo>
                <a:lnTo>
                  <a:pt x="19" y="19"/>
                </a:lnTo>
                <a:lnTo>
                  <a:pt x="19" y="29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/>
          <p:nvPr/>
        </p:nvSpPr>
        <p:spPr bwMode="auto">
          <a:xfrm>
            <a:off x="11625701" y="3088391"/>
            <a:ext cx="214331" cy="176124"/>
          </a:xfrm>
          <a:custGeom>
            <a:avLst/>
            <a:gdLst>
              <a:gd name="T0" fmla="*/ 2 w 97"/>
              <a:gd name="T1" fmla="*/ 80 h 80"/>
              <a:gd name="T2" fmla="*/ 1 w 97"/>
              <a:gd name="T3" fmla="*/ 79 h 80"/>
              <a:gd name="T4" fmla="*/ 1 w 97"/>
              <a:gd name="T5" fmla="*/ 76 h 80"/>
              <a:gd name="T6" fmla="*/ 93 w 97"/>
              <a:gd name="T7" fmla="*/ 0 h 80"/>
              <a:gd name="T8" fmla="*/ 96 w 97"/>
              <a:gd name="T9" fmla="*/ 1 h 80"/>
              <a:gd name="T10" fmla="*/ 96 w 97"/>
              <a:gd name="T11" fmla="*/ 4 h 80"/>
              <a:gd name="T12" fmla="*/ 3 w 97"/>
              <a:gd name="T13" fmla="*/ 79 h 80"/>
              <a:gd name="T14" fmla="*/ 2 w 97"/>
              <a:gd name="T1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" h="80">
                <a:moveTo>
                  <a:pt x="2" y="80"/>
                </a:moveTo>
                <a:cubicBezTo>
                  <a:pt x="1" y="80"/>
                  <a:pt x="1" y="79"/>
                  <a:pt x="1" y="79"/>
                </a:cubicBezTo>
                <a:cubicBezTo>
                  <a:pt x="0" y="78"/>
                  <a:pt x="0" y="77"/>
                  <a:pt x="1" y="76"/>
                </a:cubicBezTo>
                <a:cubicBezTo>
                  <a:pt x="93" y="0"/>
                  <a:pt x="93" y="0"/>
                  <a:pt x="93" y="0"/>
                </a:cubicBezTo>
                <a:cubicBezTo>
                  <a:pt x="94" y="0"/>
                  <a:pt x="95" y="0"/>
                  <a:pt x="96" y="1"/>
                </a:cubicBezTo>
                <a:cubicBezTo>
                  <a:pt x="97" y="2"/>
                  <a:pt x="96" y="3"/>
                  <a:pt x="96" y="4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79"/>
                  <a:pt x="3" y="80"/>
                  <a:pt x="2" y="8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4"/>
          <p:cNvSpPr/>
          <p:nvPr/>
        </p:nvSpPr>
        <p:spPr bwMode="auto">
          <a:xfrm>
            <a:off x="11423484" y="3088391"/>
            <a:ext cx="211535" cy="176124"/>
          </a:xfrm>
          <a:custGeom>
            <a:avLst/>
            <a:gdLst>
              <a:gd name="T0" fmla="*/ 94 w 96"/>
              <a:gd name="T1" fmla="*/ 80 h 80"/>
              <a:gd name="T2" fmla="*/ 93 w 96"/>
              <a:gd name="T3" fmla="*/ 79 h 80"/>
              <a:gd name="T4" fmla="*/ 1 w 96"/>
              <a:gd name="T5" fmla="*/ 4 h 80"/>
              <a:gd name="T6" fmla="*/ 0 w 96"/>
              <a:gd name="T7" fmla="*/ 1 h 80"/>
              <a:gd name="T8" fmla="*/ 3 w 96"/>
              <a:gd name="T9" fmla="*/ 0 h 80"/>
              <a:gd name="T10" fmla="*/ 95 w 96"/>
              <a:gd name="T11" fmla="*/ 76 h 80"/>
              <a:gd name="T12" fmla="*/ 96 w 96"/>
              <a:gd name="T13" fmla="*/ 79 h 80"/>
              <a:gd name="T14" fmla="*/ 94 w 96"/>
              <a:gd name="T1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80">
                <a:moveTo>
                  <a:pt x="94" y="80"/>
                </a:moveTo>
                <a:cubicBezTo>
                  <a:pt x="94" y="80"/>
                  <a:pt x="93" y="79"/>
                  <a:pt x="93" y="79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2" y="0"/>
                  <a:pt x="3" y="0"/>
                </a:cubicBezTo>
                <a:cubicBezTo>
                  <a:pt x="95" y="76"/>
                  <a:pt x="95" y="76"/>
                  <a:pt x="95" y="76"/>
                </a:cubicBezTo>
                <a:cubicBezTo>
                  <a:pt x="96" y="77"/>
                  <a:pt x="96" y="78"/>
                  <a:pt x="96" y="79"/>
                </a:cubicBezTo>
                <a:cubicBezTo>
                  <a:pt x="95" y="79"/>
                  <a:pt x="95" y="80"/>
                  <a:pt x="94" y="8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11484055" y="3925790"/>
            <a:ext cx="301927" cy="301927"/>
          </a:xfrm>
          <a:custGeom>
            <a:avLst/>
            <a:gdLst>
              <a:gd name="T0" fmla="*/ 237 w 324"/>
              <a:gd name="T1" fmla="*/ 324 h 324"/>
              <a:gd name="T2" fmla="*/ 85 w 324"/>
              <a:gd name="T3" fmla="*/ 173 h 324"/>
              <a:gd name="T4" fmla="*/ 0 w 324"/>
              <a:gd name="T5" fmla="*/ 258 h 324"/>
              <a:gd name="T6" fmla="*/ 0 w 324"/>
              <a:gd name="T7" fmla="*/ 0 h 324"/>
              <a:gd name="T8" fmla="*/ 258 w 324"/>
              <a:gd name="T9" fmla="*/ 0 h 324"/>
              <a:gd name="T10" fmla="*/ 173 w 324"/>
              <a:gd name="T11" fmla="*/ 85 h 324"/>
              <a:gd name="T12" fmla="*/ 324 w 324"/>
              <a:gd name="T13" fmla="*/ 236 h 324"/>
              <a:gd name="T14" fmla="*/ 237 w 324"/>
              <a:gd name="T15" fmla="*/ 324 h 324"/>
              <a:gd name="T16" fmla="*/ 85 w 324"/>
              <a:gd name="T17" fmla="*/ 147 h 324"/>
              <a:gd name="T18" fmla="*/ 237 w 324"/>
              <a:gd name="T19" fmla="*/ 298 h 324"/>
              <a:gd name="T20" fmla="*/ 298 w 324"/>
              <a:gd name="T21" fmla="*/ 236 h 324"/>
              <a:gd name="T22" fmla="*/ 147 w 324"/>
              <a:gd name="T23" fmla="*/ 85 h 324"/>
              <a:gd name="T24" fmla="*/ 213 w 324"/>
              <a:gd name="T25" fmla="*/ 19 h 324"/>
              <a:gd name="T26" fmla="*/ 19 w 324"/>
              <a:gd name="T27" fmla="*/ 19 h 324"/>
              <a:gd name="T28" fmla="*/ 19 w 324"/>
              <a:gd name="T29" fmla="*/ 213 h 324"/>
              <a:gd name="T30" fmla="*/ 85 w 324"/>
              <a:gd name="T31" fmla="*/ 147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4" h="324">
                <a:moveTo>
                  <a:pt x="237" y="324"/>
                </a:moveTo>
                <a:lnTo>
                  <a:pt x="85" y="173"/>
                </a:lnTo>
                <a:lnTo>
                  <a:pt x="0" y="258"/>
                </a:lnTo>
                <a:lnTo>
                  <a:pt x="0" y="0"/>
                </a:lnTo>
                <a:lnTo>
                  <a:pt x="258" y="0"/>
                </a:lnTo>
                <a:lnTo>
                  <a:pt x="173" y="85"/>
                </a:lnTo>
                <a:lnTo>
                  <a:pt x="324" y="236"/>
                </a:lnTo>
                <a:lnTo>
                  <a:pt x="237" y="324"/>
                </a:lnTo>
                <a:close/>
                <a:moveTo>
                  <a:pt x="85" y="147"/>
                </a:moveTo>
                <a:lnTo>
                  <a:pt x="237" y="298"/>
                </a:lnTo>
                <a:lnTo>
                  <a:pt x="298" y="236"/>
                </a:lnTo>
                <a:lnTo>
                  <a:pt x="147" y="85"/>
                </a:lnTo>
                <a:lnTo>
                  <a:pt x="213" y="19"/>
                </a:lnTo>
                <a:lnTo>
                  <a:pt x="19" y="19"/>
                </a:lnTo>
                <a:lnTo>
                  <a:pt x="19" y="213"/>
                </a:lnTo>
                <a:lnTo>
                  <a:pt x="85" y="14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6"/>
          <p:cNvSpPr>
            <a:spLocks noEditPoints="1"/>
          </p:cNvSpPr>
          <p:nvPr/>
        </p:nvSpPr>
        <p:spPr bwMode="auto">
          <a:xfrm>
            <a:off x="452286" y="3874537"/>
            <a:ext cx="326156" cy="303791"/>
          </a:xfrm>
          <a:custGeom>
            <a:avLst/>
            <a:gdLst>
              <a:gd name="T0" fmla="*/ 241 w 350"/>
              <a:gd name="T1" fmla="*/ 326 h 326"/>
              <a:gd name="T2" fmla="*/ 109 w 350"/>
              <a:gd name="T3" fmla="*/ 326 h 326"/>
              <a:gd name="T4" fmla="*/ 109 w 350"/>
              <a:gd name="T5" fmla="*/ 175 h 326"/>
              <a:gd name="T6" fmla="*/ 0 w 350"/>
              <a:gd name="T7" fmla="*/ 175 h 326"/>
              <a:gd name="T8" fmla="*/ 175 w 350"/>
              <a:gd name="T9" fmla="*/ 0 h 326"/>
              <a:gd name="T10" fmla="*/ 350 w 350"/>
              <a:gd name="T11" fmla="*/ 175 h 326"/>
              <a:gd name="T12" fmla="*/ 241 w 350"/>
              <a:gd name="T13" fmla="*/ 175 h 326"/>
              <a:gd name="T14" fmla="*/ 241 w 350"/>
              <a:gd name="T15" fmla="*/ 326 h 326"/>
              <a:gd name="T16" fmla="*/ 128 w 350"/>
              <a:gd name="T17" fmla="*/ 308 h 326"/>
              <a:gd name="T18" fmla="*/ 222 w 350"/>
              <a:gd name="T19" fmla="*/ 308 h 326"/>
              <a:gd name="T20" fmla="*/ 222 w 350"/>
              <a:gd name="T21" fmla="*/ 156 h 326"/>
              <a:gd name="T22" fmla="*/ 303 w 350"/>
              <a:gd name="T23" fmla="*/ 156 h 326"/>
              <a:gd name="T24" fmla="*/ 175 w 350"/>
              <a:gd name="T25" fmla="*/ 29 h 326"/>
              <a:gd name="T26" fmla="*/ 47 w 350"/>
              <a:gd name="T27" fmla="*/ 156 h 326"/>
              <a:gd name="T28" fmla="*/ 128 w 350"/>
              <a:gd name="T29" fmla="*/ 156 h 326"/>
              <a:gd name="T30" fmla="*/ 128 w 350"/>
              <a:gd name="T31" fmla="*/ 30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0" h="326">
                <a:moveTo>
                  <a:pt x="241" y="326"/>
                </a:moveTo>
                <a:lnTo>
                  <a:pt x="109" y="326"/>
                </a:lnTo>
                <a:lnTo>
                  <a:pt x="109" y="175"/>
                </a:lnTo>
                <a:lnTo>
                  <a:pt x="0" y="175"/>
                </a:lnTo>
                <a:lnTo>
                  <a:pt x="175" y="0"/>
                </a:lnTo>
                <a:lnTo>
                  <a:pt x="350" y="175"/>
                </a:lnTo>
                <a:lnTo>
                  <a:pt x="241" y="175"/>
                </a:lnTo>
                <a:lnTo>
                  <a:pt x="241" y="326"/>
                </a:lnTo>
                <a:close/>
                <a:moveTo>
                  <a:pt x="128" y="308"/>
                </a:moveTo>
                <a:lnTo>
                  <a:pt x="222" y="308"/>
                </a:lnTo>
                <a:lnTo>
                  <a:pt x="222" y="156"/>
                </a:lnTo>
                <a:lnTo>
                  <a:pt x="303" y="156"/>
                </a:lnTo>
                <a:lnTo>
                  <a:pt x="175" y="29"/>
                </a:lnTo>
                <a:lnTo>
                  <a:pt x="47" y="156"/>
                </a:lnTo>
                <a:lnTo>
                  <a:pt x="128" y="156"/>
                </a:lnTo>
                <a:lnTo>
                  <a:pt x="128" y="30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474651" y="4756088"/>
            <a:ext cx="303791" cy="303791"/>
          </a:xfrm>
          <a:custGeom>
            <a:avLst/>
            <a:gdLst>
              <a:gd name="T0" fmla="*/ 90 w 326"/>
              <a:gd name="T1" fmla="*/ 326 h 326"/>
              <a:gd name="T2" fmla="*/ 0 w 326"/>
              <a:gd name="T3" fmla="*/ 236 h 326"/>
              <a:gd name="T4" fmla="*/ 152 w 326"/>
              <a:gd name="T5" fmla="*/ 85 h 326"/>
              <a:gd name="T6" fmla="*/ 66 w 326"/>
              <a:gd name="T7" fmla="*/ 0 h 326"/>
              <a:gd name="T8" fmla="*/ 326 w 326"/>
              <a:gd name="T9" fmla="*/ 0 h 326"/>
              <a:gd name="T10" fmla="*/ 326 w 326"/>
              <a:gd name="T11" fmla="*/ 260 h 326"/>
              <a:gd name="T12" fmla="*/ 241 w 326"/>
              <a:gd name="T13" fmla="*/ 175 h 326"/>
              <a:gd name="T14" fmla="*/ 90 w 326"/>
              <a:gd name="T15" fmla="*/ 326 h 326"/>
              <a:gd name="T16" fmla="*/ 29 w 326"/>
              <a:gd name="T17" fmla="*/ 236 h 326"/>
              <a:gd name="T18" fmla="*/ 90 w 326"/>
              <a:gd name="T19" fmla="*/ 298 h 326"/>
              <a:gd name="T20" fmla="*/ 241 w 326"/>
              <a:gd name="T21" fmla="*/ 146 h 326"/>
              <a:gd name="T22" fmla="*/ 308 w 326"/>
              <a:gd name="T23" fmla="*/ 213 h 326"/>
              <a:gd name="T24" fmla="*/ 308 w 326"/>
              <a:gd name="T25" fmla="*/ 19 h 326"/>
              <a:gd name="T26" fmla="*/ 114 w 326"/>
              <a:gd name="T27" fmla="*/ 19 h 326"/>
              <a:gd name="T28" fmla="*/ 180 w 326"/>
              <a:gd name="T29" fmla="*/ 85 h 326"/>
              <a:gd name="T30" fmla="*/ 29 w 326"/>
              <a:gd name="T31" fmla="*/ 23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6">
                <a:moveTo>
                  <a:pt x="90" y="326"/>
                </a:moveTo>
                <a:lnTo>
                  <a:pt x="0" y="236"/>
                </a:lnTo>
                <a:lnTo>
                  <a:pt x="152" y="85"/>
                </a:lnTo>
                <a:lnTo>
                  <a:pt x="66" y="0"/>
                </a:lnTo>
                <a:lnTo>
                  <a:pt x="326" y="0"/>
                </a:lnTo>
                <a:lnTo>
                  <a:pt x="326" y="260"/>
                </a:lnTo>
                <a:lnTo>
                  <a:pt x="241" y="175"/>
                </a:lnTo>
                <a:lnTo>
                  <a:pt x="90" y="326"/>
                </a:lnTo>
                <a:close/>
                <a:moveTo>
                  <a:pt x="29" y="236"/>
                </a:moveTo>
                <a:lnTo>
                  <a:pt x="90" y="298"/>
                </a:lnTo>
                <a:lnTo>
                  <a:pt x="241" y="146"/>
                </a:lnTo>
                <a:lnTo>
                  <a:pt x="308" y="213"/>
                </a:lnTo>
                <a:lnTo>
                  <a:pt x="308" y="19"/>
                </a:lnTo>
                <a:lnTo>
                  <a:pt x="114" y="19"/>
                </a:lnTo>
                <a:lnTo>
                  <a:pt x="180" y="85"/>
                </a:lnTo>
                <a:lnTo>
                  <a:pt x="29" y="23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8"/>
          <p:cNvSpPr>
            <a:spLocks noEditPoints="1"/>
          </p:cNvSpPr>
          <p:nvPr/>
        </p:nvSpPr>
        <p:spPr bwMode="auto">
          <a:xfrm>
            <a:off x="456580" y="5600365"/>
            <a:ext cx="303791" cy="326156"/>
          </a:xfrm>
          <a:custGeom>
            <a:avLst/>
            <a:gdLst>
              <a:gd name="T0" fmla="*/ 151 w 326"/>
              <a:gd name="T1" fmla="*/ 350 h 350"/>
              <a:gd name="T2" fmla="*/ 151 w 326"/>
              <a:gd name="T3" fmla="*/ 241 h 350"/>
              <a:gd name="T4" fmla="*/ 0 w 326"/>
              <a:gd name="T5" fmla="*/ 241 h 350"/>
              <a:gd name="T6" fmla="*/ 0 w 326"/>
              <a:gd name="T7" fmla="*/ 108 h 350"/>
              <a:gd name="T8" fmla="*/ 151 w 326"/>
              <a:gd name="T9" fmla="*/ 108 h 350"/>
              <a:gd name="T10" fmla="*/ 151 w 326"/>
              <a:gd name="T11" fmla="*/ 0 h 350"/>
              <a:gd name="T12" fmla="*/ 326 w 326"/>
              <a:gd name="T13" fmla="*/ 175 h 350"/>
              <a:gd name="T14" fmla="*/ 151 w 326"/>
              <a:gd name="T15" fmla="*/ 350 h 350"/>
              <a:gd name="T16" fmla="*/ 18 w 326"/>
              <a:gd name="T17" fmla="*/ 222 h 350"/>
              <a:gd name="T18" fmla="*/ 170 w 326"/>
              <a:gd name="T19" fmla="*/ 222 h 350"/>
              <a:gd name="T20" fmla="*/ 170 w 326"/>
              <a:gd name="T21" fmla="*/ 302 h 350"/>
              <a:gd name="T22" fmla="*/ 297 w 326"/>
              <a:gd name="T23" fmla="*/ 175 h 350"/>
              <a:gd name="T24" fmla="*/ 170 w 326"/>
              <a:gd name="T25" fmla="*/ 47 h 350"/>
              <a:gd name="T26" fmla="*/ 170 w 326"/>
              <a:gd name="T27" fmla="*/ 127 h 350"/>
              <a:gd name="T28" fmla="*/ 18 w 326"/>
              <a:gd name="T29" fmla="*/ 127 h 350"/>
              <a:gd name="T30" fmla="*/ 18 w 326"/>
              <a:gd name="T31" fmla="*/ 222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50">
                <a:moveTo>
                  <a:pt x="151" y="350"/>
                </a:moveTo>
                <a:lnTo>
                  <a:pt x="151" y="241"/>
                </a:lnTo>
                <a:lnTo>
                  <a:pt x="0" y="241"/>
                </a:lnTo>
                <a:lnTo>
                  <a:pt x="0" y="108"/>
                </a:lnTo>
                <a:lnTo>
                  <a:pt x="151" y="108"/>
                </a:lnTo>
                <a:lnTo>
                  <a:pt x="151" y="0"/>
                </a:lnTo>
                <a:lnTo>
                  <a:pt x="326" y="175"/>
                </a:lnTo>
                <a:lnTo>
                  <a:pt x="151" y="350"/>
                </a:lnTo>
                <a:close/>
                <a:moveTo>
                  <a:pt x="18" y="222"/>
                </a:moveTo>
                <a:lnTo>
                  <a:pt x="170" y="222"/>
                </a:lnTo>
                <a:lnTo>
                  <a:pt x="170" y="302"/>
                </a:lnTo>
                <a:lnTo>
                  <a:pt x="297" y="175"/>
                </a:lnTo>
                <a:lnTo>
                  <a:pt x="170" y="47"/>
                </a:lnTo>
                <a:lnTo>
                  <a:pt x="170" y="127"/>
                </a:lnTo>
                <a:lnTo>
                  <a:pt x="18" y="127"/>
                </a:lnTo>
                <a:lnTo>
                  <a:pt x="18" y="22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11505905" y="5593842"/>
            <a:ext cx="303791" cy="303791"/>
          </a:xfrm>
          <a:custGeom>
            <a:avLst/>
            <a:gdLst>
              <a:gd name="T0" fmla="*/ 260 w 326"/>
              <a:gd name="T1" fmla="*/ 326 h 326"/>
              <a:gd name="T2" fmla="*/ 0 w 326"/>
              <a:gd name="T3" fmla="*/ 326 h 326"/>
              <a:gd name="T4" fmla="*/ 0 w 326"/>
              <a:gd name="T5" fmla="*/ 66 h 326"/>
              <a:gd name="T6" fmla="*/ 85 w 326"/>
              <a:gd name="T7" fmla="*/ 151 h 326"/>
              <a:gd name="T8" fmla="*/ 236 w 326"/>
              <a:gd name="T9" fmla="*/ 0 h 326"/>
              <a:gd name="T10" fmla="*/ 326 w 326"/>
              <a:gd name="T11" fmla="*/ 90 h 326"/>
              <a:gd name="T12" fmla="*/ 174 w 326"/>
              <a:gd name="T13" fmla="*/ 241 h 326"/>
              <a:gd name="T14" fmla="*/ 260 w 326"/>
              <a:gd name="T15" fmla="*/ 326 h 326"/>
              <a:gd name="T16" fmla="*/ 18 w 326"/>
              <a:gd name="T17" fmla="*/ 308 h 326"/>
              <a:gd name="T18" fmla="*/ 212 w 326"/>
              <a:gd name="T19" fmla="*/ 308 h 326"/>
              <a:gd name="T20" fmla="*/ 146 w 326"/>
              <a:gd name="T21" fmla="*/ 241 h 326"/>
              <a:gd name="T22" fmla="*/ 297 w 326"/>
              <a:gd name="T23" fmla="*/ 90 h 326"/>
              <a:gd name="T24" fmla="*/ 236 w 326"/>
              <a:gd name="T25" fmla="*/ 29 h 326"/>
              <a:gd name="T26" fmla="*/ 85 w 326"/>
              <a:gd name="T27" fmla="*/ 180 h 326"/>
              <a:gd name="T28" fmla="*/ 18 w 326"/>
              <a:gd name="T29" fmla="*/ 114 h 326"/>
              <a:gd name="T30" fmla="*/ 18 w 326"/>
              <a:gd name="T31" fmla="*/ 30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6">
                <a:moveTo>
                  <a:pt x="260" y="326"/>
                </a:moveTo>
                <a:lnTo>
                  <a:pt x="0" y="326"/>
                </a:lnTo>
                <a:lnTo>
                  <a:pt x="0" y="66"/>
                </a:lnTo>
                <a:lnTo>
                  <a:pt x="85" y="151"/>
                </a:lnTo>
                <a:lnTo>
                  <a:pt x="236" y="0"/>
                </a:lnTo>
                <a:lnTo>
                  <a:pt x="326" y="90"/>
                </a:lnTo>
                <a:lnTo>
                  <a:pt x="174" y="241"/>
                </a:lnTo>
                <a:lnTo>
                  <a:pt x="260" y="326"/>
                </a:lnTo>
                <a:close/>
                <a:moveTo>
                  <a:pt x="18" y="308"/>
                </a:moveTo>
                <a:lnTo>
                  <a:pt x="212" y="308"/>
                </a:lnTo>
                <a:lnTo>
                  <a:pt x="146" y="241"/>
                </a:lnTo>
                <a:lnTo>
                  <a:pt x="297" y="90"/>
                </a:lnTo>
                <a:lnTo>
                  <a:pt x="236" y="29"/>
                </a:lnTo>
                <a:lnTo>
                  <a:pt x="85" y="180"/>
                </a:lnTo>
                <a:lnTo>
                  <a:pt x="18" y="114"/>
                </a:lnTo>
                <a:lnTo>
                  <a:pt x="18" y="30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52"/>
          <p:cNvSpPr>
            <a:spLocks noEditPoints="1"/>
          </p:cNvSpPr>
          <p:nvPr/>
        </p:nvSpPr>
        <p:spPr bwMode="auto">
          <a:xfrm>
            <a:off x="11483122" y="4744906"/>
            <a:ext cx="303791" cy="326156"/>
          </a:xfrm>
          <a:custGeom>
            <a:avLst/>
            <a:gdLst>
              <a:gd name="T0" fmla="*/ 175 w 326"/>
              <a:gd name="T1" fmla="*/ 350 h 350"/>
              <a:gd name="T2" fmla="*/ 0 w 326"/>
              <a:gd name="T3" fmla="*/ 175 h 350"/>
              <a:gd name="T4" fmla="*/ 175 w 326"/>
              <a:gd name="T5" fmla="*/ 0 h 350"/>
              <a:gd name="T6" fmla="*/ 175 w 326"/>
              <a:gd name="T7" fmla="*/ 108 h 350"/>
              <a:gd name="T8" fmla="*/ 326 w 326"/>
              <a:gd name="T9" fmla="*/ 108 h 350"/>
              <a:gd name="T10" fmla="*/ 326 w 326"/>
              <a:gd name="T11" fmla="*/ 241 h 350"/>
              <a:gd name="T12" fmla="*/ 175 w 326"/>
              <a:gd name="T13" fmla="*/ 241 h 350"/>
              <a:gd name="T14" fmla="*/ 175 w 326"/>
              <a:gd name="T15" fmla="*/ 350 h 350"/>
              <a:gd name="T16" fmla="*/ 28 w 326"/>
              <a:gd name="T17" fmla="*/ 175 h 350"/>
              <a:gd name="T18" fmla="*/ 156 w 326"/>
              <a:gd name="T19" fmla="*/ 302 h 350"/>
              <a:gd name="T20" fmla="*/ 156 w 326"/>
              <a:gd name="T21" fmla="*/ 222 h 350"/>
              <a:gd name="T22" fmla="*/ 307 w 326"/>
              <a:gd name="T23" fmla="*/ 222 h 350"/>
              <a:gd name="T24" fmla="*/ 307 w 326"/>
              <a:gd name="T25" fmla="*/ 127 h 350"/>
              <a:gd name="T26" fmla="*/ 156 w 326"/>
              <a:gd name="T27" fmla="*/ 127 h 350"/>
              <a:gd name="T28" fmla="*/ 156 w 326"/>
              <a:gd name="T29" fmla="*/ 47 h 350"/>
              <a:gd name="T30" fmla="*/ 28 w 326"/>
              <a:gd name="T31" fmla="*/ 17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50">
                <a:moveTo>
                  <a:pt x="175" y="350"/>
                </a:moveTo>
                <a:lnTo>
                  <a:pt x="0" y="175"/>
                </a:lnTo>
                <a:lnTo>
                  <a:pt x="175" y="0"/>
                </a:lnTo>
                <a:lnTo>
                  <a:pt x="175" y="108"/>
                </a:lnTo>
                <a:lnTo>
                  <a:pt x="326" y="108"/>
                </a:lnTo>
                <a:lnTo>
                  <a:pt x="326" y="241"/>
                </a:lnTo>
                <a:lnTo>
                  <a:pt x="175" y="241"/>
                </a:lnTo>
                <a:lnTo>
                  <a:pt x="175" y="350"/>
                </a:lnTo>
                <a:close/>
                <a:moveTo>
                  <a:pt x="28" y="175"/>
                </a:moveTo>
                <a:lnTo>
                  <a:pt x="156" y="302"/>
                </a:lnTo>
                <a:lnTo>
                  <a:pt x="156" y="222"/>
                </a:lnTo>
                <a:lnTo>
                  <a:pt x="307" y="222"/>
                </a:lnTo>
                <a:lnTo>
                  <a:pt x="307" y="127"/>
                </a:lnTo>
                <a:lnTo>
                  <a:pt x="156" y="127"/>
                </a:lnTo>
                <a:lnTo>
                  <a:pt x="156" y="47"/>
                </a:lnTo>
                <a:lnTo>
                  <a:pt x="28" y="17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3"/>
          <p:cNvSpPr>
            <a:spLocks noEditPoints="1"/>
          </p:cNvSpPr>
          <p:nvPr/>
        </p:nvSpPr>
        <p:spPr bwMode="auto">
          <a:xfrm>
            <a:off x="404302" y="2184586"/>
            <a:ext cx="352248" cy="308450"/>
          </a:xfrm>
          <a:custGeom>
            <a:avLst/>
            <a:gdLst>
              <a:gd name="T0" fmla="*/ 160 w 160"/>
              <a:gd name="T1" fmla="*/ 140 h 140"/>
              <a:gd name="T2" fmla="*/ 0 w 160"/>
              <a:gd name="T3" fmla="*/ 140 h 140"/>
              <a:gd name="T4" fmla="*/ 0 w 160"/>
              <a:gd name="T5" fmla="*/ 127 h 140"/>
              <a:gd name="T6" fmla="*/ 42 w 160"/>
              <a:gd name="T7" fmla="*/ 85 h 140"/>
              <a:gd name="T8" fmla="*/ 118 w 160"/>
              <a:gd name="T9" fmla="*/ 85 h 140"/>
              <a:gd name="T10" fmla="*/ 160 w 160"/>
              <a:gd name="T11" fmla="*/ 127 h 140"/>
              <a:gd name="T12" fmla="*/ 160 w 160"/>
              <a:gd name="T13" fmla="*/ 140 h 140"/>
              <a:gd name="T14" fmla="*/ 8 w 160"/>
              <a:gd name="T15" fmla="*/ 132 h 140"/>
              <a:gd name="T16" fmla="*/ 152 w 160"/>
              <a:gd name="T17" fmla="*/ 132 h 140"/>
              <a:gd name="T18" fmla="*/ 152 w 160"/>
              <a:gd name="T19" fmla="*/ 127 h 140"/>
              <a:gd name="T20" fmla="*/ 118 w 160"/>
              <a:gd name="T21" fmla="*/ 93 h 140"/>
              <a:gd name="T22" fmla="*/ 42 w 160"/>
              <a:gd name="T23" fmla="*/ 93 h 140"/>
              <a:gd name="T24" fmla="*/ 8 w 160"/>
              <a:gd name="T25" fmla="*/ 127 h 140"/>
              <a:gd name="T26" fmla="*/ 8 w 160"/>
              <a:gd name="T27" fmla="*/ 132 h 140"/>
              <a:gd name="T28" fmla="*/ 80 w 160"/>
              <a:gd name="T29" fmla="*/ 83 h 140"/>
              <a:gd name="T30" fmla="*/ 38 w 160"/>
              <a:gd name="T31" fmla="*/ 42 h 140"/>
              <a:gd name="T32" fmla="*/ 80 w 160"/>
              <a:gd name="T33" fmla="*/ 0 h 140"/>
              <a:gd name="T34" fmla="*/ 122 w 160"/>
              <a:gd name="T35" fmla="*/ 42 h 140"/>
              <a:gd name="T36" fmla="*/ 80 w 160"/>
              <a:gd name="T37" fmla="*/ 83 h 140"/>
              <a:gd name="T38" fmla="*/ 80 w 160"/>
              <a:gd name="T39" fmla="*/ 8 h 140"/>
              <a:gd name="T40" fmla="*/ 46 w 160"/>
              <a:gd name="T41" fmla="*/ 42 h 140"/>
              <a:gd name="T42" fmla="*/ 80 w 160"/>
              <a:gd name="T43" fmla="*/ 75 h 140"/>
              <a:gd name="T44" fmla="*/ 114 w 160"/>
              <a:gd name="T45" fmla="*/ 42 h 140"/>
              <a:gd name="T46" fmla="*/ 80 w 160"/>
              <a:gd name="T47" fmla="*/ 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40">
                <a:moveTo>
                  <a:pt x="16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04"/>
                  <a:pt x="19" y="85"/>
                  <a:pt x="42" y="8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41" y="85"/>
                  <a:pt x="160" y="104"/>
                  <a:pt x="160" y="127"/>
                </a:cubicBezTo>
                <a:lnTo>
                  <a:pt x="160" y="140"/>
                </a:lnTo>
                <a:close/>
                <a:moveTo>
                  <a:pt x="8" y="132"/>
                </a:moveTo>
                <a:cubicBezTo>
                  <a:pt x="152" y="132"/>
                  <a:pt x="152" y="132"/>
                  <a:pt x="152" y="132"/>
                </a:cubicBezTo>
                <a:cubicBezTo>
                  <a:pt x="152" y="127"/>
                  <a:pt x="152" y="127"/>
                  <a:pt x="152" y="127"/>
                </a:cubicBezTo>
                <a:cubicBezTo>
                  <a:pt x="152" y="108"/>
                  <a:pt x="137" y="93"/>
                  <a:pt x="118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23" y="93"/>
                  <a:pt x="8" y="108"/>
                  <a:pt x="8" y="127"/>
                </a:cubicBezTo>
                <a:lnTo>
                  <a:pt x="8" y="132"/>
                </a:lnTo>
                <a:close/>
                <a:moveTo>
                  <a:pt x="80" y="83"/>
                </a:moveTo>
                <a:cubicBezTo>
                  <a:pt x="57" y="83"/>
                  <a:pt x="38" y="65"/>
                  <a:pt x="38" y="42"/>
                </a:cubicBezTo>
                <a:cubicBezTo>
                  <a:pt x="38" y="18"/>
                  <a:pt x="57" y="0"/>
                  <a:pt x="80" y="0"/>
                </a:cubicBezTo>
                <a:cubicBezTo>
                  <a:pt x="103" y="0"/>
                  <a:pt x="122" y="18"/>
                  <a:pt x="122" y="42"/>
                </a:cubicBezTo>
                <a:cubicBezTo>
                  <a:pt x="122" y="65"/>
                  <a:pt x="103" y="83"/>
                  <a:pt x="80" y="83"/>
                </a:cubicBezTo>
                <a:close/>
                <a:moveTo>
                  <a:pt x="80" y="8"/>
                </a:moveTo>
                <a:cubicBezTo>
                  <a:pt x="61" y="8"/>
                  <a:pt x="46" y="23"/>
                  <a:pt x="46" y="42"/>
                </a:cubicBezTo>
                <a:cubicBezTo>
                  <a:pt x="46" y="60"/>
                  <a:pt x="61" y="75"/>
                  <a:pt x="80" y="75"/>
                </a:cubicBezTo>
                <a:cubicBezTo>
                  <a:pt x="99" y="75"/>
                  <a:pt x="114" y="60"/>
                  <a:pt x="114" y="42"/>
                </a:cubicBezTo>
                <a:cubicBezTo>
                  <a:pt x="114" y="23"/>
                  <a:pt x="99" y="8"/>
                  <a:pt x="80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415202" y="3063808"/>
            <a:ext cx="342929" cy="330815"/>
          </a:xfrm>
          <a:custGeom>
            <a:avLst/>
            <a:gdLst>
              <a:gd name="T0" fmla="*/ 156 w 156"/>
              <a:gd name="T1" fmla="*/ 150 h 150"/>
              <a:gd name="T2" fmla="*/ 0 w 156"/>
              <a:gd name="T3" fmla="*/ 150 h 150"/>
              <a:gd name="T4" fmla="*/ 0 w 156"/>
              <a:gd name="T5" fmla="*/ 146 h 150"/>
              <a:gd name="T6" fmla="*/ 58 w 156"/>
              <a:gd name="T7" fmla="*/ 100 h 150"/>
              <a:gd name="T8" fmla="*/ 59 w 156"/>
              <a:gd name="T9" fmla="*/ 95 h 150"/>
              <a:gd name="T10" fmla="*/ 47 w 156"/>
              <a:gd name="T11" fmla="*/ 72 h 150"/>
              <a:gd name="T12" fmla="*/ 41 w 156"/>
              <a:gd name="T13" fmla="*/ 64 h 150"/>
              <a:gd name="T14" fmla="*/ 42 w 156"/>
              <a:gd name="T15" fmla="*/ 46 h 150"/>
              <a:gd name="T16" fmla="*/ 42 w 156"/>
              <a:gd name="T17" fmla="*/ 46 h 150"/>
              <a:gd name="T18" fmla="*/ 50 w 156"/>
              <a:gd name="T19" fmla="*/ 10 h 150"/>
              <a:gd name="T20" fmla="*/ 78 w 156"/>
              <a:gd name="T21" fmla="*/ 0 h 150"/>
              <a:gd name="T22" fmla="*/ 106 w 156"/>
              <a:gd name="T23" fmla="*/ 10 h 150"/>
              <a:gd name="T24" fmla="*/ 114 w 156"/>
              <a:gd name="T25" fmla="*/ 46 h 150"/>
              <a:gd name="T26" fmla="*/ 114 w 156"/>
              <a:gd name="T27" fmla="*/ 46 h 150"/>
              <a:gd name="T28" fmla="*/ 115 w 156"/>
              <a:gd name="T29" fmla="*/ 64 h 150"/>
              <a:gd name="T30" fmla="*/ 109 w 156"/>
              <a:gd name="T31" fmla="*/ 72 h 150"/>
              <a:gd name="T32" fmla="*/ 97 w 156"/>
              <a:gd name="T33" fmla="*/ 95 h 150"/>
              <a:gd name="T34" fmla="*/ 98 w 156"/>
              <a:gd name="T35" fmla="*/ 100 h 150"/>
              <a:gd name="T36" fmla="*/ 156 w 156"/>
              <a:gd name="T37" fmla="*/ 146 h 150"/>
              <a:gd name="T38" fmla="*/ 156 w 156"/>
              <a:gd name="T39" fmla="*/ 150 h 150"/>
              <a:gd name="T40" fmla="*/ 9 w 156"/>
              <a:gd name="T41" fmla="*/ 142 h 150"/>
              <a:gd name="T42" fmla="*/ 147 w 156"/>
              <a:gd name="T43" fmla="*/ 142 h 150"/>
              <a:gd name="T44" fmla="*/ 126 w 156"/>
              <a:gd name="T45" fmla="*/ 121 h 150"/>
              <a:gd name="T46" fmla="*/ 96 w 156"/>
              <a:gd name="T47" fmla="*/ 108 h 150"/>
              <a:gd name="T48" fmla="*/ 89 w 156"/>
              <a:gd name="T49" fmla="*/ 93 h 150"/>
              <a:gd name="T50" fmla="*/ 89 w 156"/>
              <a:gd name="T51" fmla="*/ 92 h 150"/>
              <a:gd name="T52" fmla="*/ 90 w 156"/>
              <a:gd name="T53" fmla="*/ 90 h 150"/>
              <a:gd name="T54" fmla="*/ 102 w 156"/>
              <a:gd name="T55" fmla="*/ 68 h 150"/>
              <a:gd name="T56" fmla="*/ 102 w 156"/>
              <a:gd name="T57" fmla="*/ 64 h 150"/>
              <a:gd name="T58" fmla="*/ 106 w 156"/>
              <a:gd name="T59" fmla="*/ 64 h 150"/>
              <a:gd name="T60" fmla="*/ 108 w 156"/>
              <a:gd name="T61" fmla="*/ 60 h 150"/>
              <a:gd name="T62" fmla="*/ 107 w 156"/>
              <a:gd name="T63" fmla="*/ 51 h 150"/>
              <a:gd name="T64" fmla="*/ 105 w 156"/>
              <a:gd name="T65" fmla="*/ 50 h 150"/>
              <a:gd name="T66" fmla="*/ 106 w 156"/>
              <a:gd name="T67" fmla="*/ 48 h 150"/>
              <a:gd name="T68" fmla="*/ 106 w 156"/>
              <a:gd name="T69" fmla="*/ 45 h 150"/>
              <a:gd name="T70" fmla="*/ 100 w 156"/>
              <a:gd name="T71" fmla="*/ 15 h 150"/>
              <a:gd name="T72" fmla="*/ 78 w 156"/>
              <a:gd name="T73" fmla="*/ 8 h 150"/>
              <a:gd name="T74" fmla="*/ 56 w 156"/>
              <a:gd name="T75" fmla="*/ 15 h 150"/>
              <a:gd name="T76" fmla="*/ 50 w 156"/>
              <a:gd name="T77" fmla="*/ 45 h 150"/>
              <a:gd name="T78" fmla="*/ 50 w 156"/>
              <a:gd name="T79" fmla="*/ 48 h 150"/>
              <a:gd name="T80" fmla="*/ 51 w 156"/>
              <a:gd name="T81" fmla="*/ 50 h 150"/>
              <a:gd name="T82" fmla="*/ 49 w 156"/>
              <a:gd name="T83" fmla="*/ 51 h 150"/>
              <a:gd name="T84" fmla="*/ 48 w 156"/>
              <a:gd name="T85" fmla="*/ 60 h 150"/>
              <a:gd name="T86" fmla="*/ 50 w 156"/>
              <a:gd name="T87" fmla="*/ 64 h 150"/>
              <a:gd name="T88" fmla="*/ 54 w 156"/>
              <a:gd name="T89" fmla="*/ 64 h 150"/>
              <a:gd name="T90" fmla="*/ 54 w 156"/>
              <a:gd name="T91" fmla="*/ 68 h 150"/>
              <a:gd name="T92" fmla="*/ 66 w 156"/>
              <a:gd name="T93" fmla="*/ 90 h 150"/>
              <a:gd name="T94" fmla="*/ 67 w 156"/>
              <a:gd name="T95" fmla="*/ 92 h 150"/>
              <a:gd name="T96" fmla="*/ 67 w 156"/>
              <a:gd name="T97" fmla="*/ 93 h 150"/>
              <a:gd name="T98" fmla="*/ 60 w 156"/>
              <a:gd name="T99" fmla="*/ 108 h 150"/>
              <a:gd name="T100" fmla="*/ 30 w 156"/>
              <a:gd name="T101" fmla="*/ 121 h 150"/>
              <a:gd name="T102" fmla="*/ 9 w 156"/>
              <a:gd name="T103" fmla="*/ 14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" h="150">
                <a:moveTo>
                  <a:pt x="156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2"/>
                  <a:pt x="46" y="103"/>
                  <a:pt x="58" y="100"/>
                </a:cubicBezTo>
                <a:cubicBezTo>
                  <a:pt x="59" y="99"/>
                  <a:pt x="59" y="97"/>
                  <a:pt x="59" y="95"/>
                </a:cubicBezTo>
                <a:cubicBezTo>
                  <a:pt x="56" y="92"/>
                  <a:pt x="50" y="83"/>
                  <a:pt x="47" y="72"/>
                </a:cubicBezTo>
                <a:cubicBezTo>
                  <a:pt x="44" y="70"/>
                  <a:pt x="42" y="68"/>
                  <a:pt x="41" y="64"/>
                </a:cubicBezTo>
                <a:cubicBezTo>
                  <a:pt x="39" y="58"/>
                  <a:pt x="39" y="51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39"/>
                  <a:pt x="40" y="22"/>
                  <a:pt x="50" y="10"/>
                </a:cubicBezTo>
                <a:cubicBezTo>
                  <a:pt x="56" y="3"/>
                  <a:pt x="66" y="0"/>
                  <a:pt x="78" y="0"/>
                </a:cubicBezTo>
                <a:cubicBezTo>
                  <a:pt x="90" y="0"/>
                  <a:pt x="100" y="3"/>
                  <a:pt x="106" y="10"/>
                </a:cubicBezTo>
                <a:cubicBezTo>
                  <a:pt x="116" y="22"/>
                  <a:pt x="114" y="39"/>
                  <a:pt x="114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7" y="51"/>
                  <a:pt x="117" y="58"/>
                  <a:pt x="115" y="64"/>
                </a:cubicBezTo>
                <a:cubicBezTo>
                  <a:pt x="114" y="68"/>
                  <a:pt x="112" y="70"/>
                  <a:pt x="109" y="72"/>
                </a:cubicBezTo>
                <a:cubicBezTo>
                  <a:pt x="106" y="83"/>
                  <a:pt x="100" y="92"/>
                  <a:pt x="97" y="95"/>
                </a:cubicBezTo>
                <a:cubicBezTo>
                  <a:pt x="97" y="97"/>
                  <a:pt x="97" y="99"/>
                  <a:pt x="98" y="100"/>
                </a:cubicBezTo>
                <a:cubicBezTo>
                  <a:pt x="110" y="103"/>
                  <a:pt x="156" y="122"/>
                  <a:pt x="156" y="146"/>
                </a:cubicBezTo>
                <a:lnTo>
                  <a:pt x="156" y="150"/>
                </a:lnTo>
                <a:close/>
                <a:moveTo>
                  <a:pt x="9" y="142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45" y="136"/>
                  <a:pt x="138" y="128"/>
                  <a:pt x="126" y="121"/>
                </a:cubicBezTo>
                <a:cubicBezTo>
                  <a:pt x="114" y="114"/>
                  <a:pt x="101" y="109"/>
                  <a:pt x="96" y="108"/>
                </a:cubicBezTo>
                <a:cubicBezTo>
                  <a:pt x="89" y="107"/>
                  <a:pt x="89" y="97"/>
                  <a:pt x="89" y="93"/>
                </a:cubicBezTo>
                <a:cubicBezTo>
                  <a:pt x="89" y="92"/>
                  <a:pt x="89" y="92"/>
                  <a:pt x="89" y="92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100" y="80"/>
                  <a:pt x="102" y="68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7" y="63"/>
                  <a:pt x="108" y="60"/>
                </a:cubicBezTo>
                <a:cubicBezTo>
                  <a:pt x="109" y="56"/>
                  <a:pt x="109" y="52"/>
                  <a:pt x="107" y="51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6" y="46"/>
                  <a:pt x="106" y="45"/>
                </a:cubicBezTo>
                <a:cubicBezTo>
                  <a:pt x="106" y="39"/>
                  <a:pt x="108" y="24"/>
                  <a:pt x="100" y="15"/>
                </a:cubicBezTo>
                <a:cubicBezTo>
                  <a:pt x="95" y="10"/>
                  <a:pt x="88" y="8"/>
                  <a:pt x="78" y="8"/>
                </a:cubicBezTo>
                <a:cubicBezTo>
                  <a:pt x="68" y="8"/>
                  <a:pt x="61" y="10"/>
                  <a:pt x="56" y="15"/>
                </a:cubicBezTo>
                <a:cubicBezTo>
                  <a:pt x="48" y="24"/>
                  <a:pt x="50" y="39"/>
                  <a:pt x="50" y="45"/>
                </a:cubicBezTo>
                <a:cubicBezTo>
                  <a:pt x="50" y="46"/>
                  <a:pt x="50" y="47"/>
                  <a:pt x="50" y="48"/>
                </a:cubicBezTo>
                <a:cubicBezTo>
                  <a:pt x="51" y="50"/>
                  <a:pt x="51" y="50"/>
                  <a:pt x="51" y="50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2"/>
                  <a:pt x="47" y="56"/>
                  <a:pt x="48" y="60"/>
                </a:cubicBezTo>
                <a:cubicBezTo>
                  <a:pt x="49" y="63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80"/>
                  <a:pt x="66" y="90"/>
                  <a:pt x="66" y="90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7"/>
                  <a:pt x="67" y="107"/>
                  <a:pt x="60" y="108"/>
                </a:cubicBezTo>
                <a:cubicBezTo>
                  <a:pt x="55" y="109"/>
                  <a:pt x="42" y="114"/>
                  <a:pt x="30" y="121"/>
                </a:cubicBezTo>
                <a:cubicBezTo>
                  <a:pt x="18" y="128"/>
                  <a:pt x="11" y="136"/>
                  <a:pt x="9" y="14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3058370" y="2156164"/>
            <a:ext cx="273039" cy="410023"/>
            <a:chOff x="3000595" y="690226"/>
            <a:chExt cx="273039" cy="410023"/>
          </a:xfrm>
        </p:grpSpPr>
        <p:sp>
          <p:nvSpPr>
            <p:cNvPr id="155" name="Freeform 155"/>
            <p:cNvSpPr>
              <a:spLocks noEditPoints="1"/>
            </p:cNvSpPr>
            <p:nvPr/>
          </p:nvSpPr>
          <p:spPr bwMode="auto">
            <a:xfrm>
              <a:off x="3005254" y="690226"/>
              <a:ext cx="263720" cy="365294"/>
            </a:xfrm>
            <a:custGeom>
              <a:avLst/>
              <a:gdLst>
                <a:gd name="T0" fmla="*/ 60 w 120"/>
                <a:gd name="T1" fmla="*/ 166 h 166"/>
                <a:gd name="T2" fmla="*/ 57 w 120"/>
                <a:gd name="T3" fmla="*/ 162 h 166"/>
                <a:gd name="T4" fmla="*/ 0 w 120"/>
                <a:gd name="T5" fmla="*/ 60 h 166"/>
                <a:gd name="T6" fmla="*/ 60 w 120"/>
                <a:gd name="T7" fmla="*/ 0 h 166"/>
                <a:gd name="T8" fmla="*/ 120 w 120"/>
                <a:gd name="T9" fmla="*/ 60 h 166"/>
                <a:gd name="T10" fmla="*/ 63 w 120"/>
                <a:gd name="T11" fmla="*/ 162 h 166"/>
                <a:gd name="T12" fmla="*/ 60 w 120"/>
                <a:gd name="T13" fmla="*/ 166 h 166"/>
                <a:gd name="T14" fmla="*/ 60 w 120"/>
                <a:gd name="T15" fmla="*/ 8 h 166"/>
                <a:gd name="T16" fmla="*/ 8 w 120"/>
                <a:gd name="T17" fmla="*/ 60 h 166"/>
                <a:gd name="T18" fmla="*/ 60 w 120"/>
                <a:gd name="T19" fmla="*/ 154 h 166"/>
                <a:gd name="T20" fmla="*/ 112 w 120"/>
                <a:gd name="T21" fmla="*/ 60 h 166"/>
                <a:gd name="T22" fmla="*/ 60 w 120"/>
                <a:gd name="T23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66">
                  <a:moveTo>
                    <a:pt x="60" y="166"/>
                  </a:moveTo>
                  <a:cubicBezTo>
                    <a:pt x="57" y="162"/>
                    <a:pt x="57" y="162"/>
                    <a:pt x="57" y="162"/>
                  </a:cubicBezTo>
                  <a:cubicBezTo>
                    <a:pt x="55" y="160"/>
                    <a:pt x="0" y="92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92"/>
                    <a:pt x="66" y="160"/>
                    <a:pt x="63" y="162"/>
                  </a:cubicBezTo>
                  <a:lnTo>
                    <a:pt x="60" y="166"/>
                  </a:lnTo>
                  <a:close/>
                  <a:moveTo>
                    <a:pt x="60" y="8"/>
                  </a:moveTo>
                  <a:cubicBezTo>
                    <a:pt x="32" y="8"/>
                    <a:pt x="8" y="31"/>
                    <a:pt x="8" y="60"/>
                  </a:cubicBezTo>
                  <a:cubicBezTo>
                    <a:pt x="8" y="85"/>
                    <a:pt x="49" y="139"/>
                    <a:pt x="60" y="154"/>
                  </a:cubicBezTo>
                  <a:cubicBezTo>
                    <a:pt x="72" y="139"/>
                    <a:pt x="112" y="8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6"/>
            <p:cNvSpPr>
              <a:spLocks noEditPoints="1"/>
            </p:cNvSpPr>
            <p:nvPr/>
          </p:nvSpPr>
          <p:spPr bwMode="auto">
            <a:xfrm>
              <a:off x="3071417" y="756389"/>
              <a:ext cx="132326" cy="13232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4 h 60"/>
                <a:gd name="T12" fmla="*/ 4 w 60"/>
                <a:gd name="T13" fmla="*/ 30 h 60"/>
                <a:gd name="T14" fmla="*/ 30 w 60"/>
                <a:gd name="T15" fmla="*/ 56 h 60"/>
                <a:gd name="T16" fmla="*/ 56 w 60"/>
                <a:gd name="T17" fmla="*/ 30 h 60"/>
                <a:gd name="T18" fmla="*/ 30 w 60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7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4"/>
                  </a:moveTo>
                  <a:cubicBezTo>
                    <a:pt x="16" y="4"/>
                    <a:pt x="4" y="16"/>
                    <a:pt x="4" y="30"/>
                  </a:cubicBezTo>
                  <a:cubicBezTo>
                    <a:pt x="4" y="44"/>
                    <a:pt x="16" y="56"/>
                    <a:pt x="30" y="56"/>
                  </a:cubicBezTo>
                  <a:cubicBezTo>
                    <a:pt x="45" y="56"/>
                    <a:pt x="56" y="44"/>
                    <a:pt x="56" y="30"/>
                  </a:cubicBezTo>
                  <a:cubicBezTo>
                    <a:pt x="56" y="16"/>
                    <a:pt x="45" y="4"/>
                    <a:pt x="30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3000595" y="1007062"/>
              <a:ext cx="273039" cy="93187"/>
            </a:xfrm>
            <a:custGeom>
              <a:avLst/>
              <a:gdLst>
                <a:gd name="T0" fmla="*/ 92 w 124"/>
                <a:gd name="T1" fmla="*/ 0 h 42"/>
                <a:gd name="T2" fmla="*/ 92 w 124"/>
                <a:gd name="T3" fmla="*/ 5 h 42"/>
                <a:gd name="T4" fmla="*/ 120 w 124"/>
                <a:gd name="T5" fmla="*/ 20 h 42"/>
                <a:gd name="T6" fmla="*/ 62 w 124"/>
                <a:gd name="T7" fmla="*/ 38 h 42"/>
                <a:gd name="T8" fmla="*/ 4 w 124"/>
                <a:gd name="T9" fmla="*/ 20 h 42"/>
                <a:gd name="T10" fmla="*/ 33 w 124"/>
                <a:gd name="T11" fmla="*/ 5 h 42"/>
                <a:gd name="T12" fmla="*/ 33 w 124"/>
                <a:gd name="T13" fmla="*/ 0 h 42"/>
                <a:gd name="T14" fmla="*/ 0 w 124"/>
                <a:gd name="T15" fmla="*/ 20 h 42"/>
                <a:gd name="T16" fmla="*/ 62 w 124"/>
                <a:gd name="T17" fmla="*/ 42 h 42"/>
                <a:gd name="T18" fmla="*/ 124 w 124"/>
                <a:gd name="T19" fmla="*/ 20 h 42"/>
                <a:gd name="T20" fmla="*/ 92 w 124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42">
                  <a:moveTo>
                    <a:pt x="92" y="0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109" y="8"/>
                    <a:pt x="120" y="14"/>
                    <a:pt x="120" y="20"/>
                  </a:cubicBezTo>
                  <a:cubicBezTo>
                    <a:pt x="120" y="28"/>
                    <a:pt x="97" y="38"/>
                    <a:pt x="62" y="38"/>
                  </a:cubicBezTo>
                  <a:cubicBezTo>
                    <a:pt x="28" y="38"/>
                    <a:pt x="4" y="28"/>
                    <a:pt x="4" y="20"/>
                  </a:cubicBezTo>
                  <a:cubicBezTo>
                    <a:pt x="4" y="14"/>
                    <a:pt x="15" y="8"/>
                    <a:pt x="33" y="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4"/>
                    <a:pt x="0" y="10"/>
                    <a:pt x="0" y="20"/>
                  </a:cubicBezTo>
                  <a:cubicBezTo>
                    <a:pt x="0" y="34"/>
                    <a:pt x="32" y="42"/>
                    <a:pt x="62" y="42"/>
                  </a:cubicBezTo>
                  <a:cubicBezTo>
                    <a:pt x="92" y="42"/>
                    <a:pt x="124" y="34"/>
                    <a:pt x="124" y="20"/>
                  </a:cubicBezTo>
                  <a:cubicBezTo>
                    <a:pt x="124" y="10"/>
                    <a:pt x="110" y="4"/>
                    <a:pt x="92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067187" y="4716018"/>
            <a:ext cx="394182" cy="343861"/>
            <a:chOff x="8009412" y="3250080"/>
            <a:chExt cx="394182" cy="343861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8009412" y="3250080"/>
              <a:ext cx="394182" cy="343861"/>
            </a:xfrm>
            <a:custGeom>
              <a:avLst/>
              <a:gdLst>
                <a:gd name="T0" fmla="*/ 152 w 179"/>
                <a:gd name="T1" fmla="*/ 156 h 156"/>
                <a:gd name="T2" fmla="*/ 27 w 179"/>
                <a:gd name="T3" fmla="*/ 156 h 156"/>
                <a:gd name="T4" fmla="*/ 0 w 179"/>
                <a:gd name="T5" fmla="*/ 129 h 156"/>
                <a:gd name="T6" fmla="*/ 0 w 179"/>
                <a:gd name="T7" fmla="*/ 49 h 156"/>
                <a:gd name="T8" fmla="*/ 27 w 179"/>
                <a:gd name="T9" fmla="*/ 22 h 156"/>
                <a:gd name="T10" fmla="*/ 44 w 179"/>
                <a:gd name="T11" fmla="*/ 22 h 156"/>
                <a:gd name="T12" fmla="*/ 48 w 179"/>
                <a:gd name="T13" fmla="*/ 13 h 156"/>
                <a:gd name="T14" fmla="*/ 67 w 179"/>
                <a:gd name="T15" fmla="*/ 0 h 156"/>
                <a:gd name="T16" fmla="*/ 112 w 179"/>
                <a:gd name="T17" fmla="*/ 0 h 156"/>
                <a:gd name="T18" fmla="*/ 131 w 179"/>
                <a:gd name="T19" fmla="*/ 13 h 156"/>
                <a:gd name="T20" fmla="*/ 135 w 179"/>
                <a:gd name="T21" fmla="*/ 22 h 156"/>
                <a:gd name="T22" fmla="*/ 152 w 179"/>
                <a:gd name="T23" fmla="*/ 22 h 156"/>
                <a:gd name="T24" fmla="*/ 179 w 179"/>
                <a:gd name="T25" fmla="*/ 49 h 156"/>
                <a:gd name="T26" fmla="*/ 179 w 179"/>
                <a:gd name="T27" fmla="*/ 129 h 156"/>
                <a:gd name="T28" fmla="*/ 152 w 179"/>
                <a:gd name="T29" fmla="*/ 156 h 156"/>
                <a:gd name="T30" fmla="*/ 27 w 179"/>
                <a:gd name="T31" fmla="*/ 30 h 156"/>
                <a:gd name="T32" fmla="*/ 8 w 179"/>
                <a:gd name="T33" fmla="*/ 49 h 156"/>
                <a:gd name="T34" fmla="*/ 8 w 179"/>
                <a:gd name="T35" fmla="*/ 129 h 156"/>
                <a:gd name="T36" fmla="*/ 27 w 179"/>
                <a:gd name="T37" fmla="*/ 148 h 156"/>
                <a:gd name="T38" fmla="*/ 152 w 179"/>
                <a:gd name="T39" fmla="*/ 148 h 156"/>
                <a:gd name="T40" fmla="*/ 171 w 179"/>
                <a:gd name="T41" fmla="*/ 129 h 156"/>
                <a:gd name="T42" fmla="*/ 171 w 179"/>
                <a:gd name="T43" fmla="*/ 49 h 156"/>
                <a:gd name="T44" fmla="*/ 152 w 179"/>
                <a:gd name="T45" fmla="*/ 30 h 156"/>
                <a:gd name="T46" fmla="*/ 130 w 179"/>
                <a:gd name="T47" fmla="*/ 30 h 156"/>
                <a:gd name="T48" fmla="*/ 124 w 179"/>
                <a:gd name="T49" fmla="*/ 16 h 156"/>
                <a:gd name="T50" fmla="*/ 112 w 179"/>
                <a:gd name="T51" fmla="*/ 8 h 156"/>
                <a:gd name="T52" fmla="*/ 67 w 179"/>
                <a:gd name="T53" fmla="*/ 8 h 156"/>
                <a:gd name="T54" fmla="*/ 55 w 179"/>
                <a:gd name="T55" fmla="*/ 16 h 156"/>
                <a:gd name="T56" fmla="*/ 50 w 179"/>
                <a:gd name="T57" fmla="*/ 30 h 156"/>
                <a:gd name="T58" fmla="*/ 27 w 179"/>
                <a:gd name="T59" fmla="*/ 3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9" h="156">
                  <a:moveTo>
                    <a:pt x="152" y="156"/>
                  </a:moveTo>
                  <a:cubicBezTo>
                    <a:pt x="27" y="156"/>
                    <a:pt x="27" y="156"/>
                    <a:pt x="27" y="156"/>
                  </a:cubicBezTo>
                  <a:cubicBezTo>
                    <a:pt x="12" y="156"/>
                    <a:pt x="0" y="144"/>
                    <a:pt x="0" y="12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5"/>
                    <a:pt x="12" y="22"/>
                    <a:pt x="27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6"/>
                    <a:pt x="59" y="0"/>
                    <a:pt x="6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9" y="6"/>
                    <a:pt x="131" y="1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67" y="22"/>
                    <a:pt x="179" y="35"/>
                    <a:pt x="179" y="49"/>
                  </a:cubicBezTo>
                  <a:cubicBezTo>
                    <a:pt x="179" y="129"/>
                    <a:pt x="179" y="129"/>
                    <a:pt x="179" y="129"/>
                  </a:cubicBezTo>
                  <a:cubicBezTo>
                    <a:pt x="179" y="144"/>
                    <a:pt x="167" y="156"/>
                    <a:pt x="152" y="156"/>
                  </a:cubicBezTo>
                  <a:close/>
                  <a:moveTo>
                    <a:pt x="27" y="30"/>
                  </a:moveTo>
                  <a:cubicBezTo>
                    <a:pt x="16" y="30"/>
                    <a:pt x="8" y="39"/>
                    <a:pt x="8" y="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40"/>
                    <a:pt x="16" y="148"/>
                    <a:pt x="27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63" y="148"/>
                    <a:pt x="171" y="140"/>
                    <a:pt x="171" y="12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39"/>
                    <a:pt x="163" y="30"/>
                    <a:pt x="152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2" y="11"/>
                    <a:pt x="117" y="8"/>
                    <a:pt x="112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2" y="8"/>
                    <a:pt x="57" y="11"/>
                    <a:pt x="55" y="16"/>
                  </a:cubicBezTo>
                  <a:cubicBezTo>
                    <a:pt x="50" y="30"/>
                    <a:pt x="50" y="30"/>
                    <a:pt x="50" y="30"/>
                  </a:cubicBezTo>
                  <a:lnTo>
                    <a:pt x="27" y="3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8146397" y="3387066"/>
              <a:ext cx="121143" cy="121143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7 h 55"/>
                <a:gd name="T4" fmla="*/ 28 w 55"/>
                <a:gd name="T5" fmla="*/ 0 h 55"/>
                <a:gd name="T6" fmla="*/ 55 w 55"/>
                <a:gd name="T7" fmla="*/ 27 h 55"/>
                <a:gd name="T8" fmla="*/ 28 w 55"/>
                <a:gd name="T9" fmla="*/ 55 h 55"/>
                <a:gd name="T10" fmla="*/ 28 w 55"/>
                <a:gd name="T11" fmla="*/ 4 h 55"/>
                <a:gd name="T12" fmla="*/ 4 w 55"/>
                <a:gd name="T13" fmla="*/ 27 h 55"/>
                <a:gd name="T14" fmla="*/ 28 w 55"/>
                <a:gd name="T15" fmla="*/ 51 h 55"/>
                <a:gd name="T16" fmla="*/ 51 w 55"/>
                <a:gd name="T17" fmla="*/ 27 h 55"/>
                <a:gd name="T18" fmla="*/ 28 w 55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5"/>
                    <a:pt x="28" y="55"/>
                  </a:cubicBezTo>
                  <a:close/>
                  <a:moveTo>
                    <a:pt x="28" y="4"/>
                  </a:moveTo>
                  <a:cubicBezTo>
                    <a:pt x="14" y="4"/>
                    <a:pt x="4" y="14"/>
                    <a:pt x="4" y="27"/>
                  </a:cubicBezTo>
                  <a:cubicBezTo>
                    <a:pt x="4" y="40"/>
                    <a:pt x="14" y="51"/>
                    <a:pt x="28" y="51"/>
                  </a:cubicBezTo>
                  <a:cubicBezTo>
                    <a:pt x="41" y="51"/>
                    <a:pt x="51" y="40"/>
                    <a:pt x="51" y="27"/>
                  </a:cubicBezTo>
                  <a:cubicBezTo>
                    <a:pt x="51" y="14"/>
                    <a:pt x="41" y="4"/>
                    <a:pt x="2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364655" y="2173869"/>
            <a:ext cx="420275" cy="363430"/>
            <a:chOff x="6306880" y="707931"/>
            <a:chExt cx="420275" cy="363430"/>
          </a:xfrm>
        </p:grpSpPr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6306880" y="707931"/>
              <a:ext cx="420275" cy="363430"/>
            </a:xfrm>
            <a:custGeom>
              <a:avLst/>
              <a:gdLst>
                <a:gd name="T0" fmla="*/ 451 w 451"/>
                <a:gd name="T1" fmla="*/ 390 h 390"/>
                <a:gd name="T2" fmla="*/ 0 w 451"/>
                <a:gd name="T3" fmla="*/ 390 h 390"/>
                <a:gd name="T4" fmla="*/ 225 w 451"/>
                <a:gd name="T5" fmla="*/ 0 h 390"/>
                <a:gd name="T6" fmla="*/ 451 w 451"/>
                <a:gd name="T7" fmla="*/ 390 h 390"/>
                <a:gd name="T8" fmla="*/ 24 w 451"/>
                <a:gd name="T9" fmla="*/ 376 h 390"/>
                <a:gd name="T10" fmla="*/ 428 w 451"/>
                <a:gd name="T11" fmla="*/ 376 h 390"/>
                <a:gd name="T12" fmla="*/ 225 w 451"/>
                <a:gd name="T13" fmla="*/ 26 h 390"/>
                <a:gd name="T14" fmla="*/ 24 w 451"/>
                <a:gd name="T15" fmla="*/ 37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1" h="390">
                  <a:moveTo>
                    <a:pt x="451" y="390"/>
                  </a:moveTo>
                  <a:lnTo>
                    <a:pt x="0" y="390"/>
                  </a:lnTo>
                  <a:lnTo>
                    <a:pt x="225" y="0"/>
                  </a:lnTo>
                  <a:lnTo>
                    <a:pt x="451" y="390"/>
                  </a:lnTo>
                  <a:close/>
                  <a:moveTo>
                    <a:pt x="24" y="376"/>
                  </a:moveTo>
                  <a:lnTo>
                    <a:pt x="428" y="376"/>
                  </a:lnTo>
                  <a:lnTo>
                    <a:pt x="225" y="26"/>
                  </a:lnTo>
                  <a:lnTo>
                    <a:pt x="24" y="37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60"/>
            <p:cNvSpPr>
              <a:spLocks noEditPoints="1"/>
            </p:cNvSpPr>
            <p:nvPr/>
          </p:nvSpPr>
          <p:spPr bwMode="auto">
            <a:xfrm>
              <a:off x="6502573" y="859826"/>
              <a:ext cx="28888" cy="158418"/>
            </a:xfrm>
            <a:custGeom>
              <a:avLst/>
              <a:gdLst>
                <a:gd name="T0" fmla="*/ 0 w 13"/>
                <a:gd name="T1" fmla="*/ 65 h 72"/>
                <a:gd name="T2" fmla="*/ 7 w 13"/>
                <a:gd name="T3" fmla="*/ 58 h 72"/>
                <a:gd name="T4" fmla="*/ 13 w 13"/>
                <a:gd name="T5" fmla="*/ 65 h 72"/>
                <a:gd name="T6" fmla="*/ 7 w 13"/>
                <a:gd name="T7" fmla="*/ 72 h 72"/>
                <a:gd name="T8" fmla="*/ 0 w 13"/>
                <a:gd name="T9" fmla="*/ 65 h 72"/>
                <a:gd name="T10" fmla="*/ 13 w 13"/>
                <a:gd name="T11" fmla="*/ 6 h 72"/>
                <a:gd name="T12" fmla="*/ 11 w 13"/>
                <a:gd name="T13" fmla="*/ 47 h 72"/>
                <a:gd name="T14" fmla="*/ 7 w 13"/>
                <a:gd name="T15" fmla="*/ 51 h 72"/>
                <a:gd name="T16" fmla="*/ 2 w 13"/>
                <a:gd name="T17" fmla="*/ 47 h 72"/>
                <a:gd name="T18" fmla="*/ 0 w 13"/>
                <a:gd name="T19" fmla="*/ 6 h 72"/>
                <a:gd name="T20" fmla="*/ 7 w 13"/>
                <a:gd name="T21" fmla="*/ 0 h 72"/>
                <a:gd name="T22" fmla="*/ 13 w 13"/>
                <a:gd name="T23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2">
                  <a:moveTo>
                    <a:pt x="0" y="65"/>
                  </a:moveTo>
                  <a:cubicBezTo>
                    <a:pt x="0" y="60"/>
                    <a:pt x="2" y="58"/>
                    <a:pt x="7" y="58"/>
                  </a:cubicBezTo>
                  <a:cubicBezTo>
                    <a:pt x="11" y="58"/>
                    <a:pt x="13" y="60"/>
                    <a:pt x="13" y="65"/>
                  </a:cubicBezTo>
                  <a:cubicBezTo>
                    <a:pt x="13" y="69"/>
                    <a:pt x="11" y="72"/>
                    <a:pt x="7" y="72"/>
                  </a:cubicBezTo>
                  <a:cubicBezTo>
                    <a:pt x="2" y="72"/>
                    <a:pt x="0" y="69"/>
                    <a:pt x="0" y="65"/>
                  </a:cubicBezTo>
                  <a:close/>
                  <a:moveTo>
                    <a:pt x="13" y="6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9"/>
                    <a:pt x="9" y="51"/>
                    <a:pt x="7" y="51"/>
                  </a:cubicBezTo>
                  <a:cubicBezTo>
                    <a:pt x="3" y="51"/>
                    <a:pt x="2" y="49"/>
                    <a:pt x="2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7" y="0"/>
                  </a:cubicBezTo>
                  <a:cubicBezTo>
                    <a:pt x="11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756590" y="990677"/>
            <a:ext cx="2719014" cy="928282"/>
            <a:chOff x="4756590" y="990677"/>
            <a:chExt cx="2719014" cy="928282"/>
          </a:xfrm>
        </p:grpSpPr>
        <p:sp>
          <p:nvSpPr>
            <p:cNvPr id="192" name="矩形 191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3" name="Text Box 3"/>
            <p:cNvSpPr txBox="1">
              <a:spLocks noChangeArrowheads="1"/>
            </p:cNvSpPr>
            <p:nvPr/>
          </p:nvSpPr>
          <p:spPr bwMode="auto">
            <a:xfrm>
              <a:off x="5315188" y="990677"/>
              <a:ext cx="15905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94" name="矩形 193"/>
            <p:cNvSpPr/>
            <p:nvPr/>
          </p:nvSpPr>
          <p:spPr>
            <a:xfrm>
              <a:off x="4756590" y="1359825"/>
              <a:ext cx="27190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altLang="zh-CN" dirty="0" err="1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线框风格类商务图标</a:t>
              </a:r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30"/>
          <p:cNvSpPr>
            <a:spLocks noEditPoints="1"/>
          </p:cNvSpPr>
          <p:nvPr/>
        </p:nvSpPr>
        <p:spPr bwMode="auto">
          <a:xfrm>
            <a:off x="7952018" y="2211761"/>
            <a:ext cx="357051" cy="337044"/>
          </a:xfrm>
          <a:custGeom>
            <a:avLst/>
            <a:gdLst>
              <a:gd name="T0" fmla="*/ 10 w 162"/>
              <a:gd name="T1" fmla="*/ 153 h 153"/>
              <a:gd name="T2" fmla="*/ 10 w 162"/>
              <a:gd name="T3" fmla="*/ 142 h 153"/>
              <a:gd name="T4" fmla="*/ 12 w 162"/>
              <a:gd name="T5" fmla="*/ 141 h 153"/>
              <a:gd name="T6" fmla="*/ 29 w 162"/>
              <a:gd name="T7" fmla="*/ 120 h 153"/>
              <a:gd name="T8" fmla="*/ 29 w 162"/>
              <a:gd name="T9" fmla="*/ 118 h 153"/>
              <a:gd name="T10" fmla="*/ 0 w 162"/>
              <a:gd name="T11" fmla="*/ 67 h 153"/>
              <a:gd name="T12" fmla="*/ 81 w 162"/>
              <a:gd name="T13" fmla="*/ 0 h 153"/>
              <a:gd name="T14" fmla="*/ 162 w 162"/>
              <a:gd name="T15" fmla="*/ 67 h 153"/>
              <a:gd name="T16" fmla="*/ 81 w 162"/>
              <a:gd name="T17" fmla="*/ 133 h 153"/>
              <a:gd name="T18" fmla="*/ 70 w 162"/>
              <a:gd name="T19" fmla="*/ 133 h 153"/>
              <a:gd name="T20" fmla="*/ 14 w 162"/>
              <a:gd name="T21" fmla="*/ 153 h 153"/>
              <a:gd name="T22" fmla="*/ 10 w 162"/>
              <a:gd name="T23" fmla="*/ 153 h 153"/>
              <a:gd name="T24" fmla="*/ 81 w 162"/>
              <a:gd name="T25" fmla="*/ 8 h 153"/>
              <a:gd name="T26" fmla="*/ 8 w 162"/>
              <a:gd name="T27" fmla="*/ 67 h 153"/>
              <a:gd name="T28" fmla="*/ 35 w 162"/>
              <a:gd name="T29" fmla="*/ 112 h 153"/>
              <a:gd name="T30" fmla="*/ 36 w 162"/>
              <a:gd name="T31" fmla="*/ 113 h 153"/>
              <a:gd name="T32" fmla="*/ 37 w 162"/>
              <a:gd name="T33" fmla="*/ 115 h 153"/>
              <a:gd name="T34" fmla="*/ 37 w 162"/>
              <a:gd name="T35" fmla="*/ 120 h 153"/>
              <a:gd name="T36" fmla="*/ 22 w 162"/>
              <a:gd name="T37" fmla="*/ 144 h 153"/>
              <a:gd name="T38" fmla="*/ 66 w 162"/>
              <a:gd name="T39" fmla="*/ 126 h 153"/>
              <a:gd name="T40" fmla="*/ 68 w 162"/>
              <a:gd name="T41" fmla="*/ 124 h 153"/>
              <a:gd name="T42" fmla="*/ 70 w 162"/>
              <a:gd name="T43" fmla="*/ 125 h 153"/>
              <a:gd name="T44" fmla="*/ 81 w 162"/>
              <a:gd name="T45" fmla="*/ 125 h 153"/>
              <a:gd name="T46" fmla="*/ 154 w 162"/>
              <a:gd name="T47" fmla="*/ 67 h 153"/>
              <a:gd name="T48" fmla="*/ 81 w 162"/>
              <a:gd name="T49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53">
                <a:moveTo>
                  <a:pt x="10" y="153"/>
                </a:moveTo>
                <a:cubicBezTo>
                  <a:pt x="10" y="142"/>
                  <a:pt x="10" y="142"/>
                  <a:pt x="10" y="14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20" y="137"/>
                  <a:pt x="29" y="129"/>
                  <a:pt x="29" y="120"/>
                </a:cubicBezTo>
                <a:cubicBezTo>
                  <a:pt x="29" y="119"/>
                  <a:pt x="29" y="118"/>
                  <a:pt x="29" y="118"/>
                </a:cubicBezTo>
                <a:cubicBezTo>
                  <a:pt x="10" y="105"/>
                  <a:pt x="0" y="87"/>
                  <a:pt x="0" y="67"/>
                </a:cubicBezTo>
                <a:cubicBezTo>
                  <a:pt x="0" y="30"/>
                  <a:pt x="36" y="0"/>
                  <a:pt x="81" y="0"/>
                </a:cubicBezTo>
                <a:cubicBezTo>
                  <a:pt x="126" y="0"/>
                  <a:pt x="162" y="30"/>
                  <a:pt x="162" y="67"/>
                </a:cubicBezTo>
                <a:cubicBezTo>
                  <a:pt x="162" y="104"/>
                  <a:pt x="126" y="133"/>
                  <a:pt x="81" y="133"/>
                </a:cubicBezTo>
                <a:cubicBezTo>
                  <a:pt x="77" y="133"/>
                  <a:pt x="74" y="133"/>
                  <a:pt x="70" y="133"/>
                </a:cubicBezTo>
                <a:cubicBezTo>
                  <a:pt x="53" y="149"/>
                  <a:pt x="32" y="152"/>
                  <a:pt x="14" y="153"/>
                </a:cubicBezTo>
                <a:lnTo>
                  <a:pt x="10" y="153"/>
                </a:lnTo>
                <a:close/>
                <a:moveTo>
                  <a:pt x="81" y="8"/>
                </a:moveTo>
                <a:cubicBezTo>
                  <a:pt x="41" y="8"/>
                  <a:pt x="8" y="35"/>
                  <a:pt x="8" y="67"/>
                </a:cubicBezTo>
                <a:cubicBezTo>
                  <a:pt x="8" y="84"/>
                  <a:pt x="18" y="101"/>
                  <a:pt x="35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7"/>
                  <a:pt x="37" y="118"/>
                  <a:pt x="37" y="120"/>
                </a:cubicBezTo>
                <a:cubicBezTo>
                  <a:pt x="37" y="130"/>
                  <a:pt x="30" y="139"/>
                  <a:pt x="22" y="144"/>
                </a:cubicBezTo>
                <a:cubicBezTo>
                  <a:pt x="37" y="143"/>
                  <a:pt x="53" y="139"/>
                  <a:pt x="66" y="126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3" y="125"/>
                  <a:pt x="77" y="125"/>
                  <a:pt x="81" y="125"/>
                </a:cubicBezTo>
                <a:cubicBezTo>
                  <a:pt x="121" y="125"/>
                  <a:pt x="154" y="99"/>
                  <a:pt x="154" y="67"/>
                </a:cubicBezTo>
                <a:cubicBezTo>
                  <a:pt x="154" y="35"/>
                  <a:pt x="121" y="8"/>
                  <a:pt x="81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8772312" y="2191755"/>
            <a:ext cx="393987" cy="352433"/>
            <a:chOff x="8948739" y="1497013"/>
            <a:chExt cx="406400" cy="363537"/>
          </a:xfrm>
        </p:grpSpPr>
        <p:sp>
          <p:nvSpPr>
            <p:cNvPr id="52" name="Freeform 31"/>
            <p:cNvSpPr>
              <a:spLocks noEditPoints="1"/>
            </p:cNvSpPr>
            <p:nvPr/>
          </p:nvSpPr>
          <p:spPr bwMode="auto">
            <a:xfrm>
              <a:off x="9151939" y="1654175"/>
              <a:ext cx="203200" cy="206375"/>
            </a:xfrm>
            <a:custGeom>
              <a:avLst/>
              <a:gdLst>
                <a:gd name="T0" fmla="*/ 83 w 90"/>
                <a:gd name="T1" fmla="*/ 91 h 91"/>
                <a:gd name="T2" fmla="*/ 57 w 90"/>
                <a:gd name="T3" fmla="*/ 80 h 91"/>
                <a:gd name="T4" fmla="*/ 45 w 90"/>
                <a:gd name="T5" fmla="*/ 81 h 91"/>
                <a:gd name="T6" fmla="*/ 0 w 90"/>
                <a:gd name="T7" fmla="*/ 41 h 91"/>
                <a:gd name="T8" fmla="*/ 45 w 90"/>
                <a:gd name="T9" fmla="*/ 0 h 91"/>
                <a:gd name="T10" fmla="*/ 90 w 90"/>
                <a:gd name="T11" fmla="*/ 41 h 91"/>
                <a:gd name="T12" fmla="*/ 82 w 90"/>
                <a:gd name="T13" fmla="*/ 64 h 91"/>
                <a:gd name="T14" fmla="*/ 81 w 90"/>
                <a:gd name="T15" fmla="*/ 70 h 91"/>
                <a:gd name="T16" fmla="*/ 89 w 90"/>
                <a:gd name="T17" fmla="*/ 84 h 91"/>
                <a:gd name="T18" fmla="*/ 90 w 90"/>
                <a:gd name="T19" fmla="*/ 85 h 91"/>
                <a:gd name="T20" fmla="*/ 90 w 90"/>
                <a:gd name="T21" fmla="*/ 90 h 91"/>
                <a:gd name="T22" fmla="*/ 89 w 90"/>
                <a:gd name="T23" fmla="*/ 90 h 91"/>
                <a:gd name="T24" fmla="*/ 83 w 90"/>
                <a:gd name="T25" fmla="*/ 91 h 91"/>
                <a:gd name="T26" fmla="*/ 58 w 90"/>
                <a:gd name="T27" fmla="*/ 75 h 91"/>
                <a:gd name="T28" fmla="*/ 59 w 90"/>
                <a:gd name="T29" fmla="*/ 76 h 91"/>
                <a:gd name="T30" fmla="*/ 85 w 90"/>
                <a:gd name="T31" fmla="*/ 87 h 91"/>
                <a:gd name="T32" fmla="*/ 77 w 90"/>
                <a:gd name="T33" fmla="*/ 70 h 91"/>
                <a:gd name="T34" fmla="*/ 78 w 90"/>
                <a:gd name="T35" fmla="*/ 62 h 91"/>
                <a:gd name="T36" fmla="*/ 79 w 90"/>
                <a:gd name="T37" fmla="*/ 62 h 91"/>
                <a:gd name="T38" fmla="*/ 86 w 90"/>
                <a:gd name="T39" fmla="*/ 41 h 91"/>
                <a:gd name="T40" fmla="*/ 45 w 90"/>
                <a:gd name="T41" fmla="*/ 4 h 91"/>
                <a:gd name="T42" fmla="*/ 4 w 90"/>
                <a:gd name="T43" fmla="*/ 41 h 91"/>
                <a:gd name="T44" fmla="*/ 45 w 90"/>
                <a:gd name="T45" fmla="*/ 77 h 91"/>
                <a:gd name="T46" fmla="*/ 57 w 90"/>
                <a:gd name="T47" fmla="*/ 75 h 91"/>
                <a:gd name="T48" fmla="*/ 58 w 90"/>
                <a:gd name="T49" fmla="*/ 7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1">
                  <a:moveTo>
                    <a:pt x="83" y="91"/>
                  </a:moveTo>
                  <a:cubicBezTo>
                    <a:pt x="73" y="91"/>
                    <a:pt x="64" y="87"/>
                    <a:pt x="57" y="80"/>
                  </a:cubicBezTo>
                  <a:cubicBezTo>
                    <a:pt x="53" y="81"/>
                    <a:pt x="49" y="81"/>
                    <a:pt x="45" y="81"/>
                  </a:cubicBezTo>
                  <a:cubicBezTo>
                    <a:pt x="20" y="81"/>
                    <a:pt x="0" y="63"/>
                    <a:pt x="0" y="41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1"/>
                  </a:cubicBezTo>
                  <a:cubicBezTo>
                    <a:pt x="90" y="49"/>
                    <a:pt x="87" y="57"/>
                    <a:pt x="82" y="64"/>
                  </a:cubicBezTo>
                  <a:cubicBezTo>
                    <a:pt x="81" y="66"/>
                    <a:pt x="81" y="68"/>
                    <a:pt x="81" y="70"/>
                  </a:cubicBezTo>
                  <a:cubicBezTo>
                    <a:pt x="81" y="76"/>
                    <a:pt x="84" y="81"/>
                    <a:pt x="89" y="84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7" y="90"/>
                    <a:pt x="85" y="91"/>
                    <a:pt x="83" y="91"/>
                  </a:cubicBezTo>
                  <a:close/>
                  <a:moveTo>
                    <a:pt x="58" y="75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66" y="83"/>
                    <a:pt x="75" y="87"/>
                    <a:pt x="85" y="87"/>
                  </a:cubicBezTo>
                  <a:cubicBezTo>
                    <a:pt x="80" y="83"/>
                    <a:pt x="77" y="77"/>
                    <a:pt x="77" y="70"/>
                  </a:cubicBezTo>
                  <a:cubicBezTo>
                    <a:pt x="77" y="67"/>
                    <a:pt x="77" y="65"/>
                    <a:pt x="78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84" y="55"/>
                    <a:pt x="86" y="48"/>
                    <a:pt x="86" y="41"/>
                  </a:cubicBezTo>
                  <a:cubicBezTo>
                    <a:pt x="86" y="20"/>
                    <a:pt x="68" y="4"/>
                    <a:pt x="45" y="4"/>
                  </a:cubicBezTo>
                  <a:cubicBezTo>
                    <a:pt x="22" y="4"/>
                    <a:pt x="4" y="20"/>
                    <a:pt x="4" y="41"/>
                  </a:cubicBezTo>
                  <a:cubicBezTo>
                    <a:pt x="4" y="61"/>
                    <a:pt x="22" y="77"/>
                    <a:pt x="45" y="77"/>
                  </a:cubicBezTo>
                  <a:cubicBezTo>
                    <a:pt x="49" y="77"/>
                    <a:pt x="53" y="77"/>
                    <a:pt x="57" y="75"/>
                  </a:cubicBezTo>
                  <a:lnTo>
                    <a:pt x="58" y="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8948739" y="1497013"/>
              <a:ext cx="368300" cy="346075"/>
            </a:xfrm>
            <a:custGeom>
              <a:avLst/>
              <a:gdLst>
                <a:gd name="T0" fmla="*/ 10 w 162"/>
                <a:gd name="T1" fmla="*/ 152 h 152"/>
                <a:gd name="T2" fmla="*/ 10 w 162"/>
                <a:gd name="T3" fmla="*/ 141 h 152"/>
                <a:gd name="T4" fmla="*/ 12 w 162"/>
                <a:gd name="T5" fmla="*/ 140 h 152"/>
                <a:gd name="T6" fmla="*/ 29 w 162"/>
                <a:gd name="T7" fmla="*/ 119 h 152"/>
                <a:gd name="T8" fmla="*/ 29 w 162"/>
                <a:gd name="T9" fmla="*/ 117 h 152"/>
                <a:gd name="T10" fmla="*/ 0 w 162"/>
                <a:gd name="T11" fmla="*/ 66 h 152"/>
                <a:gd name="T12" fmla="*/ 81 w 162"/>
                <a:gd name="T13" fmla="*/ 0 h 152"/>
                <a:gd name="T14" fmla="*/ 162 w 162"/>
                <a:gd name="T15" fmla="*/ 65 h 152"/>
                <a:gd name="T16" fmla="*/ 162 w 162"/>
                <a:gd name="T17" fmla="*/ 71 h 152"/>
                <a:gd name="T18" fmla="*/ 156 w 162"/>
                <a:gd name="T19" fmla="*/ 68 h 152"/>
                <a:gd name="T20" fmla="*/ 134 w 162"/>
                <a:gd name="T21" fmla="*/ 64 h 152"/>
                <a:gd name="T22" fmla="*/ 98 w 162"/>
                <a:gd name="T23" fmla="*/ 77 h 152"/>
                <a:gd name="T24" fmla="*/ 83 w 162"/>
                <a:gd name="T25" fmla="*/ 110 h 152"/>
                <a:gd name="T26" fmla="*/ 87 w 162"/>
                <a:gd name="T27" fmla="*/ 127 h 152"/>
                <a:gd name="T28" fmla="*/ 90 w 162"/>
                <a:gd name="T29" fmla="*/ 133 h 152"/>
                <a:gd name="T30" fmla="*/ 84 w 162"/>
                <a:gd name="T31" fmla="*/ 133 h 152"/>
                <a:gd name="T32" fmla="*/ 70 w 162"/>
                <a:gd name="T33" fmla="*/ 132 h 152"/>
                <a:gd name="T34" fmla="*/ 14 w 162"/>
                <a:gd name="T35" fmla="*/ 152 h 152"/>
                <a:gd name="T36" fmla="*/ 10 w 162"/>
                <a:gd name="T37" fmla="*/ 152 h 152"/>
                <a:gd name="T38" fmla="*/ 81 w 162"/>
                <a:gd name="T39" fmla="*/ 8 h 152"/>
                <a:gd name="T40" fmla="*/ 8 w 162"/>
                <a:gd name="T41" fmla="*/ 66 h 152"/>
                <a:gd name="T42" fmla="*/ 35 w 162"/>
                <a:gd name="T43" fmla="*/ 112 h 152"/>
                <a:gd name="T44" fmla="*/ 36 w 162"/>
                <a:gd name="T45" fmla="*/ 112 h 152"/>
                <a:gd name="T46" fmla="*/ 37 w 162"/>
                <a:gd name="T47" fmla="*/ 114 h 152"/>
                <a:gd name="T48" fmla="*/ 37 w 162"/>
                <a:gd name="T49" fmla="*/ 119 h 152"/>
                <a:gd name="T50" fmla="*/ 22 w 162"/>
                <a:gd name="T51" fmla="*/ 144 h 152"/>
                <a:gd name="T52" fmla="*/ 66 w 162"/>
                <a:gd name="T53" fmla="*/ 125 h 152"/>
                <a:gd name="T54" fmla="*/ 68 w 162"/>
                <a:gd name="T55" fmla="*/ 124 h 152"/>
                <a:gd name="T56" fmla="*/ 70 w 162"/>
                <a:gd name="T57" fmla="*/ 124 h 152"/>
                <a:gd name="T58" fmla="*/ 78 w 162"/>
                <a:gd name="T59" fmla="*/ 125 h 152"/>
                <a:gd name="T60" fmla="*/ 75 w 162"/>
                <a:gd name="T61" fmla="*/ 110 h 152"/>
                <a:gd name="T62" fmla="*/ 93 w 162"/>
                <a:gd name="T63" fmla="*/ 71 h 152"/>
                <a:gd name="T64" fmla="*/ 134 w 162"/>
                <a:gd name="T65" fmla="*/ 56 h 152"/>
                <a:gd name="T66" fmla="*/ 153 w 162"/>
                <a:gd name="T67" fmla="*/ 59 h 152"/>
                <a:gd name="T68" fmla="*/ 81 w 162"/>
                <a:gd name="T69" fmla="*/ 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2" h="152">
                  <a:moveTo>
                    <a:pt x="10" y="152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20" y="136"/>
                    <a:pt x="29" y="129"/>
                    <a:pt x="29" y="119"/>
                  </a:cubicBezTo>
                  <a:cubicBezTo>
                    <a:pt x="29" y="119"/>
                    <a:pt x="29" y="118"/>
                    <a:pt x="29" y="117"/>
                  </a:cubicBezTo>
                  <a:cubicBezTo>
                    <a:pt x="10" y="104"/>
                    <a:pt x="0" y="86"/>
                    <a:pt x="0" y="66"/>
                  </a:cubicBezTo>
                  <a:cubicBezTo>
                    <a:pt x="0" y="30"/>
                    <a:pt x="36" y="0"/>
                    <a:pt x="81" y="0"/>
                  </a:cubicBezTo>
                  <a:cubicBezTo>
                    <a:pt x="125" y="0"/>
                    <a:pt x="161" y="28"/>
                    <a:pt x="162" y="6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49" y="65"/>
                    <a:pt x="142" y="64"/>
                    <a:pt x="134" y="64"/>
                  </a:cubicBezTo>
                  <a:cubicBezTo>
                    <a:pt x="121" y="64"/>
                    <a:pt x="108" y="68"/>
                    <a:pt x="98" y="77"/>
                  </a:cubicBezTo>
                  <a:cubicBezTo>
                    <a:pt x="89" y="85"/>
                    <a:pt x="83" y="97"/>
                    <a:pt x="83" y="110"/>
                  </a:cubicBezTo>
                  <a:cubicBezTo>
                    <a:pt x="83" y="116"/>
                    <a:pt x="85" y="122"/>
                    <a:pt x="87" y="127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79" y="133"/>
                    <a:pt x="75" y="133"/>
                    <a:pt x="70" y="132"/>
                  </a:cubicBezTo>
                  <a:cubicBezTo>
                    <a:pt x="53" y="149"/>
                    <a:pt x="32" y="152"/>
                    <a:pt x="14" y="152"/>
                  </a:cubicBezTo>
                  <a:lnTo>
                    <a:pt x="10" y="152"/>
                  </a:lnTo>
                  <a:close/>
                  <a:moveTo>
                    <a:pt x="81" y="8"/>
                  </a:moveTo>
                  <a:cubicBezTo>
                    <a:pt x="41" y="8"/>
                    <a:pt x="8" y="34"/>
                    <a:pt x="8" y="66"/>
                  </a:cubicBezTo>
                  <a:cubicBezTo>
                    <a:pt x="8" y="84"/>
                    <a:pt x="18" y="100"/>
                    <a:pt x="35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6"/>
                    <a:pt x="37" y="118"/>
                    <a:pt x="37" y="119"/>
                  </a:cubicBezTo>
                  <a:cubicBezTo>
                    <a:pt x="37" y="129"/>
                    <a:pt x="30" y="138"/>
                    <a:pt x="22" y="144"/>
                  </a:cubicBezTo>
                  <a:cubicBezTo>
                    <a:pt x="37" y="142"/>
                    <a:pt x="53" y="139"/>
                    <a:pt x="66" y="125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2" y="124"/>
                    <a:pt x="75" y="125"/>
                    <a:pt x="78" y="125"/>
                  </a:cubicBezTo>
                  <a:cubicBezTo>
                    <a:pt x="76" y="120"/>
                    <a:pt x="75" y="115"/>
                    <a:pt x="75" y="110"/>
                  </a:cubicBezTo>
                  <a:cubicBezTo>
                    <a:pt x="75" y="95"/>
                    <a:pt x="82" y="81"/>
                    <a:pt x="93" y="71"/>
                  </a:cubicBezTo>
                  <a:cubicBezTo>
                    <a:pt x="104" y="61"/>
                    <a:pt x="119" y="56"/>
                    <a:pt x="134" y="56"/>
                  </a:cubicBezTo>
                  <a:cubicBezTo>
                    <a:pt x="141" y="56"/>
                    <a:pt x="147" y="57"/>
                    <a:pt x="153" y="59"/>
                  </a:cubicBezTo>
                  <a:cubicBezTo>
                    <a:pt x="149" y="30"/>
                    <a:pt x="118" y="8"/>
                    <a:pt x="81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9618768" y="2191755"/>
            <a:ext cx="395526" cy="352434"/>
            <a:chOff x="9821864" y="1497013"/>
            <a:chExt cx="407988" cy="363538"/>
          </a:xfrm>
        </p:grpSpPr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9821864" y="1497013"/>
              <a:ext cx="346075" cy="325438"/>
            </a:xfrm>
            <a:custGeom>
              <a:avLst/>
              <a:gdLst>
                <a:gd name="T0" fmla="*/ 10 w 152"/>
                <a:gd name="T1" fmla="*/ 143 h 143"/>
                <a:gd name="T2" fmla="*/ 10 w 152"/>
                <a:gd name="T3" fmla="*/ 132 h 143"/>
                <a:gd name="T4" fmla="*/ 12 w 152"/>
                <a:gd name="T5" fmla="*/ 131 h 143"/>
                <a:gd name="T6" fmla="*/ 27 w 152"/>
                <a:gd name="T7" fmla="*/ 112 h 143"/>
                <a:gd name="T8" fmla="*/ 27 w 152"/>
                <a:gd name="T9" fmla="*/ 110 h 143"/>
                <a:gd name="T10" fmla="*/ 0 w 152"/>
                <a:gd name="T11" fmla="*/ 62 h 143"/>
                <a:gd name="T12" fmla="*/ 76 w 152"/>
                <a:gd name="T13" fmla="*/ 0 h 143"/>
                <a:gd name="T14" fmla="*/ 152 w 152"/>
                <a:gd name="T15" fmla="*/ 62 h 143"/>
                <a:gd name="T16" fmla="*/ 76 w 152"/>
                <a:gd name="T17" fmla="*/ 125 h 143"/>
                <a:gd name="T18" fmla="*/ 66 w 152"/>
                <a:gd name="T19" fmla="*/ 124 h 143"/>
                <a:gd name="T20" fmla="*/ 14 w 152"/>
                <a:gd name="T21" fmla="*/ 142 h 143"/>
                <a:gd name="T22" fmla="*/ 10 w 152"/>
                <a:gd name="T23" fmla="*/ 143 h 143"/>
                <a:gd name="T24" fmla="*/ 76 w 152"/>
                <a:gd name="T25" fmla="*/ 8 h 143"/>
                <a:gd name="T26" fmla="*/ 8 w 152"/>
                <a:gd name="T27" fmla="*/ 62 h 143"/>
                <a:gd name="T28" fmla="*/ 33 w 152"/>
                <a:gd name="T29" fmla="*/ 104 h 143"/>
                <a:gd name="T30" fmla="*/ 35 w 152"/>
                <a:gd name="T31" fmla="*/ 105 h 143"/>
                <a:gd name="T32" fmla="*/ 35 w 152"/>
                <a:gd name="T33" fmla="*/ 107 h 143"/>
                <a:gd name="T34" fmla="*/ 35 w 152"/>
                <a:gd name="T35" fmla="*/ 112 h 143"/>
                <a:gd name="T36" fmla="*/ 22 w 152"/>
                <a:gd name="T37" fmla="*/ 134 h 143"/>
                <a:gd name="T38" fmla="*/ 62 w 152"/>
                <a:gd name="T39" fmla="*/ 117 h 143"/>
                <a:gd name="T40" fmla="*/ 64 w 152"/>
                <a:gd name="T41" fmla="*/ 116 h 143"/>
                <a:gd name="T42" fmla="*/ 65 w 152"/>
                <a:gd name="T43" fmla="*/ 116 h 143"/>
                <a:gd name="T44" fmla="*/ 76 w 152"/>
                <a:gd name="T45" fmla="*/ 117 h 143"/>
                <a:gd name="T46" fmla="*/ 144 w 152"/>
                <a:gd name="T47" fmla="*/ 62 h 143"/>
                <a:gd name="T48" fmla="*/ 76 w 152"/>
                <a:gd name="T49" fmla="*/ 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3">
                  <a:moveTo>
                    <a:pt x="10" y="143"/>
                  </a:moveTo>
                  <a:cubicBezTo>
                    <a:pt x="10" y="132"/>
                    <a:pt x="10" y="132"/>
                    <a:pt x="10" y="13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1" y="127"/>
                    <a:pt x="27" y="119"/>
                    <a:pt x="27" y="112"/>
                  </a:cubicBezTo>
                  <a:cubicBezTo>
                    <a:pt x="27" y="111"/>
                    <a:pt x="27" y="110"/>
                    <a:pt x="27" y="110"/>
                  </a:cubicBezTo>
                  <a:cubicBezTo>
                    <a:pt x="10" y="98"/>
                    <a:pt x="0" y="81"/>
                    <a:pt x="0" y="62"/>
                  </a:cubicBezTo>
                  <a:cubicBezTo>
                    <a:pt x="0" y="28"/>
                    <a:pt x="34" y="0"/>
                    <a:pt x="76" y="0"/>
                  </a:cubicBezTo>
                  <a:cubicBezTo>
                    <a:pt x="118" y="0"/>
                    <a:pt x="152" y="28"/>
                    <a:pt x="152" y="62"/>
                  </a:cubicBezTo>
                  <a:cubicBezTo>
                    <a:pt x="152" y="96"/>
                    <a:pt x="118" y="125"/>
                    <a:pt x="76" y="125"/>
                  </a:cubicBezTo>
                  <a:cubicBezTo>
                    <a:pt x="73" y="125"/>
                    <a:pt x="70" y="124"/>
                    <a:pt x="66" y="124"/>
                  </a:cubicBezTo>
                  <a:cubicBezTo>
                    <a:pt x="50" y="139"/>
                    <a:pt x="31" y="142"/>
                    <a:pt x="14" y="142"/>
                  </a:cubicBezTo>
                  <a:lnTo>
                    <a:pt x="10" y="143"/>
                  </a:lnTo>
                  <a:close/>
                  <a:moveTo>
                    <a:pt x="76" y="8"/>
                  </a:moveTo>
                  <a:cubicBezTo>
                    <a:pt x="39" y="8"/>
                    <a:pt x="8" y="32"/>
                    <a:pt x="8" y="62"/>
                  </a:cubicBezTo>
                  <a:cubicBezTo>
                    <a:pt x="8" y="78"/>
                    <a:pt x="17" y="94"/>
                    <a:pt x="33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5" y="108"/>
                    <a:pt x="35" y="110"/>
                    <a:pt x="35" y="112"/>
                  </a:cubicBezTo>
                  <a:cubicBezTo>
                    <a:pt x="35" y="120"/>
                    <a:pt x="30" y="128"/>
                    <a:pt x="22" y="134"/>
                  </a:cubicBezTo>
                  <a:cubicBezTo>
                    <a:pt x="36" y="133"/>
                    <a:pt x="50" y="129"/>
                    <a:pt x="62" y="117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9" y="116"/>
                    <a:pt x="73" y="117"/>
                    <a:pt x="76" y="117"/>
                  </a:cubicBezTo>
                  <a:cubicBezTo>
                    <a:pt x="114" y="117"/>
                    <a:pt x="144" y="92"/>
                    <a:pt x="144" y="62"/>
                  </a:cubicBezTo>
                  <a:cubicBezTo>
                    <a:pt x="144" y="32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9980614" y="1617663"/>
              <a:ext cx="249238" cy="242888"/>
            </a:xfrm>
            <a:custGeom>
              <a:avLst/>
              <a:gdLst>
                <a:gd name="T0" fmla="*/ 100 w 109"/>
                <a:gd name="T1" fmla="*/ 107 h 107"/>
                <a:gd name="T2" fmla="*/ 98 w 109"/>
                <a:gd name="T3" fmla="*/ 107 h 107"/>
                <a:gd name="T4" fmla="*/ 54 w 109"/>
                <a:gd name="T5" fmla="*/ 91 h 107"/>
                <a:gd name="T6" fmla="*/ 6 w 109"/>
                <a:gd name="T7" fmla="*/ 81 h 107"/>
                <a:gd name="T8" fmla="*/ 0 w 109"/>
                <a:gd name="T9" fmla="*/ 77 h 107"/>
                <a:gd name="T10" fmla="*/ 7 w 109"/>
                <a:gd name="T11" fmla="*/ 77 h 107"/>
                <a:gd name="T12" fmla="*/ 63 w 109"/>
                <a:gd name="T13" fmla="*/ 58 h 107"/>
                <a:gd name="T14" fmla="*/ 81 w 109"/>
                <a:gd name="T15" fmla="*/ 36 h 107"/>
                <a:gd name="T16" fmla="*/ 88 w 109"/>
                <a:gd name="T17" fmla="*/ 9 h 107"/>
                <a:gd name="T18" fmla="*/ 88 w 109"/>
                <a:gd name="T19" fmla="*/ 5 h 107"/>
                <a:gd name="T20" fmla="*/ 87 w 109"/>
                <a:gd name="T21" fmla="*/ 0 h 107"/>
                <a:gd name="T22" fmla="*/ 91 w 109"/>
                <a:gd name="T23" fmla="*/ 3 h 107"/>
                <a:gd name="T24" fmla="*/ 109 w 109"/>
                <a:gd name="T25" fmla="*/ 39 h 107"/>
                <a:gd name="T26" fmla="*/ 86 w 109"/>
                <a:gd name="T27" fmla="*/ 79 h 107"/>
                <a:gd name="T28" fmla="*/ 86 w 109"/>
                <a:gd name="T29" fmla="*/ 82 h 107"/>
                <a:gd name="T30" fmla="*/ 99 w 109"/>
                <a:gd name="T31" fmla="*/ 100 h 107"/>
                <a:gd name="T32" fmla="*/ 100 w 109"/>
                <a:gd name="T33" fmla="*/ 100 h 107"/>
                <a:gd name="T34" fmla="*/ 100 w 109"/>
                <a:gd name="T35" fmla="*/ 107 h 107"/>
                <a:gd name="T36" fmla="*/ 55 w 109"/>
                <a:gd name="T37" fmla="*/ 87 h 107"/>
                <a:gd name="T38" fmla="*/ 56 w 109"/>
                <a:gd name="T39" fmla="*/ 87 h 107"/>
                <a:gd name="T40" fmla="*/ 96 w 109"/>
                <a:gd name="T41" fmla="*/ 103 h 107"/>
                <a:gd name="T42" fmla="*/ 82 w 109"/>
                <a:gd name="T43" fmla="*/ 82 h 107"/>
                <a:gd name="T44" fmla="*/ 82 w 109"/>
                <a:gd name="T45" fmla="*/ 78 h 107"/>
                <a:gd name="T46" fmla="*/ 82 w 109"/>
                <a:gd name="T47" fmla="*/ 77 h 107"/>
                <a:gd name="T48" fmla="*/ 83 w 109"/>
                <a:gd name="T49" fmla="*/ 76 h 107"/>
                <a:gd name="T50" fmla="*/ 105 w 109"/>
                <a:gd name="T51" fmla="*/ 39 h 107"/>
                <a:gd name="T52" fmla="*/ 92 w 109"/>
                <a:gd name="T53" fmla="*/ 9 h 107"/>
                <a:gd name="T54" fmla="*/ 92 w 109"/>
                <a:gd name="T55" fmla="*/ 9 h 107"/>
                <a:gd name="T56" fmla="*/ 85 w 109"/>
                <a:gd name="T57" fmla="*/ 38 h 107"/>
                <a:gd name="T58" fmla="*/ 66 w 109"/>
                <a:gd name="T59" fmla="*/ 61 h 107"/>
                <a:gd name="T60" fmla="*/ 14 w 109"/>
                <a:gd name="T61" fmla="*/ 81 h 107"/>
                <a:gd name="T62" fmla="*/ 54 w 109"/>
                <a:gd name="T63" fmla="*/ 87 h 107"/>
                <a:gd name="T64" fmla="*/ 55 w 109"/>
                <a:gd name="T65" fmla="*/ 8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07">
                  <a:moveTo>
                    <a:pt x="100" y="107"/>
                  </a:moveTo>
                  <a:cubicBezTo>
                    <a:pt x="98" y="107"/>
                    <a:pt x="98" y="107"/>
                    <a:pt x="98" y="107"/>
                  </a:cubicBezTo>
                  <a:cubicBezTo>
                    <a:pt x="81" y="106"/>
                    <a:pt x="67" y="103"/>
                    <a:pt x="54" y="91"/>
                  </a:cubicBezTo>
                  <a:cubicBezTo>
                    <a:pt x="36" y="93"/>
                    <a:pt x="19" y="89"/>
                    <a:pt x="6" y="8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28" y="77"/>
                    <a:pt x="48" y="70"/>
                    <a:pt x="63" y="58"/>
                  </a:cubicBezTo>
                  <a:cubicBezTo>
                    <a:pt x="71" y="52"/>
                    <a:pt x="77" y="44"/>
                    <a:pt x="81" y="36"/>
                  </a:cubicBezTo>
                  <a:cubicBezTo>
                    <a:pt x="86" y="28"/>
                    <a:pt x="88" y="18"/>
                    <a:pt x="88" y="9"/>
                  </a:cubicBezTo>
                  <a:cubicBezTo>
                    <a:pt x="88" y="8"/>
                    <a:pt x="88" y="6"/>
                    <a:pt x="88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103" y="13"/>
                    <a:pt x="109" y="26"/>
                    <a:pt x="109" y="39"/>
                  </a:cubicBezTo>
                  <a:cubicBezTo>
                    <a:pt x="109" y="55"/>
                    <a:pt x="101" y="69"/>
                    <a:pt x="86" y="79"/>
                  </a:cubicBezTo>
                  <a:cubicBezTo>
                    <a:pt x="86" y="80"/>
                    <a:pt x="86" y="81"/>
                    <a:pt x="86" y="82"/>
                  </a:cubicBezTo>
                  <a:cubicBezTo>
                    <a:pt x="86" y="89"/>
                    <a:pt x="91" y="96"/>
                    <a:pt x="99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107"/>
                  </a:lnTo>
                  <a:close/>
                  <a:moveTo>
                    <a:pt x="55" y="87"/>
                  </a:moveTo>
                  <a:cubicBezTo>
                    <a:pt x="56" y="87"/>
                    <a:pt x="56" y="87"/>
                    <a:pt x="56" y="87"/>
                  </a:cubicBezTo>
                  <a:cubicBezTo>
                    <a:pt x="68" y="99"/>
                    <a:pt x="80" y="102"/>
                    <a:pt x="96" y="103"/>
                  </a:cubicBezTo>
                  <a:cubicBezTo>
                    <a:pt x="87" y="98"/>
                    <a:pt x="82" y="90"/>
                    <a:pt x="82" y="82"/>
                  </a:cubicBezTo>
                  <a:cubicBezTo>
                    <a:pt x="82" y="80"/>
                    <a:pt x="82" y="79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97" y="67"/>
                    <a:pt x="105" y="54"/>
                    <a:pt x="105" y="39"/>
                  </a:cubicBezTo>
                  <a:cubicBezTo>
                    <a:pt x="105" y="28"/>
                    <a:pt x="101" y="18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19"/>
                    <a:pt x="89" y="29"/>
                    <a:pt x="85" y="38"/>
                  </a:cubicBezTo>
                  <a:cubicBezTo>
                    <a:pt x="80" y="47"/>
                    <a:pt x="74" y="54"/>
                    <a:pt x="66" y="61"/>
                  </a:cubicBezTo>
                  <a:cubicBezTo>
                    <a:pt x="52" y="72"/>
                    <a:pt x="33" y="79"/>
                    <a:pt x="14" y="81"/>
                  </a:cubicBezTo>
                  <a:cubicBezTo>
                    <a:pt x="26" y="86"/>
                    <a:pt x="40" y="88"/>
                    <a:pt x="54" y="87"/>
                  </a:cubicBezTo>
                  <a:lnTo>
                    <a:pt x="55" y="8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7080938" y="2193293"/>
            <a:ext cx="392448" cy="353973"/>
            <a:chOff x="7204076" y="1498600"/>
            <a:chExt cx="404813" cy="365125"/>
          </a:xfrm>
        </p:grpSpPr>
        <p:sp>
          <p:nvSpPr>
            <p:cNvPr id="56" name="Freeform 35"/>
            <p:cNvSpPr>
              <a:spLocks noEditPoints="1"/>
            </p:cNvSpPr>
            <p:nvPr/>
          </p:nvSpPr>
          <p:spPr bwMode="auto">
            <a:xfrm>
              <a:off x="7204076" y="1498600"/>
              <a:ext cx="131763" cy="360363"/>
            </a:xfrm>
            <a:custGeom>
              <a:avLst/>
              <a:gdLst>
                <a:gd name="T0" fmla="*/ 0 w 83"/>
                <a:gd name="T1" fmla="*/ 227 h 227"/>
                <a:gd name="T2" fmla="*/ 0 w 83"/>
                <a:gd name="T3" fmla="*/ 33 h 227"/>
                <a:gd name="T4" fmla="*/ 83 w 83"/>
                <a:gd name="T5" fmla="*/ 0 h 227"/>
                <a:gd name="T6" fmla="*/ 83 w 83"/>
                <a:gd name="T7" fmla="*/ 192 h 227"/>
                <a:gd name="T8" fmla="*/ 0 w 83"/>
                <a:gd name="T9" fmla="*/ 227 h 227"/>
                <a:gd name="T10" fmla="*/ 6 w 83"/>
                <a:gd name="T11" fmla="*/ 38 h 227"/>
                <a:gd name="T12" fmla="*/ 6 w 83"/>
                <a:gd name="T13" fmla="*/ 218 h 227"/>
                <a:gd name="T14" fmla="*/ 78 w 83"/>
                <a:gd name="T15" fmla="*/ 189 h 227"/>
                <a:gd name="T16" fmla="*/ 78 w 83"/>
                <a:gd name="T17" fmla="*/ 9 h 227"/>
                <a:gd name="T18" fmla="*/ 6 w 83"/>
                <a:gd name="T19" fmla="*/ 3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227">
                  <a:moveTo>
                    <a:pt x="0" y="227"/>
                  </a:moveTo>
                  <a:lnTo>
                    <a:pt x="0" y="33"/>
                  </a:lnTo>
                  <a:lnTo>
                    <a:pt x="83" y="0"/>
                  </a:lnTo>
                  <a:lnTo>
                    <a:pt x="83" y="192"/>
                  </a:lnTo>
                  <a:lnTo>
                    <a:pt x="0" y="227"/>
                  </a:lnTo>
                  <a:close/>
                  <a:moveTo>
                    <a:pt x="6" y="38"/>
                  </a:moveTo>
                  <a:lnTo>
                    <a:pt x="6" y="218"/>
                  </a:lnTo>
                  <a:lnTo>
                    <a:pt x="78" y="189"/>
                  </a:lnTo>
                  <a:lnTo>
                    <a:pt x="78" y="9"/>
                  </a:lnTo>
                  <a:lnTo>
                    <a:pt x="6" y="3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6"/>
            <p:cNvSpPr>
              <a:spLocks noEditPoints="1"/>
            </p:cNvSpPr>
            <p:nvPr/>
          </p:nvSpPr>
          <p:spPr bwMode="auto">
            <a:xfrm>
              <a:off x="7348539" y="1501775"/>
              <a:ext cx="139700" cy="361950"/>
            </a:xfrm>
            <a:custGeom>
              <a:avLst/>
              <a:gdLst>
                <a:gd name="T0" fmla="*/ 88 w 88"/>
                <a:gd name="T1" fmla="*/ 228 h 228"/>
                <a:gd name="T2" fmla="*/ 0 w 88"/>
                <a:gd name="T3" fmla="*/ 199 h 228"/>
                <a:gd name="T4" fmla="*/ 0 w 88"/>
                <a:gd name="T5" fmla="*/ 0 h 228"/>
                <a:gd name="T6" fmla="*/ 88 w 88"/>
                <a:gd name="T7" fmla="*/ 30 h 228"/>
                <a:gd name="T8" fmla="*/ 88 w 88"/>
                <a:gd name="T9" fmla="*/ 228 h 228"/>
                <a:gd name="T10" fmla="*/ 11 w 88"/>
                <a:gd name="T11" fmla="*/ 190 h 228"/>
                <a:gd name="T12" fmla="*/ 77 w 88"/>
                <a:gd name="T13" fmla="*/ 212 h 228"/>
                <a:gd name="T14" fmla="*/ 77 w 88"/>
                <a:gd name="T15" fmla="*/ 37 h 228"/>
                <a:gd name="T16" fmla="*/ 11 w 88"/>
                <a:gd name="T17" fmla="*/ 16 h 228"/>
                <a:gd name="T18" fmla="*/ 11 w 88"/>
                <a:gd name="T19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28">
                  <a:moveTo>
                    <a:pt x="88" y="228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88" y="30"/>
                  </a:lnTo>
                  <a:lnTo>
                    <a:pt x="88" y="228"/>
                  </a:lnTo>
                  <a:close/>
                  <a:moveTo>
                    <a:pt x="11" y="190"/>
                  </a:moveTo>
                  <a:lnTo>
                    <a:pt x="77" y="212"/>
                  </a:lnTo>
                  <a:lnTo>
                    <a:pt x="77" y="37"/>
                  </a:lnTo>
                  <a:lnTo>
                    <a:pt x="11" y="16"/>
                  </a:lnTo>
                  <a:lnTo>
                    <a:pt x="11" y="19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7"/>
            <p:cNvSpPr>
              <a:spLocks noEditPoints="1"/>
            </p:cNvSpPr>
            <p:nvPr/>
          </p:nvSpPr>
          <p:spPr bwMode="auto">
            <a:xfrm>
              <a:off x="7500939" y="1498600"/>
              <a:ext cx="107950" cy="349250"/>
            </a:xfrm>
            <a:custGeom>
              <a:avLst/>
              <a:gdLst>
                <a:gd name="T0" fmla="*/ 0 w 68"/>
                <a:gd name="T1" fmla="*/ 220 h 220"/>
                <a:gd name="T2" fmla="*/ 0 w 68"/>
                <a:gd name="T3" fmla="*/ 28 h 220"/>
                <a:gd name="T4" fmla="*/ 68 w 68"/>
                <a:gd name="T5" fmla="*/ 0 h 220"/>
                <a:gd name="T6" fmla="*/ 68 w 68"/>
                <a:gd name="T7" fmla="*/ 192 h 220"/>
                <a:gd name="T8" fmla="*/ 0 w 68"/>
                <a:gd name="T9" fmla="*/ 220 h 220"/>
                <a:gd name="T10" fmla="*/ 5 w 68"/>
                <a:gd name="T11" fmla="*/ 32 h 220"/>
                <a:gd name="T12" fmla="*/ 5 w 68"/>
                <a:gd name="T13" fmla="*/ 212 h 220"/>
                <a:gd name="T14" fmla="*/ 63 w 68"/>
                <a:gd name="T15" fmla="*/ 189 h 220"/>
                <a:gd name="T16" fmla="*/ 63 w 68"/>
                <a:gd name="T17" fmla="*/ 9 h 220"/>
                <a:gd name="T18" fmla="*/ 5 w 68"/>
                <a:gd name="T19" fmla="*/ 3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20">
                  <a:moveTo>
                    <a:pt x="0" y="220"/>
                  </a:moveTo>
                  <a:lnTo>
                    <a:pt x="0" y="28"/>
                  </a:lnTo>
                  <a:lnTo>
                    <a:pt x="68" y="0"/>
                  </a:lnTo>
                  <a:lnTo>
                    <a:pt x="68" y="192"/>
                  </a:lnTo>
                  <a:lnTo>
                    <a:pt x="0" y="220"/>
                  </a:lnTo>
                  <a:close/>
                  <a:moveTo>
                    <a:pt x="5" y="32"/>
                  </a:moveTo>
                  <a:lnTo>
                    <a:pt x="5" y="212"/>
                  </a:lnTo>
                  <a:lnTo>
                    <a:pt x="63" y="189"/>
                  </a:lnTo>
                  <a:lnTo>
                    <a:pt x="63" y="9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237560" y="2167130"/>
            <a:ext cx="393987" cy="401682"/>
            <a:chOff x="6334126" y="1471613"/>
            <a:chExt cx="406400" cy="414338"/>
          </a:xfrm>
        </p:grpSpPr>
        <p:sp>
          <p:nvSpPr>
            <p:cNvPr id="59" name="Freeform 38"/>
            <p:cNvSpPr>
              <a:spLocks noEditPoints="1"/>
            </p:cNvSpPr>
            <p:nvPr/>
          </p:nvSpPr>
          <p:spPr bwMode="auto">
            <a:xfrm>
              <a:off x="6334126" y="1471613"/>
              <a:ext cx="406400" cy="414338"/>
            </a:xfrm>
            <a:custGeom>
              <a:avLst/>
              <a:gdLst>
                <a:gd name="T0" fmla="*/ 111 w 179"/>
                <a:gd name="T1" fmla="*/ 182 h 182"/>
                <a:gd name="T2" fmla="*/ 68 w 179"/>
                <a:gd name="T3" fmla="*/ 182 h 182"/>
                <a:gd name="T4" fmla="*/ 68 w 179"/>
                <a:gd name="T5" fmla="*/ 178 h 182"/>
                <a:gd name="T6" fmla="*/ 39 w 179"/>
                <a:gd name="T7" fmla="*/ 149 h 182"/>
                <a:gd name="T8" fmla="*/ 25 w 179"/>
                <a:gd name="T9" fmla="*/ 153 h 182"/>
                <a:gd name="T10" fmla="*/ 21 w 179"/>
                <a:gd name="T11" fmla="*/ 155 h 182"/>
                <a:gd name="T12" fmla="*/ 0 w 179"/>
                <a:gd name="T13" fmla="*/ 118 h 182"/>
                <a:gd name="T14" fmla="*/ 3 w 179"/>
                <a:gd name="T15" fmla="*/ 116 h 182"/>
                <a:gd name="T16" fmla="*/ 14 w 179"/>
                <a:gd name="T17" fmla="*/ 76 h 182"/>
                <a:gd name="T18" fmla="*/ 3 w 179"/>
                <a:gd name="T19" fmla="*/ 66 h 182"/>
                <a:gd name="T20" fmla="*/ 0 w 179"/>
                <a:gd name="T21" fmla="*/ 64 h 182"/>
                <a:gd name="T22" fmla="*/ 21 w 179"/>
                <a:gd name="T23" fmla="*/ 27 h 182"/>
                <a:gd name="T24" fmla="*/ 25 w 179"/>
                <a:gd name="T25" fmla="*/ 29 h 182"/>
                <a:gd name="T26" fmla="*/ 39 w 179"/>
                <a:gd name="T27" fmla="*/ 33 h 182"/>
                <a:gd name="T28" fmla="*/ 64 w 179"/>
                <a:gd name="T29" fmla="*/ 18 h 182"/>
                <a:gd name="T30" fmla="*/ 68 w 179"/>
                <a:gd name="T31" fmla="*/ 4 h 182"/>
                <a:gd name="T32" fmla="*/ 68 w 179"/>
                <a:gd name="T33" fmla="*/ 0 h 182"/>
                <a:gd name="T34" fmla="*/ 111 w 179"/>
                <a:gd name="T35" fmla="*/ 0 h 182"/>
                <a:gd name="T36" fmla="*/ 111 w 179"/>
                <a:gd name="T37" fmla="*/ 4 h 182"/>
                <a:gd name="T38" fmla="*/ 140 w 179"/>
                <a:gd name="T39" fmla="*/ 33 h 182"/>
                <a:gd name="T40" fmla="*/ 154 w 179"/>
                <a:gd name="T41" fmla="*/ 29 h 182"/>
                <a:gd name="T42" fmla="*/ 158 w 179"/>
                <a:gd name="T43" fmla="*/ 27 h 182"/>
                <a:gd name="T44" fmla="*/ 179 w 179"/>
                <a:gd name="T45" fmla="*/ 64 h 182"/>
                <a:gd name="T46" fmla="*/ 176 w 179"/>
                <a:gd name="T47" fmla="*/ 66 h 182"/>
                <a:gd name="T48" fmla="*/ 165 w 179"/>
                <a:gd name="T49" fmla="*/ 106 h 182"/>
                <a:gd name="T50" fmla="*/ 175 w 179"/>
                <a:gd name="T51" fmla="*/ 116 h 182"/>
                <a:gd name="T52" fmla="*/ 179 w 179"/>
                <a:gd name="T53" fmla="*/ 118 h 182"/>
                <a:gd name="T54" fmla="*/ 158 w 179"/>
                <a:gd name="T55" fmla="*/ 155 h 182"/>
                <a:gd name="T56" fmla="*/ 154 w 179"/>
                <a:gd name="T57" fmla="*/ 153 h 182"/>
                <a:gd name="T58" fmla="*/ 140 w 179"/>
                <a:gd name="T59" fmla="*/ 149 h 182"/>
                <a:gd name="T60" fmla="*/ 114 w 179"/>
                <a:gd name="T61" fmla="*/ 163 h 182"/>
                <a:gd name="T62" fmla="*/ 111 w 179"/>
                <a:gd name="T63" fmla="*/ 178 h 182"/>
                <a:gd name="T64" fmla="*/ 111 w 179"/>
                <a:gd name="T65" fmla="*/ 182 h 182"/>
                <a:gd name="T66" fmla="*/ 76 w 179"/>
                <a:gd name="T67" fmla="*/ 174 h 182"/>
                <a:gd name="T68" fmla="*/ 103 w 179"/>
                <a:gd name="T69" fmla="*/ 174 h 182"/>
                <a:gd name="T70" fmla="*/ 108 w 179"/>
                <a:gd name="T71" fmla="*/ 159 h 182"/>
                <a:gd name="T72" fmla="*/ 140 w 179"/>
                <a:gd name="T73" fmla="*/ 141 h 182"/>
                <a:gd name="T74" fmla="*/ 155 w 179"/>
                <a:gd name="T75" fmla="*/ 144 h 182"/>
                <a:gd name="T76" fmla="*/ 168 w 179"/>
                <a:gd name="T77" fmla="*/ 121 h 182"/>
                <a:gd name="T78" fmla="*/ 158 w 179"/>
                <a:gd name="T79" fmla="*/ 110 h 182"/>
                <a:gd name="T80" fmla="*/ 168 w 179"/>
                <a:gd name="T81" fmla="*/ 61 h 182"/>
                <a:gd name="T82" fmla="*/ 155 w 179"/>
                <a:gd name="T83" fmla="*/ 38 h 182"/>
                <a:gd name="T84" fmla="*/ 140 w 179"/>
                <a:gd name="T85" fmla="*/ 41 h 182"/>
                <a:gd name="T86" fmla="*/ 103 w 179"/>
                <a:gd name="T87" fmla="*/ 8 h 182"/>
                <a:gd name="T88" fmla="*/ 76 w 179"/>
                <a:gd name="T89" fmla="*/ 8 h 182"/>
                <a:gd name="T90" fmla="*/ 71 w 179"/>
                <a:gd name="T91" fmla="*/ 22 h 182"/>
                <a:gd name="T92" fmla="*/ 39 w 179"/>
                <a:gd name="T93" fmla="*/ 41 h 182"/>
                <a:gd name="T94" fmla="*/ 24 w 179"/>
                <a:gd name="T95" fmla="*/ 38 h 182"/>
                <a:gd name="T96" fmla="*/ 11 w 179"/>
                <a:gd name="T97" fmla="*/ 61 h 182"/>
                <a:gd name="T98" fmla="*/ 21 w 179"/>
                <a:gd name="T99" fmla="*/ 72 h 182"/>
                <a:gd name="T100" fmla="*/ 11 w 179"/>
                <a:gd name="T101" fmla="*/ 121 h 182"/>
                <a:gd name="T102" fmla="*/ 24 w 179"/>
                <a:gd name="T103" fmla="*/ 144 h 182"/>
                <a:gd name="T104" fmla="*/ 39 w 179"/>
                <a:gd name="T105" fmla="*/ 141 h 182"/>
                <a:gd name="T106" fmla="*/ 76 w 179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9" h="182">
                  <a:moveTo>
                    <a:pt x="111" y="182"/>
                  </a:moveTo>
                  <a:cubicBezTo>
                    <a:pt x="68" y="182"/>
                    <a:pt x="68" y="182"/>
                    <a:pt x="68" y="182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62"/>
                    <a:pt x="55" y="149"/>
                    <a:pt x="39" y="149"/>
                  </a:cubicBezTo>
                  <a:cubicBezTo>
                    <a:pt x="34" y="149"/>
                    <a:pt x="29" y="150"/>
                    <a:pt x="25" y="153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7" y="108"/>
                    <a:pt x="22" y="90"/>
                    <a:pt x="14" y="76"/>
                  </a:cubicBezTo>
                  <a:cubicBezTo>
                    <a:pt x="12" y="72"/>
                    <a:pt x="8" y="68"/>
                    <a:pt x="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32"/>
                    <a:pt x="34" y="33"/>
                    <a:pt x="39" y="33"/>
                  </a:cubicBezTo>
                  <a:cubicBezTo>
                    <a:pt x="50" y="33"/>
                    <a:pt x="59" y="27"/>
                    <a:pt x="64" y="18"/>
                  </a:cubicBezTo>
                  <a:cubicBezTo>
                    <a:pt x="67" y="14"/>
                    <a:pt x="68" y="9"/>
                    <a:pt x="68" y="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20"/>
                    <a:pt x="124" y="33"/>
                    <a:pt x="140" y="33"/>
                  </a:cubicBezTo>
                  <a:cubicBezTo>
                    <a:pt x="145" y="33"/>
                    <a:pt x="150" y="32"/>
                    <a:pt x="154" y="2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2" y="74"/>
                    <a:pt x="157" y="92"/>
                    <a:pt x="165" y="106"/>
                  </a:cubicBezTo>
                  <a:cubicBezTo>
                    <a:pt x="167" y="110"/>
                    <a:pt x="171" y="114"/>
                    <a:pt x="175" y="116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0" y="150"/>
                    <a:pt x="145" y="149"/>
                    <a:pt x="140" y="149"/>
                  </a:cubicBezTo>
                  <a:cubicBezTo>
                    <a:pt x="129" y="149"/>
                    <a:pt x="120" y="154"/>
                    <a:pt x="114" y="163"/>
                  </a:cubicBezTo>
                  <a:cubicBezTo>
                    <a:pt x="112" y="168"/>
                    <a:pt x="111" y="173"/>
                    <a:pt x="111" y="178"/>
                  </a:cubicBezTo>
                  <a:lnTo>
                    <a:pt x="111" y="182"/>
                  </a:lnTo>
                  <a:close/>
                  <a:moveTo>
                    <a:pt x="76" y="174"/>
                  </a:moveTo>
                  <a:cubicBezTo>
                    <a:pt x="103" y="174"/>
                    <a:pt x="103" y="174"/>
                    <a:pt x="103" y="174"/>
                  </a:cubicBezTo>
                  <a:cubicBezTo>
                    <a:pt x="103" y="169"/>
                    <a:pt x="105" y="164"/>
                    <a:pt x="108" y="159"/>
                  </a:cubicBezTo>
                  <a:cubicBezTo>
                    <a:pt x="114" y="148"/>
                    <a:pt x="126" y="141"/>
                    <a:pt x="140" y="141"/>
                  </a:cubicBezTo>
                  <a:cubicBezTo>
                    <a:pt x="145" y="141"/>
                    <a:pt x="150" y="142"/>
                    <a:pt x="155" y="144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4" y="118"/>
                    <a:pt x="160" y="114"/>
                    <a:pt x="158" y="110"/>
                  </a:cubicBezTo>
                  <a:cubicBezTo>
                    <a:pt x="148" y="93"/>
                    <a:pt x="153" y="72"/>
                    <a:pt x="168" y="61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0" y="40"/>
                    <a:pt x="145" y="41"/>
                    <a:pt x="140" y="41"/>
                  </a:cubicBezTo>
                  <a:cubicBezTo>
                    <a:pt x="121" y="41"/>
                    <a:pt x="105" y="26"/>
                    <a:pt x="103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3"/>
                    <a:pt x="74" y="18"/>
                    <a:pt x="71" y="22"/>
                  </a:cubicBezTo>
                  <a:cubicBezTo>
                    <a:pt x="65" y="34"/>
                    <a:pt x="52" y="41"/>
                    <a:pt x="39" y="41"/>
                  </a:cubicBezTo>
                  <a:cubicBezTo>
                    <a:pt x="34" y="41"/>
                    <a:pt x="29" y="40"/>
                    <a:pt x="24" y="3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5" y="64"/>
                    <a:pt x="18" y="68"/>
                    <a:pt x="21" y="72"/>
                  </a:cubicBezTo>
                  <a:cubicBezTo>
                    <a:pt x="31" y="89"/>
                    <a:pt x="26" y="110"/>
                    <a:pt x="11" y="121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29" y="142"/>
                    <a:pt x="34" y="141"/>
                    <a:pt x="39" y="141"/>
                  </a:cubicBezTo>
                  <a:cubicBezTo>
                    <a:pt x="58" y="141"/>
                    <a:pt x="74" y="155"/>
                    <a:pt x="76" y="17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9"/>
            <p:cNvSpPr>
              <a:spLocks noEditPoints="1"/>
            </p:cNvSpPr>
            <p:nvPr/>
          </p:nvSpPr>
          <p:spPr bwMode="auto">
            <a:xfrm>
              <a:off x="6451601" y="1595438"/>
              <a:ext cx="171450" cy="168275"/>
            </a:xfrm>
            <a:custGeom>
              <a:avLst/>
              <a:gdLst>
                <a:gd name="T0" fmla="*/ 37 w 75"/>
                <a:gd name="T1" fmla="*/ 74 h 74"/>
                <a:gd name="T2" fmla="*/ 0 w 75"/>
                <a:gd name="T3" fmla="*/ 37 h 74"/>
                <a:gd name="T4" fmla="*/ 37 w 75"/>
                <a:gd name="T5" fmla="*/ 0 h 74"/>
                <a:gd name="T6" fmla="*/ 75 w 75"/>
                <a:gd name="T7" fmla="*/ 37 h 74"/>
                <a:gd name="T8" fmla="*/ 37 w 75"/>
                <a:gd name="T9" fmla="*/ 74 h 74"/>
                <a:gd name="T10" fmla="*/ 37 w 75"/>
                <a:gd name="T11" fmla="*/ 4 h 74"/>
                <a:gd name="T12" fmla="*/ 4 w 75"/>
                <a:gd name="T13" fmla="*/ 37 h 74"/>
                <a:gd name="T14" fmla="*/ 37 w 75"/>
                <a:gd name="T15" fmla="*/ 70 h 74"/>
                <a:gd name="T16" fmla="*/ 71 w 75"/>
                <a:gd name="T17" fmla="*/ 37 h 74"/>
                <a:gd name="T18" fmla="*/ 37 w 75"/>
                <a:gd name="T19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5" y="16"/>
                    <a:pt x="75" y="37"/>
                  </a:cubicBezTo>
                  <a:cubicBezTo>
                    <a:pt x="75" y="57"/>
                    <a:pt x="58" y="74"/>
                    <a:pt x="37" y="74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7"/>
                  </a:cubicBezTo>
                  <a:cubicBezTo>
                    <a:pt x="4" y="55"/>
                    <a:pt x="19" y="70"/>
                    <a:pt x="37" y="70"/>
                  </a:cubicBezTo>
                  <a:cubicBezTo>
                    <a:pt x="56" y="70"/>
                    <a:pt x="71" y="55"/>
                    <a:pt x="71" y="37"/>
                  </a:cubicBezTo>
                  <a:cubicBezTo>
                    <a:pt x="71" y="18"/>
                    <a:pt x="56" y="4"/>
                    <a:pt x="3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10460606" y="3068991"/>
            <a:ext cx="417073" cy="324731"/>
            <a:chOff x="10460606" y="3068991"/>
            <a:chExt cx="417073" cy="324731"/>
          </a:xfrm>
        </p:grpSpPr>
        <p:sp>
          <p:nvSpPr>
            <p:cNvPr id="61" name="Freeform 40"/>
            <p:cNvSpPr>
              <a:spLocks noEditPoints="1"/>
            </p:cNvSpPr>
            <p:nvPr/>
          </p:nvSpPr>
          <p:spPr bwMode="auto">
            <a:xfrm>
              <a:off x="10463684" y="3301381"/>
              <a:ext cx="413994" cy="92341"/>
            </a:xfrm>
            <a:custGeom>
              <a:avLst/>
              <a:gdLst>
                <a:gd name="T0" fmla="*/ 150 w 188"/>
                <a:gd name="T1" fmla="*/ 42 h 42"/>
                <a:gd name="T2" fmla="*/ 38 w 188"/>
                <a:gd name="T3" fmla="*/ 42 h 42"/>
                <a:gd name="T4" fmla="*/ 0 w 188"/>
                <a:gd name="T5" fmla="*/ 4 h 42"/>
                <a:gd name="T6" fmla="*/ 0 w 188"/>
                <a:gd name="T7" fmla="*/ 0 h 42"/>
                <a:gd name="T8" fmla="*/ 188 w 188"/>
                <a:gd name="T9" fmla="*/ 0 h 42"/>
                <a:gd name="T10" fmla="*/ 188 w 188"/>
                <a:gd name="T11" fmla="*/ 4 h 42"/>
                <a:gd name="T12" fmla="*/ 150 w 188"/>
                <a:gd name="T13" fmla="*/ 42 h 42"/>
                <a:gd name="T14" fmla="*/ 8 w 188"/>
                <a:gd name="T15" fmla="*/ 8 h 42"/>
                <a:gd name="T16" fmla="*/ 38 w 188"/>
                <a:gd name="T17" fmla="*/ 34 h 42"/>
                <a:gd name="T18" fmla="*/ 150 w 188"/>
                <a:gd name="T19" fmla="*/ 34 h 42"/>
                <a:gd name="T20" fmla="*/ 179 w 188"/>
                <a:gd name="T21" fmla="*/ 8 h 42"/>
                <a:gd name="T22" fmla="*/ 8 w 188"/>
                <a:gd name="T23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42">
                  <a:moveTo>
                    <a:pt x="150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17" y="42"/>
                    <a:pt x="0" y="2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25"/>
                    <a:pt x="171" y="42"/>
                    <a:pt x="150" y="42"/>
                  </a:cubicBezTo>
                  <a:close/>
                  <a:moveTo>
                    <a:pt x="8" y="8"/>
                  </a:moveTo>
                  <a:cubicBezTo>
                    <a:pt x="10" y="23"/>
                    <a:pt x="22" y="34"/>
                    <a:pt x="38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65" y="34"/>
                    <a:pt x="177" y="23"/>
                    <a:pt x="179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41"/>
            <p:cNvSpPr>
              <a:spLocks noChangeArrowheads="1"/>
            </p:cNvSpPr>
            <p:nvPr/>
          </p:nvSpPr>
          <p:spPr bwMode="auto">
            <a:xfrm>
              <a:off x="10796111" y="3336779"/>
              <a:ext cx="18468" cy="16930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2"/>
            <p:cNvSpPr>
              <a:spLocks noEditPoints="1"/>
            </p:cNvSpPr>
            <p:nvPr/>
          </p:nvSpPr>
          <p:spPr bwMode="auto">
            <a:xfrm>
              <a:off x="10460606" y="3068991"/>
              <a:ext cx="417073" cy="217001"/>
            </a:xfrm>
            <a:custGeom>
              <a:avLst/>
              <a:gdLst>
                <a:gd name="T0" fmla="*/ 271 w 271"/>
                <a:gd name="T1" fmla="*/ 141 h 141"/>
                <a:gd name="T2" fmla="*/ 0 w 271"/>
                <a:gd name="T3" fmla="*/ 141 h 141"/>
                <a:gd name="T4" fmla="*/ 19 w 271"/>
                <a:gd name="T5" fmla="*/ 0 h 141"/>
                <a:gd name="T6" fmla="*/ 254 w 271"/>
                <a:gd name="T7" fmla="*/ 0 h 141"/>
                <a:gd name="T8" fmla="*/ 271 w 271"/>
                <a:gd name="T9" fmla="*/ 141 h 141"/>
                <a:gd name="T10" fmla="*/ 13 w 271"/>
                <a:gd name="T11" fmla="*/ 129 h 141"/>
                <a:gd name="T12" fmla="*/ 258 w 271"/>
                <a:gd name="T13" fmla="*/ 129 h 141"/>
                <a:gd name="T14" fmla="*/ 244 w 271"/>
                <a:gd name="T15" fmla="*/ 12 h 141"/>
                <a:gd name="T16" fmla="*/ 29 w 271"/>
                <a:gd name="T17" fmla="*/ 12 h 141"/>
                <a:gd name="T18" fmla="*/ 13 w 271"/>
                <a:gd name="T1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141">
                  <a:moveTo>
                    <a:pt x="271" y="141"/>
                  </a:moveTo>
                  <a:lnTo>
                    <a:pt x="0" y="141"/>
                  </a:lnTo>
                  <a:lnTo>
                    <a:pt x="19" y="0"/>
                  </a:lnTo>
                  <a:lnTo>
                    <a:pt x="254" y="0"/>
                  </a:lnTo>
                  <a:lnTo>
                    <a:pt x="271" y="141"/>
                  </a:lnTo>
                  <a:close/>
                  <a:moveTo>
                    <a:pt x="13" y="129"/>
                  </a:moveTo>
                  <a:lnTo>
                    <a:pt x="258" y="129"/>
                  </a:lnTo>
                  <a:lnTo>
                    <a:pt x="244" y="12"/>
                  </a:lnTo>
                  <a:lnTo>
                    <a:pt x="29" y="12"/>
                  </a:lnTo>
                  <a:lnTo>
                    <a:pt x="13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3690497" y="2165591"/>
            <a:ext cx="407838" cy="407838"/>
            <a:chOff x="3706814" y="1470025"/>
            <a:chExt cx="420688" cy="420688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3706814" y="1470025"/>
              <a:ext cx="420688" cy="420688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3748089" y="1508125"/>
              <a:ext cx="341313" cy="341313"/>
            </a:xfrm>
            <a:custGeom>
              <a:avLst/>
              <a:gdLst>
                <a:gd name="T0" fmla="*/ 75 w 150"/>
                <a:gd name="T1" fmla="*/ 150 h 150"/>
                <a:gd name="T2" fmla="*/ 0 w 150"/>
                <a:gd name="T3" fmla="*/ 75 h 150"/>
                <a:gd name="T4" fmla="*/ 75 w 150"/>
                <a:gd name="T5" fmla="*/ 0 h 150"/>
                <a:gd name="T6" fmla="*/ 150 w 150"/>
                <a:gd name="T7" fmla="*/ 75 h 150"/>
                <a:gd name="T8" fmla="*/ 75 w 150"/>
                <a:gd name="T9" fmla="*/ 150 h 150"/>
                <a:gd name="T10" fmla="*/ 75 w 150"/>
                <a:gd name="T11" fmla="*/ 4 h 150"/>
                <a:gd name="T12" fmla="*/ 4 w 150"/>
                <a:gd name="T13" fmla="*/ 75 h 150"/>
                <a:gd name="T14" fmla="*/ 75 w 150"/>
                <a:gd name="T15" fmla="*/ 146 h 150"/>
                <a:gd name="T16" fmla="*/ 146 w 150"/>
                <a:gd name="T17" fmla="*/ 75 h 150"/>
                <a:gd name="T18" fmla="*/ 75 w 150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150"/>
                  </a:moveTo>
                  <a:cubicBezTo>
                    <a:pt x="33" y="150"/>
                    <a:pt x="0" y="117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ubicBezTo>
                    <a:pt x="116" y="0"/>
                    <a:pt x="150" y="34"/>
                    <a:pt x="150" y="75"/>
                  </a:cubicBezTo>
                  <a:cubicBezTo>
                    <a:pt x="150" y="117"/>
                    <a:pt x="116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5" y="4"/>
                    <a:pt x="4" y="36"/>
                    <a:pt x="4" y="75"/>
                  </a:cubicBezTo>
                  <a:cubicBezTo>
                    <a:pt x="4" y="115"/>
                    <a:pt x="35" y="146"/>
                    <a:pt x="75" y="146"/>
                  </a:cubicBezTo>
                  <a:cubicBezTo>
                    <a:pt x="114" y="146"/>
                    <a:pt x="146" y="115"/>
                    <a:pt x="146" y="75"/>
                  </a:cubicBezTo>
                  <a:cubicBezTo>
                    <a:pt x="146" y="36"/>
                    <a:pt x="114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43"/>
            <p:cNvSpPr>
              <a:spLocks noChangeArrowheads="1"/>
            </p:cNvSpPr>
            <p:nvPr/>
          </p:nvSpPr>
          <p:spPr bwMode="auto">
            <a:xfrm>
              <a:off x="3846514" y="1674813"/>
              <a:ext cx="144463" cy="7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44"/>
            <p:cNvSpPr>
              <a:spLocks noChangeArrowheads="1"/>
            </p:cNvSpPr>
            <p:nvPr/>
          </p:nvSpPr>
          <p:spPr bwMode="auto">
            <a:xfrm>
              <a:off x="3914776" y="1606550"/>
              <a:ext cx="7938" cy="1444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1997585" y="2165591"/>
            <a:ext cx="407838" cy="407838"/>
            <a:chOff x="1960564" y="1470025"/>
            <a:chExt cx="420688" cy="420688"/>
          </a:xfrm>
        </p:grpSpPr>
        <p:sp>
          <p:nvSpPr>
            <p:cNvPr id="66" name="Freeform 45"/>
            <p:cNvSpPr>
              <a:spLocks noEditPoints="1"/>
            </p:cNvSpPr>
            <p:nvPr/>
          </p:nvSpPr>
          <p:spPr bwMode="auto">
            <a:xfrm>
              <a:off x="1960564" y="1470025"/>
              <a:ext cx="420688" cy="420688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46"/>
            <p:cNvSpPr>
              <a:spLocks noEditPoints="1"/>
            </p:cNvSpPr>
            <p:nvPr/>
          </p:nvSpPr>
          <p:spPr bwMode="auto">
            <a:xfrm>
              <a:off x="2001839" y="1508125"/>
              <a:ext cx="341313" cy="341313"/>
            </a:xfrm>
            <a:custGeom>
              <a:avLst/>
              <a:gdLst>
                <a:gd name="T0" fmla="*/ 75 w 150"/>
                <a:gd name="T1" fmla="*/ 150 h 150"/>
                <a:gd name="T2" fmla="*/ 0 w 150"/>
                <a:gd name="T3" fmla="*/ 75 h 150"/>
                <a:gd name="T4" fmla="*/ 75 w 150"/>
                <a:gd name="T5" fmla="*/ 0 h 150"/>
                <a:gd name="T6" fmla="*/ 150 w 150"/>
                <a:gd name="T7" fmla="*/ 75 h 150"/>
                <a:gd name="T8" fmla="*/ 75 w 150"/>
                <a:gd name="T9" fmla="*/ 150 h 150"/>
                <a:gd name="T10" fmla="*/ 75 w 150"/>
                <a:gd name="T11" fmla="*/ 4 h 150"/>
                <a:gd name="T12" fmla="*/ 4 w 150"/>
                <a:gd name="T13" fmla="*/ 75 h 150"/>
                <a:gd name="T14" fmla="*/ 75 w 150"/>
                <a:gd name="T15" fmla="*/ 146 h 150"/>
                <a:gd name="T16" fmla="*/ 146 w 150"/>
                <a:gd name="T17" fmla="*/ 75 h 150"/>
                <a:gd name="T18" fmla="*/ 75 w 150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150"/>
                  </a:moveTo>
                  <a:cubicBezTo>
                    <a:pt x="33" y="150"/>
                    <a:pt x="0" y="117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ubicBezTo>
                    <a:pt x="116" y="0"/>
                    <a:pt x="150" y="34"/>
                    <a:pt x="150" y="75"/>
                  </a:cubicBezTo>
                  <a:cubicBezTo>
                    <a:pt x="150" y="117"/>
                    <a:pt x="116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5" y="4"/>
                    <a:pt x="4" y="36"/>
                    <a:pt x="4" y="75"/>
                  </a:cubicBezTo>
                  <a:cubicBezTo>
                    <a:pt x="4" y="115"/>
                    <a:pt x="35" y="146"/>
                    <a:pt x="75" y="146"/>
                  </a:cubicBezTo>
                  <a:cubicBezTo>
                    <a:pt x="114" y="146"/>
                    <a:pt x="146" y="115"/>
                    <a:pt x="146" y="75"/>
                  </a:cubicBezTo>
                  <a:cubicBezTo>
                    <a:pt x="146" y="36"/>
                    <a:pt x="114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47"/>
            <p:cNvSpPr/>
            <p:nvPr/>
          </p:nvSpPr>
          <p:spPr bwMode="auto">
            <a:xfrm>
              <a:off x="2117726" y="1624013"/>
              <a:ext cx="109538" cy="109538"/>
            </a:xfrm>
            <a:custGeom>
              <a:avLst/>
              <a:gdLst>
                <a:gd name="T0" fmla="*/ 64 w 69"/>
                <a:gd name="T1" fmla="*/ 69 h 69"/>
                <a:gd name="T2" fmla="*/ 0 w 69"/>
                <a:gd name="T3" fmla="*/ 4 h 69"/>
                <a:gd name="T4" fmla="*/ 3 w 69"/>
                <a:gd name="T5" fmla="*/ 0 h 69"/>
                <a:gd name="T6" fmla="*/ 69 w 69"/>
                <a:gd name="T7" fmla="*/ 66 h 69"/>
                <a:gd name="T8" fmla="*/ 6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4" y="69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69" y="66"/>
                  </a:lnTo>
                  <a:lnTo>
                    <a:pt x="6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48"/>
            <p:cNvSpPr/>
            <p:nvPr/>
          </p:nvSpPr>
          <p:spPr bwMode="auto">
            <a:xfrm>
              <a:off x="2117726" y="1624013"/>
              <a:ext cx="109538" cy="109538"/>
            </a:xfrm>
            <a:custGeom>
              <a:avLst/>
              <a:gdLst>
                <a:gd name="T0" fmla="*/ 3 w 69"/>
                <a:gd name="T1" fmla="*/ 69 h 69"/>
                <a:gd name="T2" fmla="*/ 0 w 69"/>
                <a:gd name="T3" fmla="*/ 66 h 69"/>
                <a:gd name="T4" fmla="*/ 64 w 69"/>
                <a:gd name="T5" fmla="*/ 0 h 69"/>
                <a:gd name="T6" fmla="*/ 69 w 69"/>
                <a:gd name="T7" fmla="*/ 4 h 69"/>
                <a:gd name="T8" fmla="*/ 3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" y="69"/>
                  </a:moveTo>
                  <a:lnTo>
                    <a:pt x="0" y="66"/>
                  </a:lnTo>
                  <a:lnTo>
                    <a:pt x="64" y="0"/>
                  </a:lnTo>
                  <a:lnTo>
                    <a:pt x="69" y="4"/>
                  </a:lnTo>
                  <a:lnTo>
                    <a:pt x="3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2842501" y="2165591"/>
            <a:ext cx="407838" cy="407838"/>
            <a:chOff x="2832101" y="1470025"/>
            <a:chExt cx="420688" cy="420688"/>
          </a:xfrm>
        </p:grpSpPr>
        <p:sp>
          <p:nvSpPr>
            <p:cNvPr id="70" name="Freeform 49"/>
            <p:cNvSpPr>
              <a:spLocks noEditPoints="1"/>
            </p:cNvSpPr>
            <p:nvPr/>
          </p:nvSpPr>
          <p:spPr bwMode="auto">
            <a:xfrm>
              <a:off x="2832101" y="1470025"/>
              <a:ext cx="420688" cy="420688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2 h 185"/>
                <a:gd name="T4" fmla="*/ 92 w 185"/>
                <a:gd name="T5" fmla="*/ 0 h 185"/>
                <a:gd name="T6" fmla="*/ 185 w 185"/>
                <a:gd name="T7" fmla="*/ 92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2 h 185"/>
                <a:gd name="T14" fmla="*/ 92 w 185"/>
                <a:gd name="T15" fmla="*/ 177 h 185"/>
                <a:gd name="T16" fmla="*/ 177 w 185"/>
                <a:gd name="T17" fmla="*/ 92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2" y="0"/>
                  </a:cubicBezTo>
                  <a:cubicBezTo>
                    <a:pt x="143" y="0"/>
                    <a:pt x="185" y="41"/>
                    <a:pt x="185" y="92"/>
                  </a:cubicBezTo>
                  <a:cubicBezTo>
                    <a:pt x="185" y="143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0"/>
            <p:cNvSpPr>
              <a:spLocks noEditPoints="1"/>
            </p:cNvSpPr>
            <p:nvPr/>
          </p:nvSpPr>
          <p:spPr bwMode="auto">
            <a:xfrm>
              <a:off x="2870201" y="1508125"/>
              <a:ext cx="342900" cy="341313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75 h 150"/>
                <a:gd name="T4" fmla="*/ 75 w 151"/>
                <a:gd name="T5" fmla="*/ 0 h 150"/>
                <a:gd name="T6" fmla="*/ 151 w 151"/>
                <a:gd name="T7" fmla="*/ 75 h 150"/>
                <a:gd name="T8" fmla="*/ 75 w 151"/>
                <a:gd name="T9" fmla="*/ 150 h 150"/>
                <a:gd name="T10" fmla="*/ 75 w 151"/>
                <a:gd name="T11" fmla="*/ 4 h 150"/>
                <a:gd name="T12" fmla="*/ 4 w 151"/>
                <a:gd name="T13" fmla="*/ 75 h 150"/>
                <a:gd name="T14" fmla="*/ 75 w 151"/>
                <a:gd name="T15" fmla="*/ 146 h 150"/>
                <a:gd name="T16" fmla="*/ 147 w 151"/>
                <a:gd name="T17" fmla="*/ 75 h 150"/>
                <a:gd name="T18" fmla="*/ 75 w 151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cubicBezTo>
                    <a:pt x="34" y="150"/>
                    <a:pt x="0" y="117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117" y="0"/>
                    <a:pt x="151" y="34"/>
                    <a:pt x="151" y="75"/>
                  </a:cubicBezTo>
                  <a:cubicBezTo>
                    <a:pt x="151" y="117"/>
                    <a:pt x="117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6" y="4"/>
                    <a:pt x="4" y="36"/>
                    <a:pt x="4" y="75"/>
                  </a:cubicBezTo>
                  <a:cubicBezTo>
                    <a:pt x="4" y="115"/>
                    <a:pt x="36" y="146"/>
                    <a:pt x="75" y="146"/>
                  </a:cubicBezTo>
                  <a:cubicBezTo>
                    <a:pt x="115" y="146"/>
                    <a:pt x="147" y="115"/>
                    <a:pt x="147" y="75"/>
                  </a:cubicBezTo>
                  <a:cubicBezTo>
                    <a:pt x="147" y="36"/>
                    <a:pt x="115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51"/>
            <p:cNvSpPr>
              <a:spLocks noChangeArrowheads="1"/>
            </p:cNvSpPr>
            <p:nvPr/>
          </p:nvSpPr>
          <p:spPr bwMode="auto">
            <a:xfrm>
              <a:off x="2970214" y="1674813"/>
              <a:ext cx="142875" cy="7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10471380" y="5551415"/>
            <a:ext cx="407838" cy="409377"/>
            <a:chOff x="10471380" y="5551415"/>
            <a:chExt cx="407838" cy="409377"/>
          </a:xfrm>
          <a:solidFill>
            <a:srgbClr val="FC621E"/>
          </a:solidFill>
        </p:grpSpPr>
        <p:sp>
          <p:nvSpPr>
            <p:cNvPr id="73" name="Freeform 52"/>
            <p:cNvSpPr>
              <a:spLocks noEditPoints="1"/>
            </p:cNvSpPr>
            <p:nvPr/>
          </p:nvSpPr>
          <p:spPr bwMode="auto">
            <a:xfrm>
              <a:off x="10471380" y="5551415"/>
              <a:ext cx="407838" cy="409377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3 h 185"/>
                <a:gd name="T4" fmla="*/ 92 w 185"/>
                <a:gd name="T5" fmla="*/ 0 h 185"/>
                <a:gd name="T6" fmla="*/ 185 w 185"/>
                <a:gd name="T7" fmla="*/ 93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3 h 185"/>
                <a:gd name="T14" fmla="*/ 92 w 185"/>
                <a:gd name="T15" fmla="*/ 177 h 185"/>
                <a:gd name="T16" fmla="*/ 177 w 185"/>
                <a:gd name="T17" fmla="*/ 93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5" y="42"/>
                    <a:pt x="185" y="93"/>
                  </a:cubicBezTo>
                  <a:cubicBezTo>
                    <a:pt x="185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3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53"/>
            <p:cNvSpPr>
              <a:spLocks noChangeArrowheads="1"/>
            </p:cNvSpPr>
            <p:nvPr/>
          </p:nvSpPr>
          <p:spPr bwMode="auto">
            <a:xfrm>
              <a:off x="10603735" y="5753026"/>
              <a:ext cx="141589" cy="92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54"/>
            <p:cNvSpPr>
              <a:spLocks noChangeArrowheads="1"/>
            </p:cNvSpPr>
            <p:nvPr/>
          </p:nvSpPr>
          <p:spPr bwMode="auto">
            <a:xfrm>
              <a:off x="10669912" y="5686848"/>
              <a:ext cx="9234" cy="141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8778468" y="5551415"/>
            <a:ext cx="407838" cy="409377"/>
            <a:chOff x="8778468" y="5551415"/>
            <a:chExt cx="407838" cy="409377"/>
          </a:xfrm>
        </p:grpSpPr>
        <p:sp>
          <p:nvSpPr>
            <p:cNvPr id="76" name="Freeform 55"/>
            <p:cNvSpPr>
              <a:spLocks noEditPoints="1"/>
            </p:cNvSpPr>
            <p:nvPr/>
          </p:nvSpPr>
          <p:spPr bwMode="auto">
            <a:xfrm>
              <a:off x="8778468" y="5551415"/>
              <a:ext cx="407838" cy="409377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3 h 185"/>
                <a:gd name="T4" fmla="*/ 92 w 185"/>
                <a:gd name="T5" fmla="*/ 0 h 185"/>
                <a:gd name="T6" fmla="*/ 185 w 185"/>
                <a:gd name="T7" fmla="*/ 93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3 h 185"/>
                <a:gd name="T14" fmla="*/ 92 w 185"/>
                <a:gd name="T15" fmla="*/ 177 h 185"/>
                <a:gd name="T16" fmla="*/ 177 w 185"/>
                <a:gd name="T17" fmla="*/ 93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5" y="42"/>
                    <a:pt x="185" y="93"/>
                  </a:cubicBezTo>
                  <a:cubicBezTo>
                    <a:pt x="185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3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56"/>
            <p:cNvSpPr/>
            <p:nvPr/>
          </p:nvSpPr>
          <p:spPr bwMode="auto">
            <a:xfrm>
              <a:off x="8929291" y="5703778"/>
              <a:ext cx="106192" cy="106192"/>
            </a:xfrm>
            <a:custGeom>
              <a:avLst/>
              <a:gdLst>
                <a:gd name="T0" fmla="*/ 64 w 69"/>
                <a:gd name="T1" fmla="*/ 69 h 69"/>
                <a:gd name="T2" fmla="*/ 0 w 69"/>
                <a:gd name="T3" fmla="*/ 5 h 69"/>
                <a:gd name="T4" fmla="*/ 4 w 69"/>
                <a:gd name="T5" fmla="*/ 0 h 69"/>
                <a:gd name="T6" fmla="*/ 69 w 69"/>
                <a:gd name="T7" fmla="*/ 65 h 69"/>
                <a:gd name="T8" fmla="*/ 6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4" y="69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69" y="65"/>
                  </a:lnTo>
                  <a:lnTo>
                    <a:pt x="6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57"/>
            <p:cNvSpPr/>
            <p:nvPr/>
          </p:nvSpPr>
          <p:spPr bwMode="auto">
            <a:xfrm>
              <a:off x="8929291" y="5703778"/>
              <a:ext cx="106192" cy="106192"/>
            </a:xfrm>
            <a:custGeom>
              <a:avLst/>
              <a:gdLst>
                <a:gd name="T0" fmla="*/ 4 w 69"/>
                <a:gd name="T1" fmla="*/ 69 h 69"/>
                <a:gd name="T2" fmla="*/ 0 w 69"/>
                <a:gd name="T3" fmla="*/ 65 h 69"/>
                <a:gd name="T4" fmla="*/ 64 w 69"/>
                <a:gd name="T5" fmla="*/ 0 h 69"/>
                <a:gd name="T6" fmla="*/ 69 w 69"/>
                <a:gd name="T7" fmla="*/ 5 h 69"/>
                <a:gd name="T8" fmla="*/ 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4" y="69"/>
                  </a:moveTo>
                  <a:lnTo>
                    <a:pt x="0" y="65"/>
                  </a:lnTo>
                  <a:lnTo>
                    <a:pt x="64" y="0"/>
                  </a:lnTo>
                  <a:lnTo>
                    <a:pt x="69" y="5"/>
                  </a:lnTo>
                  <a:lnTo>
                    <a:pt x="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9623384" y="5551415"/>
            <a:ext cx="406299" cy="409377"/>
            <a:chOff x="9623384" y="5551415"/>
            <a:chExt cx="406299" cy="409377"/>
          </a:xfrm>
        </p:grpSpPr>
        <p:sp>
          <p:nvSpPr>
            <p:cNvPr id="79" name="Freeform 58"/>
            <p:cNvSpPr>
              <a:spLocks noEditPoints="1"/>
            </p:cNvSpPr>
            <p:nvPr/>
          </p:nvSpPr>
          <p:spPr bwMode="auto">
            <a:xfrm>
              <a:off x="9623384" y="5551415"/>
              <a:ext cx="406299" cy="409377"/>
            </a:xfrm>
            <a:custGeom>
              <a:avLst/>
              <a:gdLst>
                <a:gd name="T0" fmla="*/ 92 w 184"/>
                <a:gd name="T1" fmla="*/ 185 h 185"/>
                <a:gd name="T2" fmla="*/ 0 w 184"/>
                <a:gd name="T3" fmla="*/ 93 h 185"/>
                <a:gd name="T4" fmla="*/ 92 w 184"/>
                <a:gd name="T5" fmla="*/ 0 h 185"/>
                <a:gd name="T6" fmla="*/ 184 w 184"/>
                <a:gd name="T7" fmla="*/ 93 h 185"/>
                <a:gd name="T8" fmla="*/ 92 w 184"/>
                <a:gd name="T9" fmla="*/ 185 h 185"/>
                <a:gd name="T10" fmla="*/ 92 w 184"/>
                <a:gd name="T11" fmla="*/ 8 h 185"/>
                <a:gd name="T12" fmla="*/ 8 w 184"/>
                <a:gd name="T13" fmla="*/ 93 h 185"/>
                <a:gd name="T14" fmla="*/ 92 w 184"/>
                <a:gd name="T15" fmla="*/ 177 h 185"/>
                <a:gd name="T16" fmla="*/ 176 w 184"/>
                <a:gd name="T17" fmla="*/ 93 h 185"/>
                <a:gd name="T18" fmla="*/ 92 w 184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4" y="42"/>
                    <a:pt x="184" y="93"/>
                  </a:cubicBezTo>
                  <a:cubicBezTo>
                    <a:pt x="184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6" y="139"/>
                    <a:pt x="176" y="93"/>
                  </a:cubicBezTo>
                  <a:cubicBezTo>
                    <a:pt x="176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59"/>
            <p:cNvSpPr>
              <a:spLocks noChangeArrowheads="1"/>
            </p:cNvSpPr>
            <p:nvPr/>
          </p:nvSpPr>
          <p:spPr bwMode="auto">
            <a:xfrm>
              <a:off x="9755739" y="5753026"/>
              <a:ext cx="141589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191143" y="2200989"/>
            <a:ext cx="337044" cy="337044"/>
            <a:chOff x="1128714" y="1506538"/>
            <a:chExt cx="347663" cy="347663"/>
          </a:xfrm>
        </p:grpSpPr>
        <p:sp>
          <p:nvSpPr>
            <p:cNvPr id="81" name="Freeform 60"/>
            <p:cNvSpPr>
              <a:spLocks noEditPoints="1"/>
            </p:cNvSpPr>
            <p:nvPr/>
          </p:nvSpPr>
          <p:spPr bwMode="auto">
            <a:xfrm>
              <a:off x="1128714" y="1506538"/>
              <a:ext cx="347663" cy="347663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1"/>
            <p:cNvSpPr>
              <a:spLocks noEditPoints="1"/>
            </p:cNvSpPr>
            <p:nvPr/>
          </p:nvSpPr>
          <p:spPr bwMode="auto">
            <a:xfrm>
              <a:off x="1349376" y="1562100"/>
              <a:ext cx="69850" cy="71438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532335" y="2170209"/>
            <a:ext cx="420151" cy="418611"/>
            <a:chOff x="4575176" y="1474788"/>
            <a:chExt cx="433388" cy="431800"/>
          </a:xfrm>
        </p:grpSpPr>
        <p:sp>
          <p:nvSpPr>
            <p:cNvPr id="83" name="Freeform 62"/>
            <p:cNvSpPr>
              <a:spLocks noEditPoints="1"/>
            </p:cNvSpPr>
            <p:nvPr/>
          </p:nvSpPr>
          <p:spPr bwMode="auto">
            <a:xfrm>
              <a:off x="4575176" y="1474788"/>
              <a:ext cx="433388" cy="43180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3"/>
            <p:cNvSpPr>
              <a:spLocks noEditPoints="1"/>
            </p:cNvSpPr>
            <p:nvPr/>
          </p:nvSpPr>
          <p:spPr bwMode="auto">
            <a:xfrm>
              <a:off x="4727576" y="1627188"/>
              <a:ext cx="128588" cy="127000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5381870" y="2165591"/>
            <a:ext cx="403221" cy="400143"/>
            <a:chOff x="5451476" y="1470025"/>
            <a:chExt cx="415925" cy="412750"/>
          </a:xfrm>
        </p:grpSpPr>
        <p:sp>
          <p:nvSpPr>
            <p:cNvPr id="85" name="Freeform 64"/>
            <p:cNvSpPr>
              <a:spLocks noEditPoints="1"/>
            </p:cNvSpPr>
            <p:nvPr/>
          </p:nvSpPr>
          <p:spPr bwMode="auto">
            <a:xfrm>
              <a:off x="5451476" y="1470025"/>
              <a:ext cx="415925" cy="412750"/>
            </a:xfrm>
            <a:custGeom>
              <a:avLst/>
              <a:gdLst>
                <a:gd name="T0" fmla="*/ 77 w 183"/>
                <a:gd name="T1" fmla="*/ 165 h 182"/>
                <a:gd name="T2" fmla="*/ 46 w 183"/>
                <a:gd name="T3" fmla="*/ 171 h 182"/>
                <a:gd name="T4" fmla="*/ 35 w 183"/>
                <a:gd name="T5" fmla="*/ 164 h 182"/>
                <a:gd name="T6" fmla="*/ 29 w 183"/>
                <a:gd name="T7" fmla="*/ 133 h 182"/>
                <a:gd name="T8" fmla="*/ 18 w 183"/>
                <a:gd name="T9" fmla="*/ 106 h 182"/>
                <a:gd name="T10" fmla="*/ 0 w 183"/>
                <a:gd name="T11" fmla="*/ 80 h 182"/>
                <a:gd name="T12" fmla="*/ 3 w 183"/>
                <a:gd name="T13" fmla="*/ 67 h 182"/>
                <a:gd name="T14" fmla="*/ 29 w 183"/>
                <a:gd name="T15" fmla="*/ 49 h 182"/>
                <a:gd name="T16" fmla="*/ 49 w 183"/>
                <a:gd name="T17" fmla="*/ 29 h 182"/>
                <a:gd name="T18" fmla="*/ 67 w 183"/>
                <a:gd name="T19" fmla="*/ 3 h 182"/>
                <a:gd name="T20" fmla="*/ 80 w 183"/>
                <a:gd name="T21" fmla="*/ 0 h 182"/>
                <a:gd name="T22" fmla="*/ 107 w 183"/>
                <a:gd name="T23" fmla="*/ 17 h 182"/>
                <a:gd name="T24" fmla="*/ 133 w 183"/>
                <a:gd name="T25" fmla="*/ 28 h 182"/>
                <a:gd name="T26" fmla="*/ 164 w 183"/>
                <a:gd name="T27" fmla="*/ 35 h 182"/>
                <a:gd name="T28" fmla="*/ 171 w 183"/>
                <a:gd name="T29" fmla="*/ 46 h 182"/>
                <a:gd name="T30" fmla="*/ 165 w 183"/>
                <a:gd name="T31" fmla="*/ 77 h 182"/>
                <a:gd name="T32" fmla="*/ 165 w 183"/>
                <a:gd name="T33" fmla="*/ 106 h 182"/>
                <a:gd name="T34" fmla="*/ 171 w 183"/>
                <a:gd name="T35" fmla="*/ 136 h 182"/>
                <a:gd name="T36" fmla="*/ 164 w 183"/>
                <a:gd name="T37" fmla="*/ 148 h 182"/>
                <a:gd name="T38" fmla="*/ 133 w 183"/>
                <a:gd name="T39" fmla="*/ 154 h 182"/>
                <a:gd name="T40" fmla="*/ 107 w 183"/>
                <a:gd name="T41" fmla="*/ 165 h 182"/>
                <a:gd name="T42" fmla="*/ 87 w 183"/>
                <a:gd name="T43" fmla="*/ 174 h 182"/>
                <a:gd name="T44" fmla="*/ 102 w 183"/>
                <a:gd name="T45" fmla="*/ 158 h 182"/>
                <a:gd name="T46" fmla="*/ 119 w 183"/>
                <a:gd name="T47" fmla="*/ 170 h 182"/>
                <a:gd name="T48" fmla="*/ 127 w 183"/>
                <a:gd name="T49" fmla="*/ 149 h 182"/>
                <a:gd name="T50" fmla="*/ 147 w 183"/>
                <a:gd name="T51" fmla="*/ 153 h 182"/>
                <a:gd name="T52" fmla="*/ 146 w 183"/>
                <a:gd name="T53" fmla="*/ 131 h 182"/>
                <a:gd name="T54" fmla="*/ 167 w 183"/>
                <a:gd name="T55" fmla="*/ 127 h 182"/>
                <a:gd name="T56" fmla="*/ 157 w 183"/>
                <a:gd name="T57" fmla="*/ 107 h 182"/>
                <a:gd name="T58" fmla="*/ 175 w 183"/>
                <a:gd name="T59" fmla="*/ 96 h 182"/>
                <a:gd name="T60" fmla="*/ 158 w 183"/>
                <a:gd name="T61" fmla="*/ 81 h 182"/>
                <a:gd name="T62" fmla="*/ 170 w 183"/>
                <a:gd name="T63" fmla="*/ 64 h 182"/>
                <a:gd name="T64" fmla="*/ 149 w 183"/>
                <a:gd name="T65" fmla="*/ 56 h 182"/>
                <a:gd name="T66" fmla="*/ 154 w 183"/>
                <a:gd name="T67" fmla="*/ 36 h 182"/>
                <a:gd name="T68" fmla="*/ 131 w 183"/>
                <a:gd name="T69" fmla="*/ 37 h 182"/>
                <a:gd name="T70" fmla="*/ 128 w 183"/>
                <a:gd name="T71" fmla="*/ 16 h 182"/>
                <a:gd name="T72" fmla="*/ 107 w 183"/>
                <a:gd name="T73" fmla="*/ 26 h 182"/>
                <a:gd name="T74" fmla="*/ 96 w 183"/>
                <a:gd name="T75" fmla="*/ 8 h 182"/>
                <a:gd name="T76" fmla="*/ 81 w 183"/>
                <a:gd name="T77" fmla="*/ 25 h 182"/>
                <a:gd name="T78" fmla="*/ 64 w 183"/>
                <a:gd name="T79" fmla="*/ 13 h 182"/>
                <a:gd name="T80" fmla="*/ 57 w 183"/>
                <a:gd name="T81" fmla="*/ 34 h 182"/>
                <a:gd name="T82" fmla="*/ 36 w 183"/>
                <a:gd name="T83" fmla="*/ 29 h 182"/>
                <a:gd name="T84" fmla="*/ 37 w 183"/>
                <a:gd name="T85" fmla="*/ 51 h 182"/>
                <a:gd name="T86" fmla="*/ 16 w 183"/>
                <a:gd name="T87" fmla="*/ 55 h 182"/>
                <a:gd name="T88" fmla="*/ 26 w 183"/>
                <a:gd name="T89" fmla="*/ 75 h 182"/>
                <a:gd name="T90" fmla="*/ 8 w 183"/>
                <a:gd name="T91" fmla="*/ 87 h 182"/>
                <a:gd name="T92" fmla="*/ 25 w 183"/>
                <a:gd name="T93" fmla="*/ 102 h 182"/>
                <a:gd name="T94" fmla="*/ 13 w 183"/>
                <a:gd name="T95" fmla="*/ 119 h 182"/>
                <a:gd name="T96" fmla="*/ 34 w 183"/>
                <a:gd name="T97" fmla="*/ 126 h 182"/>
                <a:gd name="T98" fmla="*/ 29 w 183"/>
                <a:gd name="T99" fmla="*/ 147 h 182"/>
                <a:gd name="T100" fmla="*/ 52 w 183"/>
                <a:gd name="T101" fmla="*/ 146 h 182"/>
                <a:gd name="T102" fmla="*/ 55 w 183"/>
                <a:gd name="T103" fmla="*/ 166 h 182"/>
                <a:gd name="T104" fmla="*/ 76 w 183"/>
                <a:gd name="T105" fmla="*/ 157 h 182"/>
                <a:gd name="T106" fmla="*/ 87 w 183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3" h="182">
                  <a:moveTo>
                    <a:pt x="103" y="182"/>
                  </a:moveTo>
                  <a:cubicBezTo>
                    <a:pt x="80" y="182"/>
                    <a:pt x="80" y="182"/>
                    <a:pt x="80" y="182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49" y="15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7"/>
                    <a:pt x="18" y="76"/>
                    <a:pt x="18" y="7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8"/>
                    <a:pt x="50" y="28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9"/>
                    <a:pt x="134" y="2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50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54" y="133"/>
                    <a:pt x="154" y="133"/>
                    <a:pt x="154" y="133"/>
                  </a:cubicBezTo>
                  <a:cubicBezTo>
                    <a:pt x="154" y="133"/>
                    <a:pt x="154" y="133"/>
                    <a:pt x="154" y="133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4"/>
                    <a:pt x="133" y="154"/>
                  </a:cubicBezTo>
                  <a:cubicBezTo>
                    <a:pt x="137" y="171"/>
                    <a:pt x="137" y="171"/>
                    <a:pt x="137" y="171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6" y="165"/>
                    <a:pt x="106" y="165"/>
                    <a:pt x="106" y="165"/>
                  </a:cubicBezTo>
                  <a:lnTo>
                    <a:pt x="103" y="182"/>
                  </a:lnTo>
                  <a:close/>
                  <a:moveTo>
                    <a:pt x="87" y="174"/>
                  </a:moveTo>
                  <a:cubicBezTo>
                    <a:pt x="96" y="174"/>
                    <a:pt x="96" y="174"/>
                    <a:pt x="96" y="174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2" y="158"/>
                    <a:pt x="102" y="158"/>
                    <a:pt x="102" y="158"/>
                  </a:cubicBezTo>
                  <a:cubicBezTo>
                    <a:pt x="104" y="157"/>
                    <a:pt x="106" y="157"/>
                    <a:pt x="107" y="157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27" y="149"/>
                    <a:pt x="127" y="149"/>
                    <a:pt x="127" y="149"/>
                  </a:cubicBezTo>
                  <a:cubicBezTo>
                    <a:pt x="128" y="148"/>
                    <a:pt x="130" y="147"/>
                    <a:pt x="131" y="146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7" y="129"/>
                    <a:pt x="148" y="128"/>
                    <a:pt x="149" y="126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5"/>
                    <a:pt x="158" y="103"/>
                    <a:pt x="158" y="102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79"/>
                    <a:pt x="157" y="77"/>
                    <a:pt x="157" y="75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48" y="55"/>
                    <a:pt x="147" y="53"/>
                    <a:pt x="146" y="51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6"/>
                    <a:pt x="128" y="35"/>
                    <a:pt x="127" y="34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5"/>
                    <a:pt x="104" y="25"/>
                    <a:pt x="102" y="25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9" y="25"/>
                    <a:pt x="77" y="25"/>
                    <a:pt x="76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5" y="35"/>
                    <a:pt x="53" y="36"/>
                    <a:pt x="52" y="37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6" y="53"/>
                    <a:pt x="35" y="55"/>
                    <a:pt x="34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7"/>
                    <a:pt x="25" y="79"/>
                    <a:pt x="25" y="81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3"/>
                    <a:pt x="26" y="105"/>
                    <a:pt x="26" y="107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5" y="128"/>
                    <a:pt x="36" y="129"/>
                    <a:pt x="37" y="131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3" y="147"/>
                    <a:pt x="55" y="148"/>
                    <a:pt x="56" y="149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9" y="157"/>
                    <a:pt x="81" y="158"/>
                  </a:cubicBezTo>
                  <a:cubicBezTo>
                    <a:pt x="84" y="158"/>
                    <a:pt x="84" y="158"/>
                    <a:pt x="84" y="158"/>
                  </a:cubicBezTo>
                  <a:lnTo>
                    <a:pt x="87" y="17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5"/>
            <p:cNvSpPr>
              <a:spLocks noEditPoints="1"/>
            </p:cNvSpPr>
            <p:nvPr/>
          </p:nvSpPr>
          <p:spPr bwMode="auto">
            <a:xfrm>
              <a:off x="5576889" y="1595438"/>
              <a:ext cx="165100" cy="165100"/>
            </a:xfrm>
            <a:custGeom>
              <a:avLst/>
              <a:gdLst>
                <a:gd name="T0" fmla="*/ 37 w 73"/>
                <a:gd name="T1" fmla="*/ 73 h 73"/>
                <a:gd name="T2" fmla="*/ 0 w 73"/>
                <a:gd name="T3" fmla="*/ 36 h 73"/>
                <a:gd name="T4" fmla="*/ 37 w 73"/>
                <a:gd name="T5" fmla="*/ 0 h 73"/>
                <a:gd name="T6" fmla="*/ 73 w 73"/>
                <a:gd name="T7" fmla="*/ 36 h 73"/>
                <a:gd name="T8" fmla="*/ 37 w 73"/>
                <a:gd name="T9" fmla="*/ 73 h 73"/>
                <a:gd name="T10" fmla="*/ 37 w 73"/>
                <a:gd name="T11" fmla="*/ 4 h 73"/>
                <a:gd name="T12" fmla="*/ 4 w 73"/>
                <a:gd name="T13" fmla="*/ 36 h 73"/>
                <a:gd name="T14" fmla="*/ 37 w 73"/>
                <a:gd name="T15" fmla="*/ 69 h 73"/>
                <a:gd name="T16" fmla="*/ 69 w 73"/>
                <a:gd name="T17" fmla="*/ 36 h 73"/>
                <a:gd name="T18" fmla="*/ 37 w 73"/>
                <a:gd name="T1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37" y="73"/>
                  </a:moveTo>
                  <a:cubicBezTo>
                    <a:pt x="16" y="73"/>
                    <a:pt x="0" y="5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56"/>
                    <a:pt x="57" y="73"/>
                    <a:pt x="37" y="73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6"/>
                  </a:cubicBezTo>
                  <a:cubicBezTo>
                    <a:pt x="4" y="54"/>
                    <a:pt x="19" y="69"/>
                    <a:pt x="37" y="69"/>
                  </a:cubicBezTo>
                  <a:cubicBezTo>
                    <a:pt x="54" y="69"/>
                    <a:pt x="69" y="54"/>
                    <a:pt x="69" y="36"/>
                  </a:cubicBezTo>
                  <a:cubicBezTo>
                    <a:pt x="69" y="18"/>
                    <a:pt x="54" y="4"/>
                    <a:pt x="3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0503699" y="2187137"/>
            <a:ext cx="333966" cy="383214"/>
            <a:chOff x="10734676" y="1492250"/>
            <a:chExt cx="344488" cy="395288"/>
          </a:xfrm>
        </p:grpSpPr>
        <p:sp>
          <p:nvSpPr>
            <p:cNvPr id="87" name="Freeform 66"/>
            <p:cNvSpPr>
              <a:spLocks noEditPoints="1"/>
            </p:cNvSpPr>
            <p:nvPr/>
          </p:nvSpPr>
          <p:spPr bwMode="auto">
            <a:xfrm>
              <a:off x="10768014" y="1550988"/>
              <a:ext cx="274638" cy="336550"/>
            </a:xfrm>
            <a:custGeom>
              <a:avLst/>
              <a:gdLst>
                <a:gd name="T0" fmla="*/ 89 w 121"/>
                <a:gd name="T1" fmla="*/ 148 h 148"/>
                <a:gd name="T2" fmla="*/ 33 w 121"/>
                <a:gd name="T3" fmla="*/ 148 h 148"/>
                <a:gd name="T4" fmla="*/ 13 w 121"/>
                <a:gd name="T5" fmla="*/ 128 h 148"/>
                <a:gd name="T6" fmla="*/ 0 w 121"/>
                <a:gd name="T7" fmla="*/ 0 h 148"/>
                <a:gd name="T8" fmla="*/ 121 w 121"/>
                <a:gd name="T9" fmla="*/ 0 h 148"/>
                <a:gd name="T10" fmla="*/ 109 w 121"/>
                <a:gd name="T11" fmla="*/ 128 h 148"/>
                <a:gd name="T12" fmla="*/ 89 w 121"/>
                <a:gd name="T13" fmla="*/ 148 h 148"/>
                <a:gd name="T14" fmla="*/ 9 w 121"/>
                <a:gd name="T15" fmla="*/ 8 h 148"/>
                <a:gd name="T16" fmla="*/ 21 w 121"/>
                <a:gd name="T17" fmla="*/ 127 h 148"/>
                <a:gd name="T18" fmla="*/ 33 w 121"/>
                <a:gd name="T19" fmla="*/ 140 h 148"/>
                <a:gd name="T20" fmla="*/ 89 w 121"/>
                <a:gd name="T21" fmla="*/ 140 h 148"/>
                <a:gd name="T22" fmla="*/ 101 w 121"/>
                <a:gd name="T23" fmla="*/ 128 h 148"/>
                <a:gd name="T24" fmla="*/ 112 w 121"/>
                <a:gd name="T25" fmla="*/ 8 h 148"/>
                <a:gd name="T26" fmla="*/ 9 w 121"/>
                <a:gd name="T27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48">
                  <a:moveTo>
                    <a:pt x="89" y="148"/>
                  </a:moveTo>
                  <a:cubicBezTo>
                    <a:pt x="33" y="148"/>
                    <a:pt x="33" y="148"/>
                    <a:pt x="33" y="148"/>
                  </a:cubicBezTo>
                  <a:cubicBezTo>
                    <a:pt x="21" y="148"/>
                    <a:pt x="13" y="139"/>
                    <a:pt x="13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39"/>
                    <a:pt x="100" y="148"/>
                    <a:pt x="89" y="148"/>
                  </a:cubicBezTo>
                  <a:close/>
                  <a:moveTo>
                    <a:pt x="9" y="8"/>
                  </a:moveTo>
                  <a:cubicBezTo>
                    <a:pt x="21" y="127"/>
                    <a:pt x="21" y="127"/>
                    <a:pt x="21" y="127"/>
                  </a:cubicBezTo>
                  <a:cubicBezTo>
                    <a:pt x="21" y="134"/>
                    <a:pt x="26" y="140"/>
                    <a:pt x="33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5" y="140"/>
                    <a:pt x="101" y="134"/>
                    <a:pt x="101" y="128"/>
                  </a:cubicBezTo>
                  <a:cubicBezTo>
                    <a:pt x="112" y="8"/>
                    <a:pt x="112" y="8"/>
                    <a:pt x="112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7"/>
            <p:cNvSpPr>
              <a:spLocks noEditPoints="1"/>
            </p:cNvSpPr>
            <p:nvPr/>
          </p:nvSpPr>
          <p:spPr bwMode="auto">
            <a:xfrm>
              <a:off x="10820401" y="1492250"/>
              <a:ext cx="173038" cy="73025"/>
            </a:xfrm>
            <a:custGeom>
              <a:avLst/>
              <a:gdLst>
                <a:gd name="T0" fmla="*/ 76 w 76"/>
                <a:gd name="T1" fmla="*/ 32 h 32"/>
                <a:gd name="T2" fmla="*/ 0 w 76"/>
                <a:gd name="T3" fmla="*/ 32 h 32"/>
                <a:gd name="T4" fmla="*/ 0 w 76"/>
                <a:gd name="T5" fmla="*/ 18 h 32"/>
                <a:gd name="T6" fmla="*/ 18 w 76"/>
                <a:gd name="T7" fmla="*/ 0 h 32"/>
                <a:gd name="T8" fmla="*/ 58 w 76"/>
                <a:gd name="T9" fmla="*/ 0 h 32"/>
                <a:gd name="T10" fmla="*/ 76 w 76"/>
                <a:gd name="T11" fmla="*/ 18 h 32"/>
                <a:gd name="T12" fmla="*/ 76 w 76"/>
                <a:gd name="T13" fmla="*/ 32 h 32"/>
                <a:gd name="T14" fmla="*/ 4 w 76"/>
                <a:gd name="T15" fmla="*/ 28 h 32"/>
                <a:gd name="T16" fmla="*/ 72 w 76"/>
                <a:gd name="T17" fmla="*/ 28 h 32"/>
                <a:gd name="T18" fmla="*/ 72 w 76"/>
                <a:gd name="T19" fmla="*/ 18 h 32"/>
                <a:gd name="T20" fmla="*/ 58 w 76"/>
                <a:gd name="T21" fmla="*/ 4 h 32"/>
                <a:gd name="T22" fmla="*/ 18 w 76"/>
                <a:gd name="T23" fmla="*/ 4 h 32"/>
                <a:gd name="T24" fmla="*/ 4 w 76"/>
                <a:gd name="T25" fmla="*/ 18 h 32"/>
                <a:gd name="T26" fmla="*/ 4 w 7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32">
                  <a:moveTo>
                    <a:pt x="76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7" y="0"/>
                    <a:pt x="76" y="8"/>
                    <a:pt x="76" y="18"/>
                  </a:cubicBezTo>
                  <a:lnTo>
                    <a:pt x="76" y="32"/>
                  </a:lnTo>
                  <a:close/>
                  <a:moveTo>
                    <a:pt x="4" y="28"/>
                  </a:moveTo>
                  <a:cubicBezTo>
                    <a:pt x="72" y="28"/>
                    <a:pt x="72" y="28"/>
                    <a:pt x="72" y="2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0"/>
                    <a:pt x="65" y="4"/>
                    <a:pt x="5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8"/>
            <p:cNvSpPr/>
            <p:nvPr/>
          </p:nvSpPr>
          <p:spPr bwMode="auto">
            <a:xfrm>
              <a:off x="10734676" y="1550988"/>
              <a:ext cx="344488" cy="19050"/>
            </a:xfrm>
            <a:custGeom>
              <a:avLst/>
              <a:gdLst>
                <a:gd name="T0" fmla="*/ 4 w 152"/>
                <a:gd name="T1" fmla="*/ 0 h 8"/>
                <a:gd name="T2" fmla="*/ 148 w 152"/>
                <a:gd name="T3" fmla="*/ 0 h 8"/>
                <a:gd name="T4" fmla="*/ 152 w 152"/>
                <a:gd name="T5" fmla="*/ 4 h 8"/>
                <a:gd name="T6" fmla="*/ 148 w 152"/>
                <a:gd name="T7" fmla="*/ 8 h 8"/>
                <a:gd name="T8" fmla="*/ 4 w 152"/>
                <a:gd name="T9" fmla="*/ 8 h 8"/>
                <a:gd name="T10" fmla="*/ 0 w 152"/>
                <a:gd name="T11" fmla="*/ 4 h 8"/>
                <a:gd name="T12" fmla="*/ 4 w 15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8">
                  <a:moveTo>
                    <a:pt x="4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50" y="0"/>
                    <a:pt x="152" y="1"/>
                    <a:pt x="152" y="4"/>
                  </a:cubicBezTo>
                  <a:cubicBezTo>
                    <a:pt x="152" y="6"/>
                    <a:pt x="150" y="8"/>
                    <a:pt x="14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9"/>
            <p:cNvSpPr/>
            <p:nvPr/>
          </p:nvSpPr>
          <p:spPr bwMode="auto">
            <a:xfrm>
              <a:off x="10842626" y="1614488"/>
              <a:ext cx="26988" cy="209550"/>
            </a:xfrm>
            <a:custGeom>
              <a:avLst/>
              <a:gdLst>
                <a:gd name="T0" fmla="*/ 4 w 12"/>
                <a:gd name="T1" fmla="*/ 0 h 92"/>
                <a:gd name="T2" fmla="*/ 8 w 12"/>
                <a:gd name="T3" fmla="*/ 4 h 92"/>
                <a:gd name="T4" fmla="*/ 12 w 12"/>
                <a:gd name="T5" fmla="*/ 88 h 92"/>
                <a:gd name="T6" fmla="*/ 8 w 12"/>
                <a:gd name="T7" fmla="*/ 92 h 92"/>
                <a:gd name="T8" fmla="*/ 4 w 12"/>
                <a:gd name="T9" fmla="*/ 88 h 92"/>
                <a:gd name="T10" fmla="*/ 0 w 12"/>
                <a:gd name="T11" fmla="*/ 4 h 92"/>
                <a:gd name="T12" fmla="*/ 4 w 12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2"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0"/>
                    <a:pt x="10" y="92"/>
                    <a:pt x="8" y="92"/>
                  </a:cubicBezTo>
                  <a:cubicBezTo>
                    <a:pt x="5" y="92"/>
                    <a:pt x="4" y="90"/>
                    <a:pt x="4" y="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0"/>
            <p:cNvSpPr/>
            <p:nvPr/>
          </p:nvSpPr>
          <p:spPr bwMode="auto">
            <a:xfrm>
              <a:off x="10898189" y="1614488"/>
              <a:ext cx="17463" cy="209550"/>
            </a:xfrm>
            <a:custGeom>
              <a:avLst/>
              <a:gdLst>
                <a:gd name="T0" fmla="*/ 4 w 8"/>
                <a:gd name="T1" fmla="*/ 0 h 92"/>
                <a:gd name="T2" fmla="*/ 8 w 8"/>
                <a:gd name="T3" fmla="*/ 4 h 92"/>
                <a:gd name="T4" fmla="*/ 8 w 8"/>
                <a:gd name="T5" fmla="*/ 88 h 92"/>
                <a:gd name="T6" fmla="*/ 4 w 8"/>
                <a:gd name="T7" fmla="*/ 92 h 92"/>
                <a:gd name="T8" fmla="*/ 0 w 8"/>
                <a:gd name="T9" fmla="*/ 88 h 92"/>
                <a:gd name="T10" fmla="*/ 0 w 8"/>
                <a:gd name="T11" fmla="*/ 4 h 92"/>
                <a:gd name="T12" fmla="*/ 4 w 8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2"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0"/>
                    <a:pt x="6" y="92"/>
                    <a:pt x="4" y="92"/>
                  </a:cubicBezTo>
                  <a:cubicBezTo>
                    <a:pt x="1" y="92"/>
                    <a:pt x="0" y="90"/>
                    <a:pt x="0" y="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1"/>
            <p:cNvSpPr/>
            <p:nvPr/>
          </p:nvSpPr>
          <p:spPr bwMode="auto">
            <a:xfrm>
              <a:off x="10942639" y="1614488"/>
              <a:ext cx="28575" cy="209550"/>
            </a:xfrm>
            <a:custGeom>
              <a:avLst/>
              <a:gdLst>
                <a:gd name="T0" fmla="*/ 8 w 12"/>
                <a:gd name="T1" fmla="*/ 0 h 92"/>
                <a:gd name="T2" fmla="*/ 12 w 12"/>
                <a:gd name="T3" fmla="*/ 4 h 92"/>
                <a:gd name="T4" fmla="*/ 8 w 12"/>
                <a:gd name="T5" fmla="*/ 88 h 92"/>
                <a:gd name="T6" fmla="*/ 4 w 12"/>
                <a:gd name="T7" fmla="*/ 92 h 92"/>
                <a:gd name="T8" fmla="*/ 0 w 12"/>
                <a:gd name="T9" fmla="*/ 88 h 92"/>
                <a:gd name="T10" fmla="*/ 4 w 12"/>
                <a:gd name="T11" fmla="*/ 4 h 92"/>
                <a:gd name="T12" fmla="*/ 8 w 12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2">
                  <a:moveTo>
                    <a:pt x="8" y="0"/>
                  </a:moveTo>
                  <a:cubicBezTo>
                    <a:pt x="10" y="0"/>
                    <a:pt x="12" y="1"/>
                    <a:pt x="12" y="4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0"/>
                    <a:pt x="6" y="92"/>
                    <a:pt x="4" y="92"/>
                  </a:cubicBezTo>
                  <a:cubicBezTo>
                    <a:pt x="1" y="92"/>
                    <a:pt x="0" y="90"/>
                    <a:pt x="0" y="8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9623384" y="3008969"/>
            <a:ext cx="407838" cy="409377"/>
            <a:chOff x="9623384" y="3008969"/>
            <a:chExt cx="407838" cy="409377"/>
          </a:xfrm>
        </p:grpSpPr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9623384" y="3008969"/>
              <a:ext cx="407838" cy="409377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2"/>
            <p:cNvSpPr>
              <a:spLocks noEditPoints="1"/>
            </p:cNvSpPr>
            <p:nvPr/>
          </p:nvSpPr>
          <p:spPr bwMode="auto">
            <a:xfrm>
              <a:off x="9781903" y="3153636"/>
              <a:ext cx="107731" cy="118504"/>
            </a:xfrm>
            <a:custGeom>
              <a:avLst/>
              <a:gdLst>
                <a:gd name="T0" fmla="*/ 3 w 49"/>
                <a:gd name="T1" fmla="*/ 54 h 54"/>
                <a:gd name="T2" fmla="*/ 0 w 49"/>
                <a:gd name="T3" fmla="*/ 51 h 54"/>
                <a:gd name="T4" fmla="*/ 0 w 49"/>
                <a:gd name="T5" fmla="*/ 4 h 54"/>
                <a:gd name="T6" fmla="*/ 5 w 49"/>
                <a:gd name="T7" fmla="*/ 1 h 54"/>
                <a:gd name="T8" fmla="*/ 47 w 49"/>
                <a:gd name="T9" fmla="*/ 25 h 54"/>
                <a:gd name="T10" fmla="*/ 49 w 49"/>
                <a:gd name="T11" fmla="*/ 27 h 54"/>
                <a:gd name="T12" fmla="*/ 47 w 49"/>
                <a:gd name="T13" fmla="*/ 30 h 54"/>
                <a:gd name="T14" fmla="*/ 5 w 49"/>
                <a:gd name="T15" fmla="*/ 54 h 54"/>
                <a:gd name="T16" fmla="*/ 3 w 49"/>
                <a:gd name="T17" fmla="*/ 54 h 54"/>
                <a:gd name="T18" fmla="*/ 4 w 49"/>
                <a:gd name="T19" fmla="*/ 5 h 54"/>
                <a:gd name="T20" fmla="*/ 4 w 49"/>
                <a:gd name="T21" fmla="*/ 49 h 54"/>
                <a:gd name="T22" fmla="*/ 44 w 49"/>
                <a:gd name="T23" fmla="*/ 27 h 54"/>
                <a:gd name="T24" fmla="*/ 4 w 49"/>
                <a:gd name="T2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4">
                  <a:moveTo>
                    <a:pt x="3" y="54"/>
                  </a:moveTo>
                  <a:cubicBezTo>
                    <a:pt x="2" y="54"/>
                    <a:pt x="0" y="53"/>
                    <a:pt x="0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0"/>
                    <a:pt x="5" y="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9" y="26"/>
                    <a:pt x="49" y="27"/>
                  </a:cubicBezTo>
                  <a:cubicBezTo>
                    <a:pt x="49" y="28"/>
                    <a:pt x="48" y="29"/>
                    <a:pt x="47" y="30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4"/>
                    <a:pt x="4" y="54"/>
                    <a:pt x="3" y="54"/>
                  </a:cubicBezTo>
                  <a:close/>
                  <a:moveTo>
                    <a:pt x="4" y="5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2016053" y="3005891"/>
            <a:ext cx="383213" cy="409377"/>
            <a:chOff x="1979614" y="2336800"/>
            <a:chExt cx="395287" cy="422275"/>
          </a:xfrm>
        </p:grpSpPr>
        <p:sp>
          <p:nvSpPr>
            <p:cNvPr id="94" name="Freeform 73"/>
            <p:cNvSpPr>
              <a:spLocks noEditPoints="1"/>
            </p:cNvSpPr>
            <p:nvPr/>
          </p:nvSpPr>
          <p:spPr bwMode="auto">
            <a:xfrm>
              <a:off x="2060576" y="2365375"/>
              <a:ext cx="314325" cy="288925"/>
            </a:xfrm>
            <a:custGeom>
              <a:avLst/>
              <a:gdLst>
                <a:gd name="T0" fmla="*/ 102 w 138"/>
                <a:gd name="T1" fmla="*/ 127 h 127"/>
                <a:gd name="T2" fmla="*/ 68 w 138"/>
                <a:gd name="T3" fmla="*/ 117 h 127"/>
                <a:gd name="T4" fmla="*/ 35 w 138"/>
                <a:gd name="T5" fmla="*/ 108 h 127"/>
                <a:gd name="T6" fmla="*/ 3 w 138"/>
                <a:gd name="T7" fmla="*/ 120 h 127"/>
                <a:gd name="T8" fmla="*/ 0 w 138"/>
                <a:gd name="T9" fmla="*/ 122 h 127"/>
                <a:gd name="T10" fmla="*/ 0 w 138"/>
                <a:gd name="T11" fmla="*/ 13 h 127"/>
                <a:gd name="T12" fmla="*/ 1 w 138"/>
                <a:gd name="T13" fmla="*/ 13 h 127"/>
                <a:gd name="T14" fmla="*/ 35 w 138"/>
                <a:gd name="T15" fmla="*/ 0 h 127"/>
                <a:gd name="T16" fmla="*/ 70 w 138"/>
                <a:gd name="T17" fmla="*/ 10 h 127"/>
                <a:gd name="T18" fmla="*/ 102 w 138"/>
                <a:gd name="T19" fmla="*/ 19 h 127"/>
                <a:gd name="T20" fmla="*/ 135 w 138"/>
                <a:gd name="T21" fmla="*/ 6 h 127"/>
                <a:gd name="T22" fmla="*/ 138 w 138"/>
                <a:gd name="T23" fmla="*/ 4 h 127"/>
                <a:gd name="T24" fmla="*/ 138 w 138"/>
                <a:gd name="T25" fmla="*/ 113 h 127"/>
                <a:gd name="T26" fmla="*/ 137 w 138"/>
                <a:gd name="T27" fmla="*/ 114 h 127"/>
                <a:gd name="T28" fmla="*/ 102 w 138"/>
                <a:gd name="T29" fmla="*/ 127 h 127"/>
                <a:gd name="T30" fmla="*/ 35 w 138"/>
                <a:gd name="T31" fmla="*/ 104 h 127"/>
                <a:gd name="T32" fmla="*/ 70 w 138"/>
                <a:gd name="T33" fmla="*/ 114 h 127"/>
                <a:gd name="T34" fmla="*/ 102 w 138"/>
                <a:gd name="T35" fmla="*/ 123 h 127"/>
                <a:gd name="T36" fmla="*/ 134 w 138"/>
                <a:gd name="T37" fmla="*/ 111 h 127"/>
                <a:gd name="T38" fmla="*/ 134 w 138"/>
                <a:gd name="T39" fmla="*/ 12 h 127"/>
                <a:gd name="T40" fmla="*/ 102 w 138"/>
                <a:gd name="T41" fmla="*/ 23 h 127"/>
                <a:gd name="T42" fmla="*/ 68 w 138"/>
                <a:gd name="T43" fmla="*/ 13 h 127"/>
                <a:gd name="T44" fmla="*/ 35 w 138"/>
                <a:gd name="T45" fmla="*/ 4 h 127"/>
                <a:gd name="T46" fmla="*/ 4 w 138"/>
                <a:gd name="T47" fmla="*/ 15 h 127"/>
                <a:gd name="T48" fmla="*/ 4 w 138"/>
                <a:gd name="T49" fmla="*/ 114 h 127"/>
                <a:gd name="T50" fmla="*/ 35 w 138"/>
                <a:gd name="T51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27">
                  <a:moveTo>
                    <a:pt x="102" y="127"/>
                  </a:moveTo>
                  <a:cubicBezTo>
                    <a:pt x="90" y="127"/>
                    <a:pt x="77" y="123"/>
                    <a:pt x="68" y="117"/>
                  </a:cubicBezTo>
                  <a:cubicBezTo>
                    <a:pt x="59" y="111"/>
                    <a:pt x="47" y="108"/>
                    <a:pt x="35" y="108"/>
                  </a:cubicBezTo>
                  <a:cubicBezTo>
                    <a:pt x="22" y="108"/>
                    <a:pt x="10" y="115"/>
                    <a:pt x="3" y="12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9" y="7"/>
                    <a:pt x="21" y="0"/>
                    <a:pt x="35" y="0"/>
                  </a:cubicBezTo>
                  <a:cubicBezTo>
                    <a:pt x="48" y="0"/>
                    <a:pt x="61" y="3"/>
                    <a:pt x="70" y="10"/>
                  </a:cubicBezTo>
                  <a:cubicBezTo>
                    <a:pt x="78" y="15"/>
                    <a:pt x="90" y="19"/>
                    <a:pt x="102" y="19"/>
                  </a:cubicBezTo>
                  <a:cubicBezTo>
                    <a:pt x="115" y="19"/>
                    <a:pt x="126" y="13"/>
                    <a:pt x="135" y="6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28" y="120"/>
                    <a:pt x="116" y="127"/>
                    <a:pt x="102" y="127"/>
                  </a:cubicBezTo>
                  <a:close/>
                  <a:moveTo>
                    <a:pt x="35" y="104"/>
                  </a:moveTo>
                  <a:cubicBezTo>
                    <a:pt x="48" y="104"/>
                    <a:pt x="61" y="107"/>
                    <a:pt x="70" y="114"/>
                  </a:cubicBezTo>
                  <a:cubicBezTo>
                    <a:pt x="78" y="119"/>
                    <a:pt x="90" y="123"/>
                    <a:pt x="102" y="123"/>
                  </a:cubicBezTo>
                  <a:cubicBezTo>
                    <a:pt x="114" y="123"/>
                    <a:pt x="125" y="117"/>
                    <a:pt x="134" y="111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5" y="17"/>
                    <a:pt x="114" y="23"/>
                    <a:pt x="102" y="23"/>
                  </a:cubicBezTo>
                  <a:cubicBezTo>
                    <a:pt x="90" y="23"/>
                    <a:pt x="77" y="19"/>
                    <a:pt x="68" y="13"/>
                  </a:cubicBezTo>
                  <a:cubicBezTo>
                    <a:pt x="59" y="7"/>
                    <a:pt x="47" y="4"/>
                    <a:pt x="35" y="4"/>
                  </a:cubicBezTo>
                  <a:cubicBezTo>
                    <a:pt x="23" y="4"/>
                    <a:pt x="11" y="10"/>
                    <a:pt x="4" y="15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12" y="109"/>
                    <a:pt x="23" y="104"/>
                    <a:pt x="35" y="10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4"/>
            <p:cNvSpPr>
              <a:spLocks noEditPoints="1"/>
            </p:cNvSpPr>
            <p:nvPr/>
          </p:nvSpPr>
          <p:spPr bwMode="auto">
            <a:xfrm>
              <a:off x="1979614" y="2336800"/>
              <a:ext cx="69850" cy="422275"/>
            </a:xfrm>
            <a:custGeom>
              <a:avLst/>
              <a:gdLst>
                <a:gd name="T0" fmla="*/ 31 w 31"/>
                <a:gd name="T1" fmla="*/ 186 h 186"/>
                <a:gd name="T2" fmla="*/ 0 w 31"/>
                <a:gd name="T3" fmla="*/ 186 h 186"/>
                <a:gd name="T4" fmla="*/ 0 w 31"/>
                <a:gd name="T5" fmla="*/ 15 h 186"/>
                <a:gd name="T6" fmla="*/ 15 w 31"/>
                <a:gd name="T7" fmla="*/ 0 h 186"/>
                <a:gd name="T8" fmla="*/ 31 w 31"/>
                <a:gd name="T9" fmla="*/ 15 h 186"/>
                <a:gd name="T10" fmla="*/ 31 w 31"/>
                <a:gd name="T11" fmla="*/ 186 h 186"/>
                <a:gd name="T12" fmla="*/ 8 w 31"/>
                <a:gd name="T13" fmla="*/ 178 h 186"/>
                <a:gd name="T14" fmla="*/ 23 w 31"/>
                <a:gd name="T15" fmla="*/ 178 h 186"/>
                <a:gd name="T16" fmla="*/ 23 w 31"/>
                <a:gd name="T17" fmla="*/ 15 h 186"/>
                <a:gd name="T18" fmla="*/ 15 w 31"/>
                <a:gd name="T19" fmla="*/ 8 h 186"/>
                <a:gd name="T20" fmla="*/ 8 w 31"/>
                <a:gd name="T21" fmla="*/ 15 h 186"/>
                <a:gd name="T22" fmla="*/ 8 w 31"/>
                <a:gd name="T23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86">
                  <a:moveTo>
                    <a:pt x="31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lnTo>
                    <a:pt x="31" y="186"/>
                  </a:lnTo>
                  <a:close/>
                  <a:moveTo>
                    <a:pt x="8" y="178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ubicBezTo>
                    <a:pt x="11" y="8"/>
                    <a:pt x="8" y="11"/>
                    <a:pt x="8" y="15"/>
                  </a:cubicBezTo>
                  <a:lnTo>
                    <a:pt x="8" y="17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1169597" y="3007431"/>
            <a:ext cx="375519" cy="417072"/>
            <a:chOff x="1106489" y="2338388"/>
            <a:chExt cx="387350" cy="430213"/>
          </a:xfrm>
        </p:grpSpPr>
        <p:sp>
          <p:nvSpPr>
            <p:cNvPr id="96" name="Freeform 75"/>
            <p:cNvSpPr>
              <a:spLocks noEditPoints="1"/>
            </p:cNvSpPr>
            <p:nvPr/>
          </p:nvSpPr>
          <p:spPr bwMode="auto">
            <a:xfrm>
              <a:off x="1106489" y="2392363"/>
              <a:ext cx="374650" cy="376238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87 w 165"/>
                <a:gd name="T7" fmla="*/ 0 h 165"/>
                <a:gd name="T8" fmla="*/ 87 w 165"/>
                <a:gd name="T9" fmla="*/ 76 h 165"/>
                <a:gd name="T10" fmla="*/ 155 w 165"/>
                <a:gd name="T11" fmla="*/ 42 h 165"/>
                <a:gd name="T12" fmla="*/ 156 w 165"/>
                <a:gd name="T13" fmla="*/ 46 h 165"/>
                <a:gd name="T14" fmla="*/ 165 w 165"/>
                <a:gd name="T15" fmla="*/ 82 h 165"/>
                <a:gd name="T16" fmla="*/ 83 w 165"/>
                <a:gd name="T17" fmla="*/ 165 h 165"/>
                <a:gd name="T18" fmla="*/ 79 w 165"/>
                <a:gd name="T19" fmla="*/ 8 h 165"/>
                <a:gd name="T20" fmla="*/ 8 w 165"/>
                <a:gd name="T21" fmla="*/ 82 h 165"/>
                <a:gd name="T22" fmla="*/ 83 w 165"/>
                <a:gd name="T23" fmla="*/ 157 h 165"/>
                <a:gd name="T24" fmla="*/ 157 w 165"/>
                <a:gd name="T25" fmla="*/ 82 h 165"/>
                <a:gd name="T26" fmla="*/ 151 w 165"/>
                <a:gd name="T27" fmla="*/ 53 h 165"/>
                <a:gd name="T28" fmla="*/ 79 w 165"/>
                <a:gd name="T29" fmla="*/ 89 h 165"/>
                <a:gd name="T30" fmla="*/ 79 w 165"/>
                <a:gd name="T31" fmla="*/ 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57"/>
                    <a:pt x="165" y="70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79" y="8"/>
                  </a:moveTo>
                  <a:cubicBezTo>
                    <a:pt x="40" y="10"/>
                    <a:pt x="8" y="43"/>
                    <a:pt x="8" y="82"/>
                  </a:cubicBezTo>
                  <a:cubicBezTo>
                    <a:pt x="8" y="123"/>
                    <a:pt x="42" y="157"/>
                    <a:pt x="83" y="157"/>
                  </a:cubicBezTo>
                  <a:cubicBezTo>
                    <a:pt x="124" y="157"/>
                    <a:pt x="157" y="123"/>
                    <a:pt x="157" y="82"/>
                  </a:cubicBezTo>
                  <a:cubicBezTo>
                    <a:pt x="157" y="72"/>
                    <a:pt x="155" y="62"/>
                    <a:pt x="151" y="53"/>
                  </a:cubicBezTo>
                  <a:cubicBezTo>
                    <a:pt x="79" y="89"/>
                    <a:pt x="79" y="89"/>
                    <a:pt x="79" y="89"/>
                  </a:cubicBezTo>
                  <a:lnTo>
                    <a:pt x="7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76"/>
            <p:cNvSpPr>
              <a:spLocks noEditPoints="1"/>
            </p:cNvSpPr>
            <p:nvPr/>
          </p:nvSpPr>
          <p:spPr bwMode="auto">
            <a:xfrm>
              <a:off x="1323976" y="2338388"/>
              <a:ext cx="169863" cy="188913"/>
            </a:xfrm>
            <a:custGeom>
              <a:avLst/>
              <a:gdLst>
                <a:gd name="T0" fmla="*/ 0 w 75"/>
                <a:gd name="T1" fmla="*/ 83 h 83"/>
                <a:gd name="T2" fmla="*/ 0 w 75"/>
                <a:gd name="T3" fmla="*/ 0 h 83"/>
                <a:gd name="T4" fmla="*/ 2 w 75"/>
                <a:gd name="T5" fmla="*/ 0 h 83"/>
                <a:gd name="T6" fmla="*/ 74 w 75"/>
                <a:gd name="T7" fmla="*/ 44 h 83"/>
                <a:gd name="T8" fmla="*/ 75 w 75"/>
                <a:gd name="T9" fmla="*/ 46 h 83"/>
                <a:gd name="T10" fmla="*/ 0 w 75"/>
                <a:gd name="T11" fmla="*/ 83 h 83"/>
                <a:gd name="T12" fmla="*/ 4 w 75"/>
                <a:gd name="T13" fmla="*/ 4 h 83"/>
                <a:gd name="T14" fmla="*/ 4 w 75"/>
                <a:gd name="T15" fmla="*/ 77 h 83"/>
                <a:gd name="T16" fmla="*/ 69 w 75"/>
                <a:gd name="T17" fmla="*/ 44 h 83"/>
                <a:gd name="T18" fmla="*/ 4 w 75"/>
                <a:gd name="T19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3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2" y="0"/>
                    <a:pt x="60" y="17"/>
                    <a:pt x="74" y="44"/>
                  </a:cubicBezTo>
                  <a:cubicBezTo>
                    <a:pt x="75" y="46"/>
                    <a:pt x="75" y="46"/>
                    <a:pt x="75" y="46"/>
                  </a:cubicBezTo>
                  <a:lnTo>
                    <a:pt x="0" y="83"/>
                  </a:lnTo>
                  <a:close/>
                  <a:moveTo>
                    <a:pt x="4" y="4"/>
                  </a:moveTo>
                  <a:cubicBezTo>
                    <a:pt x="4" y="77"/>
                    <a:pt x="4" y="77"/>
                    <a:pt x="4" y="77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56" y="20"/>
                    <a:pt x="31" y="5"/>
                    <a:pt x="4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2877899" y="3084381"/>
            <a:ext cx="337044" cy="235469"/>
            <a:chOff x="2868614" y="2417763"/>
            <a:chExt cx="347663" cy="242888"/>
          </a:xfrm>
        </p:grpSpPr>
        <p:sp>
          <p:nvSpPr>
            <p:cNvPr id="98" name="Freeform 77"/>
            <p:cNvSpPr>
              <a:spLocks noEditPoints="1"/>
            </p:cNvSpPr>
            <p:nvPr/>
          </p:nvSpPr>
          <p:spPr bwMode="auto">
            <a:xfrm>
              <a:off x="2868614" y="2417763"/>
              <a:ext cx="347663" cy="242888"/>
            </a:xfrm>
            <a:custGeom>
              <a:avLst/>
              <a:gdLst>
                <a:gd name="T0" fmla="*/ 140 w 153"/>
                <a:gd name="T1" fmla="*/ 107 h 107"/>
                <a:gd name="T2" fmla="*/ 13 w 153"/>
                <a:gd name="T3" fmla="*/ 107 h 107"/>
                <a:gd name="T4" fmla="*/ 0 w 153"/>
                <a:gd name="T5" fmla="*/ 94 h 107"/>
                <a:gd name="T6" fmla="*/ 0 w 153"/>
                <a:gd name="T7" fmla="*/ 57 h 107"/>
                <a:gd name="T8" fmla="*/ 48 w 153"/>
                <a:gd name="T9" fmla="*/ 0 h 107"/>
                <a:gd name="T10" fmla="*/ 106 w 153"/>
                <a:gd name="T11" fmla="*/ 0 h 107"/>
                <a:gd name="T12" fmla="*/ 153 w 153"/>
                <a:gd name="T13" fmla="*/ 57 h 107"/>
                <a:gd name="T14" fmla="*/ 153 w 153"/>
                <a:gd name="T15" fmla="*/ 94 h 107"/>
                <a:gd name="T16" fmla="*/ 140 w 153"/>
                <a:gd name="T17" fmla="*/ 107 h 107"/>
                <a:gd name="T18" fmla="*/ 8 w 153"/>
                <a:gd name="T19" fmla="*/ 59 h 107"/>
                <a:gd name="T20" fmla="*/ 8 w 153"/>
                <a:gd name="T21" fmla="*/ 94 h 107"/>
                <a:gd name="T22" fmla="*/ 13 w 153"/>
                <a:gd name="T23" fmla="*/ 99 h 107"/>
                <a:gd name="T24" fmla="*/ 140 w 153"/>
                <a:gd name="T25" fmla="*/ 99 h 107"/>
                <a:gd name="T26" fmla="*/ 145 w 153"/>
                <a:gd name="T27" fmla="*/ 94 h 107"/>
                <a:gd name="T28" fmla="*/ 145 w 153"/>
                <a:gd name="T29" fmla="*/ 59 h 107"/>
                <a:gd name="T30" fmla="*/ 102 w 153"/>
                <a:gd name="T31" fmla="*/ 8 h 107"/>
                <a:gd name="T32" fmla="*/ 51 w 153"/>
                <a:gd name="T33" fmla="*/ 8 h 107"/>
                <a:gd name="T34" fmla="*/ 8 w 153"/>
                <a:gd name="T3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7">
                  <a:moveTo>
                    <a:pt x="140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6" y="107"/>
                    <a:pt x="0" y="101"/>
                    <a:pt x="0" y="9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101"/>
                    <a:pt x="147" y="107"/>
                    <a:pt x="140" y="107"/>
                  </a:cubicBezTo>
                  <a:close/>
                  <a:moveTo>
                    <a:pt x="8" y="59"/>
                  </a:moveTo>
                  <a:cubicBezTo>
                    <a:pt x="8" y="94"/>
                    <a:pt x="8" y="94"/>
                    <a:pt x="8" y="94"/>
                  </a:cubicBezTo>
                  <a:cubicBezTo>
                    <a:pt x="8" y="97"/>
                    <a:pt x="10" y="99"/>
                    <a:pt x="13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3" y="99"/>
                    <a:pt x="145" y="97"/>
                    <a:pt x="145" y="9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8" y="5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8"/>
            <p:cNvSpPr>
              <a:spLocks noEditPoints="1"/>
            </p:cNvSpPr>
            <p:nvPr/>
          </p:nvSpPr>
          <p:spPr bwMode="auto">
            <a:xfrm>
              <a:off x="2895601" y="2443163"/>
              <a:ext cx="295275" cy="152400"/>
            </a:xfrm>
            <a:custGeom>
              <a:avLst/>
              <a:gdLst>
                <a:gd name="T0" fmla="*/ 120 w 186"/>
                <a:gd name="T1" fmla="*/ 96 h 96"/>
                <a:gd name="T2" fmla="*/ 66 w 186"/>
                <a:gd name="T3" fmla="*/ 96 h 96"/>
                <a:gd name="T4" fmla="*/ 40 w 186"/>
                <a:gd name="T5" fmla="*/ 70 h 96"/>
                <a:gd name="T6" fmla="*/ 0 w 186"/>
                <a:gd name="T7" fmla="*/ 70 h 96"/>
                <a:gd name="T8" fmla="*/ 59 w 186"/>
                <a:gd name="T9" fmla="*/ 0 h 96"/>
                <a:gd name="T10" fmla="*/ 127 w 186"/>
                <a:gd name="T11" fmla="*/ 0 h 96"/>
                <a:gd name="T12" fmla="*/ 186 w 186"/>
                <a:gd name="T13" fmla="*/ 70 h 96"/>
                <a:gd name="T14" fmla="*/ 146 w 186"/>
                <a:gd name="T15" fmla="*/ 70 h 96"/>
                <a:gd name="T16" fmla="*/ 120 w 186"/>
                <a:gd name="T17" fmla="*/ 96 h 96"/>
                <a:gd name="T18" fmla="*/ 67 w 186"/>
                <a:gd name="T19" fmla="*/ 90 h 96"/>
                <a:gd name="T20" fmla="*/ 117 w 186"/>
                <a:gd name="T21" fmla="*/ 90 h 96"/>
                <a:gd name="T22" fmla="*/ 143 w 186"/>
                <a:gd name="T23" fmla="*/ 64 h 96"/>
                <a:gd name="T24" fmla="*/ 173 w 186"/>
                <a:gd name="T25" fmla="*/ 64 h 96"/>
                <a:gd name="T26" fmla="*/ 124 w 186"/>
                <a:gd name="T27" fmla="*/ 6 h 96"/>
                <a:gd name="T28" fmla="*/ 61 w 186"/>
                <a:gd name="T29" fmla="*/ 6 h 96"/>
                <a:gd name="T30" fmla="*/ 11 w 186"/>
                <a:gd name="T31" fmla="*/ 64 h 96"/>
                <a:gd name="T32" fmla="*/ 41 w 186"/>
                <a:gd name="T33" fmla="*/ 64 h 96"/>
                <a:gd name="T34" fmla="*/ 67 w 186"/>
                <a:gd name="T35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96">
                  <a:moveTo>
                    <a:pt x="120" y="96"/>
                  </a:moveTo>
                  <a:lnTo>
                    <a:pt x="66" y="96"/>
                  </a:lnTo>
                  <a:lnTo>
                    <a:pt x="40" y="70"/>
                  </a:lnTo>
                  <a:lnTo>
                    <a:pt x="0" y="70"/>
                  </a:lnTo>
                  <a:lnTo>
                    <a:pt x="59" y="0"/>
                  </a:lnTo>
                  <a:lnTo>
                    <a:pt x="127" y="0"/>
                  </a:lnTo>
                  <a:lnTo>
                    <a:pt x="186" y="70"/>
                  </a:lnTo>
                  <a:lnTo>
                    <a:pt x="146" y="70"/>
                  </a:lnTo>
                  <a:lnTo>
                    <a:pt x="120" y="96"/>
                  </a:lnTo>
                  <a:close/>
                  <a:moveTo>
                    <a:pt x="67" y="90"/>
                  </a:moveTo>
                  <a:lnTo>
                    <a:pt x="117" y="90"/>
                  </a:lnTo>
                  <a:lnTo>
                    <a:pt x="143" y="64"/>
                  </a:lnTo>
                  <a:lnTo>
                    <a:pt x="173" y="64"/>
                  </a:lnTo>
                  <a:lnTo>
                    <a:pt x="124" y="6"/>
                  </a:lnTo>
                  <a:lnTo>
                    <a:pt x="61" y="6"/>
                  </a:lnTo>
                  <a:lnTo>
                    <a:pt x="11" y="64"/>
                  </a:lnTo>
                  <a:lnTo>
                    <a:pt x="41" y="64"/>
                  </a:lnTo>
                  <a:lnTo>
                    <a:pt x="67" y="9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3732050" y="3084381"/>
            <a:ext cx="338582" cy="235469"/>
            <a:chOff x="3749676" y="2417763"/>
            <a:chExt cx="349250" cy="242888"/>
          </a:xfrm>
        </p:grpSpPr>
        <p:sp>
          <p:nvSpPr>
            <p:cNvPr id="100" name="Freeform 79"/>
            <p:cNvSpPr>
              <a:spLocks noEditPoints="1"/>
            </p:cNvSpPr>
            <p:nvPr/>
          </p:nvSpPr>
          <p:spPr bwMode="auto">
            <a:xfrm>
              <a:off x="3749676" y="2417763"/>
              <a:ext cx="349250" cy="242888"/>
            </a:xfrm>
            <a:custGeom>
              <a:avLst/>
              <a:gdLst>
                <a:gd name="T0" fmla="*/ 140 w 153"/>
                <a:gd name="T1" fmla="*/ 107 h 107"/>
                <a:gd name="T2" fmla="*/ 13 w 153"/>
                <a:gd name="T3" fmla="*/ 107 h 107"/>
                <a:gd name="T4" fmla="*/ 0 w 153"/>
                <a:gd name="T5" fmla="*/ 94 h 107"/>
                <a:gd name="T6" fmla="*/ 0 w 153"/>
                <a:gd name="T7" fmla="*/ 57 h 107"/>
                <a:gd name="T8" fmla="*/ 47 w 153"/>
                <a:gd name="T9" fmla="*/ 0 h 107"/>
                <a:gd name="T10" fmla="*/ 106 w 153"/>
                <a:gd name="T11" fmla="*/ 0 h 107"/>
                <a:gd name="T12" fmla="*/ 153 w 153"/>
                <a:gd name="T13" fmla="*/ 57 h 107"/>
                <a:gd name="T14" fmla="*/ 153 w 153"/>
                <a:gd name="T15" fmla="*/ 94 h 107"/>
                <a:gd name="T16" fmla="*/ 140 w 153"/>
                <a:gd name="T17" fmla="*/ 107 h 107"/>
                <a:gd name="T18" fmla="*/ 8 w 153"/>
                <a:gd name="T19" fmla="*/ 59 h 107"/>
                <a:gd name="T20" fmla="*/ 8 w 153"/>
                <a:gd name="T21" fmla="*/ 94 h 107"/>
                <a:gd name="T22" fmla="*/ 13 w 153"/>
                <a:gd name="T23" fmla="*/ 99 h 107"/>
                <a:gd name="T24" fmla="*/ 140 w 153"/>
                <a:gd name="T25" fmla="*/ 99 h 107"/>
                <a:gd name="T26" fmla="*/ 145 w 153"/>
                <a:gd name="T27" fmla="*/ 94 h 107"/>
                <a:gd name="T28" fmla="*/ 145 w 153"/>
                <a:gd name="T29" fmla="*/ 59 h 107"/>
                <a:gd name="T30" fmla="*/ 102 w 153"/>
                <a:gd name="T31" fmla="*/ 8 h 107"/>
                <a:gd name="T32" fmla="*/ 51 w 153"/>
                <a:gd name="T33" fmla="*/ 8 h 107"/>
                <a:gd name="T34" fmla="*/ 8 w 153"/>
                <a:gd name="T3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7">
                  <a:moveTo>
                    <a:pt x="140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6" y="107"/>
                    <a:pt x="0" y="101"/>
                    <a:pt x="0" y="9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101"/>
                    <a:pt x="147" y="107"/>
                    <a:pt x="140" y="107"/>
                  </a:cubicBezTo>
                  <a:close/>
                  <a:moveTo>
                    <a:pt x="8" y="59"/>
                  </a:moveTo>
                  <a:cubicBezTo>
                    <a:pt x="8" y="94"/>
                    <a:pt x="8" y="94"/>
                    <a:pt x="8" y="94"/>
                  </a:cubicBezTo>
                  <a:cubicBezTo>
                    <a:pt x="8" y="97"/>
                    <a:pt x="10" y="99"/>
                    <a:pt x="13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3" y="99"/>
                    <a:pt x="145" y="97"/>
                    <a:pt x="145" y="9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8" y="5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3852864" y="2565400"/>
              <a:ext cx="146050" cy="30163"/>
            </a:xfrm>
            <a:custGeom>
              <a:avLst/>
              <a:gdLst>
                <a:gd name="T0" fmla="*/ 73 w 92"/>
                <a:gd name="T1" fmla="*/ 19 h 19"/>
                <a:gd name="T2" fmla="*/ 19 w 92"/>
                <a:gd name="T3" fmla="*/ 19 h 19"/>
                <a:gd name="T4" fmla="*/ 0 w 92"/>
                <a:gd name="T5" fmla="*/ 0 h 19"/>
                <a:gd name="T6" fmla="*/ 92 w 92"/>
                <a:gd name="T7" fmla="*/ 0 h 19"/>
                <a:gd name="T8" fmla="*/ 73 w 92"/>
                <a:gd name="T9" fmla="*/ 19 h 19"/>
                <a:gd name="T10" fmla="*/ 20 w 92"/>
                <a:gd name="T11" fmla="*/ 13 h 19"/>
                <a:gd name="T12" fmla="*/ 70 w 92"/>
                <a:gd name="T13" fmla="*/ 13 h 19"/>
                <a:gd name="T14" fmla="*/ 77 w 92"/>
                <a:gd name="T15" fmla="*/ 6 h 19"/>
                <a:gd name="T16" fmla="*/ 13 w 92"/>
                <a:gd name="T17" fmla="*/ 6 h 19"/>
                <a:gd name="T18" fmla="*/ 20 w 92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9">
                  <a:moveTo>
                    <a:pt x="73" y="19"/>
                  </a:moveTo>
                  <a:lnTo>
                    <a:pt x="19" y="19"/>
                  </a:lnTo>
                  <a:lnTo>
                    <a:pt x="0" y="0"/>
                  </a:lnTo>
                  <a:lnTo>
                    <a:pt x="92" y="0"/>
                  </a:lnTo>
                  <a:lnTo>
                    <a:pt x="73" y="19"/>
                  </a:lnTo>
                  <a:close/>
                  <a:moveTo>
                    <a:pt x="20" y="13"/>
                  </a:moveTo>
                  <a:lnTo>
                    <a:pt x="70" y="13"/>
                  </a:lnTo>
                  <a:lnTo>
                    <a:pt x="77" y="6"/>
                  </a:lnTo>
                  <a:lnTo>
                    <a:pt x="13" y="6"/>
                  </a:lnTo>
                  <a:lnTo>
                    <a:pt x="20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3778251" y="2443163"/>
              <a:ext cx="295275" cy="111125"/>
            </a:xfrm>
            <a:custGeom>
              <a:avLst/>
              <a:gdLst>
                <a:gd name="T0" fmla="*/ 186 w 186"/>
                <a:gd name="T1" fmla="*/ 70 h 70"/>
                <a:gd name="T2" fmla="*/ 0 w 186"/>
                <a:gd name="T3" fmla="*/ 70 h 70"/>
                <a:gd name="T4" fmla="*/ 58 w 186"/>
                <a:gd name="T5" fmla="*/ 0 h 70"/>
                <a:gd name="T6" fmla="*/ 126 w 186"/>
                <a:gd name="T7" fmla="*/ 0 h 70"/>
                <a:gd name="T8" fmla="*/ 186 w 186"/>
                <a:gd name="T9" fmla="*/ 70 h 70"/>
                <a:gd name="T10" fmla="*/ 11 w 186"/>
                <a:gd name="T11" fmla="*/ 64 h 70"/>
                <a:gd name="T12" fmla="*/ 173 w 186"/>
                <a:gd name="T13" fmla="*/ 64 h 70"/>
                <a:gd name="T14" fmla="*/ 124 w 186"/>
                <a:gd name="T15" fmla="*/ 6 h 70"/>
                <a:gd name="T16" fmla="*/ 61 w 186"/>
                <a:gd name="T17" fmla="*/ 6 h 70"/>
                <a:gd name="T18" fmla="*/ 11 w 186"/>
                <a:gd name="T19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70">
                  <a:moveTo>
                    <a:pt x="186" y="70"/>
                  </a:moveTo>
                  <a:lnTo>
                    <a:pt x="0" y="70"/>
                  </a:lnTo>
                  <a:lnTo>
                    <a:pt x="58" y="0"/>
                  </a:lnTo>
                  <a:lnTo>
                    <a:pt x="126" y="0"/>
                  </a:lnTo>
                  <a:lnTo>
                    <a:pt x="186" y="70"/>
                  </a:lnTo>
                  <a:close/>
                  <a:moveTo>
                    <a:pt x="11" y="64"/>
                  </a:moveTo>
                  <a:lnTo>
                    <a:pt x="173" y="64"/>
                  </a:lnTo>
                  <a:lnTo>
                    <a:pt x="124" y="6"/>
                  </a:lnTo>
                  <a:lnTo>
                    <a:pt x="61" y="6"/>
                  </a:lnTo>
                  <a:lnTo>
                    <a:pt x="11" y="6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3849689" y="2463800"/>
              <a:ext cx="149225" cy="28575"/>
            </a:xfrm>
            <a:custGeom>
              <a:avLst/>
              <a:gdLst>
                <a:gd name="T0" fmla="*/ 94 w 94"/>
                <a:gd name="T1" fmla="*/ 18 h 18"/>
                <a:gd name="T2" fmla="*/ 0 w 94"/>
                <a:gd name="T3" fmla="*/ 18 h 18"/>
                <a:gd name="T4" fmla="*/ 15 w 94"/>
                <a:gd name="T5" fmla="*/ 0 h 18"/>
                <a:gd name="T6" fmla="*/ 79 w 94"/>
                <a:gd name="T7" fmla="*/ 0 h 18"/>
                <a:gd name="T8" fmla="*/ 94 w 94"/>
                <a:gd name="T9" fmla="*/ 18 h 18"/>
                <a:gd name="T10" fmla="*/ 12 w 94"/>
                <a:gd name="T11" fmla="*/ 13 h 18"/>
                <a:gd name="T12" fmla="*/ 82 w 94"/>
                <a:gd name="T13" fmla="*/ 13 h 18"/>
                <a:gd name="T14" fmla="*/ 76 w 94"/>
                <a:gd name="T15" fmla="*/ 6 h 18"/>
                <a:gd name="T16" fmla="*/ 18 w 94"/>
                <a:gd name="T17" fmla="*/ 6 h 18"/>
                <a:gd name="T18" fmla="*/ 12 w 94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">
                  <a:moveTo>
                    <a:pt x="94" y="18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79" y="0"/>
                  </a:lnTo>
                  <a:lnTo>
                    <a:pt x="94" y="18"/>
                  </a:lnTo>
                  <a:close/>
                  <a:moveTo>
                    <a:pt x="12" y="13"/>
                  </a:moveTo>
                  <a:lnTo>
                    <a:pt x="82" y="13"/>
                  </a:lnTo>
                  <a:lnTo>
                    <a:pt x="76" y="6"/>
                  </a:lnTo>
                  <a:lnTo>
                    <a:pt x="18" y="6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3"/>
            <p:cNvSpPr>
              <a:spLocks noEditPoints="1"/>
            </p:cNvSpPr>
            <p:nvPr/>
          </p:nvSpPr>
          <p:spPr bwMode="auto">
            <a:xfrm>
              <a:off x="3821114" y="2505075"/>
              <a:ext cx="206375" cy="28575"/>
            </a:xfrm>
            <a:custGeom>
              <a:avLst/>
              <a:gdLst>
                <a:gd name="T0" fmla="*/ 130 w 130"/>
                <a:gd name="T1" fmla="*/ 18 h 18"/>
                <a:gd name="T2" fmla="*/ 0 w 130"/>
                <a:gd name="T3" fmla="*/ 18 h 18"/>
                <a:gd name="T4" fmla="*/ 14 w 130"/>
                <a:gd name="T5" fmla="*/ 0 h 18"/>
                <a:gd name="T6" fmla="*/ 117 w 130"/>
                <a:gd name="T7" fmla="*/ 0 h 18"/>
                <a:gd name="T8" fmla="*/ 130 w 130"/>
                <a:gd name="T9" fmla="*/ 18 h 18"/>
                <a:gd name="T10" fmla="*/ 11 w 130"/>
                <a:gd name="T11" fmla="*/ 13 h 18"/>
                <a:gd name="T12" fmla="*/ 119 w 130"/>
                <a:gd name="T13" fmla="*/ 13 h 18"/>
                <a:gd name="T14" fmla="*/ 114 w 130"/>
                <a:gd name="T15" fmla="*/ 5 h 18"/>
                <a:gd name="T16" fmla="*/ 17 w 130"/>
                <a:gd name="T17" fmla="*/ 5 h 18"/>
                <a:gd name="T18" fmla="*/ 11 w 130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8">
                  <a:moveTo>
                    <a:pt x="130" y="18"/>
                  </a:moveTo>
                  <a:lnTo>
                    <a:pt x="0" y="18"/>
                  </a:lnTo>
                  <a:lnTo>
                    <a:pt x="14" y="0"/>
                  </a:lnTo>
                  <a:lnTo>
                    <a:pt x="117" y="0"/>
                  </a:lnTo>
                  <a:lnTo>
                    <a:pt x="130" y="18"/>
                  </a:lnTo>
                  <a:close/>
                  <a:moveTo>
                    <a:pt x="11" y="13"/>
                  </a:moveTo>
                  <a:lnTo>
                    <a:pt x="119" y="13"/>
                  </a:lnTo>
                  <a:lnTo>
                    <a:pt x="114" y="5"/>
                  </a:lnTo>
                  <a:lnTo>
                    <a:pt x="17" y="5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4563116" y="3056679"/>
            <a:ext cx="353973" cy="312420"/>
            <a:chOff x="4606926" y="2389188"/>
            <a:chExt cx="365125" cy="322263"/>
          </a:xfrm>
        </p:grpSpPr>
        <p:sp>
          <p:nvSpPr>
            <p:cNvPr id="105" name="Freeform 84"/>
            <p:cNvSpPr>
              <a:spLocks noEditPoints="1"/>
            </p:cNvSpPr>
            <p:nvPr/>
          </p:nvSpPr>
          <p:spPr bwMode="auto">
            <a:xfrm>
              <a:off x="4606926" y="2389188"/>
              <a:ext cx="365125" cy="322263"/>
            </a:xfrm>
            <a:custGeom>
              <a:avLst/>
              <a:gdLst>
                <a:gd name="T0" fmla="*/ 152 w 160"/>
                <a:gd name="T1" fmla="*/ 142 h 142"/>
                <a:gd name="T2" fmla="*/ 9 w 160"/>
                <a:gd name="T3" fmla="*/ 142 h 142"/>
                <a:gd name="T4" fmla="*/ 0 w 160"/>
                <a:gd name="T5" fmla="*/ 133 h 142"/>
                <a:gd name="T6" fmla="*/ 0 w 160"/>
                <a:gd name="T7" fmla="*/ 31 h 142"/>
                <a:gd name="T8" fmla="*/ 31 w 160"/>
                <a:gd name="T9" fmla="*/ 0 h 142"/>
                <a:gd name="T10" fmla="*/ 130 w 160"/>
                <a:gd name="T11" fmla="*/ 0 h 142"/>
                <a:gd name="T12" fmla="*/ 160 w 160"/>
                <a:gd name="T13" fmla="*/ 31 h 142"/>
                <a:gd name="T14" fmla="*/ 160 w 160"/>
                <a:gd name="T15" fmla="*/ 133 h 142"/>
                <a:gd name="T16" fmla="*/ 152 w 160"/>
                <a:gd name="T17" fmla="*/ 142 h 142"/>
                <a:gd name="T18" fmla="*/ 8 w 160"/>
                <a:gd name="T19" fmla="*/ 35 h 142"/>
                <a:gd name="T20" fmla="*/ 8 w 160"/>
                <a:gd name="T21" fmla="*/ 133 h 142"/>
                <a:gd name="T22" fmla="*/ 9 w 160"/>
                <a:gd name="T23" fmla="*/ 134 h 142"/>
                <a:gd name="T24" fmla="*/ 152 w 160"/>
                <a:gd name="T25" fmla="*/ 134 h 142"/>
                <a:gd name="T26" fmla="*/ 152 w 160"/>
                <a:gd name="T27" fmla="*/ 133 h 142"/>
                <a:gd name="T28" fmla="*/ 152 w 160"/>
                <a:gd name="T29" fmla="*/ 35 h 142"/>
                <a:gd name="T30" fmla="*/ 126 w 160"/>
                <a:gd name="T31" fmla="*/ 8 h 142"/>
                <a:gd name="T32" fmla="*/ 34 w 160"/>
                <a:gd name="T33" fmla="*/ 8 h 142"/>
                <a:gd name="T34" fmla="*/ 8 w 160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8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2" y="133"/>
                    <a:pt x="152" y="133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4" y="8"/>
                    <a:pt x="34" y="8"/>
                    <a:pt x="34" y="8"/>
                  </a:cubicBezTo>
                  <a:lnTo>
                    <a:pt x="8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85"/>
            <p:cNvSpPr>
              <a:spLocks noEditPoints="1"/>
            </p:cNvSpPr>
            <p:nvPr/>
          </p:nvSpPr>
          <p:spPr bwMode="auto">
            <a:xfrm>
              <a:off x="4668839" y="2501900"/>
              <a:ext cx="242888" cy="161925"/>
            </a:xfrm>
            <a:custGeom>
              <a:avLst/>
              <a:gdLst>
                <a:gd name="T0" fmla="*/ 76 w 153"/>
                <a:gd name="T1" fmla="*/ 102 h 102"/>
                <a:gd name="T2" fmla="*/ 0 w 153"/>
                <a:gd name="T3" fmla="*/ 40 h 102"/>
                <a:gd name="T4" fmla="*/ 46 w 153"/>
                <a:gd name="T5" fmla="*/ 40 h 102"/>
                <a:gd name="T6" fmla="*/ 46 w 153"/>
                <a:gd name="T7" fmla="*/ 0 h 102"/>
                <a:gd name="T8" fmla="*/ 106 w 153"/>
                <a:gd name="T9" fmla="*/ 0 h 102"/>
                <a:gd name="T10" fmla="*/ 106 w 153"/>
                <a:gd name="T11" fmla="*/ 40 h 102"/>
                <a:gd name="T12" fmla="*/ 153 w 153"/>
                <a:gd name="T13" fmla="*/ 40 h 102"/>
                <a:gd name="T14" fmla="*/ 76 w 153"/>
                <a:gd name="T15" fmla="*/ 102 h 102"/>
                <a:gd name="T16" fmla="*/ 16 w 153"/>
                <a:gd name="T17" fmla="*/ 46 h 102"/>
                <a:gd name="T18" fmla="*/ 76 w 153"/>
                <a:gd name="T19" fmla="*/ 95 h 102"/>
                <a:gd name="T20" fmla="*/ 136 w 153"/>
                <a:gd name="T21" fmla="*/ 46 h 102"/>
                <a:gd name="T22" fmla="*/ 100 w 153"/>
                <a:gd name="T23" fmla="*/ 46 h 102"/>
                <a:gd name="T24" fmla="*/ 100 w 153"/>
                <a:gd name="T25" fmla="*/ 6 h 102"/>
                <a:gd name="T26" fmla="*/ 52 w 153"/>
                <a:gd name="T27" fmla="*/ 6 h 102"/>
                <a:gd name="T28" fmla="*/ 52 w 153"/>
                <a:gd name="T29" fmla="*/ 46 h 102"/>
                <a:gd name="T30" fmla="*/ 16 w 153"/>
                <a:gd name="T31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02">
                  <a:moveTo>
                    <a:pt x="76" y="102"/>
                  </a:moveTo>
                  <a:lnTo>
                    <a:pt x="0" y="40"/>
                  </a:lnTo>
                  <a:lnTo>
                    <a:pt x="46" y="40"/>
                  </a:lnTo>
                  <a:lnTo>
                    <a:pt x="46" y="0"/>
                  </a:lnTo>
                  <a:lnTo>
                    <a:pt x="106" y="0"/>
                  </a:lnTo>
                  <a:lnTo>
                    <a:pt x="106" y="40"/>
                  </a:lnTo>
                  <a:lnTo>
                    <a:pt x="153" y="40"/>
                  </a:lnTo>
                  <a:lnTo>
                    <a:pt x="76" y="102"/>
                  </a:lnTo>
                  <a:close/>
                  <a:moveTo>
                    <a:pt x="16" y="46"/>
                  </a:moveTo>
                  <a:lnTo>
                    <a:pt x="76" y="95"/>
                  </a:lnTo>
                  <a:lnTo>
                    <a:pt x="136" y="46"/>
                  </a:lnTo>
                  <a:lnTo>
                    <a:pt x="100" y="46"/>
                  </a:lnTo>
                  <a:lnTo>
                    <a:pt x="100" y="6"/>
                  </a:lnTo>
                  <a:lnTo>
                    <a:pt x="52" y="6"/>
                  </a:lnTo>
                  <a:lnTo>
                    <a:pt x="52" y="46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86"/>
            <p:cNvSpPr>
              <a:spLocks noEditPoints="1"/>
            </p:cNvSpPr>
            <p:nvPr/>
          </p:nvSpPr>
          <p:spPr bwMode="auto">
            <a:xfrm>
              <a:off x="4657726" y="2424113"/>
              <a:ext cx="263525" cy="30163"/>
            </a:xfrm>
            <a:custGeom>
              <a:avLst/>
              <a:gdLst>
                <a:gd name="T0" fmla="*/ 166 w 166"/>
                <a:gd name="T1" fmla="*/ 19 h 19"/>
                <a:gd name="T2" fmla="*/ 0 w 166"/>
                <a:gd name="T3" fmla="*/ 19 h 19"/>
                <a:gd name="T4" fmla="*/ 20 w 166"/>
                <a:gd name="T5" fmla="*/ 0 h 19"/>
                <a:gd name="T6" fmla="*/ 148 w 166"/>
                <a:gd name="T7" fmla="*/ 0 h 19"/>
                <a:gd name="T8" fmla="*/ 166 w 166"/>
                <a:gd name="T9" fmla="*/ 19 h 19"/>
                <a:gd name="T10" fmla="*/ 14 w 166"/>
                <a:gd name="T11" fmla="*/ 13 h 19"/>
                <a:gd name="T12" fmla="*/ 153 w 166"/>
                <a:gd name="T13" fmla="*/ 13 h 19"/>
                <a:gd name="T14" fmla="*/ 145 w 166"/>
                <a:gd name="T15" fmla="*/ 6 h 19"/>
                <a:gd name="T16" fmla="*/ 21 w 166"/>
                <a:gd name="T17" fmla="*/ 6 h 19"/>
                <a:gd name="T18" fmla="*/ 14 w 166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9">
                  <a:moveTo>
                    <a:pt x="166" y="1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148" y="0"/>
                  </a:lnTo>
                  <a:lnTo>
                    <a:pt x="166" y="19"/>
                  </a:lnTo>
                  <a:close/>
                  <a:moveTo>
                    <a:pt x="14" y="13"/>
                  </a:moveTo>
                  <a:lnTo>
                    <a:pt x="153" y="13"/>
                  </a:lnTo>
                  <a:lnTo>
                    <a:pt x="145" y="6"/>
                  </a:lnTo>
                  <a:lnTo>
                    <a:pt x="21" y="6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5414189" y="3056679"/>
            <a:ext cx="355512" cy="312420"/>
            <a:chOff x="5414189" y="3056679"/>
            <a:chExt cx="355512" cy="312420"/>
          </a:xfrm>
        </p:grpSpPr>
        <p:sp>
          <p:nvSpPr>
            <p:cNvPr id="108" name="Freeform 87"/>
            <p:cNvSpPr>
              <a:spLocks noEditPoints="1"/>
            </p:cNvSpPr>
            <p:nvPr/>
          </p:nvSpPr>
          <p:spPr bwMode="auto">
            <a:xfrm>
              <a:off x="5414189" y="3056679"/>
              <a:ext cx="355512" cy="312420"/>
            </a:xfrm>
            <a:custGeom>
              <a:avLst/>
              <a:gdLst>
                <a:gd name="T0" fmla="*/ 152 w 161"/>
                <a:gd name="T1" fmla="*/ 142 h 142"/>
                <a:gd name="T2" fmla="*/ 9 w 161"/>
                <a:gd name="T3" fmla="*/ 142 h 142"/>
                <a:gd name="T4" fmla="*/ 0 w 161"/>
                <a:gd name="T5" fmla="*/ 133 h 142"/>
                <a:gd name="T6" fmla="*/ 0 w 161"/>
                <a:gd name="T7" fmla="*/ 31 h 142"/>
                <a:gd name="T8" fmla="*/ 31 w 161"/>
                <a:gd name="T9" fmla="*/ 0 h 142"/>
                <a:gd name="T10" fmla="*/ 130 w 161"/>
                <a:gd name="T11" fmla="*/ 0 h 142"/>
                <a:gd name="T12" fmla="*/ 161 w 161"/>
                <a:gd name="T13" fmla="*/ 31 h 142"/>
                <a:gd name="T14" fmla="*/ 161 w 161"/>
                <a:gd name="T15" fmla="*/ 133 h 142"/>
                <a:gd name="T16" fmla="*/ 152 w 161"/>
                <a:gd name="T17" fmla="*/ 142 h 142"/>
                <a:gd name="T18" fmla="*/ 8 w 161"/>
                <a:gd name="T19" fmla="*/ 35 h 142"/>
                <a:gd name="T20" fmla="*/ 8 w 161"/>
                <a:gd name="T21" fmla="*/ 133 h 142"/>
                <a:gd name="T22" fmla="*/ 9 w 161"/>
                <a:gd name="T23" fmla="*/ 134 h 142"/>
                <a:gd name="T24" fmla="*/ 152 w 161"/>
                <a:gd name="T25" fmla="*/ 134 h 142"/>
                <a:gd name="T26" fmla="*/ 153 w 161"/>
                <a:gd name="T27" fmla="*/ 133 h 142"/>
                <a:gd name="T28" fmla="*/ 153 w 161"/>
                <a:gd name="T29" fmla="*/ 35 h 142"/>
                <a:gd name="T30" fmla="*/ 126 w 161"/>
                <a:gd name="T31" fmla="*/ 8 h 142"/>
                <a:gd name="T32" fmla="*/ 35 w 161"/>
                <a:gd name="T33" fmla="*/ 8 h 142"/>
                <a:gd name="T34" fmla="*/ 8 w 161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1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9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3" y="133"/>
                    <a:pt x="153" y="133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5" y="8"/>
                    <a:pt x="35" y="8"/>
                    <a:pt x="35" y="8"/>
                  </a:cubicBezTo>
                  <a:lnTo>
                    <a:pt x="8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88"/>
            <p:cNvSpPr>
              <a:spLocks noEditPoints="1"/>
            </p:cNvSpPr>
            <p:nvPr/>
          </p:nvSpPr>
          <p:spPr bwMode="auto">
            <a:xfrm>
              <a:off x="5474210" y="3164410"/>
              <a:ext cx="235469" cy="158519"/>
            </a:xfrm>
            <a:custGeom>
              <a:avLst/>
              <a:gdLst>
                <a:gd name="T0" fmla="*/ 108 w 153"/>
                <a:gd name="T1" fmla="*/ 103 h 103"/>
                <a:gd name="T2" fmla="*/ 46 w 153"/>
                <a:gd name="T3" fmla="*/ 103 h 103"/>
                <a:gd name="T4" fmla="*/ 46 w 153"/>
                <a:gd name="T5" fmla="*/ 61 h 103"/>
                <a:gd name="T6" fmla="*/ 0 w 153"/>
                <a:gd name="T7" fmla="*/ 61 h 103"/>
                <a:gd name="T8" fmla="*/ 77 w 153"/>
                <a:gd name="T9" fmla="*/ 0 h 103"/>
                <a:gd name="T10" fmla="*/ 153 w 153"/>
                <a:gd name="T11" fmla="*/ 61 h 103"/>
                <a:gd name="T12" fmla="*/ 108 w 153"/>
                <a:gd name="T13" fmla="*/ 61 h 103"/>
                <a:gd name="T14" fmla="*/ 108 w 153"/>
                <a:gd name="T15" fmla="*/ 103 h 103"/>
                <a:gd name="T16" fmla="*/ 52 w 153"/>
                <a:gd name="T17" fmla="*/ 97 h 103"/>
                <a:gd name="T18" fmla="*/ 102 w 153"/>
                <a:gd name="T19" fmla="*/ 97 h 103"/>
                <a:gd name="T20" fmla="*/ 102 w 153"/>
                <a:gd name="T21" fmla="*/ 56 h 103"/>
                <a:gd name="T22" fmla="*/ 136 w 153"/>
                <a:gd name="T23" fmla="*/ 56 h 103"/>
                <a:gd name="T24" fmla="*/ 77 w 153"/>
                <a:gd name="T25" fmla="*/ 7 h 103"/>
                <a:gd name="T26" fmla="*/ 17 w 153"/>
                <a:gd name="T27" fmla="*/ 56 h 103"/>
                <a:gd name="T28" fmla="*/ 52 w 153"/>
                <a:gd name="T29" fmla="*/ 56 h 103"/>
                <a:gd name="T30" fmla="*/ 52 w 153"/>
                <a:gd name="T31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03">
                  <a:moveTo>
                    <a:pt x="108" y="103"/>
                  </a:moveTo>
                  <a:lnTo>
                    <a:pt x="46" y="103"/>
                  </a:lnTo>
                  <a:lnTo>
                    <a:pt x="46" y="61"/>
                  </a:lnTo>
                  <a:lnTo>
                    <a:pt x="0" y="61"/>
                  </a:lnTo>
                  <a:lnTo>
                    <a:pt x="77" y="0"/>
                  </a:lnTo>
                  <a:lnTo>
                    <a:pt x="153" y="61"/>
                  </a:lnTo>
                  <a:lnTo>
                    <a:pt x="108" y="61"/>
                  </a:lnTo>
                  <a:lnTo>
                    <a:pt x="108" y="103"/>
                  </a:lnTo>
                  <a:close/>
                  <a:moveTo>
                    <a:pt x="52" y="97"/>
                  </a:moveTo>
                  <a:lnTo>
                    <a:pt x="102" y="97"/>
                  </a:lnTo>
                  <a:lnTo>
                    <a:pt x="102" y="56"/>
                  </a:lnTo>
                  <a:lnTo>
                    <a:pt x="136" y="56"/>
                  </a:lnTo>
                  <a:lnTo>
                    <a:pt x="77" y="7"/>
                  </a:lnTo>
                  <a:lnTo>
                    <a:pt x="17" y="56"/>
                  </a:lnTo>
                  <a:lnTo>
                    <a:pt x="52" y="56"/>
                  </a:lnTo>
                  <a:lnTo>
                    <a:pt x="52" y="9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89"/>
            <p:cNvSpPr>
              <a:spLocks noEditPoints="1"/>
            </p:cNvSpPr>
            <p:nvPr/>
          </p:nvSpPr>
          <p:spPr bwMode="auto">
            <a:xfrm>
              <a:off x="5463438" y="3090537"/>
              <a:ext cx="258554" cy="29242"/>
            </a:xfrm>
            <a:custGeom>
              <a:avLst/>
              <a:gdLst>
                <a:gd name="T0" fmla="*/ 168 w 168"/>
                <a:gd name="T1" fmla="*/ 19 h 19"/>
                <a:gd name="T2" fmla="*/ 0 w 168"/>
                <a:gd name="T3" fmla="*/ 19 h 19"/>
                <a:gd name="T4" fmla="*/ 20 w 168"/>
                <a:gd name="T5" fmla="*/ 0 h 19"/>
                <a:gd name="T6" fmla="*/ 147 w 168"/>
                <a:gd name="T7" fmla="*/ 0 h 19"/>
                <a:gd name="T8" fmla="*/ 168 w 168"/>
                <a:gd name="T9" fmla="*/ 19 h 19"/>
                <a:gd name="T10" fmla="*/ 14 w 168"/>
                <a:gd name="T11" fmla="*/ 13 h 19"/>
                <a:gd name="T12" fmla="*/ 153 w 168"/>
                <a:gd name="T13" fmla="*/ 13 h 19"/>
                <a:gd name="T14" fmla="*/ 145 w 168"/>
                <a:gd name="T15" fmla="*/ 6 h 19"/>
                <a:gd name="T16" fmla="*/ 23 w 168"/>
                <a:gd name="T17" fmla="*/ 6 h 19"/>
                <a:gd name="T18" fmla="*/ 14 w 168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9">
                  <a:moveTo>
                    <a:pt x="168" y="1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147" y="0"/>
                  </a:lnTo>
                  <a:lnTo>
                    <a:pt x="168" y="19"/>
                  </a:lnTo>
                  <a:close/>
                  <a:moveTo>
                    <a:pt x="14" y="13"/>
                  </a:moveTo>
                  <a:lnTo>
                    <a:pt x="153" y="13"/>
                  </a:lnTo>
                  <a:lnTo>
                    <a:pt x="145" y="6"/>
                  </a:lnTo>
                  <a:lnTo>
                    <a:pt x="23" y="6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5255" y="3027437"/>
            <a:ext cx="373980" cy="330888"/>
            <a:chOff x="6245255" y="3027437"/>
            <a:chExt cx="373980" cy="330888"/>
          </a:xfrm>
        </p:grpSpPr>
        <p:sp>
          <p:nvSpPr>
            <p:cNvPr id="111" name="Freeform 90"/>
            <p:cNvSpPr>
              <a:spLocks noEditPoints="1"/>
            </p:cNvSpPr>
            <p:nvPr/>
          </p:nvSpPr>
          <p:spPr bwMode="auto">
            <a:xfrm>
              <a:off x="6245255" y="3195190"/>
              <a:ext cx="373980" cy="127738"/>
            </a:xfrm>
            <a:custGeom>
              <a:avLst/>
              <a:gdLst>
                <a:gd name="T0" fmla="*/ 243 w 243"/>
                <a:gd name="T1" fmla="*/ 83 h 83"/>
                <a:gd name="T2" fmla="*/ 0 w 243"/>
                <a:gd name="T3" fmla="*/ 83 h 83"/>
                <a:gd name="T4" fmla="*/ 0 w 243"/>
                <a:gd name="T5" fmla="*/ 61 h 83"/>
                <a:gd name="T6" fmla="*/ 32 w 243"/>
                <a:gd name="T7" fmla="*/ 0 h 83"/>
                <a:gd name="T8" fmla="*/ 74 w 243"/>
                <a:gd name="T9" fmla="*/ 0 h 83"/>
                <a:gd name="T10" fmla="*/ 121 w 243"/>
                <a:gd name="T11" fmla="*/ 47 h 83"/>
                <a:gd name="T12" fmla="*/ 169 w 243"/>
                <a:gd name="T13" fmla="*/ 0 h 83"/>
                <a:gd name="T14" fmla="*/ 211 w 243"/>
                <a:gd name="T15" fmla="*/ 0 h 83"/>
                <a:gd name="T16" fmla="*/ 243 w 243"/>
                <a:gd name="T17" fmla="*/ 61 h 83"/>
                <a:gd name="T18" fmla="*/ 243 w 243"/>
                <a:gd name="T19" fmla="*/ 83 h 83"/>
                <a:gd name="T20" fmla="*/ 12 w 243"/>
                <a:gd name="T21" fmla="*/ 71 h 83"/>
                <a:gd name="T22" fmla="*/ 231 w 243"/>
                <a:gd name="T23" fmla="*/ 71 h 83"/>
                <a:gd name="T24" fmla="*/ 231 w 243"/>
                <a:gd name="T25" fmla="*/ 64 h 83"/>
                <a:gd name="T26" fmla="*/ 204 w 243"/>
                <a:gd name="T27" fmla="*/ 11 h 83"/>
                <a:gd name="T28" fmla="*/ 174 w 243"/>
                <a:gd name="T29" fmla="*/ 11 h 83"/>
                <a:gd name="T30" fmla="*/ 121 w 243"/>
                <a:gd name="T31" fmla="*/ 64 h 83"/>
                <a:gd name="T32" fmla="*/ 68 w 243"/>
                <a:gd name="T33" fmla="*/ 11 h 83"/>
                <a:gd name="T34" fmla="*/ 38 w 243"/>
                <a:gd name="T35" fmla="*/ 11 h 83"/>
                <a:gd name="T36" fmla="*/ 12 w 243"/>
                <a:gd name="T37" fmla="*/ 64 h 83"/>
                <a:gd name="T38" fmla="*/ 12 w 243"/>
                <a:gd name="T39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83">
                  <a:moveTo>
                    <a:pt x="243" y="83"/>
                  </a:moveTo>
                  <a:lnTo>
                    <a:pt x="0" y="83"/>
                  </a:lnTo>
                  <a:lnTo>
                    <a:pt x="0" y="61"/>
                  </a:lnTo>
                  <a:lnTo>
                    <a:pt x="32" y="0"/>
                  </a:lnTo>
                  <a:lnTo>
                    <a:pt x="74" y="0"/>
                  </a:lnTo>
                  <a:lnTo>
                    <a:pt x="121" y="47"/>
                  </a:lnTo>
                  <a:lnTo>
                    <a:pt x="169" y="0"/>
                  </a:lnTo>
                  <a:lnTo>
                    <a:pt x="211" y="0"/>
                  </a:lnTo>
                  <a:lnTo>
                    <a:pt x="243" y="61"/>
                  </a:lnTo>
                  <a:lnTo>
                    <a:pt x="243" y="83"/>
                  </a:lnTo>
                  <a:close/>
                  <a:moveTo>
                    <a:pt x="12" y="71"/>
                  </a:moveTo>
                  <a:lnTo>
                    <a:pt x="231" y="71"/>
                  </a:lnTo>
                  <a:lnTo>
                    <a:pt x="231" y="64"/>
                  </a:lnTo>
                  <a:lnTo>
                    <a:pt x="204" y="11"/>
                  </a:lnTo>
                  <a:lnTo>
                    <a:pt x="174" y="11"/>
                  </a:lnTo>
                  <a:lnTo>
                    <a:pt x="121" y="64"/>
                  </a:lnTo>
                  <a:lnTo>
                    <a:pt x="68" y="11"/>
                  </a:lnTo>
                  <a:lnTo>
                    <a:pt x="38" y="11"/>
                  </a:lnTo>
                  <a:lnTo>
                    <a:pt x="12" y="64"/>
                  </a:lnTo>
                  <a:lnTo>
                    <a:pt x="12" y="7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91"/>
            <p:cNvSpPr>
              <a:spLocks noChangeArrowheads="1"/>
            </p:cNvSpPr>
            <p:nvPr/>
          </p:nvSpPr>
          <p:spPr bwMode="auto">
            <a:xfrm>
              <a:off x="6245255" y="3349091"/>
              <a:ext cx="370902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92"/>
            <p:cNvSpPr>
              <a:spLocks noEditPoints="1"/>
            </p:cNvSpPr>
            <p:nvPr/>
          </p:nvSpPr>
          <p:spPr bwMode="auto">
            <a:xfrm>
              <a:off x="6320666" y="3027437"/>
              <a:ext cx="220079" cy="198533"/>
            </a:xfrm>
            <a:custGeom>
              <a:avLst/>
              <a:gdLst>
                <a:gd name="T0" fmla="*/ 72 w 143"/>
                <a:gd name="T1" fmla="*/ 129 h 129"/>
                <a:gd name="T2" fmla="*/ 0 w 143"/>
                <a:gd name="T3" fmla="*/ 57 h 129"/>
                <a:gd name="T4" fmla="*/ 55 w 143"/>
                <a:gd name="T5" fmla="*/ 57 h 129"/>
                <a:gd name="T6" fmla="*/ 55 w 143"/>
                <a:gd name="T7" fmla="*/ 0 h 129"/>
                <a:gd name="T8" fmla="*/ 89 w 143"/>
                <a:gd name="T9" fmla="*/ 0 h 129"/>
                <a:gd name="T10" fmla="*/ 89 w 143"/>
                <a:gd name="T11" fmla="*/ 57 h 129"/>
                <a:gd name="T12" fmla="*/ 143 w 143"/>
                <a:gd name="T13" fmla="*/ 57 h 129"/>
                <a:gd name="T14" fmla="*/ 72 w 143"/>
                <a:gd name="T15" fmla="*/ 129 h 129"/>
                <a:gd name="T16" fmla="*/ 14 w 143"/>
                <a:gd name="T17" fmla="*/ 63 h 129"/>
                <a:gd name="T18" fmla="*/ 72 w 143"/>
                <a:gd name="T19" fmla="*/ 120 h 129"/>
                <a:gd name="T20" fmla="*/ 131 w 143"/>
                <a:gd name="T21" fmla="*/ 63 h 129"/>
                <a:gd name="T22" fmla="*/ 83 w 143"/>
                <a:gd name="T23" fmla="*/ 63 h 129"/>
                <a:gd name="T24" fmla="*/ 83 w 143"/>
                <a:gd name="T25" fmla="*/ 6 h 129"/>
                <a:gd name="T26" fmla="*/ 60 w 143"/>
                <a:gd name="T27" fmla="*/ 6 h 129"/>
                <a:gd name="T28" fmla="*/ 60 w 143"/>
                <a:gd name="T29" fmla="*/ 63 h 129"/>
                <a:gd name="T30" fmla="*/ 14 w 143"/>
                <a:gd name="T31" fmla="*/ 6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29">
                  <a:moveTo>
                    <a:pt x="72" y="129"/>
                  </a:moveTo>
                  <a:lnTo>
                    <a:pt x="0" y="57"/>
                  </a:lnTo>
                  <a:lnTo>
                    <a:pt x="55" y="57"/>
                  </a:lnTo>
                  <a:lnTo>
                    <a:pt x="55" y="0"/>
                  </a:lnTo>
                  <a:lnTo>
                    <a:pt x="89" y="0"/>
                  </a:lnTo>
                  <a:lnTo>
                    <a:pt x="89" y="57"/>
                  </a:lnTo>
                  <a:lnTo>
                    <a:pt x="143" y="57"/>
                  </a:lnTo>
                  <a:lnTo>
                    <a:pt x="72" y="129"/>
                  </a:lnTo>
                  <a:close/>
                  <a:moveTo>
                    <a:pt x="14" y="63"/>
                  </a:moveTo>
                  <a:lnTo>
                    <a:pt x="72" y="120"/>
                  </a:lnTo>
                  <a:lnTo>
                    <a:pt x="131" y="63"/>
                  </a:lnTo>
                  <a:lnTo>
                    <a:pt x="83" y="63"/>
                  </a:lnTo>
                  <a:lnTo>
                    <a:pt x="83" y="6"/>
                  </a:lnTo>
                  <a:lnTo>
                    <a:pt x="60" y="6"/>
                  </a:lnTo>
                  <a:lnTo>
                    <a:pt x="60" y="63"/>
                  </a:lnTo>
                  <a:lnTo>
                    <a:pt x="14" y="6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093250" y="3013587"/>
            <a:ext cx="372441" cy="344738"/>
            <a:chOff x="7093250" y="3013587"/>
            <a:chExt cx="372441" cy="344738"/>
          </a:xfrm>
        </p:grpSpPr>
        <p:sp>
          <p:nvSpPr>
            <p:cNvPr id="114" name="Freeform 93"/>
            <p:cNvSpPr>
              <a:spLocks noEditPoints="1"/>
            </p:cNvSpPr>
            <p:nvPr/>
          </p:nvSpPr>
          <p:spPr bwMode="auto">
            <a:xfrm>
              <a:off x="7093250" y="3195190"/>
              <a:ext cx="372441" cy="127738"/>
            </a:xfrm>
            <a:custGeom>
              <a:avLst/>
              <a:gdLst>
                <a:gd name="T0" fmla="*/ 242 w 242"/>
                <a:gd name="T1" fmla="*/ 83 h 83"/>
                <a:gd name="T2" fmla="*/ 0 w 242"/>
                <a:gd name="T3" fmla="*/ 83 h 83"/>
                <a:gd name="T4" fmla="*/ 0 w 242"/>
                <a:gd name="T5" fmla="*/ 61 h 83"/>
                <a:gd name="T6" fmla="*/ 31 w 242"/>
                <a:gd name="T7" fmla="*/ 0 h 83"/>
                <a:gd name="T8" fmla="*/ 98 w 242"/>
                <a:gd name="T9" fmla="*/ 0 h 83"/>
                <a:gd name="T10" fmla="*/ 98 w 242"/>
                <a:gd name="T11" fmla="*/ 28 h 83"/>
                <a:gd name="T12" fmla="*/ 144 w 242"/>
                <a:gd name="T13" fmla="*/ 28 h 83"/>
                <a:gd name="T14" fmla="*/ 144 w 242"/>
                <a:gd name="T15" fmla="*/ 0 h 83"/>
                <a:gd name="T16" fmla="*/ 210 w 242"/>
                <a:gd name="T17" fmla="*/ 0 h 83"/>
                <a:gd name="T18" fmla="*/ 242 w 242"/>
                <a:gd name="T19" fmla="*/ 61 h 83"/>
                <a:gd name="T20" fmla="*/ 242 w 242"/>
                <a:gd name="T21" fmla="*/ 83 h 83"/>
                <a:gd name="T22" fmla="*/ 11 w 242"/>
                <a:gd name="T23" fmla="*/ 71 h 83"/>
                <a:gd name="T24" fmla="*/ 230 w 242"/>
                <a:gd name="T25" fmla="*/ 71 h 83"/>
                <a:gd name="T26" fmla="*/ 230 w 242"/>
                <a:gd name="T27" fmla="*/ 64 h 83"/>
                <a:gd name="T28" fmla="*/ 204 w 242"/>
                <a:gd name="T29" fmla="*/ 11 h 83"/>
                <a:gd name="T30" fmla="*/ 156 w 242"/>
                <a:gd name="T31" fmla="*/ 11 h 83"/>
                <a:gd name="T32" fmla="*/ 156 w 242"/>
                <a:gd name="T33" fmla="*/ 40 h 83"/>
                <a:gd name="T34" fmla="*/ 87 w 242"/>
                <a:gd name="T35" fmla="*/ 40 h 83"/>
                <a:gd name="T36" fmla="*/ 87 w 242"/>
                <a:gd name="T37" fmla="*/ 11 h 83"/>
                <a:gd name="T38" fmla="*/ 38 w 242"/>
                <a:gd name="T39" fmla="*/ 11 h 83"/>
                <a:gd name="T40" fmla="*/ 11 w 242"/>
                <a:gd name="T41" fmla="*/ 64 h 83"/>
                <a:gd name="T42" fmla="*/ 11 w 242"/>
                <a:gd name="T43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2" h="83">
                  <a:moveTo>
                    <a:pt x="242" y="83"/>
                  </a:moveTo>
                  <a:lnTo>
                    <a:pt x="0" y="83"/>
                  </a:lnTo>
                  <a:lnTo>
                    <a:pt x="0" y="61"/>
                  </a:lnTo>
                  <a:lnTo>
                    <a:pt x="31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144" y="28"/>
                  </a:lnTo>
                  <a:lnTo>
                    <a:pt x="144" y="0"/>
                  </a:lnTo>
                  <a:lnTo>
                    <a:pt x="210" y="0"/>
                  </a:lnTo>
                  <a:lnTo>
                    <a:pt x="242" y="61"/>
                  </a:lnTo>
                  <a:lnTo>
                    <a:pt x="242" y="83"/>
                  </a:lnTo>
                  <a:close/>
                  <a:moveTo>
                    <a:pt x="11" y="71"/>
                  </a:moveTo>
                  <a:lnTo>
                    <a:pt x="230" y="71"/>
                  </a:lnTo>
                  <a:lnTo>
                    <a:pt x="230" y="64"/>
                  </a:lnTo>
                  <a:lnTo>
                    <a:pt x="204" y="11"/>
                  </a:lnTo>
                  <a:lnTo>
                    <a:pt x="156" y="11"/>
                  </a:lnTo>
                  <a:lnTo>
                    <a:pt x="156" y="40"/>
                  </a:lnTo>
                  <a:lnTo>
                    <a:pt x="87" y="40"/>
                  </a:lnTo>
                  <a:lnTo>
                    <a:pt x="87" y="11"/>
                  </a:lnTo>
                  <a:lnTo>
                    <a:pt x="38" y="11"/>
                  </a:lnTo>
                  <a:lnTo>
                    <a:pt x="11" y="64"/>
                  </a:lnTo>
                  <a:lnTo>
                    <a:pt x="11" y="7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4"/>
            <p:cNvSpPr>
              <a:spLocks noEditPoints="1"/>
            </p:cNvSpPr>
            <p:nvPr/>
          </p:nvSpPr>
          <p:spPr bwMode="auto">
            <a:xfrm>
              <a:off x="7170200" y="3013587"/>
              <a:ext cx="220079" cy="198533"/>
            </a:xfrm>
            <a:custGeom>
              <a:avLst/>
              <a:gdLst>
                <a:gd name="T0" fmla="*/ 88 w 143"/>
                <a:gd name="T1" fmla="*/ 129 h 129"/>
                <a:gd name="T2" fmla="*/ 54 w 143"/>
                <a:gd name="T3" fmla="*/ 129 h 129"/>
                <a:gd name="T4" fmla="*/ 54 w 143"/>
                <a:gd name="T5" fmla="*/ 72 h 129"/>
                <a:gd name="T6" fmla="*/ 0 w 143"/>
                <a:gd name="T7" fmla="*/ 72 h 129"/>
                <a:gd name="T8" fmla="*/ 71 w 143"/>
                <a:gd name="T9" fmla="*/ 0 h 129"/>
                <a:gd name="T10" fmla="*/ 143 w 143"/>
                <a:gd name="T11" fmla="*/ 72 h 129"/>
                <a:gd name="T12" fmla="*/ 88 w 143"/>
                <a:gd name="T13" fmla="*/ 72 h 129"/>
                <a:gd name="T14" fmla="*/ 88 w 143"/>
                <a:gd name="T15" fmla="*/ 129 h 129"/>
                <a:gd name="T16" fmla="*/ 60 w 143"/>
                <a:gd name="T17" fmla="*/ 124 h 129"/>
                <a:gd name="T18" fmla="*/ 83 w 143"/>
                <a:gd name="T19" fmla="*/ 124 h 129"/>
                <a:gd name="T20" fmla="*/ 83 w 143"/>
                <a:gd name="T21" fmla="*/ 66 h 129"/>
                <a:gd name="T22" fmla="*/ 129 w 143"/>
                <a:gd name="T23" fmla="*/ 66 h 129"/>
                <a:gd name="T24" fmla="*/ 71 w 143"/>
                <a:gd name="T25" fmla="*/ 7 h 129"/>
                <a:gd name="T26" fmla="*/ 13 w 143"/>
                <a:gd name="T27" fmla="*/ 66 h 129"/>
                <a:gd name="T28" fmla="*/ 60 w 143"/>
                <a:gd name="T29" fmla="*/ 66 h 129"/>
                <a:gd name="T30" fmla="*/ 60 w 143"/>
                <a:gd name="T31" fmla="*/ 1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29">
                  <a:moveTo>
                    <a:pt x="88" y="129"/>
                  </a:moveTo>
                  <a:lnTo>
                    <a:pt x="54" y="129"/>
                  </a:lnTo>
                  <a:lnTo>
                    <a:pt x="54" y="72"/>
                  </a:lnTo>
                  <a:lnTo>
                    <a:pt x="0" y="72"/>
                  </a:lnTo>
                  <a:lnTo>
                    <a:pt x="71" y="0"/>
                  </a:lnTo>
                  <a:lnTo>
                    <a:pt x="143" y="72"/>
                  </a:lnTo>
                  <a:lnTo>
                    <a:pt x="88" y="72"/>
                  </a:lnTo>
                  <a:lnTo>
                    <a:pt x="88" y="129"/>
                  </a:lnTo>
                  <a:close/>
                  <a:moveTo>
                    <a:pt x="60" y="124"/>
                  </a:moveTo>
                  <a:lnTo>
                    <a:pt x="83" y="124"/>
                  </a:lnTo>
                  <a:lnTo>
                    <a:pt x="83" y="66"/>
                  </a:lnTo>
                  <a:lnTo>
                    <a:pt x="129" y="66"/>
                  </a:lnTo>
                  <a:lnTo>
                    <a:pt x="71" y="7"/>
                  </a:lnTo>
                  <a:lnTo>
                    <a:pt x="13" y="66"/>
                  </a:lnTo>
                  <a:lnTo>
                    <a:pt x="60" y="66"/>
                  </a:lnTo>
                  <a:lnTo>
                    <a:pt x="60" y="12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95"/>
            <p:cNvSpPr>
              <a:spLocks noChangeArrowheads="1"/>
            </p:cNvSpPr>
            <p:nvPr/>
          </p:nvSpPr>
          <p:spPr bwMode="auto">
            <a:xfrm>
              <a:off x="7094789" y="3349091"/>
              <a:ext cx="370902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96"/>
          <p:cNvSpPr>
            <a:spLocks noEditPoints="1"/>
          </p:cNvSpPr>
          <p:nvPr/>
        </p:nvSpPr>
        <p:spPr bwMode="auto">
          <a:xfrm>
            <a:off x="7924316" y="3012047"/>
            <a:ext cx="413994" cy="406299"/>
          </a:xfrm>
          <a:custGeom>
            <a:avLst/>
            <a:gdLst>
              <a:gd name="T0" fmla="*/ 188 w 188"/>
              <a:gd name="T1" fmla="*/ 95 h 184"/>
              <a:gd name="T2" fmla="*/ 135 w 188"/>
              <a:gd name="T3" fmla="*/ 71 h 184"/>
              <a:gd name="T4" fmla="*/ 135 w 188"/>
              <a:gd name="T5" fmla="*/ 66 h 184"/>
              <a:gd name="T6" fmla="*/ 150 w 188"/>
              <a:gd name="T7" fmla="*/ 37 h 184"/>
              <a:gd name="T8" fmla="*/ 138 w 188"/>
              <a:gd name="T9" fmla="*/ 3 h 184"/>
              <a:gd name="T10" fmla="*/ 119 w 188"/>
              <a:gd name="T11" fmla="*/ 18 h 184"/>
              <a:gd name="T12" fmla="*/ 94 w 188"/>
              <a:gd name="T13" fmla="*/ 55 h 184"/>
              <a:gd name="T14" fmla="*/ 70 w 188"/>
              <a:gd name="T15" fmla="*/ 92 h 184"/>
              <a:gd name="T16" fmla="*/ 51 w 188"/>
              <a:gd name="T17" fmla="*/ 84 h 184"/>
              <a:gd name="T18" fmla="*/ 0 w 188"/>
              <a:gd name="T19" fmla="*/ 93 h 184"/>
              <a:gd name="T20" fmla="*/ 9 w 188"/>
              <a:gd name="T21" fmla="*/ 184 h 184"/>
              <a:gd name="T22" fmla="*/ 60 w 188"/>
              <a:gd name="T23" fmla="*/ 177 h 184"/>
              <a:gd name="T24" fmla="*/ 73 w 188"/>
              <a:gd name="T25" fmla="*/ 184 h 184"/>
              <a:gd name="T26" fmla="*/ 75 w 188"/>
              <a:gd name="T27" fmla="*/ 184 h 184"/>
              <a:gd name="T28" fmla="*/ 157 w 188"/>
              <a:gd name="T29" fmla="*/ 184 h 184"/>
              <a:gd name="T30" fmla="*/ 175 w 188"/>
              <a:gd name="T31" fmla="*/ 161 h 184"/>
              <a:gd name="T32" fmla="*/ 180 w 188"/>
              <a:gd name="T33" fmla="*/ 135 h 184"/>
              <a:gd name="T34" fmla="*/ 183 w 188"/>
              <a:gd name="T35" fmla="*/ 108 h 184"/>
              <a:gd name="T36" fmla="*/ 51 w 188"/>
              <a:gd name="T37" fmla="*/ 176 h 184"/>
              <a:gd name="T38" fmla="*/ 8 w 188"/>
              <a:gd name="T39" fmla="*/ 175 h 184"/>
              <a:gd name="T40" fmla="*/ 9 w 188"/>
              <a:gd name="T41" fmla="*/ 92 h 184"/>
              <a:gd name="T42" fmla="*/ 52 w 188"/>
              <a:gd name="T43" fmla="*/ 93 h 184"/>
              <a:gd name="T44" fmla="*/ 176 w 188"/>
              <a:gd name="T45" fmla="*/ 104 h 184"/>
              <a:gd name="T46" fmla="*/ 175 w 188"/>
              <a:gd name="T47" fmla="*/ 110 h 184"/>
              <a:gd name="T48" fmla="*/ 173 w 188"/>
              <a:gd name="T49" fmla="*/ 131 h 184"/>
              <a:gd name="T50" fmla="*/ 172 w 188"/>
              <a:gd name="T51" fmla="*/ 137 h 184"/>
              <a:gd name="T52" fmla="*/ 168 w 188"/>
              <a:gd name="T53" fmla="*/ 156 h 184"/>
              <a:gd name="T54" fmla="*/ 167 w 188"/>
              <a:gd name="T55" fmla="*/ 161 h 184"/>
              <a:gd name="T56" fmla="*/ 157 w 188"/>
              <a:gd name="T57" fmla="*/ 176 h 184"/>
              <a:gd name="T58" fmla="*/ 70 w 188"/>
              <a:gd name="T59" fmla="*/ 173 h 184"/>
              <a:gd name="T60" fmla="*/ 60 w 188"/>
              <a:gd name="T61" fmla="*/ 100 h 184"/>
              <a:gd name="T62" fmla="*/ 72 w 188"/>
              <a:gd name="T63" fmla="*/ 100 h 184"/>
              <a:gd name="T64" fmla="*/ 89 w 188"/>
              <a:gd name="T65" fmla="*/ 80 h 184"/>
              <a:gd name="T66" fmla="*/ 101 w 188"/>
              <a:gd name="T67" fmla="*/ 59 h 184"/>
              <a:gd name="T68" fmla="*/ 130 w 188"/>
              <a:gd name="T69" fmla="*/ 10 h 184"/>
              <a:gd name="T70" fmla="*/ 143 w 188"/>
              <a:gd name="T71" fmla="*/ 35 h 184"/>
              <a:gd name="T72" fmla="*/ 128 w 188"/>
              <a:gd name="T73" fmla="*/ 76 h 184"/>
              <a:gd name="T74" fmla="*/ 162 w 188"/>
              <a:gd name="T75" fmla="*/ 79 h 184"/>
              <a:gd name="T76" fmla="*/ 176 w 188"/>
              <a:gd name="T77" fmla="*/ 10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4">
                <a:moveTo>
                  <a:pt x="183" y="108"/>
                </a:moveTo>
                <a:cubicBezTo>
                  <a:pt x="185" y="105"/>
                  <a:pt x="188" y="101"/>
                  <a:pt x="188" y="95"/>
                </a:cubicBezTo>
                <a:cubicBezTo>
                  <a:pt x="188" y="78"/>
                  <a:pt x="172" y="72"/>
                  <a:pt x="16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3" y="69"/>
                  <a:pt x="135" y="66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6"/>
                  <a:pt x="144" y="55"/>
                  <a:pt x="150" y="37"/>
                </a:cubicBezTo>
                <a:cubicBezTo>
                  <a:pt x="157" y="18"/>
                  <a:pt x="140" y="4"/>
                  <a:pt x="139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38" y="3"/>
                  <a:pt x="132" y="0"/>
                  <a:pt x="126" y="4"/>
                </a:cubicBezTo>
                <a:cubicBezTo>
                  <a:pt x="122" y="6"/>
                  <a:pt x="119" y="11"/>
                  <a:pt x="119" y="18"/>
                </a:cubicBezTo>
                <a:cubicBezTo>
                  <a:pt x="117" y="34"/>
                  <a:pt x="103" y="48"/>
                  <a:pt x="97" y="53"/>
                </a:cubicBezTo>
                <a:cubicBezTo>
                  <a:pt x="96" y="54"/>
                  <a:pt x="95" y="54"/>
                  <a:pt x="94" y="55"/>
                </a:cubicBezTo>
                <a:cubicBezTo>
                  <a:pt x="90" y="59"/>
                  <a:pt x="85" y="69"/>
                  <a:pt x="82" y="76"/>
                </a:cubicBezTo>
                <a:cubicBezTo>
                  <a:pt x="79" y="81"/>
                  <a:pt x="73" y="89"/>
                  <a:pt x="70" y="92"/>
                </a:cubicBezTo>
                <a:cubicBezTo>
                  <a:pt x="67" y="92"/>
                  <a:pt x="63" y="92"/>
                  <a:pt x="60" y="92"/>
                </a:cubicBezTo>
                <a:cubicBezTo>
                  <a:pt x="59" y="88"/>
                  <a:pt x="55" y="84"/>
                  <a:pt x="5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4" y="84"/>
                  <a:pt x="0" y="88"/>
                  <a:pt x="0" y="93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0"/>
                  <a:pt x="4" y="184"/>
                  <a:pt x="9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6" y="184"/>
                  <a:pt x="59" y="181"/>
                  <a:pt x="60" y="177"/>
                </a:cubicBezTo>
                <a:cubicBezTo>
                  <a:pt x="62" y="177"/>
                  <a:pt x="63" y="175"/>
                  <a:pt x="64" y="175"/>
                </a:cubicBezTo>
                <a:cubicBezTo>
                  <a:pt x="65" y="177"/>
                  <a:pt x="67" y="181"/>
                  <a:pt x="73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84"/>
                  <a:pt x="103" y="184"/>
                  <a:pt x="129" y="184"/>
                </a:cubicBezTo>
                <a:cubicBezTo>
                  <a:pt x="142" y="184"/>
                  <a:pt x="153" y="184"/>
                  <a:pt x="157" y="184"/>
                </a:cubicBezTo>
                <a:cubicBezTo>
                  <a:pt x="165" y="184"/>
                  <a:pt x="170" y="180"/>
                  <a:pt x="172" y="177"/>
                </a:cubicBezTo>
                <a:cubicBezTo>
                  <a:pt x="176" y="172"/>
                  <a:pt x="176" y="165"/>
                  <a:pt x="175" y="161"/>
                </a:cubicBezTo>
                <a:cubicBezTo>
                  <a:pt x="181" y="156"/>
                  <a:pt x="181" y="147"/>
                  <a:pt x="181" y="143"/>
                </a:cubicBezTo>
                <a:cubicBezTo>
                  <a:pt x="182" y="140"/>
                  <a:pt x="181" y="138"/>
                  <a:pt x="180" y="135"/>
                </a:cubicBezTo>
                <a:cubicBezTo>
                  <a:pt x="183" y="133"/>
                  <a:pt x="186" y="127"/>
                  <a:pt x="186" y="120"/>
                </a:cubicBezTo>
                <a:cubicBezTo>
                  <a:pt x="187" y="115"/>
                  <a:pt x="185" y="110"/>
                  <a:pt x="183" y="108"/>
                </a:cubicBezTo>
                <a:close/>
                <a:moveTo>
                  <a:pt x="52" y="175"/>
                </a:moveTo>
                <a:cubicBezTo>
                  <a:pt x="52" y="176"/>
                  <a:pt x="52" y="176"/>
                  <a:pt x="51" y="176"/>
                </a:cubicBezTo>
                <a:cubicBezTo>
                  <a:pt x="9" y="176"/>
                  <a:pt x="9" y="176"/>
                  <a:pt x="9" y="176"/>
                </a:cubicBezTo>
                <a:cubicBezTo>
                  <a:pt x="9" y="176"/>
                  <a:pt x="8" y="176"/>
                  <a:pt x="8" y="175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2" y="92"/>
                  <a:pt x="52" y="93"/>
                  <a:pt x="52" y="93"/>
                </a:cubicBezTo>
                <a:lnTo>
                  <a:pt x="52" y="175"/>
                </a:lnTo>
                <a:close/>
                <a:moveTo>
                  <a:pt x="176" y="104"/>
                </a:moveTo>
                <a:cubicBezTo>
                  <a:pt x="172" y="107"/>
                  <a:pt x="172" y="107"/>
                  <a:pt x="172" y="107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6" y="111"/>
                  <a:pt x="179" y="114"/>
                  <a:pt x="178" y="120"/>
                </a:cubicBezTo>
                <a:cubicBezTo>
                  <a:pt x="178" y="127"/>
                  <a:pt x="173" y="131"/>
                  <a:pt x="173" y="131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4" y="140"/>
                  <a:pt x="173" y="144"/>
                </a:cubicBezTo>
                <a:cubicBezTo>
                  <a:pt x="173" y="147"/>
                  <a:pt x="172" y="154"/>
                  <a:pt x="168" y="156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8" y="163"/>
                  <a:pt x="168" y="169"/>
                  <a:pt x="165" y="173"/>
                </a:cubicBezTo>
                <a:cubicBezTo>
                  <a:pt x="164" y="175"/>
                  <a:pt x="161" y="176"/>
                  <a:pt x="157" y="176"/>
                </a:cubicBezTo>
                <a:cubicBezTo>
                  <a:pt x="144" y="176"/>
                  <a:pt x="84" y="176"/>
                  <a:pt x="76" y="176"/>
                </a:cubicBezTo>
                <a:cubicBezTo>
                  <a:pt x="73" y="175"/>
                  <a:pt x="71" y="174"/>
                  <a:pt x="70" y="173"/>
                </a:cubicBezTo>
                <a:cubicBezTo>
                  <a:pt x="69" y="172"/>
                  <a:pt x="67" y="167"/>
                  <a:pt x="60" y="16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0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85" y="88"/>
                  <a:pt x="89" y="80"/>
                </a:cubicBezTo>
                <a:cubicBezTo>
                  <a:pt x="93" y="72"/>
                  <a:pt x="96" y="63"/>
                  <a:pt x="100" y="61"/>
                </a:cubicBezTo>
                <a:cubicBezTo>
                  <a:pt x="100" y="60"/>
                  <a:pt x="101" y="60"/>
                  <a:pt x="101" y="59"/>
                </a:cubicBezTo>
                <a:cubicBezTo>
                  <a:pt x="108" y="54"/>
                  <a:pt x="124" y="38"/>
                  <a:pt x="127" y="19"/>
                </a:cubicBezTo>
                <a:cubicBezTo>
                  <a:pt x="127" y="14"/>
                  <a:pt x="128" y="12"/>
                  <a:pt x="130" y="10"/>
                </a:cubicBezTo>
                <a:cubicBezTo>
                  <a:pt x="132" y="9"/>
                  <a:pt x="134" y="10"/>
                  <a:pt x="135" y="10"/>
                </a:cubicBezTo>
                <a:cubicBezTo>
                  <a:pt x="137" y="12"/>
                  <a:pt x="147" y="22"/>
                  <a:pt x="143" y="35"/>
                </a:cubicBezTo>
                <a:cubicBezTo>
                  <a:pt x="137" y="51"/>
                  <a:pt x="129" y="61"/>
                  <a:pt x="129" y="61"/>
                </a:cubicBezTo>
                <a:cubicBezTo>
                  <a:pt x="127" y="64"/>
                  <a:pt x="124" y="70"/>
                  <a:pt x="128" y="76"/>
                </a:cubicBezTo>
                <a:cubicBezTo>
                  <a:pt x="130" y="79"/>
                  <a:pt x="133" y="79"/>
                  <a:pt x="135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3" y="79"/>
                  <a:pt x="180" y="81"/>
                  <a:pt x="180" y="95"/>
                </a:cubicBezTo>
                <a:cubicBezTo>
                  <a:pt x="180" y="101"/>
                  <a:pt x="176" y="104"/>
                  <a:pt x="176" y="10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97"/>
          <p:cNvSpPr>
            <a:spLocks noEditPoints="1"/>
          </p:cNvSpPr>
          <p:nvPr/>
        </p:nvSpPr>
        <p:spPr bwMode="auto">
          <a:xfrm>
            <a:off x="8715368" y="3056679"/>
            <a:ext cx="474015" cy="353973"/>
          </a:xfrm>
          <a:custGeom>
            <a:avLst/>
            <a:gdLst>
              <a:gd name="T0" fmla="*/ 202 w 215"/>
              <a:gd name="T1" fmla="*/ 24 h 161"/>
              <a:gd name="T2" fmla="*/ 54 w 215"/>
              <a:gd name="T3" fmla="*/ 9 h 161"/>
              <a:gd name="T4" fmla="*/ 50 w 215"/>
              <a:gd name="T5" fmla="*/ 4 h 161"/>
              <a:gd name="T6" fmla="*/ 48 w 215"/>
              <a:gd name="T7" fmla="*/ 2 h 161"/>
              <a:gd name="T8" fmla="*/ 46 w 215"/>
              <a:gd name="T9" fmla="*/ 1 h 161"/>
              <a:gd name="T10" fmla="*/ 43 w 215"/>
              <a:gd name="T11" fmla="*/ 1 h 161"/>
              <a:gd name="T12" fmla="*/ 14 w 215"/>
              <a:gd name="T13" fmla="*/ 0 h 161"/>
              <a:gd name="T14" fmla="*/ 14 w 215"/>
              <a:gd name="T15" fmla="*/ 27 h 161"/>
              <a:gd name="T16" fmla="*/ 41 w 215"/>
              <a:gd name="T17" fmla="*/ 44 h 161"/>
              <a:gd name="T18" fmla="*/ 64 w 215"/>
              <a:gd name="T19" fmla="*/ 97 h 161"/>
              <a:gd name="T20" fmla="*/ 68 w 215"/>
              <a:gd name="T21" fmla="*/ 106 h 161"/>
              <a:gd name="T22" fmla="*/ 77 w 215"/>
              <a:gd name="T23" fmla="*/ 115 h 161"/>
              <a:gd name="T24" fmla="*/ 174 w 215"/>
              <a:gd name="T25" fmla="*/ 115 h 161"/>
              <a:gd name="T26" fmla="*/ 183 w 215"/>
              <a:gd name="T27" fmla="*/ 106 h 161"/>
              <a:gd name="T28" fmla="*/ 211 w 215"/>
              <a:gd name="T29" fmla="*/ 28 h 161"/>
              <a:gd name="T30" fmla="*/ 177 w 215"/>
              <a:gd name="T31" fmla="*/ 100 h 161"/>
              <a:gd name="T32" fmla="*/ 176 w 215"/>
              <a:gd name="T33" fmla="*/ 103 h 161"/>
              <a:gd name="T34" fmla="*/ 170 w 215"/>
              <a:gd name="T35" fmla="*/ 107 h 161"/>
              <a:gd name="T36" fmla="*/ 166 w 215"/>
              <a:gd name="T37" fmla="*/ 108 h 161"/>
              <a:gd name="T38" fmla="*/ 81 w 215"/>
              <a:gd name="T39" fmla="*/ 107 h 161"/>
              <a:gd name="T40" fmla="*/ 75 w 215"/>
              <a:gd name="T41" fmla="*/ 99 h 161"/>
              <a:gd name="T42" fmla="*/ 52 w 215"/>
              <a:gd name="T43" fmla="*/ 51 h 161"/>
              <a:gd name="T44" fmla="*/ 38 w 215"/>
              <a:gd name="T45" fmla="*/ 20 h 161"/>
              <a:gd name="T46" fmla="*/ 8 w 215"/>
              <a:gd name="T47" fmla="*/ 14 h 161"/>
              <a:gd name="T48" fmla="*/ 42 w 215"/>
              <a:gd name="T49" fmla="*/ 8 h 161"/>
              <a:gd name="T50" fmla="*/ 44 w 215"/>
              <a:gd name="T51" fmla="*/ 9 h 161"/>
              <a:gd name="T52" fmla="*/ 45 w 215"/>
              <a:gd name="T53" fmla="*/ 10 h 161"/>
              <a:gd name="T54" fmla="*/ 47 w 215"/>
              <a:gd name="T55" fmla="*/ 12 h 161"/>
              <a:gd name="T56" fmla="*/ 202 w 215"/>
              <a:gd name="T57" fmla="*/ 31 h 161"/>
              <a:gd name="T58" fmla="*/ 199 w 215"/>
              <a:gd name="T59" fmla="*/ 51 h 161"/>
              <a:gd name="T60" fmla="*/ 77 w 215"/>
              <a:gd name="T61" fmla="*/ 142 h 161"/>
              <a:gd name="T62" fmla="*/ 115 w 215"/>
              <a:gd name="T63" fmla="*/ 142 h 161"/>
              <a:gd name="T64" fmla="*/ 96 w 215"/>
              <a:gd name="T65" fmla="*/ 154 h 161"/>
              <a:gd name="T66" fmla="*/ 96 w 215"/>
              <a:gd name="T67" fmla="*/ 130 h 161"/>
              <a:gd name="T68" fmla="*/ 96 w 215"/>
              <a:gd name="T69" fmla="*/ 154 h 161"/>
              <a:gd name="T70" fmla="*/ 142 w 215"/>
              <a:gd name="T71" fmla="*/ 142 h 161"/>
              <a:gd name="T72" fmla="*/ 180 w 215"/>
              <a:gd name="T73" fmla="*/ 142 h 161"/>
              <a:gd name="T74" fmla="*/ 161 w 215"/>
              <a:gd name="T75" fmla="*/ 154 h 161"/>
              <a:gd name="T76" fmla="*/ 161 w 215"/>
              <a:gd name="T77" fmla="*/ 130 h 161"/>
              <a:gd name="T78" fmla="*/ 161 w 215"/>
              <a:gd name="T79" fmla="*/ 1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1">
                <a:moveTo>
                  <a:pt x="211" y="28"/>
                </a:moveTo>
                <a:cubicBezTo>
                  <a:pt x="209" y="26"/>
                  <a:pt x="207" y="24"/>
                  <a:pt x="20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8"/>
                  <a:pt x="53" y="7"/>
                  <a:pt x="52" y="6"/>
                </a:cubicBezTo>
                <a:cubicBezTo>
                  <a:pt x="52" y="5"/>
                  <a:pt x="51" y="5"/>
                  <a:pt x="50" y="4"/>
                </a:cubicBezTo>
                <a:cubicBezTo>
                  <a:pt x="50" y="3"/>
                  <a:pt x="49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7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4" y="1"/>
                  <a:pt x="44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9"/>
                  <a:pt x="45" y="54"/>
                  <a:pt x="45" y="54"/>
                </a:cubicBezTo>
                <a:cubicBezTo>
                  <a:pt x="64" y="97"/>
                  <a:pt x="64" y="97"/>
                  <a:pt x="64" y="97"/>
                </a:cubicBezTo>
                <a:cubicBezTo>
                  <a:pt x="64" y="97"/>
                  <a:pt x="64" y="98"/>
                  <a:pt x="65" y="98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10"/>
                  <a:pt x="73" y="113"/>
                  <a:pt x="78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8" y="113"/>
                  <a:pt x="182" y="110"/>
                  <a:pt x="183" y="106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8" y="51"/>
                  <a:pt x="215" y="36"/>
                  <a:pt x="211" y="28"/>
                </a:cubicBezTo>
                <a:close/>
                <a:moveTo>
                  <a:pt x="199" y="51"/>
                </a:moveTo>
                <a:cubicBezTo>
                  <a:pt x="177" y="100"/>
                  <a:pt x="177" y="100"/>
                  <a:pt x="177" y="100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175" y="106"/>
                  <a:pt x="173" y="107"/>
                  <a:pt x="170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6" y="106"/>
                  <a:pt x="76" y="103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9" y="46"/>
                  <a:pt x="48" y="41"/>
                </a:cubicBezTo>
                <a:cubicBezTo>
                  <a:pt x="38" y="20"/>
                  <a:pt x="38" y="20"/>
                  <a:pt x="3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1" y="20"/>
                  <a:pt x="8" y="17"/>
                  <a:pt x="8" y="14"/>
                </a:cubicBezTo>
                <a:cubicBezTo>
                  <a:pt x="8" y="11"/>
                  <a:pt x="11" y="8"/>
                  <a:pt x="1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11"/>
                  <a:pt x="47" y="11"/>
                  <a:pt x="47" y="12"/>
                </a:cubicBezTo>
                <a:cubicBezTo>
                  <a:pt x="56" y="31"/>
                  <a:pt x="56" y="31"/>
                  <a:pt x="56" y="3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4" y="31"/>
                  <a:pt x="204" y="32"/>
                  <a:pt x="204" y="32"/>
                </a:cubicBezTo>
                <a:cubicBezTo>
                  <a:pt x="206" y="35"/>
                  <a:pt x="203" y="44"/>
                  <a:pt x="199" y="51"/>
                </a:cubicBezTo>
                <a:close/>
                <a:moveTo>
                  <a:pt x="96" y="123"/>
                </a:moveTo>
                <a:cubicBezTo>
                  <a:pt x="86" y="123"/>
                  <a:pt x="77" y="131"/>
                  <a:pt x="77" y="142"/>
                </a:cubicBezTo>
                <a:cubicBezTo>
                  <a:pt x="77" y="152"/>
                  <a:pt x="86" y="161"/>
                  <a:pt x="96" y="161"/>
                </a:cubicBezTo>
                <a:cubicBezTo>
                  <a:pt x="106" y="161"/>
                  <a:pt x="115" y="152"/>
                  <a:pt x="115" y="142"/>
                </a:cubicBezTo>
                <a:cubicBezTo>
                  <a:pt x="115" y="131"/>
                  <a:pt x="106" y="123"/>
                  <a:pt x="96" y="123"/>
                </a:cubicBezTo>
                <a:close/>
                <a:moveTo>
                  <a:pt x="96" y="154"/>
                </a:moveTo>
                <a:cubicBezTo>
                  <a:pt x="89" y="154"/>
                  <a:pt x="84" y="148"/>
                  <a:pt x="84" y="142"/>
                </a:cubicBezTo>
                <a:cubicBezTo>
                  <a:pt x="84" y="135"/>
                  <a:pt x="89" y="130"/>
                  <a:pt x="96" y="130"/>
                </a:cubicBezTo>
                <a:cubicBezTo>
                  <a:pt x="103" y="130"/>
                  <a:pt x="108" y="135"/>
                  <a:pt x="108" y="142"/>
                </a:cubicBezTo>
                <a:cubicBezTo>
                  <a:pt x="108" y="148"/>
                  <a:pt x="103" y="154"/>
                  <a:pt x="96" y="154"/>
                </a:cubicBezTo>
                <a:close/>
                <a:moveTo>
                  <a:pt x="161" y="123"/>
                </a:moveTo>
                <a:cubicBezTo>
                  <a:pt x="151" y="123"/>
                  <a:pt x="142" y="131"/>
                  <a:pt x="142" y="142"/>
                </a:cubicBezTo>
                <a:cubicBezTo>
                  <a:pt x="142" y="152"/>
                  <a:pt x="151" y="161"/>
                  <a:pt x="161" y="161"/>
                </a:cubicBezTo>
                <a:cubicBezTo>
                  <a:pt x="172" y="161"/>
                  <a:pt x="180" y="152"/>
                  <a:pt x="180" y="142"/>
                </a:cubicBezTo>
                <a:cubicBezTo>
                  <a:pt x="180" y="131"/>
                  <a:pt x="172" y="123"/>
                  <a:pt x="161" y="123"/>
                </a:cubicBezTo>
                <a:close/>
                <a:moveTo>
                  <a:pt x="161" y="154"/>
                </a:moveTo>
                <a:cubicBezTo>
                  <a:pt x="155" y="154"/>
                  <a:pt x="149" y="148"/>
                  <a:pt x="149" y="142"/>
                </a:cubicBezTo>
                <a:cubicBezTo>
                  <a:pt x="149" y="135"/>
                  <a:pt x="155" y="130"/>
                  <a:pt x="161" y="130"/>
                </a:cubicBezTo>
                <a:cubicBezTo>
                  <a:pt x="168" y="130"/>
                  <a:pt x="173" y="135"/>
                  <a:pt x="173" y="142"/>
                </a:cubicBezTo>
                <a:cubicBezTo>
                  <a:pt x="173" y="148"/>
                  <a:pt x="168" y="154"/>
                  <a:pt x="161" y="15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3716659" y="3861581"/>
            <a:ext cx="360129" cy="387831"/>
            <a:chOff x="3716659" y="3861581"/>
            <a:chExt cx="360129" cy="387831"/>
          </a:xfrm>
        </p:grpSpPr>
        <p:sp>
          <p:nvSpPr>
            <p:cNvPr id="119" name="Freeform 98"/>
            <p:cNvSpPr>
              <a:spLocks noEditPoints="1"/>
            </p:cNvSpPr>
            <p:nvPr/>
          </p:nvSpPr>
          <p:spPr bwMode="auto">
            <a:xfrm>
              <a:off x="3725894" y="3861581"/>
              <a:ext cx="347817" cy="206227"/>
            </a:xfrm>
            <a:custGeom>
              <a:avLst/>
              <a:gdLst>
                <a:gd name="T0" fmla="*/ 33 w 226"/>
                <a:gd name="T1" fmla="*/ 134 h 134"/>
                <a:gd name="T2" fmla="*/ 0 w 226"/>
                <a:gd name="T3" fmla="*/ 134 h 134"/>
                <a:gd name="T4" fmla="*/ 0 w 226"/>
                <a:gd name="T5" fmla="*/ 45 h 134"/>
                <a:gd name="T6" fmla="*/ 165 w 226"/>
                <a:gd name="T7" fmla="*/ 45 h 134"/>
                <a:gd name="T8" fmla="*/ 165 w 226"/>
                <a:gd name="T9" fmla="*/ 0 h 134"/>
                <a:gd name="T10" fmla="*/ 226 w 226"/>
                <a:gd name="T11" fmla="*/ 63 h 134"/>
                <a:gd name="T12" fmla="*/ 165 w 226"/>
                <a:gd name="T13" fmla="*/ 124 h 134"/>
                <a:gd name="T14" fmla="*/ 165 w 226"/>
                <a:gd name="T15" fmla="*/ 78 h 134"/>
                <a:gd name="T16" fmla="*/ 33 w 226"/>
                <a:gd name="T17" fmla="*/ 78 h 134"/>
                <a:gd name="T18" fmla="*/ 33 w 226"/>
                <a:gd name="T19" fmla="*/ 134 h 134"/>
                <a:gd name="T20" fmla="*/ 6 w 226"/>
                <a:gd name="T21" fmla="*/ 128 h 134"/>
                <a:gd name="T22" fmla="*/ 27 w 226"/>
                <a:gd name="T23" fmla="*/ 128 h 134"/>
                <a:gd name="T24" fmla="*/ 27 w 226"/>
                <a:gd name="T25" fmla="*/ 73 h 134"/>
                <a:gd name="T26" fmla="*/ 171 w 226"/>
                <a:gd name="T27" fmla="*/ 73 h 134"/>
                <a:gd name="T28" fmla="*/ 171 w 226"/>
                <a:gd name="T29" fmla="*/ 110 h 134"/>
                <a:gd name="T30" fmla="*/ 219 w 226"/>
                <a:gd name="T31" fmla="*/ 63 h 134"/>
                <a:gd name="T32" fmla="*/ 171 w 226"/>
                <a:gd name="T33" fmla="*/ 14 h 134"/>
                <a:gd name="T34" fmla="*/ 171 w 226"/>
                <a:gd name="T35" fmla="*/ 51 h 134"/>
                <a:gd name="T36" fmla="*/ 6 w 226"/>
                <a:gd name="T37" fmla="*/ 51 h 134"/>
                <a:gd name="T38" fmla="*/ 6 w 226"/>
                <a:gd name="T39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134">
                  <a:moveTo>
                    <a:pt x="33" y="134"/>
                  </a:moveTo>
                  <a:lnTo>
                    <a:pt x="0" y="134"/>
                  </a:lnTo>
                  <a:lnTo>
                    <a:pt x="0" y="45"/>
                  </a:lnTo>
                  <a:lnTo>
                    <a:pt x="165" y="45"/>
                  </a:lnTo>
                  <a:lnTo>
                    <a:pt x="165" y="0"/>
                  </a:lnTo>
                  <a:lnTo>
                    <a:pt x="226" y="63"/>
                  </a:lnTo>
                  <a:lnTo>
                    <a:pt x="165" y="124"/>
                  </a:lnTo>
                  <a:lnTo>
                    <a:pt x="165" y="78"/>
                  </a:lnTo>
                  <a:lnTo>
                    <a:pt x="33" y="78"/>
                  </a:lnTo>
                  <a:lnTo>
                    <a:pt x="33" y="134"/>
                  </a:lnTo>
                  <a:close/>
                  <a:moveTo>
                    <a:pt x="6" y="128"/>
                  </a:moveTo>
                  <a:lnTo>
                    <a:pt x="27" y="128"/>
                  </a:lnTo>
                  <a:lnTo>
                    <a:pt x="27" y="73"/>
                  </a:lnTo>
                  <a:lnTo>
                    <a:pt x="171" y="73"/>
                  </a:lnTo>
                  <a:lnTo>
                    <a:pt x="171" y="110"/>
                  </a:lnTo>
                  <a:lnTo>
                    <a:pt x="219" y="63"/>
                  </a:lnTo>
                  <a:lnTo>
                    <a:pt x="171" y="14"/>
                  </a:lnTo>
                  <a:lnTo>
                    <a:pt x="171" y="51"/>
                  </a:lnTo>
                  <a:lnTo>
                    <a:pt x="6" y="51"/>
                  </a:lnTo>
                  <a:lnTo>
                    <a:pt x="6" y="1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9"/>
            <p:cNvSpPr>
              <a:spLocks noEditPoints="1"/>
            </p:cNvSpPr>
            <p:nvPr/>
          </p:nvSpPr>
          <p:spPr bwMode="auto">
            <a:xfrm>
              <a:off x="3716659" y="4027794"/>
              <a:ext cx="360129" cy="221618"/>
            </a:xfrm>
            <a:custGeom>
              <a:avLst/>
              <a:gdLst>
                <a:gd name="T0" fmla="*/ 69 w 234"/>
                <a:gd name="T1" fmla="*/ 144 h 144"/>
                <a:gd name="T2" fmla="*/ 0 w 234"/>
                <a:gd name="T3" fmla="*/ 75 h 144"/>
                <a:gd name="T4" fmla="*/ 69 w 234"/>
                <a:gd name="T5" fmla="*/ 6 h 144"/>
                <a:gd name="T6" fmla="*/ 69 w 234"/>
                <a:gd name="T7" fmla="*/ 55 h 144"/>
                <a:gd name="T8" fmla="*/ 195 w 234"/>
                <a:gd name="T9" fmla="*/ 55 h 144"/>
                <a:gd name="T10" fmla="*/ 195 w 234"/>
                <a:gd name="T11" fmla="*/ 0 h 144"/>
                <a:gd name="T12" fmla="*/ 234 w 234"/>
                <a:gd name="T13" fmla="*/ 0 h 144"/>
                <a:gd name="T14" fmla="*/ 234 w 234"/>
                <a:gd name="T15" fmla="*/ 95 h 144"/>
                <a:gd name="T16" fmla="*/ 69 w 234"/>
                <a:gd name="T17" fmla="*/ 95 h 144"/>
                <a:gd name="T18" fmla="*/ 69 w 234"/>
                <a:gd name="T19" fmla="*/ 144 h 144"/>
                <a:gd name="T20" fmla="*/ 16 w 234"/>
                <a:gd name="T21" fmla="*/ 75 h 144"/>
                <a:gd name="T22" fmla="*/ 58 w 234"/>
                <a:gd name="T23" fmla="*/ 116 h 144"/>
                <a:gd name="T24" fmla="*/ 58 w 234"/>
                <a:gd name="T25" fmla="*/ 84 h 144"/>
                <a:gd name="T26" fmla="*/ 222 w 234"/>
                <a:gd name="T27" fmla="*/ 84 h 144"/>
                <a:gd name="T28" fmla="*/ 222 w 234"/>
                <a:gd name="T29" fmla="*/ 12 h 144"/>
                <a:gd name="T30" fmla="*/ 207 w 234"/>
                <a:gd name="T31" fmla="*/ 12 h 144"/>
                <a:gd name="T32" fmla="*/ 207 w 234"/>
                <a:gd name="T33" fmla="*/ 66 h 144"/>
                <a:gd name="T34" fmla="*/ 58 w 234"/>
                <a:gd name="T35" fmla="*/ 66 h 144"/>
                <a:gd name="T36" fmla="*/ 58 w 234"/>
                <a:gd name="T37" fmla="*/ 33 h 144"/>
                <a:gd name="T38" fmla="*/ 16 w 234"/>
                <a:gd name="T39" fmla="*/ 7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44">
                  <a:moveTo>
                    <a:pt x="69" y="144"/>
                  </a:moveTo>
                  <a:lnTo>
                    <a:pt x="0" y="75"/>
                  </a:lnTo>
                  <a:lnTo>
                    <a:pt x="69" y="6"/>
                  </a:lnTo>
                  <a:lnTo>
                    <a:pt x="69" y="55"/>
                  </a:lnTo>
                  <a:lnTo>
                    <a:pt x="195" y="55"/>
                  </a:lnTo>
                  <a:lnTo>
                    <a:pt x="195" y="0"/>
                  </a:lnTo>
                  <a:lnTo>
                    <a:pt x="234" y="0"/>
                  </a:lnTo>
                  <a:lnTo>
                    <a:pt x="234" y="95"/>
                  </a:lnTo>
                  <a:lnTo>
                    <a:pt x="69" y="95"/>
                  </a:lnTo>
                  <a:lnTo>
                    <a:pt x="69" y="144"/>
                  </a:lnTo>
                  <a:close/>
                  <a:moveTo>
                    <a:pt x="16" y="75"/>
                  </a:moveTo>
                  <a:lnTo>
                    <a:pt x="58" y="116"/>
                  </a:lnTo>
                  <a:lnTo>
                    <a:pt x="58" y="84"/>
                  </a:lnTo>
                  <a:lnTo>
                    <a:pt x="222" y="84"/>
                  </a:lnTo>
                  <a:lnTo>
                    <a:pt x="222" y="12"/>
                  </a:lnTo>
                  <a:lnTo>
                    <a:pt x="207" y="12"/>
                  </a:lnTo>
                  <a:lnTo>
                    <a:pt x="207" y="66"/>
                  </a:lnTo>
                  <a:lnTo>
                    <a:pt x="58" y="66"/>
                  </a:lnTo>
                  <a:lnTo>
                    <a:pt x="58" y="33"/>
                  </a:lnTo>
                  <a:lnTo>
                    <a:pt x="16" y="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2017591" y="3876971"/>
            <a:ext cx="370903" cy="389371"/>
            <a:chOff x="2017591" y="3876971"/>
            <a:chExt cx="370903" cy="389371"/>
          </a:xfrm>
        </p:grpSpPr>
        <p:sp>
          <p:nvSpPr>
            <p:cNvPr id="121" name="Freeform 100"/>
            <p:cNvSpPr>
              <a:spLocks noEditPoints="1"/>
            </p:cNvSpPr>
            <p:nvPr/>
          </p:nvSpPr>
          <p:spPr bwMode="auto">
            <a:xfrm>
              <a:off x="2031443" y="3876971"/>
              <a:ext cx="357051" cy="147745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1"/>
            <p:cNvSpPr>
              <a:spLocks noEditPoints="1"/>
            </p:cNvSpPr>
            <p:nvPr/>
          </p:nvSpPr>
          <p:spPr bwMode="auto">
            <a:xfrm>
              <a:off x="2017591" y="4101667"/>
              <a:ext cx="366285" cy="164675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4535413" y="3938532"/>
            <a:ext cx="418612" cy="249320"/>
            <a:chOff x="4535413" y="3938532"/>
            <a:chExt cx="418612" cy="249320"/>
          </a:xfrm>
        </p:grpSpPr>
        <p:sp>
          <p:nvSpPr>
            <p:cNvPr id="123" name="Freeform 102"/>
            <p:cNvSpPr>
              <a:spLocks noEditPoints="1"/>
            </p:cNvSpPr>
            <p:nvPr/>
          </p:nvSpPr>
          <p:spPr bwMode="auto">
            <a:xfrm>
              <a:off x="4535413" y="3938532"/>
              <a:ext cx="249320" cy="226235"/>
            </a:xfrm>
            <a:custGeom>
              <a:avLst/>
              <a:gdLst>
                <a:gd name="T0" fmla="*/ 162 w 162"/>
                <a:gd name="T1" fmla="*/ 147 h 147"/>
                <a:gd name="T2" fmla="*/ 53 w 162"/>
                <a:gd name="T3" fmla="*/ 147 h 147"/>
                <a:gd name="T4" fmla="*/ 53 w 162"/>
                <a:gd name="T5" fmla="*/ 73 h 147"/>
                <a:gd name="T6" fmla="*/ 0 w 162"/>
                <a:gd name="T7" fmla="*/ 73 h 147"/>
                <a:gd name="T8" fmla="*/ 73 w 162"/>
                <a:gd name="T9" fmla="*/ 0 h 147"/>
                <a:gd name="T10" fmla="*/ 147 w 162"/>
                <a:gd name="T11" fmla="*/ 73 h 147"/>
                <a:gd name="T12" fmla="*/ 94 w 162"/>
                <a:gd name="T13" fmla="*/ 73 h 147"/>
                <a:gd name="T14" fmla="*/ 94 w 162"/>
                <a:gd name="T15" fmla="*/ 106 h 147"/>
                <a:gd name="T16" fmla="*/ 120 w 162"/>
                <a:gd name="T17" fmla="*/ 106 h 147"/>
                <a:gd name="T18" fmla="*/ 162 w 162"/>
                <a:gd name="T19" fmla="*/ 147 h 147"/>
                <a:gd name="T20" fmla="*/ 64 w 162"/>
                <a:gd name="T21" fmla="*/ 136 h 147"/>
                <a:gd name="T22" fmla="*/ 135 w 162"/>
                <a:gd name="T23" fmla="*/ 136 h 147"/>
                <a:gd name="T24" fmla="*/ 116 w 162"/>
                <a:gd name="T25" fmla="*/ 117 h 147"/>
                <a:gd name="T26" fmla="*/ 83 w 162"/>
                <a:gd name="T27" fmla="*/ 117 h 147"/>
                <a:gd name="T28" fmla="*/ 83 w 162"/>
                <a:gd name="T29" fmla="*/ 61 h 147"/>
                <a:gd name="T30" fmla="*/ 120 w 162"/>
                <a:gd name="T31" fmla="*/ 61 h 147"/>
                <a:gd name="T32" fmla="*/ 73 w 162"/>
                <a:gd name="T33" fmla="*/ 15 h 147"/>
                <a:gd name="T34" fmla="*/ 27 w 162"/>
                <a:gd name="T35" fmla="*/ 61 h 147"/>
                <a:gd name="T36" fmla="*/ 64 w 162"/>
                <a:gd name="T37" fmla="*/ 61 h 147"/>
                <a:gd name="T38" fmla="*/ 64 w 162"/>
                <a:gd name="T39" fmla="*/ 1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147">
                  <a:moveTo>
                    <a:pt x="162" y="147"/>
                  </a:moveTo>
                  <a:lnTo>
                    <a:pt x="53" y="147"/>
                  </a:lnTo>
                  <a:lnTo>
                    <a:pt x="53" y="73"/>
                  </a:lnTo>
                  <a:lnTo>
                    <a:pt x="0" y="73"/>
                  </a:lnTo>
                  <a:lnTo>
                    <a:pt x="73" y="0"/>
                  </a:lnTo>
                  <a:lnTo>
                    <a:pt x="147" y="73"/>
                  </a:lnTo>
                  <a:lnTo>
                    <a:pt x="94" y="73"/>
                  </a:lnTo>
                  <a:lnTo>
                    <a:pt x="94" y="106"/>
                  </a:lnTo>
                  <a:lnTo>
                    <a:pt x="120" y="106"/>
                  </a:lnTo>
                  <a:lnTo>
                    <a:pt x="162" y="147"/>
                  </a:lnTo>
                  <a:close/>
                  <a:moveTo>
                    <a:pt x="64" y="136"/>
                  </a:moveTo>
                  <a:lnTo>
                    <a:pt x="135" y="136"/>
                  </a:lnTo>
                  <a:lnTo>
                    <a:pt x="116" y="117"/>
                  </a:lnTo>
                  <a:lnTo>
                    <a:pt x="83" y="117"/>
                  </a:lnTo>
                  <a:lnTo>
                    <a:pt x="83" y="61"/>
                  </a:lnTo>
                  <a:lnTo>
                    <a:pt x="120" y="61"/>
                  </a:lnTo>
                  <a:lnTo>
                    <a:pt x="73" y="15"/>
                  </a:lnTo>
                  <a:lnTo>
                    <a:pt x="27" y="61"/>
                  </a:lnTo>
                  <a:lnTo>
                    <a:pt x="64" y="61"/>
                  </a:lnTo>
                  <a:lnTo>
                    <a:pt x="64" y="1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3"/>
            <p:cNvSpPr>
              <a:spLocks noEditPoints="1"/>
            </p:cNvSpPr>
            <p:nvPr/>
          </p:nvSpPr>
          <p:spPr bwMode="auto">
            <a:xfrm>
              <a:off x="4724712" y="3969312"/>
              <a:ext cx="229313" cy="218540"/>
            </a:xfrm>
            <a:custGeom>
              <a:avLst/>
              <a:gdLst>
                <a:gd name="T0" fmla="*/ 82 w 149"/>
                <a:gd name="T1" fmla="*/ 142 h 142"/>
                <a:gd name="T2" fmla="*/ 14 w 149"/>
                <a:gd name="T3" fmla="*/ 74 h 142"/>
                <a:gd name="T4" fmla="*/ 65 w 149"/>
                <a:gd name="T5" fmla="*/ 74 h 142"/>
                <a:gd name="T6" fmla="*/ 65 w 149"/>
                <a:gd name="T7" fmla="*/ 36 h 142"/>
                <a:gd name="T8" fmla="*/ 36 w 149"/>
                <a:gd name="T9" fmla="*/ 36 h 142"/>
                <a:gd name="T10" fmla="*/ 0 w 149"/>
                <a:gd name="T11" fmla="*/ 0 h 142"/>
                <a:gd name="T12" fmla="*/ 99 w 149"/>
                <a:gd name="T13" fmla="*/ 0 h 142"/>
                <a:gd name="T14" fmla="*/ 99 w 149"/>
                <a:gd name="T15" fmla="*/ 74 h 142"/>
                <a:gd name="T16" fmla="*/ 149 w 149"/>
                <a:gd name="T17" fmla="*/ 74 h 142"/>
                <a:gd name="T18" fmla="*/ 82 w 149"/>
                <a:gd name="T19" fmla="*/ 142 h 142"/>
                <a:gd name="T20" fmla="*/ 29 w 149"/>
                <a:gd name="T21" fmla="*/ 80 h 142"/>
                <a:gd name="T22" fmla="*/ 82 w 149"/>
                <a:gd name="T23" fmla="*/ 133 h 142"/>
                <a:gd name="T24" fmla="*/ 135 w 149"/>
                <a:gd name="T25" fmla="*/ 80 h 142"/>
                <a:gd name="T26" fmla="*/ 93 w 149"/>
                <a:gd name="T27" fmla="*/ 80 h 142"/>
                <a:gd name="T28" fmla="*/ 93 w 149"/>
                <a:gd name="T29" fmla="*/ 5 h 142"/>
                <a:gd name="T30" fmla="*/ 14 w 149"/>
                <a:gd name="T31" fmla="*/ 5 h 142"/>
                <a:gd name="T32" fmla="*/ 37 w 149"/>
                <a:gd name="T33" fmla="*/ 30 h 142"/>
                <a:gd name="T34" fmla="*/ 70 w 149"/>
                <a:gd name="T35" fmla="*/ 30 h 142"/>
                <a:gd name="T36" fmla="*/ 70 w 149"/>
                <a:gd name="T37" fmla="*/ 80 h 142"/>
                <a:gd name="T38" fmla="*/ 29 w 149"/>
                <a:gd name="T39" fmla="*/ 8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2">
                  <a:moveTo>
                    <a:pt x="82" y="142"/>
                  </a:moveTo>
                  <a:lnTo>
                    <a:pt x="14" y="74"/>
                  </a:lnTo>
                  <a:lnTo>
                    <a:pt x="65" y="74"/>
                  </a:lnTo>
                  <a:lnTo>
                    <a:pt x="65" y="36"/>
                  </a:lnTo>
                  <a:lnTo>
                    <a:pt x="36" y="36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74"/>
                  </a:lnTo>
                  <a:lnTo>
                    <a:pt x="149" y="74"/>
                  </a:lnTo>
                  <a:lnTo>
                    <a:pt x="82" y="142"/>
                  </a:lnTo>
                  <a:close/>
                  <a:moveTo>
                    <a:pt x="29" y="80"/>
                  </a:moveTo>
                  <a:lnTo>
                    <a:pt x="82" y="133"/>
                  </a:lnTo>
                  <a:lnTo>
                    <a:pt x="135" y="80"/>
                  </a:lnTo>
                  <a:lnTo>
                    <a:pt x="93" y="80"/>
                  </a:lnTo>
                  <a:lnTo>
                    <a:pt x="93" y="5"/>
                  </a:lnTo>
                  <a:lnTo>
                    <a:pt x="14" y="5"/>
                  </a:lnTo>
                  <a:lnTo>
                    <a:pt x="37" y="30"/>
                  </a:lnTo>
                  <a:lnTo>
                    <a:pt x="70" y="30"/>
                  </a:lnTo>
                  <a:lnTo>
                    <a:pt x="70" y="80"/>
                  </a:lnTo>
                  <a:lnTo>
                    <a:pt x="29" y="8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2868665" y="3864659"/>
            <a:ext cx="377058" cy="397065"/>
            <a:chOff x="2868665" y="3864659"/>
            <a:chExt cx="377058" cy="397065"/>
          </a:xfrm>
        </p:grpSpPr>
        <p:sp>
          <p:nvSpPr>
            <p:cNvPr id="125" name="Freeform 104"/>
            <p:cNvSpPr>
              <a:spLocks noEditPoints="1"/>
            </p:cNvSpPr>
            <p:nvPr/>
          </p:nvSpPr>
          <p:spPr bwMode="auto">
            <a:xfrm>
              <a:off x="2868665" y="3864659"/>
              <a:ext cx="377058" cy="397065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05"/>
            <p:cNvSpPr>
              <a:spLocks noEditPoints="1"/>
            </p:cNvSpPr>
            <p:nvPr/>
          </p:nvSpPr>
          <p:spPr bwMode="auto">
            <a:xfrm>
              <a:off x="2873281" y="4090894"/>
              <a:ext cx="121582" cy="89263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10506777" y="3892361"/>
            <a:ext cx="326271" cy="352434"/>
            <a:chOff x="10737851" y="3251200"/>
            <a:chExt cx="336551" cy="363538"/>
          </a:xfrm>
        </p:grpSpPr>
        <p:sp>
          <p:nvSpPr>
            <p:cNvPr id="127" name="Freeform 106"/>
            <p:cNvSpPr/>
            <p:nvPr/>
          </p:nvSpPr>
          <p:spPr bwMode="auto">
            <a:xfrm>
              <a:off x="10769601" y="3251200"/>
              <a:ext cx="19050" cy="239713"/>
            </a:xfrm>
            <a:custGeom>
              <a:avLst/>
              <a:gdLst>
                <a:gd name="T0" fmla="*/ 3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3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3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3" y="10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07"/>
            <p:cNvSpPr/>
            <p:nvPr/>
          </p:nvSpPr>
          <p:spPr bwMode="auto">
            <a:xfrm>
              <a:off x="10769601" y="3559175"/>
              <a:ext cx="19050" cy="55563"/>
            </a:xfrm>
            <a:custGeom>
              <a:avLst/>
              <a:gdLst>
                <a:gd name="T0" fmla="*/ 3 w 8"/>
                <a:gd name="T1" fmla="*/ 1 h 24"/>
                <a:gd name="T2" fmla="*/ 0 w 8"/>
                <a:gd name="T3" fmla="*/ 1 h 24"/>
                <a:gd name="T4" fmla="*/ 0 w 8"/>
                <a:gd name="T5" fmla="*/ 20 h 24"/>
                <a:gd name="T6" fmla="*/ 4 w 8"/>
                <a:gd name="T7" fmla="*/ 24 h 24"/>
                <a:gd name="T8" fmla="*/ 8 w 8"/>
                <a:gd name="T9" fmla="*/ 20 h 24"/>
                <a:gd name="T10" fmla="*/ 8 w 8"/>
                <a:gd name="T11" fmla="*/ 0 h 24"/>
                <a:gd name="T12" fmla="*/ 3 w 8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3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4" y="24"/>
                  </a:cubicBezTo>
                  <a:cubicBezTo>
                    <a:pt x="6" y="24"/>
                    <a:pt x="8" y="22"/>
                    <a:pt x="8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08"/>
            <p:cNvSpPr/>
            <p:nvPr/>
          </p:nvSpPr>
          <p:spPr bwMode="auto">
            <a:xfrm>
              <a:off x="10898189" y="3251200"/>
              <a:ext cx="17463" cy="6350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8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8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5" y="28"/>
                    <a:pt x="7" y="28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2" y="28"/>
                    <a:pt x="4" y="2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09"/>
            <p:cNvSpPr/>
            <p:nvPr/>
          </p:nvSpPr>
          <p:spPr bwMode="auto">
            <a:xfrm>
              <a:off x="10898189" y="3384550"/>
              <a:ext cx="17463" cy="230188"/>
            </a:xfrm>
            <a:custGeom>
              <a:avLst/>
              <a:gdLst>
                <a:gd name="T0" fmla="*/ 4 w 8"/>
                <a:gd name="T1" fmla="*/ 0 h 101"/>
                <a:gd name="T2" fmla="*/ 0 w 8"/>
                <a:gd name="T3" fmla="*/ 0 h 101"/>
                <a:gd name="T4" fmla="*/ 0 w 8"/>
                <a:gd name="T5" fmla="*/ 97 h 101"/>
                <a:gd name="T6" fmla="*/ 4 w 8"/>
                <a:gd name="T7" fmla="*/ 101 h 101"/>
                <a:gd name="T8" fmla="*/ 8 w 8"/>
                <a:gd name="T9" fmla="*/ 97 h 101"/>
                <a:gd name="T10" fmla="*/ 8 w 8"/>
                <a:gd name="T11" fmla="*/ 0 h 101"/>
                <a:gd name="T12" fmla="*/ 4 w 8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1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6" y="101"/>
                    <a:pt x="8" y="99"/>
                    <a:pt x="8" y="9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0"/>
            <p:cNvSpPr/>
            <p:nvPr/>
          </p:nvSpPr>
          <p:spPr bwMode="auto">
            <a:xfrm>
              <a:off x="11025189" y="3251200"/>
              <a:ext cx="17463" cy="190500"/>
            </a:xfrm>
            <a:custGeom>
              <a:avLst/>
              <a:gdLst>
                <a:gd name="T0" fmla="*/ 4 w 8"/>
                <a:gd name="T1" fmla="*/ 84 h 84"/>
                <a:gd name="T2" fmla="*/ 8 w 8"/>
                <a:gd name="T3" fmla="*/ 84 h 84"/>
                <a:gd name="T4" fmla="*/ 8 w 8"/>
                <a:gd name="T5" fmla="*/ 4 h 84"/>
                <a:gd name="T6" fmla="*/ 4 w 8"/>
                <a:gd name="T7" fmla="*/ 0 h 84"/>
                <a:gd name="T8" fmla="*/ 0 w 8"/>
                <a:gd name="T9" fmla="*/ 4 h 84"/>
                <a:gd name="T10" fmla="*/ 0 w 8"/>
                <a:gd name="T11" fmla="*/ 84 h 84"/>
                <a:gd name="T12" fmla="*/ 4 w 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4">
                  <a:moveTo>
                    <a:pt x="4" y="84"/>
                  </a:moveTo>
                  <a:cubicBezTo>
                    <a:pt x="6" y="84"/>
                    <a:pt x="7" y="84"/>
                    <a:pt x="8" y="8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3" y="84"/>
                    <a:pt x="4" y="8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1"/>
            <p:cNvSpPr/>
            <p:nvPr/>
          </p:nvSpPr>
          <p:spPr bwMode="auto">
            <a:xfrm>
              <a:off x="11025189" y="3509963"/>
              <a:ext cx="17463" cy="104775"/>
            </a:xfrm>
            <a:custGeom>
              <a:avLst/>
              <a:gdLst>
                <a:gd name="T0" fmla="*/ 4 w 8"/>
                <a:gd name="T1" fmla="*/ 1 h 46"/>
                <a:gd name="T2" fmla="*/ 0 w 8"/>
                <a:gd name="T3" fmla="*/ 1 h 46"/>
                <a:gd name="T4" fmla="*/ 0 w 8"/>
                <a:gd name="T5" fmla="*/ 42 h 46"/>
                <a:gd name="T6" fmla="*/ 4 w 8"/>
                <a:gd name="T7" fmla="*/ 46 h 46"/>
                <a:gd name="T8" fmla="*/ 8 w 8"/>
                <a:gd name="T9" fmla="*/ 42 h 46"/>
                <a:gd name="T10" fmla="*/ 8 w 8"/>
                <a:gd name="T11" fmla="*/ 0 h 46"/>
                <a:gd name="T12" fmla="*/ 4 w 8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6">
                  <a:moveTo>
                    <a:pt x="4" y="1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7" y="46"/>
                    <a:pt x="8" y="44"/>
                    <a:pt x="8" y="4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2"/>
            <p:cNvSpPr>
              <a:spLocks noEditPoints="1"/>
            </p:cNvSpPr>
            <p:nvPr/>
          </p:nvSpPr>
          <p:spPr bwMode="auto">
            <a:xfrm>
              <a:off x="10737851" y="3487738"/>
              <a:ext cx="80963" cy="79375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4 h 35"/>
                <a:gd name="T12" fmla="*/ 4 w 35"/>
                <a:gd name="T13" fmla="*/ 17 h 35"/>
                <a:gd name="T14" fmla="*/ 17 w 35"/>
                <a:gd name="T15" fmla="*/ 31 h 35"/>
                <a:gd name="T16" fmla="*/ 31 w 35"/>
                <a:gd name="T17" fmla="*/ 17 h 35"/>
                <a:gd name="T18" fmla="*/ 17 w 35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7" y="35"/>
                    <a:pt x="0" y="2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5"/>
                    <a:pt x="10" y="31"/>
                    <a:pt x="17" y="31"/>
                  </a:cubicBezTo>
                  <a:cubicBezTo>
                    <a:pt x="25" y="31"/>
                    <a:pt x="31" y="25"/>
                    <a:pt x="31" y="17"/>
                  </a:cubicBezTo>
                  <a:cubicBezTo>
                    <a:pt x="31" y="10"/>
                    <a:pt x="25" y="4"/>
                    <a:pt x="1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3"/>
            <p:cNvSpPr>
              <a:spLocks noEditPoints="1"/>
            </p:cNvSpPr>
            <p:nvPr/>
          </p:nvSpPr>
          <p:spPr bwMode="auto">
            <a:xfrm>
              <a:off x="10866439" y="3309938"/>
              <a:ext cx="79375" cy="79375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8 h 35"/>
                <a:gd name="T4" fmla="*/ 18 w 35"/>
                <a:gd name="T5" fmla="*/ 0 h 35"/>
                <a:gd name="T6" fmla="*/ 35 w 35"/>
                <a:gd name="T7" fmla="*/ 18 h 35"/>
                <a:gd name="T8" fmla="*/ 18 w 35"/>
                <a:gd name="T9" fmla="*/ 35 h 35"/>
                <a:gd name="T10" fmla="*/ 18 w 35"/>
                <a:gd name="T11" fmla="*/ 4 h 35"/>
                <a:gd name="T12" fmla="*/ 4 w 35"/>
                <a:gd name="T13" fmla="*/ 18 h 35"/>
                <a:gd name="T14" fmla="*/ 18 w 35"/>
                <a:gd name="T15" fmla="*/ 31 h 35"/>
                <a:gd name="T16" fmla="*/ 31 w 35"/>
                <a:gd name="T17" fmla="*/ 18 h 35"/>
                <a:gd name="T18" fmla="*/ 18 w 35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ubicBezTo>
                    <a:pt x="35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1" y="25"/>
                    <a:pt x="31" y="18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4"/>
            <p:cNvSpPr>
              <a:spLocks noEditPoints="1"/>
            </p:cNvSpPr>
            <p:nvPr/>
          </p:nvSpPr>
          <p:spPr bwMode="auto">
            <a:xfrm>
              <a:off x="10993439" y="3436938"/>
              <a:ext cx="80963" cy="79375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7 h 35"/>
                <a:gd name="T4" fmla="*/ 18 w 36"/>
                <a:gd name="T5" fmla="*/ 0 h 35"/>
                <a:gd name="T6" fmla="*/ 36 w 36"/>
                <a:gd name="T7" fmla="*/ 17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7 h 35"/>
                <a:gd name="T14" fmla="*/ 18 w 36"/>
                <a:gd name="T15" fmla="*/ 31 h 35"/>
                <a:gd name="T16" fmla="*/ 32 w 36"/>
                <a:gd name="T17" fmla="*/ 17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7"/>
                  </a:cubicBezTo>
                  <a:cubicBezTo>
                    <a:pt x="4" y="25"/>
                    <a:pt x="11" y="31"/>
                    <a:pt x="18" y="31"/>
                  </a:cubicBezTo>
                  <a:cubicBezTo>
                    <a:pt x="26" y="31"/>
                    <a:pt x="32" y="25"/>
                    <a:pt x="32" y="17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9644930" y="3903135"/>
            <a:ext cx="352434" cy="327810"/>
            <a:chOff x="9848851" y="3262313"/>
            <a:chExt cx="363538" cy="338138"/>
          </a:xfrm>
        </p:grpSpPr>
        <p:sp>
          <p:nvSpPr>
            <p:cNvPr id="136" name="Freeform 115"/>
            <p:cNvSpPr/>
            <p:nvPr/>
          </p:nvSpPr>
          <p:spPr bwMode="auto">
            <a:xfrm>
              <a:off x="9969501" y="3294063"/>
              <a:ext cx="242888" cy="17463"/>
            </a:xfrm>
            <a:custGeom>
              <a:avLst/>
              <a:gdLst>
                <a:gd name="T0" fmla="*/ 1 w 107"/>
                <a:gd name="T1" fmla="*/ 4 h 8"/>
                <a:gd name="T2" fmla="*/ 0 w 107"/>
                <a:gd name="T3" fmla="*/ 8 h 8"/>
                <a:gd name="T4" fmla="*/ 103 w 107"/>
                <a:gd name="T5" fmla="*/ 8 h 8"/>
                <a:gd name="T6" fmla="*/ 107 w 107"/>
                <a:gd name="T7" fmla="*/ 4 h 8"/>
                <a:gd name="T8" fmla="*/ 103 w 107"/>
                <a:gd name="T9" fmla="*/ 0 h 8"/>
                <a:gd name="T10" fmla="*/ 0 w 107"/>
                <a:gd name="T11" fmla="*/ 0 h 8"/>
                <a:gd name="T12" fmla="*/ 1 w 10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8"/>
                    <a:pt x="107" y="7"/>
                    <a:pt x="107" y="4"/>
                  </a:cubicBezTo>
                  <a:cubicBezTo>
                    <a:pt x="107" y="2"/>
                    <a:pt x="105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16"/>
            <p:cNvSpPr/>
            <p:nvPr/>
          </p:nvSpPr>
          <p:spPr bwMode="auto">
            <a:xfrm>
              <a:off x="9848851" y="3294063"/>
              <a:ext cx="52388" cy="17463"/>
            </a:xfrm>
            <a:custGeom>
              <a:avLst/>
              <a:gdLst>
                <a:gd name="T0" fmla="*/ 22 w 23"/>
                <a:gd name="T1" fmla="*/ 4 h 8"/>
                <a:gd name="T2" fmla="*/ 23 w 23"/>
                <a:gd name="T3" fmla="*/ 0 h 8"/>
                <a:gd name="T4" fmla="*/ 4 w 23"/>
                <a:gd name="T5" fmla="*/ 0 h 8"/>
                <a:gd name="T6" fmla="*/ 0 w 23"/>
                <a:gd name="T7" fmla="*/ 4 h 8"/>
                <a:gd name="T8" fmla="*/ 4 w 23"/>
                <a:gd name="T9" fmla="*/ 8 h 8"/>
                <a:gd name="T10" fmla="*/ 23 w 23"/>
                <a:gd name="T11" fmla="*/ 8 h 8"/>
                <a:gd name="T12" fmla="*/ 22 w 2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4"/>
                  </a:moveTo>
                  <a:cubicBezTo>
                    <a:pt x="22" y="3"/>
                    <a:pt x="23" y="2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2" y="6"/>
                    <a:pt x="22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17"/>
            <p:cNvSpPr/>
            <p:nvPr/>
          </p:nvSpPr>
          <p:spPr bwMode="auto">
            <a:xfrm>
              <a:off x="10147301" y="3422650"/>
              <a:ext cx="65088" cy="19050"/>
            </a:xfrm>
            <a:custGeom>
              <a:avLst/>
              <a:gdLst>
                <a:gd name="T0" fmla="*/ 1 w 29"/>
                <a:gd name="T1" fmla="*/ 4 h 8"/>
                <a:gd name="T2" fmla="*/ 0 w 29"/>
                <a:gd name="T3" fmla="*/ 8 h 8"/>
                <a:gd name="T4" fmla="*/ 25 w 29"/>
                <a:gd name="T5" fmla="*/ 8 h 8"/>
                <a:gd name="T6" fmla="*/ 29 w 29"/>
                <a:gd name="T7" fmla="*/ 4 h 8"/>
                <a:gd name="T8" fmla="*/ 25 w 29"/>
                <a:gd name="T9" fmla="*/ 0 h 8"/>
                <a:gd name="T10" fmla="*/ 0 w 29"/>
                <a:gd name="T11" fmla="*/ 0 h 8"/>
                <a:gd name="T12" fmla="*/ 1 w 2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1" y="4"/>
                  </a:moveTo>
                  <a:cubicBezTo>
                    <a:pt x="1" y="5"/>
                    <a:pt x="0" y="6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9" y="6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18"/>
            <p:cNvSpPr/>
            <p:nvPr/>
          </p:nvSpPr>
          <p:spPr bwMode="auto">
            <a:xfrm>
              <a:off x="9848851" y="3422650"/>
              <a:ext cx="230188" cy="19050"/>
            </a:xfrm>
            <a:custGeom>
              <a:avLst/>
              <a:gdLst>
                <a:gd name="T0" fmla="*/ 100 w 101"/>
                <a:gd name="T1" fmla="*/ 4 h 8"/>
                <a:gd name="T2" fmla="*/ 101 w 101"/>
                <a:gd name="T3" fmla="*/ 0 h 8"/>
                <a:gd name="T4" fmla="*/ 4 w 101"/>
                <a:gd name="T5" fmla="*/ 0 h 8"/>
                <a:gd name="T6" fmla="*/ 0 w 101"/>
                <a:gd name="T7" fmla="*/ 4 h 8"/>
                <a:gd name="T8" fmla="*/ 4 w 101"/>
                <a:gd name="T9" fmla="*/ 8 h 8"/>
                <a:gd name="T10" fmla="*/ 101 w 101"/>
                <a:gd name="T11" fmla="*/ 8 h 8"/>
                <a:gd name="T12" fmla="*/ 100 w 101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">
                  <a:moveTo>
                    <a:pt x="100" y="4"/>
                  </a:moveTo>
                  <a:cubicBezTo>
                    <a:pt x="100" y="2"/>
                    <a:pt x="100" y="1"/>
                    <a:pt x="10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0" y="6"/>
                    <a:pt x="100" y="5"/>
                    <a:pt x="100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19"/>
            <p:cNvSpPr/>
            <p:nvPr/>
          </p:nvSpPr>
          <p:spPr bwMode="auto">
            <a:xfrm>
              <a:off x="10020301" y="3551238"/>
              <a:ext cx="192088" cy="17463"/>
            </a:xfrm>
            <a:custGeom>
              <a:avLst/>
              <a:gdLst>
                <a:gd name="T0" fmla="*/ 1 w 85"/>
                <a:gd name="T1" fmla="*/ 4 h 8"/>
                <a:gd name="T2" fmla="*/ 0 w 85"/>
                <a:gd name="T3" fmla="*/ 8 h 8"/>
                <a:gd name="T4" fmla="*/ 81 w 85"/>
                <a:gd name="T5" fmla="*/ 8 h 8"/>
                <a:gd name="T6" fmla="*/ 85 w 85"/>
                <a:gd name="T7" fmla="*/ 4 h 8"/>
                <a:gd name="T8" fmla="*/ 81 w 85"/>
                <a:gd name="T9" fmla="*/ 0 h 8"/>
                <a:gd name="T10" fmla="*/ 0 w 85"/>
                <a:gd name="T11" fmla="*/ 0 h 8"/>
                <a:gd name="T12" fmla="*/ 1 w 8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2"/>
                    <a:pt x="83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848851" y="3551238"/>
              <a:ext cx="103188" cy="17463"/>
            </a:xfrm>
            <a:custGeom>
              <a:avLst/>
              <a:gdLst>
                <a:gd name="T0" fmla="*/ 44 w 45"/>
                <a:gd name="T1" fmla="*/ 4 h 8"/>
                <a:gd name="T2" fmla="*/ 45 w 45"/>
                <a:gd name="T3" fmla="*/ 0 h 8"/>
                <a:gd name="T4" fmla="*/ 4 w 45"/>
                <a:gd name="T5" fmla="*/ 0 h 8"/>
                <a:gd name="T6" fmla="*/ 0 w 45"/>
                <a:gd name="T7" fmla="*/ 4 h 8"/>
                <a:gd name="T8" fmla="*/ 4 w 45"/>
                <a:gd name="T9" fmla="*/ 8 h 8"/>
                <a:gd name="T10" fmla="*/ 45 w 45"/>
                <a:gd name="T11" fmla="*/ 8 h 8"/>
                <a:gd name="T12" fmla="*/ 44 w 4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">
                  <a:moveTo>
                    <a:pt x="44" y="4"/>
                  </a:moveTo>
                  <a:cubicBezTo>
                    <a:pt x="44" y="3"/>
                    <a:pt x="45" y="1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7"/>
                    <a:pt x="44" y="6"/>
                    <a:pt x="44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1"/>
            <p:cNvSpPr>
              <a:spLocks noEditPoints="1"/>
            </p:cNvSpPr>
            <p:nvPr/>
          </p:nvSpPr>
          <p:spPr bwMode="auto">
            <a:xfrm>
              <a:off x="9894889" y="3262313"/>
              <a:ext cx="82550" cy="80963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2"/>
            <p:cNvSpPr>
              <a:spLocks noEditPoints="1"/>
            </p:cNvSpPr>
            <p:nvPr/>
          </p:nvSpPr>
          <p:spPr bwMode="auto">
            <a:xfrm>
              <a:off x="10072689" y="3390900"/>
              <a:ext cx="80963" cy="80963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8 h 35"/>
                <a:gd name="T4" fmla="*/ 18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8 h 35"/>
                <a:gd name="T14" fmla="*/ 18 w 36"/>
                <a:gd name="T15" fmla="*/ 31 h 35"/>
                <a:gd name="T16" fmla="*/ 32 w 36"/>
                <a:gd name="T17" fmla="*/ 18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2" y="25"/>
                    <a:pt x="32" y="18"/>
                  </a:cubicBezTo>
                  <a:cubicBezTo>
                    <a:pt x="32" y="10"/>
                    <a:pt x="25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/>
          </p:nvSpPr>
          <p:spPr bwMode="auto">
            <a:xfrm>
              <a:off x="9944101" y="3519488"/>
              <a:ext cx="82550" cy="80963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5" name="Freeform 124"/>
          <p:cNvSpPr/>
          <p:nvPr/>
        </p:nvSpPr>
        <p:spPr bwMode="auto">
          <a:xfrm>
            <a:off x="8767694" y="3863121"/>
            <a:ext cx="423229" cy="397065"/>
          </a:xfrm>
          <a:custGeom>
            <a:avLst/>
            <a:gdLst>
              <a:gd name="T0" fmla="*/ 177 w 192"/>
              <a:gd name="T1" fmla="*/ 15 h 180"/>
              <a:gd name="T2" fmla="*/ 122 w 192"/>
              <a:gd name="T3" fmla="*/ 15 h 180"/>
              <a:gd name="T4" fmla="*/ 85 w 192"/>
              <a:gd name="T5" fmla="*/ 52 h 180"/>
              <a:gd name="T6" fmla="*/ 24 w 192"/>
              <a:gd name="T7" fmla="*/ 114 h 180"/>
              <a:gd name="T8" fmla="*/ 11 w 192"/>
              <a:gd name="T9" fmla="*/ 126 h 180"/>
              <a:gd name="T10" fmla="*/ 11 w 192"/>
              <a:gd name="T11" fmla="*/ 168 h 180"/>
              <a:gd name="T12" fmla="*/ 53 w 192"/>
              <a:gd name="T13" fmla="*/ 168 h 180"/>
              <a:gd name="T14" fmla="*/ 103 w 192"/>
              <a:gd name="T15" fmla="*/ 118 h 180"/>
              <a:gd name="T16" fmla="*/ 127 w 192"/>
              <a:gd name="T17" fmla="*/ 94 h 180"/>
              <a:gd name="T18" fmla="*/ 151 w 192"/>
              <a:gd name="T19" fmla="*/ 70 h 180"/>
              <a:gd name="T20" fmla="*/ 151 w 192"/>
              <a:gd name="T21" fmla="*/ 41 h 180"/>
              <a:gd name="T22" fmla="*/ 122 w 192"/>
              <a:gd name="T23" fmla="*/ 41 h 180"/>
              <a:gd name="T24" fmla="*/ 50 w 192"/>
              <a:gd name="T25" fmla="*/ 113 h 180"/>
              <a:gd name="T26" fmla="*/ 55 w 192"/>
              <a:gd name="T27" fmla="*/ 118 h 180"/>
              <a:gd name="T28" fmla="*/ 127 w 192"/>
              <a:gd name="T29" fmla="*/ 46 h 180"/>
              <a:gd name="T30" fmla="*/ 137 w 192"/>
              <a:gd name="T31" fmla="*/ 42 h 180"/>
              <a:gd name="T32" fmla="*/ 146 w 192"/>
              <a:gd name="T33" fmla="*/ 46 h 180"/>
              <a:gd name="T34" fmla="*/ 150 w 192"/>
              <a:gd name="T35" fmla="*/ 56 h 180"/>
              <a:gd name="T36" fmla="*/ 146 w 192"/>
              <a:gd name="T37" fmla="*/ 65 h 180"/>
              <a:gd name="T38" fmla="*/ 122 w 192"/>
              <a:gd name="T39" fmla="*/ 89 h 180"/>
              <a:gd name="T40" fmla="*/ 98 w 192"/>
              <a:gd name="T41" fmla="*/ 113 h 180"/>
              <a:gd name="T42" fmla="*/ 48 w 192"/>
              <a:gd name="T43" fmla="*/ 163 h 180"/>
              <a:gd name="T44" fmla="*/ 32 w 192"/>
              <a:gd name="T45" fmla="*/ 170 h 180"/>
              <a:gd name="T46" fmla="*/ 16 w 192"/>
              <a:gd name="T47" fmla="*/ 163 h 180"/>
              <a:gd name="T48" fmla="*/ 9 w 192"/>
              <a:gd name="T49" fmla="*/ 147 h 180"/>
              <a:gd name="T50" fmla="*/ 16 w 192"/>
              <a:gd name="T51" fmla="*/ 131 h 180"/>
              <a:gd name="T52" fmla="*/ 28 w 192"/>
              <a:gd name="T53" fmla="*/ 119 h 180"/>
              <a:gd name="T54" fmla="*/ 90 w 192"/>
              <a:gd name="T55" fmla="*/ 57 h 180"/>
              <a:gd name="T56" fmla="*/ 127 w 192"/>
              <a:gd name="T57" fmla="*/ 20 h 180"/>
              <a:gd name="T58" fmla="*/ 149 w 192"/>
              <a:gd name="T59" fmla="*/ 11 h 180"/>
              <a:gd name="T60" fmla="*/ 172 w 192"/>
              <a:gd name="T61" fmla="*/ 20 h 180"/>
              <a:gd name="T62" fmla="*/ 181 w 192"/>
              <a:gd name="T63" fmla="*/ 42 h 180"/>
              <a:gd name="T64" fmla="*/ 172 w 192"/>
              <a:gd name="T65" fmla="*/ 64 h 180"/>
              <a:gd name="T66" fmla="*/ 86 w 192"/>
              <a:gd name="T67" fmla="*/ 150 h 180"/>
              <a:gd name="T68" fmla="*/ 91 w 192"/>
              <a:gd name="T69" fmla="*/ 155 h 180"/>
              <a:gd name="T70" fmla="*/ 177 w 192"/>
              <a:gd name="T71" fmla="*/ 69 h 180"/>
              <a:gd name="T72" fmla="*/ 177 w 192"/>
              <a:gd name="T73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80">
                <a:moveTo>
                  <a:pt x="177" y="15"/>
                </a:moveTo>
                <a:cubicBezTo>
                  <a:pt x="162" y="0"/>
                  <a:pt x="137" y="0"/>
                  <a:pt x="122" y="15"/>
                </a:cubicBezTo>
                <a:cubicBezTo>
                  <a:pt x="85" y="52"/>
                  <a:pt x="85" y="52"/>
                  <a:pt x="85" y="52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138"/>
                  <a:pt x="0" y="157"/>
                  <a:pt x="11" y="168"/>
                </a:cubicBezTo>
                <a:cubicBezTo>
                  <a:pt x="23" y="180"/>
                  <a:pt x="42" y="180"/>
                  <a:pt x="53" y="16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9" y="62"/>
                  <a:pt x="159" y="49"/>
                  <a:pt x="151" y="41"/>
                </a:cubicBezTo>
                <a:cubicBezTo>
                  <a:pt x="143" y="33"/>
                  <a:pt x="130" y="33"/>
                  <a:pt x="122" y="41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30" y="44"/>
                  <a:pt x="133" y="42"/>
                  <a:pt x="137" y="42"/>
                </a:cubicBezTo>
                <a:cubicBezTo>
                  <a:pt x="140" y="42"/>
                  <a:pt x="143" y="44"/>
                  <a:pt x="146" y="46"/>
                </a:cubicBezTo>
                <a:cubicBezTo>
                  <a:pt x="149" y="49"/>
                  <a:pt x="150" y="52"/>
                  <a:pt x="150" y="56"/>
                </a:cubicBezTo>
                <a:cubicBezTo>
                  <a:pt x="150" y="59"/>
                  <a:pt x="149" y="63"/>
                  <a:pt x="146" y="65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4" y="168"/>
                  <a:pt x="38" y="170"/>
                  <a:pt x="32" y="170"/>
                </a:cubicBezTo>
                <a:cubicBezTo>
                  <a:pt x="26" y="170"/>
                  <a:pt x="21" y="168"/>
                  <a:pt x="16" y="163"/>
                </a:cubicBezTo>
                <a:cubicBezTo>
                  <a:pt x="12" y="159"/>
                  <a:pt x="9" y="153"/>
                  <a:pt x="9" y="147"/>
                </a:cubicBezTo>
                <a:cubicBezTo>
                  <a:pt x="9" y="141"/>
                  <a:pt x="12" y="136"/>
                  <a:pt x="16" y="131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90" y="57"/>
                  <a:pt x="90" y="57"/>
                  <a:pt x="90" y="57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33" y="14"/>
                  <a:pt x="141" y="11"/>
                  <a:pt x="149" y="11"/>
                </a:cubicBezTo>
                <a:cubicBezTo>
                  <a:pt x="157" y="11"/>
                  <a:pt x="166" y="14"/>
                  <a:pt x="172" y="20"/>
                </a:cubicBezTo>
                <a:cubicBezTo>
                  <a:pt x="178" y="26"/>
                  <a:pt x="181" y="34"/>
                  <a:pt x="181" y="42"/>
                </a:cubicBezTo>
                <a:cubicBezTo>
                  <a:pt x="181" y="50"/>
                  <a:pt x="178" y="58"/>
                  <a:pt x="172" y="64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92" y="54"/>
                  <a:pt x="192" y="30"/>
                  <a:pt x="177" y="1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6274496" y="3887745"/>
            <a:ext cx="315498" cy="346277"/>
            <a:chOff x="6372226" y="3246438"/>
            <a:chExt cx="325438" cy="357187"/>
          </a:xfrm>
        </p:grpSpPr>
        <p:sp>
          <p:nvSpPr>
            <p:cNvPr id="146" name="Freeform 125"/>
            <p:cNvSpPr>
              <a:spLocks noEditPoints="1"/>
            </p:cNvSpPr>
            <p:nvPr/>
          </p:nvSpPr>
          <p:spPr bwMode="auto">
            <a:xfrm>
              <a:off x="6372226" y="3536950"/>
              <a:ext cx="325438" cy="66675"/>
            </a:xfrm>
            <a:custGeom>
              <a:avLst/>
              <a:gdLst>
                <a:gd name="T0" fmla="*/ 128 w 143"/>
                <a:gd name="T1" fmla="*/ 29 h 29"/>
                <a:gd name="T2" fmla="*/ 14 w 143"/>
                <a:gd name="T3" fmla="*/ 29 h 29"/>
                <a:gd name="T4" fmla="*/ 0 w 143"/>
                <a:gd name="T5" fmla="*/ 15 h 29"/>
                <a:gd name="T6" fmla="*/ 14 w 143"/>
                <a:gd name="T7" fmla="*/ 0 h 29"/>
                <a:gd name="T8" fmla="*/ 54 w 143"/>
                <a:gd name="T9" fmla="*/ 0 h 29"/>
                <a:gd name="T10" fmla="*/ 58 w 143"/>
                <a:gd name="T11" fmla="*/ 7 h 29"/>
                <a:gd name="T12" fmla="*/ 71 w 143"/>
                <a:gd name="T13" fmla="*/ 16 h 29"/>
                <a:gd name="T14" fmla="*/ 84 w 143"/>
                <a:gd name="T15" fmla="*/ 7 h 29"/>
                <a:gd name="T16" fmla="*/ 88 w 143"/>
                <a:gd name="T17" fmla="*/ 0 h 29"/>
                <a:gd name="T18" fmla="*/ 128 w 143"/>
                <a:gd name="T19" fmla="*/ 0 h 29"/>
                <a:gd name="T20" fmla="*/ 143 w 143"/>
                <a:gd name="T21" fmla="*/ 15 h 29"/>
                <a:gd name="T22" fmla="*/ 128 w 143"/>
                <a:gd name="T23" fmla="*/ 29 h 29"/>
                <a:gd name="T24" fmla="*/ 14 w 143"/>
                <a:gd name="T25" fmla="*/ 4 h 29"/>
                <a:gd name="T26" fmla="*/ 4 w 143"/>
                <a:gd name="T27" fmla="*/ 15 h 29"/>
                <a:gd name="T28" fmla="*/ 14 w 143"/>
                <a:gd name="T29" fmla="*/ 25 h 29"/>
                <a:gd name="T30" fmla="*/ 128 w 143"/>
                <a:gd name="T31" fmla="*/ 25 h 29"/>
                <a:gd name="T32" fmla="*/ 139 w 143"/>
                <a:gd name="T33" fmla="*/ 15 h 29"/>
                <a:gd name="T34" fmla="*/ 128 w 143"/>
                <a:gd name="T35" fmla="*/ 4 h 29"/>
                <a:gd name="T36" fmla="*/ 91 w 143"/>
                <a:gd name="T37" fmla="*/ 4 h 29"/>
                <a:gd name="T38" fmla="*/ 88 w 143"/>
                <a:gd name="T39" fmla="*/ 9 h 29"/>
                <a:gd name="T40" fmla="*/ 71 w 143"/>
                <a:gd name="T41" fmla="*/ 20 h 29"/>
                <a:gd name="T42" fmla="*/ 55 w 143"/>
                <a:gd name="T43" fmla="*/ 9 h 29"/>
                <a:gd name="T44" fmla="*/ 52 w 143"/>
                <a:gd name="T45" fmla="*/ 4 h 29"/>
                <a:gd name="T46" fmla="*/ 14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8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13"/>
                    <a:pt x="66" y="16"/>
                    <a:pt x="71" y="16"/>
                  </a:cubicBezTo>
                  <a:cubicBezTo>
                    <a:pt x="76" y="16"/>
                    <a:pt x="81" y="13"/>
                    <a:pt x="84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6" y="0"/>
                    <a:pt x="143" y="6"/>
                    <a:pt x="143" y="15"/>
                  </a:cubicBezTo>
                  <a:cubicBezTo>
                    <a:pt x="143" y="23"/>
                    <a:pt x="136" y="29"/>
                    <a:pt x="128" y="29"/>
                  </a:cubicBezTo>
                  <a:close/>
                  <a:moveTo>
                    <a:pt x="14" y="4"/>
                  </a:moveTo>
                  <a:cubicBezTo>
                    <a:pt x="8" y="4"/>
                    <a:pt x="4" y="9"/>
                    <a:pt x="4" y="15"/>
                  </a:cubicBezTo>
                  <a:cubicBezTo>
                    <a:pt x="4" y="20"/>
                    <a:pt x="8" y="25"/>
                    <a:pt x="14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25"/>
                    <a:pt x="139" y="20"/>
                    <a:pt x="139" y="15"/>
                  </a:cubicBezTo>
                  <a:cubicBezTo>
                    <a:pt x="139" y="9"/>
                    <a:pt x="134" y="4"/>
                    <a:pt x="128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4" y="16"/>
                    <a:pt x="78" y="20"/>
                    <a:pt x="71" y="20"/>
                  </a:cubicBezTo>
                  <a:cubicBezTo>
                    <a:pt x="65" y="20"/>
                    <a:pt x="59" y="16"/>
                    <a:pt x="55" y="9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26"/>
            <p:cNvSpPr>
              <a:spLocks noEditPoints="1"/>
            </p:cNvSpPr>
            <p:nvPr/>
          </p:nvSpPr>
          <p:spPr bwMode="auto">
            <a:xfrm>
              <a:off x="6424614" y="3246438"/>
              <a:ext cx="219075" cy="290513"/>
            </a:xfrm>
            <a:custGeom>
              <a:avLst/>
              <a:gdLst>
                <a:gd name="T0" fmla="*/ 48 w 96"/>
                <a:gd name="T1" fmla="*/ 128 h 128"/>
                <a:gd name="T2" fmla="*/ 38 w 96"/>
                <a:gd name="T3" fmla="*/ 122 h 128"/>
                <a:gd name="T4" fmla="*/ 3 w 96"/>
                <a:gd name="T5" fmla="*/ 60 h 128"/>
                <a:gd name="T6" fmla="*/ 2 w 96"/>
                <a:gd name="T7" fmla="*/ 48 h 128"/>
                <a:gd name="T8" fmla="*/ 13 w 96"/>
                <a:gd name="T9" fmla="*/ 43 h 128"/>
                <a:gd name="T10" fmla="*/ 23 w 96"/>
                <a:gd name="T11" fmla="*/ 43 h 128"/>
                <a:gd name="T12" fmla="*/ 23 w 96"/>
                <a:gd name="T13" fmla="*/ 18 h 128"/>
                <a:gd name="T14" fmla="*/ 41 w 96"/>
                <a:gd name="T15" fmla="*/ 0 h 128"/>
                <a:gd name="T16" fmla="*/ 55 w 96"/>
                <a:gd name="T17" fmla="*/ 0 h 128"/>
                <a:gd name="T18" fmla="*/ 74 w 96"/>
                <a:gd name="T19" fmla="*/ 18 h 128"/>
                <a:gd name="T20" fmla="*/ 74 w 96"/>
                <a:gd name="T21" fmla="*/ 43 h 128"/>
                <a:gd name="T22" fmla="*/ 84 w 96"/>
                <a:gd name="T23" fmla="*/ 43 h 128"/>
                <a:gd name="T24" fmla="*/ 94 w 96"/>
                <a:gd name="T25" fmla="*/ 48 h 128"/>
                <a:gd name="T26" fmla="*/ 93 w 96"/>
                <a:gd name="T27" fmla="*/ 60 h 128"/>
                <a:gd name="T28" fmla="*/ 58 w 96"/>
                <a:gd name="T29" fmla="*/ 122 h 128"/>
                <a:gd name="T30" fmla="*/ 48 w 96"/>
                <a:gd name="T31" fmla="*/ 128 h 128"/>
                <a:gd name="T32" fmla="*/ 13 w 96"/>
                <a:gd name="T33" fmla="*/ 51 h 128"/>
                <a:gd name="T34" fmla="*/ 9 w 96"/>
                <a:gd name="T35" fmla="*/ 52 h 128"/>
                <a:gd name="T36" fmla="*/ 10 w 96"/>
                <a:gd name="T37" fmla="*/ 56 h 128"/>
                <a:gd name="T38" fmla="*/ 45 w 96"/>
                <a:gd name="T39" fmla="*/ 118 h 128"/>
                <a:gd name="T40" fmla="*/ 48 w 96"/>
                <a:gd name="T41" fmla="*/ 120 h 128"/>
                <a:gd name="T42" fmla="*/ 51 w 96"/>
                <a:gd name="T43" fmla="*/ 118 h 128"/>
                <a:gd name="T44" fmla="*/ 87 w 96"/>
                <a:gd name="T45" fmla="*/ 56 h 128"/>
                <a:gd name="T46" fmla="*/ 87 w 96"/>
                <a:gd name="T47" fmla="*/ 52 h 128"/>
                <a:gd name="T48" fmla="*/ 84 w 96"/>
                <a:gd name="T49" fmla="*/ 51 h 128"/>
                <a:gd name="T50" fmla="*/ 66 w 96"/>
                <a:gd name="T51" fmla="*/ 51 h 128"/>
                <a:gd name="T52" fmla="*/ 66 w 96"/>
                <a:gd name="T53" fmla="*/ 18 h 128"/>
                <a:gd name="T54" fmla="*/ 55 w 96"/>
                <a:gd name="T55" fmla="*/ 8 h 128"/>
                <a:gd name="T56" fmla="*/ 41 w 96"/>
                <a:gd name="T57" fmla="*/ 8 h 128"/>
                <a:gd name="T58" fmla="*/ 31 w 96"/>
                <a:gd name="T59" fmla="*/ 18 h 128"/>
                <a:gd name="T60" fmla="*/ 31 w 96"/>
                <a:gd name="T61" fmla="*/ 51 h 128"/>
                <a:gd name="T62" fmla="*/ 13 w 96"/>
                <a:gd name="T6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48" y="128"/>
                  </a:moveTo>
                  <a:cubicBezTo>
                    <a:pt x="44" y="128"/>
                    <a:pt x="41" y="126"/>
                    <a:pt x="38" y="122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6"/>
                    <a:pt x="0" y="52"/>
                    <a:pt x="2" y="48"/>
                  </a:cubicBezTo>
                  <a:cubicBezTo>
                    <a:pt x="4" y="45"/>
                    <a:pt x="8" y="43"/>
                    <a:pt x="1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3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5" y="0"/>
                    <a:pt x="74" y="8"/>
                    <a:pt x="74" y="18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8" y="43"/>
                    <a:pt x="92" y="45"/>
                    <a:pt x="94" y="48"/>
                  </a:cubicBezTo>
                  <a:cubicBezTo>
                    <a:pt x="96" y="52"/>
                    <a:pt x="96" y="56"/>
                    <a:pt x="93" y="60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6" y="126"/>
                    <a:pt x="52" y="128"/>
                    <a:pt x="48" y="128"/>
                  </a:cubicBezTo>
                  <a:close/>
                  <a:moveTo>
                    <a:pt x="13" y="51"/>
                  </a:moveTo>
                  <a:cubicBezTo>
                    <a:pt x="11" y="51"/>
                    <a:pt x="10" y="52"/>
                    <a:pt x="9" y="52"/>
                  </a:cubicBezTo>
                  <a:cubicBezTo>
                    <a:pt x="9" y="53"/>
                    <a:pt x="9" y="55"/>
                    <a:pt x="10" y="56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7" y="120"/>
                    <a:pt x="48" y="120"/>
                  </a:cubicBezTo>
                  <a:cubicBezTo>
                    <a:pt x="49" y="120"/>
                    <a:pt x="50" y="119"/>
                    <a:pt x="51" y="118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5"/>
                    <a:pt x="88" y="53"/>
                    <a:pt x="87" y="52"/>
                  </a:cubicBezTo>
                  <a:cubicBezTo>
                    <a:pt x="87" y="52"/>
                    <a:pt x="85" y="51"/>
                    <a:pt x="84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1" y="8"/>
                    <a:pt x="55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6" y="8"/>
                    <a:pt x="31" y="12"/>
                    <a:pt x="31" y="18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13" y="5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120952" y="3887745"/>
            <a:ext cx="315498" cy="346277"/>
            <a:chOff x="7245351" y="3246438"/>
            <a:chExt cx="325438" cy="357187"/>
          </a:xfrm>
        </p:grpSpPr>
        <p:sp>
          <p:nvSpPr>
            <p:cNvPr id="148" name="Freeform 127"/>
            <p:cNvSpPr>
              <a:spLocks noEditPoints="1"/>
            </p:cNvSpPr>
            <p:nvPr/>
          </p:nvSpPr>
          <p:spPr bwMode="auto">
            <a:xfrm>
              <a:off x="7245351" y="3536950"/>
              <a:ext cx="325438" cy="66675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28"/>
            <p:cNvSpPr>
              <a:spLocks noEditPoints="1"/>
            </p:cNvSpPr>
            <p:nvPr/>
          </p:nvSpPr>
          <p:spPr bwMode="auto">
            <a:xfrm>
              <a:off x="7300914" y="3246438"/>
              <a:ext cx="217488" cy="2905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401877" y="3876971"/>
            <a:ext cx="383213" cy="373980"/>
            <a:chOff x="5472114" y="3235325"/>
            <a:chExt cx="395287" cy="385763"/>
          </a:xfrm>
        </p:grpSpPr>
        <p:sp>
          <p:nvSpPr>
            <p:cNvPr id="150" name="Freeform 129"/>
            <p:cNvSpPr>
              <a:spLocks noEditPoints="1"/>
            </p:cNvSpPr>
            <p:nvPr/>
          </p:nvSpPr>
          <p:spPr bwMode="auto">
            <a:xfrm>
              <a:off x="5673726" y="3448050"/>
              <a:ext cx="193675" cy="173038"/>
            </a:xfrm>
            <a:custGeom>
              <a:avLst/>
              <a:gdLst>
                <a:gd name="T0" fmla="*/ 60 w 85"/>
                <a:gd name="T1" fmla="*/ 76 h 76"/>
                <a:gd name="T2" fmla="*/ 60 w 85"/>
                <a:gd name="T3" fmla="*/ 76 h 76"/>
                <a:gd name="T4" fmla="*/ 52 w 85"/>
                <a:gd name="T5" fmla="*/ 73 h 76"/>
                <a:gd name="T6" fmla="*/ 0 w 85"/>
                <a:gd name="T7" fmla="*/ 22 h 76"/>
                <a:gd name="T8" fmla="*/ 13 w 85"/>
                <a:gd name="T9" fmla="*/ 9 h 76"/>
                <a:gd name="T10" fmla="*/ 30 w 85"/>
                <a:gd name="T11" fmla="*/ 1 h 76"/>
                <a:gd name="T12" fmla="*/ 33 w 85"/>
                <a:gd name="T13" fmla="*/ 0 h 76"/>
                <a:gd name="T14" fmla="*/ 79 w 85"/>
                <a:gd name="T15" fmla="*/ 46 h 76"/>
                <a:gd name="T16" fmla="*/ 74 w 85"/>
                <a:gd name="T17" fmla="*/ 69 h 76"/>
                <a:gd name="T18" fmla="*/ 60 w 85"/>
                <a:gd name="T19" fmla="*/ 76 h 76"/>
                <a:gd name="T20" fmla="*/ 58 w 85"/>
                <a:gd name="T21" fmla="*/ 68 h 76"/>
                <a:gd name="T22" fmla="*/ 60 w 85"/>
                <a:gd name="T23" fmla="*/ 68 h 76"/>
                <a:gd name="T24" fmla="*/ 68 w 85"/>
                <a:gd name="T25" fmla="*/ 63 h 76"/>
                <a:gd name="T26" fmla="*/ 73 w 85"/>
                <a:gd name="T27" fmla="*/ 52 h 76"/>
                <a:gd name="T28" fmla="*/ 30 w 85"/>
                <a:gd name="T29" fmla="*/ 9 h 76"/>
                <a:gd name="T30" fmla="*/ 18 w 85"/>
                <a:gd name="T31" fmla="*/ 14 h 76"/>
                <a:gd name="T32" fmla="*/ 11 w 85"/>
                <a:gd name="T33" fmla="*/ 21 h 76"/>
                <a:gd name="T34" fmla="*/ 58 w 85"/>
                <a:gd name="T35" fmla="*/ 68 h 76"/>
                <a:gd name="T36" fmla="*/ 58 w 85"/>
                <a:gd name="T3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76">
                  <a:moveTo>
                    <a:pt x="60" y="76"/>
                  </a:moveTo>
                  <a:cubicBezTo>
                    <a:pt x="60" y="76"/>
                    <a:pt x="60" y="76"/>
                    <a:pt x="60" y="76"/>
                  </a:cubicBezTo>
                  <a:cubicBezTo>
                    <a:pt x="55" y="76"/>
                    <a:pt x="52" y="74"/>
                    <a:pt x="52" y="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7" y="5"/>
                    <a:pt x="30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9"/>
                    <a:pt x="85" y="58"/>
                    <a:pt x="74" y="69"/>
                  </a:cubicBezTo>
                  <a:cubicBezTo>
                    <a:pt x="69" y="74"/>
                    <a:pt x="64" y="76"/>
                    <a:pt x="60" y="76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8"/>
                    <a:pt x="60" y="68"/>
                  </a:cubicBezTo>
                  <a:cubicBezTo>
                    <a:pt x="62" y="68"/>
                    <a:pt x="65" y="66"/>
                    <a:pt x="68" y="63"/>
                  </a:cubicBezTo>
                  <a:cubicBezTo>
                    <a:pt x="76" y="56"/>
                    <a:pt x="73" y="52"/>
                    <a:pt x="73" y="5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12"/>
                    <a:pt x="19" y="14"/>
                    <a:pt x="18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30"/>
            <p:cNvSpPr>
              <a:spLocks noEditPoints="1"/>
            </p:cNvSpPr>
            <p:nvPr/>
          </p:nvSpPr>
          <p:spPr bwMode="auto">
            <a:xfrm>
              <a:off x="5472114" y="3235325"/>
              <a:ext cx="184150" cy="180975"/>
            </a:xfrm>
            <a:custGeom>
              <a:avLst/>
              <a:gdLst>
                <a:gd name="T0" fmla="*/ 65 w 81"/>
                <a:gd name="T1" fmla="*/ 80 h 80"/>
                <a:gd name="T2" fmla="*/ 32 w 81"/>
                <a:gd name="T3" fmla="*/ 47 h 80"/>
                <a:gd name="T4" fmla="*/ 18 w 81"/>
                <a:gd name="T5" fmla="*/ 41 h 80"/>
                <a:gd name="T6" fmla="*/ 0 w 81"/>
                <a:gd name="T7" fmla="*/ 15 h 80"/>
                <a:gd name="T8" fmla="*/ 15 w 81"/>
                <a:gd name="T9" fmla="*/ 0 h 80"/>
                <a:gd name="T10" fmla="*/ 42 w 81"/>
                <a:gd name="T11" fmla="*/ 17 h 80"/>
                <a:gd name="T12" fmla="*/ 48 w 81"/>
                <a:gd name="T13" fmla="*/ 31 h 80"/>
                <a:gd name="T14" fmla="*/ 81 w 81"/>
                <a:gd name="T15" fmla="*/ 64 h 80"/>
                <a:gd name="T16" fmla="*/ 79 w 81"/>
                <a:gd name="T17" fmla="*/ 67 h 80"/>
                <a:gd name="T18" fmla="*/ 74 w 81"/>
                <a:gd name="T19" fmla="*/ 72 h 80"/>
                <a:gd name="T20" fmla="*/ 74 w 81"/>
                <a:gd name="T21" fmla="*/ 73 h 80"/>
                <a:gd name="T22" fmla="*/ 65 w 81"/>
                <a:gd name="T23" fmla="*/ 80 h 80"/>
                <a:gd name="T24" fmla="*/ 23 w 81"/>
                <a:gd name="T25" fmla="*/ 35 h 80"/>
                <a:gd name="T26" fmla="*/ 36 w 81"/>
                <a:gd name="T27" fmla="*/ 41 h 80"/>
                <a:gd name="T28" fmla="*/ 65 w 81"/>
                <a:gd name="T29" fmla="*/ 70 h 80"/>
                <a:gd name="T30" fmla="*/ 69 w 81"/>
                <a:gd name="T31" fmla="*/ 66 h 80"/>
                <a:gd name="T32" fmla="*/ 70 w 81"/>
                <a:gd name="T33" fmla="*/ 65 h 80"/>
                <a:gd name="T34" fmla="*/ 41 w 81"/>
                <a:gd name="T35" fmla="*/ 36 h 80"/>
                <a:gd name="T36" fmla="*/ 35 w 81"/>
                <a:gd name="T37" fmla="*/ 22 h 80"/>
                <a:gd name="T38" fmla="*/ 16 w 81"/>
                <a:gd name="T39" fmla="*/ 10 h 80"/>
                <a:gd name="T40" fmla="*/ 11 w 81"/>
                <a:gd name="T41" fmla="*/ 16 h 80"/>
                <a:gd name="T42" fmla="*/ 23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65" y="80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7" y="69"/>
                    <a:pt x="76" y="71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lnTo>
                    <a:pt x="65" y="80"/>
                  </a:lnTo>
                  <a:close/>
                  <a:moveTo>
                    <a:pt x="23" y="35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0" y="65"/>
                    <a:pt x="70" y="6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6"/>
                    <a:pt x="11" y="16"/>
                    <a:pt x="11" y="16"/>
                  </a:cubicBezTo>
                  <a:lnTo>
                    <a:pt x="23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1"/>
            <p:cNvSpPr>
              <a:spLocks noEditPoints="1"/>
            </p:cNvSpPr>
            <p:nvPr/>
          </p:nvSpPr>
          <p:spPr bwMode="auto">
            <a:xfrm>
              <a:off x="5478464" y="3259138"/>
              <a:ext cx="361950" cy="341313"/>
            </a:xfrm>
            <a:custGeom>
              <a:avLst/>
              <a:gdLst>
                <a:gd name="T0" fmla="*/ 127 w 159"/>
                <a:gd name="T1" fmla="*/ 4 h 150"/>
                <a:gd name="T2" fmla="*/ 140 w 159"/>
                <a:gd name="T3" fmla="*/ 6 h 150"/>
                <a:gd name="T4" fmla="*/ 123 w 159"/>
                <a:gd name="T5" fmla="*/ 13 h 150"/>
                <a:gd name="T6" fmla="*/ 121 w 159"/>
                <a:gd name="T7" fmla="*/ 14 h 150"/>
                <a:gd name="T8" fmla="*/ 121 w 159"/>
                <a:gd name="T9" fmla="*/ 16 h 150"/>
                <a:gd name="T10" fmla="*/ 120 w 159"/>
                <a:gd name="T11" fmla="*/ 23 h 150"/>
                <a:gd name="T12" fmla="*/ 120 w 159"/>
                <a:gd name="T13" fmla="*/ 24 h 150"/>
                <a:gd name="T14" fmla="*/ 120 w 159"/>
                <a:gd name="T15" fmla="*/ 25 h 150"/>
                <a:gd name="T16" fmla="*/ 126 w 159"/>
                <a:gd name="T17" fmla="*/ 39 h 150"/>
                <a:gd name="T18" fmla="*/ 128 w 159"/>
                <a:gd name="T19" fmla="*/ 43 h 150"/>
                <a:gd name="T20" fmla="*/ 131 w 159"/>
                <a:gd name="T21" fmla="*/ 41 h 150"/>
                <a:gd name="T22" fmla="*/ 152 w 159"/>
                <a:gd name="T23" fmla="*/ 32 h 150"/>
                <a:gd name="T24" fmla="*/ 135 w 159"/>
                <a:gd name="T25" fmla="*/ 50 h 150"/>
                <a:gd name="T26" fmla="*/ 132 w 159"/>
                <a:gd name="T27" fmla="*/ 52 h 150"/>
                <a:gd name="T28" fmla="*/ 133 w 159"/>
                <a:gd name="T29" fmla="*/ 56 h 150"/>
                <a:gd name="T30" fmla="*/ 138 w 159"/>
                <a:gd name="T31" fmla="*/ 68 h 150"/>
                <a:gd name="T32" fmla="*/ 90 w 159"/>
                <a:gd name="T33" fmla="*/ 83 h 150"/>
                <a:gd name="T34" fmla="*/ 33 w 159"/>
                <a:gd name="T35" fmla="*/ 142 h 150"/>
                <a:gd name="T36" fmla="*/ 23 w 159"/>
                <a:gd name="T37" fmla="*/ 146 h 150"/>
                <a:gd name="T38" fmla="*/ 15 w 159"/>
                <a:gd name="T39" fmla="*/ 142 h 150"/>
                <a:gd name="T40" fmla="*/ 15 w 159"/>
                <a:gd name="T41" fmla="*/ 123 h 150"/>
                <a:gd name="T42" fmla="*/ 80 w 159"/>
                <a:gd name="T43" fmla="*/ 71 h 150"/>
                <a:gd name="T44" fmla="*/ 80 w 159"/>
                <a:gd name="T45" fmla="*/ 71 h 150"/>
                <a:gd name="T46" fmla="*/ 80 w 159"/>
                <a:gd name="T47" fmla="*/ 70 h 150"/>
                <a:gd name="T48" fmla="*/ 102 w 159"/>
                <a:gd name="T49" fmla="*/ 23 h 150"/>
                <a:gd name="T50" fmla="*/ 104 w 159"/>
                <a:gd name="T51" fmla="*/ 15 h 150"/>
                <a:gd name="T52" fmla="*/ 121 w 159"/>
                <a:gd name="T53" fmla="*/ 4 h 150"/>
                <a:gd name="T54" fmla="*/ 122 w 159"/>
                <a:gd name="T55" fmla="*/ 4 h 150"/>
                <a:gd name="T56" fmla="*/ 127 w 159"/>
                <a:gd name="T57" fmla="*/ 4 h 150"/>
                <a:gd name="T58" fmla="*/ 127 w 159"/>
                <a:gd name="T59" fmla="*/ 4 h 150"/>
                <a:gd name="T60" fmla="*/ 24 w 159"/>
                <a:gd name="T61" fmla="*/ 142 h 150"/>
                <a:gd name="T62" fmla="*/ 31 w 159"/>
                <a:gd name="T63" fmla="*/ 139 h 150"/>
                <a:gd name="T64" fmla="*/ 31 w 159"/>
                <a:gd name="T65" fmla="*/ 125 h 150"/>
                <a:gd name="T66" fmla="*/ 24 w 159"/>
                <a:gd name="T67" fmla="*/ 122 h 150"/>
                <a:gd name="T68" fmla="*/ 17 w 159"/>
                <a:gd name="T69" fmla="*/ 125 h 150"/>
                <a:gd name="T70" fmla="*/ 17 w 159"/>
                <a:gd name="T71" fmla="*/ 139 h 150"/>
                <a:gd name="T72" fmla="*/ 24 w 159"/>
                <a:gd name="T73" fmla="*/ 142 h 150"/>
                <a:gd name="T74" fmla="*/ 127 w 159"/>
                <a:gd name="T75" fmla="*/ 0 h 150"/>
                <a:gd name="T76" fmla="*/ 121 w 159"/>
                <a:gd name="T77" fmla="*/ 0 h 150"/>
                <a:gd name="T78" fmla="*/ 100 w 159"/>
                <a:gd name="T79" fmla="*/ 13 h 150"/>
                <a:gd name="T80" fmla="*/ 77 w 159"/>
                <a:gd name="T81" fmla="*/ 68 h 150"/>
                <a:gd name="T82" fmla="*/ 12 w 159"/>
                <a:gd name="T83" fmla="*/ 120 h 150"/>
                <a:gd name="T84" fmla="*/ 12 w 159"/>
                <a:gd name="T85" fmla="*/ 145 h 150"/>
                <a:gd name="T86" fmla="*/ 23 w 159"/>
                <a:gd name="T87" fmla="*/ 150 h 150"/>
                <a:gd name="T88" fmla="*/ 36 w 159"/>
                <a:gd name="T89" fmla="*/ 145 h 150"/>
                <a:gd name="T90" fmla="*/ 93 w 159"/>
                <a:gd name="T91" fmla="*/ 85 h 150"/>
                <a:gd name="T92" fmla="*/ 144 w 159"/>
                <a:gd name="T93" fmla="*/ 71 h 150"/>
                <a:gd name="T94" fmla="*/ 137 w 159"/>
                <a:gd name="T95" fmla="*/ 54 h 150"/>
                <a:gd name="T96" fmla="*/ 159 w 159"/>
                <a:gd name="T97" fmla="*/ 25 h 150"/>
                <a:gd name="T98" fmla="*/ 130 w 159"/>
                <a:gd name="T99" fmla="*/ 37 h 150"/>
                <a:gd name="T100" fmla="*/ 124 w 159"/>
                <a:gd name="T101" fmla="*/ 24 h 150"/>
                <a:gd name="T102" fmla="*/ 125 w 159"/>
                <a:gd name="T103" fmla="*/ 17 h 150"/>
                <a:gd name="T104" fmla="*/ 149 w 159"/>
                <a:gd name="T105" fmla="*/ 6 h 150"/>
                <a:gd name="T106" fmla="*/ 127 w 159"/>
                <a:gd name="T107" fmla="*/ 0 h 150"/>
                <a:gd name="T108" fmla="*/ 24 w 159"/>
                <a:gd name="T109" fmla="*/ 138 h 150"/>
                <a:gd name="T110" fmla="*/ 20 w 159"/>
                <a:gd name="T111" fmla="*/ 136 h 150"/>
                <a:gd name="T112" fmla="*/ 20 w 159"/>
                <a:gd name="T113" fmla="*/ 128 h 150"/>
                <a:gd name="T114" fmla="*/ 24 w 159"/>
                <a:gd name="T115" fmla="*/ 126 h 150"/>
                <a:gd name="T116" fmla="*/ 29 w 159"/>
                <a:gd name="T117" fmla="*/ 128 h 150"/>
                <a:gd name="T118" fmla="*/ 29 w 159"/>
                <a:gd name="T119" fmla="*/ 136 h 150"/>
                <a:gd name="T120" fmla="*/ 24 w 159"/>
                <a:gd name="T1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" h="150">
                  <a:moveTo>
                    <a:pt x="127" y="4"/>
                  </a:moveTo>
                  <a:cubicBezTo>
                    <a:pt x="132" y="4"/>
                    <a:pt x="136" y="5"/>
                    <a:pt x="140" y="6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8" y="38"/>
                    <a:pt x="143" y="46"/>
                    <a:pt x="135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26" y="69"/>
                    <a:pt x="98" y="74"/>
                    <a:pt x="90" y="83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3" y="142"/>
                    <a:pt x="28" y="146"/>
                    <a:pt x="23" y="146"/>
                  </a:cubicBezTo>
                  <a:cubicBezTo>
                    <a:pt x="20" y="146"/>
                    <a:pt x="17" y="144"/>
                    <a:pt x="15" y="142"/>
                  </a:cubicBezTo>
                  <a:cubicBezTo>
                    <a:pt x="7" y="134"/>
                    <a:pt x="13" y="125"/>
                    <a:pt x="15" y="123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93" y="58"/>
                    <a:pt x="98" y="36"/>
                    <a:pt x="102" y="23"/>
                  </a:cubicBezTo>
                  <a:cubicBezTo>
                    <a:pt x="103" y="19"/>
                    <a:pt x="103" y="17"/>
                    <a:pt x="104" y="15"/>
                  </a:cubicBezTo>
                  <a:cubicBezTo>
                    <a:pt x="106" y="7"/>
                    <a:pt x="107" y="7"/>
                    <a:pt x="121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4" y="4"/>
                    <a:pt x="125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moveTo>
                    <a:pt x="24" y="142"/>
                  </a:moveTo>
                  <a:cubicBezTo>
                    <a:pt x="27" y="142"/>
                    <a:pt x="30" y="141"/>
                    <a:pt x="31" y="139"/>
                  </a:cubicBezTo>
                  <a:cubicBezTo>
                    <a:pt x="35" y="135"/>
                    <a:pt x="35" y="129"/>
                    <a:pt x="31" y="125"/>
                  </a:cubicBezTo>
                  <a:cubicBezTo>
                    <a:pt x="30" y="123"/>
                    <a:pt x="27" y="122"/>
                    <a:pt x="24" y="122"/>
                  </a:cubicBezTo>
                  <a:cubicBezTo>
                    <a:pt x="22" y="122"/>
                    <a:pt x="19" y="123"/>
                    <a:pt x="17" y="125"/>
                  </a:cubicBezTo>
                  <a:cubicBezTo>
                    <a:pt x="13" y="129"/>
                    <a:pt x="13" y="135"/>
                    <a:pt x="17" y="139"/>
                  </a:cubicBezTo>
                  <a:cubicBezTo>
                    <a:pt x="19" y="141"/>
                    <a:pt x="22" y="142"/>
                    <a:pt x="24" y="142"/>
                  </a:cubicBezTo>
                  <a:moveTo>
                    <a:pt x="127" y="0"/>
                  </a:moveTo>
                  <a:cubicBezTo>
                    <a:pt x="125" y="0"/>
                    <a:pt x="123" y="0"/>
                    <a:pt x="121" y="0"/>
                  </a:cubicBezTo>
                  <a:cubicBezTo>
                    <a:pt x="106" y="3"/>
                    <a:pt x="103" y="4"/>
                    <a:pt x="100" y="13"/>
                  </a:cubicBezTo>
                  <a:cubicBezTo>
                    <a:pt x="97" y="23"/>
                    <a:pt x="93" y="53"/>
                    <a:pt x="77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0"/>
                    <a:pt x="0" y="133"/>
                    <a:pt x="12" y="145"/>
                  </a:cubicBezTo>
                  <a:cubicBezTo>
                    <a:pt x="16" y="148"/>
                    <a:pt x="20" y="150"/>
                    <a:pt x="23" y="150"/>
                  </a:cubicBezTo>
                  <a:cubicBezTo>
                    <a:pt x="30" y="150"/>
                    <a:pt x="36" y="145"/>
                    <a:pt x="36" y="14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102" y="76"/>
                    <a:pt x="144" y="71"/>
                    <a:pt x="144" y="71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3" y="46"/>
                    <a:pt x="159" y="25"/>
                    <a:pt x="159" y="25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9" y="6"/>
                    <a:pt x="139" y="0"/>
                    <a:pt x="127" y="0"/>
                  </a:cubicBezTo>
                  <a:close/>
                  <a:moveTo>
                    <a:pt x="24" y="138"/>
                  </a:moveTo>
                  <a:cubicBezTo>
                    <a:pt x="23" y="138"/>
                    <a:pt x="21" y="138"/>
                    <a:pt x="20" y="136"/>
                  </a:cubicBezTo>
                  <a:cubicBezTo>
                    <a:pt x="17" y="134"/>
                    <a:pt x="17" y="130"/>
                    <a:pt x="20" y="128"/>
                  </a:cubicBezTo>
                  <a:cubicBezTo>
                    <a:pt x="21" y="127"/>
                    <a:pt x="23" y="126"/>
                    <a:pt x="24" y="126"/>
                  </a:cubicBezTo>
                  <a:cubicBezTo>
                    <a:pt x="26" y="126"/>
                    <a:pt x="27" y="127"/>
                    <a:pt x="29" y="128"/>
                  </a:cubicBezTo>
                  <a:cubicBezTo>
                    <a:pt x="31" y="130"/>
                    <a:pt x="31" y="134"/>
                    <a:pt x="29" y="136"/>
                  </a:cubicBezTo>
                  <a:cubicBezTo>
                    <a:pt x="27" y="138"/>
                    <a:pt x="26" y="138"/>
                    <a:pt x="24" y="13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7932011" y="3872355"/>
            <a:ext cx="403221" cy="378597"/>
            <a:chOff x="8081964" y="3230563"/>
            <a:chExt cx="415925" cy="390525"/>
          </a:xfrm>
          <a:solidFill>
            <a:srgbClr val="FC621E"/>
          </a:solidFill>
        </p:grpSpPr>
        <p:sp>
          <p:nvSpPr>
            <p:cNvPr id="153" name="Freeform 132"/>
            <p:cNvSpPr>
              <a:spLocks noEditPoints="1"/>
            </p:cNvSpPr>
            <p:nvPr/>
          </p:nvSpPr>
          <p:spPr bwMode="auto">
            <a:xfrm>
              <a:off x="8143876" y="3230563"/>
              <a:ext cx="201613" cy="147638"/>
            </a:xfrm>
            <a:custGeom>
              <a:avLst/>
              <a:gdLst>
                <a:gd name="T0" fmla="*/ 40 w 89"/>
                <a:gd name="T1" fmla="*/ 4 h 65"/>
                <a:gd name="T2" fmla="*/ 77 w 89"/>
                <a:gd name="T3" fmla="*/ 20 h 65"/>
                <a:gd name="T4" fmla="*/ 83 w 89"/>
                <a:gd name="T5" fmla="*/ 26 h 65"/>
                <a:gd name="T6" fmla="*/ 49 w 89"/>
                <a:gd name="T7" fmla="*/ 60 h 65"/>
                <a:gd name="T8" fmla="*/ 6 w 89"/>
                <a:gd name="T9" fmla="*/ 17 h 65"/>
                <a:gd name="T10" fmla="*/ 40 w 89"/>
                <a:gd name="T11" fmla="*/ 4 h 65"/>
                <a:gd name="T12" fmla="*/ 40 w 89"/>
                <a:gd name="T13" fmla="*/ 0 h 65"/>
                <a:gd name="T14" fmla="*/ 0 w 89"/>
                <a:gd name="T15" fmla="*/ 16 h 65"/>
                <a:gd name="T16" fmla="*/ 49 w 89"/>
                <a:gd name="T17" fmla="*/ 65 h 65"/>
                <a:gd name="T18" fmla="*/ 89 w 89"/>
                <a:gd name="T19" fmla="*/ 26 h 65"/>
                <a:gd name="T20" fmla="*/ 80 w 89"/>
                <a:gd name="T21" fmla="*/ 17 h 65"/>
                <a:gd name="T22" fmla="*/ 40 w 89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65">
                  <a:moveTo>
                    <a:pt x="40" y="4"/>
                  </a:moveTo>
                  <a:cubicBezTo>
                    <a:pt x="54" y="4"/>
                    <a:pt x="67" y="10"/>
                    <a:pt x="77" y="20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5" y="9"/>
                    <a:pt x="27" y="4"/>
                    <a:pt x="40" y="4"/>
                  </a:cubicBezTo>
                  <a:moveTo>
                    <a:pt x="40" y="0"/>
                  </a:moveTo>
                  <a:cubicBezTo>
                    <a:pt x="25" y="0"/>
                    <a:pt x="11" y="6"/>
                    <a:pt x="0" y="16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69" y="6"/>
                    <a:pt x="5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33"/>
            <p:cNvSpPr>
              <a:spLocks noEditPoints="1"/>
            </p:cNvSpPr>
            <p:nvPr/>
          </p:nvSpPr>
          <p:spPr bwMode="auto">
            <a:xfrm>
              <a:off x="8164514" y="3300413"/>
              <a:ext cx="333375" cy="320675"/>
            </a:xfrm>
            <a:custGeom>
              <a:avLst/>
              <a:gdLst>
                <a:gd name="T0" fmla="*/ 85 w 147"/>
                <a:gd name="T1" fmla="*/ 11 h 141"/>
                <a:gd name="T2" fmla="*/ 119 w 147"/>
                <a:gd name="T3" fmla="*/ 45 h 141"/>
                <a:gd name="T4" fmla="*/ 133 w 147"/>
                <a:gd name="T5" fmla="*/ 80 h 141"/>
                <a:gd name="T6" fmla="*/ 119 w 147"/>
                <a:gd name="T7" fmla="*/ 115 h 141"/>
                <a:gd name="T8" fmla="*/ 115 w 147"/>
                <a:gd name="T9" fmla="*/ 119 h 141"/>
                <a:gd name="T10" fmla="*/ 80 w 147"/>
                <a:gd name="T11" fmla="*/ 133 h 141"/>
                <a:gd name="T12" fmla="*/ 46 w 147"/>
                <a:gd name="T13" fmla="*/ 119 h 141"/>
                <a:gd name="T14" fmla="*/ 12 w 147"/>
                <a:gd name="T15" fmla="*/ 85 h 141"/>
                <a:gd name="T16" fmla="*/ 85 w 147"/>
                <a:gd name="T17" fmla="*/ 11 h 141"/>
                <a:gd name="T18" fmla="*/ 85 w 147"/>
                <a:gd name="T19" fmla="*/ 0 h 141"/>
                <a:gd name="T20" fmla="*/ 0 w 147"/>
                <a:gd name="T21" fmla="*/ 85 h 141"/>
                <a:gd name="T22" fmla="*/ 40 w 147"/>
                <a:gd name="T23" fmla="*/ 124 h 141"/>
                <a:gd name="T24" fmla="*/ 80 w 147"/>
                <a:gd name="T25" fmla="*/ 141 h 141"/>
                <a:gd name="T26" fmla="*/ 121 w 147"/>
                <a:gd name="T27" fmla="*/ 124 h 141"/>
                <a:gd name="T28" fmla="*/ 125 w 147"/>
                <a:gd name="T29" fmla="*/ 120 h 141"/>
                <a:gd name="T30" fmla="*/ 125 w 147"/>
                <a:gd name="T31" fmla="*/ 40 h 141"/>
                <a:gd name="T32" fmla="*/ 85 w 147"/>
                <a:gd name="T3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41">
                  <a:moveTo>
                    <a:pt x="85" y="11"/>
                  </a:moveTo>
                  <a:cubicBezTo>
                    <a:pt x="119" y="45"/>
                    <a:pt x="119" y="45"/>
                    <a:pt x="119" y="45"/>
                  </a:cubicBezTo>
                  <a:cubicBezTo>
                    <a:pt x="128" y="55"/>
                    <a:pt x="133" y="67"/>
                    <a:pt x="133" y="80"/>
                  </a:cubicBezTo>
                  <a:cubicBezTo>
                    <a:pt x="133" y="93"/>
                    <a:pt x="128" y="105"/>
                    <a:pt x="119" y="115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06" y="128"/>
                    <a:pt x="93" y="133"/>
                    <a:pt x="80" y="133"/>
                  </a:cubicBezTo>
                  <a:cubicBezTo>
                    <a:pt x="67" y="133"/>
                    <a:pt x="55" y="128"/>
                    <a:pt x="46" y="119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5" y="11"/>
                    <a:pt x="85" y="11"/>
                    <a:pt x="85" y="11"/>
                  </a:cubicBezTo>
                  <a:moveTo>
                    <a:pt x="85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51" y="135"/>
                    <a:pt x="66" y="141"/>
                    <a:pt x="80" y="141"/>
                  </a:cubicBezTo>
                  <a:cubicBezTo>
                    <a:pt x="95" y="141"/>
                    <a:pt x="109" y="135"/>
                    <a:pt x="121" y="124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47" y="98"/>
                    <a:pt x="147" y="62"/>
                    <a:pt x="125" y="40"/>
                  </a:cubicBezTo>
                  <a:cubicBezTo>
                    <a:pt x="85" y="0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34"/>
            <p:cNvSpPr>
              <a:spLocks noEditPoints="1"/>
            </p:cNvSpPr>
            <p:nvPr/>
          </p:nvSpPr>
          <p:spPr bwMode="auto">
            <a:xfrm>
              <a:off x="8081964" y="3279775"/>
              <a:ext cx="161925" cy="200025"/>
            </a:xfrm>
            <a:custGeom>
              <a:avLst/>
              <a:gdLst>
                <a:gd name="T0" fmla="*/ 22 w 71"/>
                <a:gd name="T1" fmla="*/ 6 h 88"/>
                <a:gd name="T2" fmla="*/ 65 w 71"/>
                <a:gd name="T3" fmla="*/ 49 h 88"/>
                <a:gd name="T4" fmla="*/ 31 w 71"/>
                <a:gd name="T5" fmla="*/ 83 h 88"/>
                <a:gd name="T6" fmla="*/ 25 w 71"/>
                <a:gd name="T7" fmla="*/ 77 h 88"/>
                <a:gd name="T8" fmla="*/ 22 w 71"/>
                <a:gd name="T9" fmla="*/ 6 h 88"/>
                <a:gd name="T10" fmla="*/ 22 w 71"/>
                <a:gd name="T11" fmla="*/ 0 h 88"/>
                <a:gd name="T12" fmla="*/ 22 w 71"/>
                <a:gd name="T13" fmla="*/ 80 h 88"/>
                <a:gd name="T14" fmla="*/ 31 w 71"/>
                <a:gd name="T15" fmla="*/ 88 h 88"/>
                <a:gd name="T16" fmla="*/ 71 w 71"/>
                <a:gd name="T17" fmla="*/ 49 h 88"/>
                <a:gd name="T18" fmla="*/ 22 w 71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8">
                  <a:moveTo>
                    <a:pt x="22" y="6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6" y="57"/>
                    <a:pt x="5" y="26"/>
                    <a:pt x="22" y="6"/>
                  </a:cubicBezTo>
                  <a:moveTo>
                    <a:pt x="22" y="0"/>
                  </a:moveTo>
                  <a:cubicBezTo>
                    <a:pt x="0" y="22"/>
                    <a:pt x="0" y="58"/>
                    <a:pt x="22" y="80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1155745" y="3935454"/>
            <a:ext cx="392448" cy="270866"/>
            <a:chOff x="1155745" y="3935454"/>
            <a:chExt cx="392448" cy="270866"/>
          </a:xfrm>
        </p:grpSpPr>
        <p:sp>
          <p:nvSpPr>
            <p:cNvPr id="156" name="Freeform 135"/>
            <p:cNvSpPr>
              <a:spLocks noEditPoints="1"/>
            </p:cNvSpPr>
            <p:nvPr/>
          </p:nvSpPr>
          <p:spPr bwMode="auto">
            <a:xfrm>
              <a:off x="1155745" y="4037029"/>
              <a:ext cx="392448" cy="169291"/>
            </a:xfrm>
            <a:custGeom>
              <a:avLst/>
              <a:gdLst>
                <a:gd name="T0" fmla="*/ 167 w 178"/>
                <a:gd name="T1" fmla="*/ 77 h 77"/>
                <a:gd name="T2" fmla="*/ 11 w 178"/>
                <a:gd name="T3" fmla="*/ 77 h 77"/>
                <a:gd name="T4" fmla="*/ 0 w 178"/>
                <a:gd name="T5" fmla="*/ 65 h 77"/>
                <a:gd name="T6" fmla="*/ 0 w 178"/>
                <a:gd name="T7" fmla="*/ 0 h 77"/>
                <a:gd name="T8" fmla="*/ 178 w 178"/>
                <a:gd name="T9" fmla="*/ 0 h 77"/>
                <a:gd name="T10" fmla="*/ 178 w 178"/>
                <a:gd name="T11" fmla="*/ 65 h 77"/>
                <a:gd name="T12" fmla="*/ 167 w 178"/>
                <a:gd name="T13" fmla="*/ 77 h 77"/>
                <a:gd name="T14" fmla="*/ 4 w 178"/>
                <a:gd name="T15" fmla="*/ 4 h 77"/>
                <a:gd name="T16" fmla="*/ 4 w 178"/>
                <a:gd name="T17" fmla="*/ 65 h 77"/>
                <a:gd name="T18" fmla="*/ 11 w 178"/>
                <a:gd name="T19" fmla="*/ 73 h 77"/>
                <a:gd name="T20" fmla="*/ 167 w 178"/>
                <a:gd name="T21" fmla="*/ 73 h 77"/>
                <a:gd name="T22" fmla="*/ 174 w 178"/>
                <a:gd name="T23" fmla="*/ 65 h 77"/>
                <a:gd name="T24" fmla="*/ 174 w 178"/>
                <a:gd name="T25" fmla="*/ 4 h 77"/>
                <a:gd name="T26" fmla="*/ 4 w 178"/>
                <a:gd name="T27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77">
                  <a:moveTo>
                    <a:pt x="167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5" y="77"/>
                    <a:pt x="0" y="72"/>
                    <a:pt x="0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78" y="72"/>
                    <a:pt x="173" y="77"/>
                    <a:pt x="167" y="77"/>
                  </a:cubicBezTo>
                  <a:close/>
                  <a:moveTo>
                    <a:pt x="4" y="4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70"/>
                    <a:pt x="7" y="73"/>
                    <a:pt x="11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71" y="73"/>
                    <a:pt x="174" y="70"/>
                    <a:pt x="174" y="65"/>
                  </a:cubicBezTo>
                  <a:cubicBezTo>
                    <a:pt x="174" y="4"/>
                    <a:pt x="174" y="4"/>
                    <a:pt x="174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36"/>
            <p:cNvSpPr>
              <a:spLocks noEditPoints="1"/>
            </p:cNvSpPr>
            <p:nvPr/>
          </p:nvSpPr>
          <p:spPr bwMode="auto">
            <a:xfrm>
              <a:off x="1371207" y="4112441"/>
              <a:ext cx="132355" cy="52326"/>
            </a:xfrm>
            <a:custGeom>
              <a:avLst/>
              <a:gdLst>
                <a:gd name="T0" fmla="*/ 56 w 60"/>
                <a:gd name="T1" fmla="*/ 24 h 24"/>
                <a:gd name="T2" fmla="*/ 4 w 60"/>
                <a:gd name="T3" fmla="*/ 24 h 24"/>
                <a:gd name="T4" fmla="*/ 0 w 60"/>
                <a:gd name="T5" fmla="*/ 19 h 24"/>
                <a:gd name="T6" fmla="*/ 0 w 60"/>
                <a:gd name="T7" fmla="*/ 5 h 24"/>
                <a:gd name="T8" fmla="*/ 4 w 60"/>
                <a:gd name="T9" fmla="*/ 0 h 24"/>
                <a:gd name="T10" fmla="*/ 56 w 60"/>
                <a:gd name="T11" fmla="*/ 0 h 24"/>
                <a:gd name="T12" fmla="*/ 60 w 60"/>
                <a:gd name="T13" fmla="*/ 5 h 24"/>
                <a:gd name="T14" fmla="*/ 60 w 60"/>
                <a:gd name="T15" fmla="*/ 19 h 24"/>
                <a:gd name="T16" fmla="*/ 56 w 60"/>
                <a:gd name="T17" fmla="*/ 24 h 24"/>
                <a:gd name="T18" fmla="*/ 4 w 60"/>
                <a:gd name="T19" fmla="*/ 4 h 24"/>
                <a:gd name="T20" fmla="*/ 4 w 60"/>
                <a:gd name="T21" fmla="*/ 5 h 24"/>
                <a:gd name="T22" fmla="*/ 4 w 60"/>
                <a:gd name="T23" fmla="*/ 19 h 24"/>
                <a:gd name="T24" fmla="*/ 4 w 60"/>
                <a:gd name="T25" fmla="*/ 20 h 24"/>
                <a:gd name="T26" fmla="*/ 56 w 60"/>
                <a:gd name="T27" fmla="*/ 20 h 24"/>
                <a:gd name="T28" fmla="*/ 56 w 60"/>
                <a:gd name="T29" fmla="*/ 19 h 24"/>
                <a:gd name="T30" fmla="*/ 56 w 60"/>
                <a:gd name="T31" fmla="*/ 5 h 24"/>
                <a:gd name="T32" fmla="*/ 56 w 60"/>
                <a:gd name="T33" fmla="*/ 4 h 24"/>
                <a:gd name="T34" fmla="*/ 4 w 60"/>
                <a:gd name="T3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4">
                  <a:moveTo>
                    <a:pt x="5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5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2"/>
                    <a:pt x="58" y="24"/>
                    <a:pt x="56" y="2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19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37"/>
            <p:cNvSpPr>
              <a:spLocks noEditPoints="1"/>
            </p:cNvSpPr>
            <p:nvPr/>
          </p:nvSpPr>
          <p:spPr bwMode="auto">
            <a:xfrm>
              <a:off x="1155745" y="3935454"/>
              <a:ext cx="392448" cy="73873"/>
            </a:xfrm>
            <a:custGeom>
              <a:avLst/>
              <a:gdLst>
                <a:gd name="T0" fmla="*/ 178 w 178"/>
                <a:gd name="T1" fmla="*/ 33 h 33"/>
                <a:gd name="T2" fmla="*/ 0 w 178"/>
                <a:gd name="T3" fmla="*/ 33 h 33"/>
                <a:gd name="T4" fmla="*/ 0 w 178"/>
                <a:gd name="T5" fmla="*/ 11 h 33"/>
                <a:gd name="T6" fmla="*/ 11 w 178"/>
                <a:gd name="T7" fmla="*/ 0 h 33"/>
                <a:gd name="T8" fmla="*/ 167 w 178"/>
                <a:gd name="T9" fmla="*/ 0 h 33"/>
                <a:gd name="T10" fmla="*/ 178 w 178"/>
                <a:gd name="T11" fmla="*/ 11 h 33"/>
                <a:gd name="T12" fmla="*/ 178 w 178"/>
                <a:gd name="T13" fmla="*/ 33 h 33"/>
                <a:gd name="T14" fmla="*/ 4 w 178"/>
                <a:gd name="T15" fmla="*/ 29 h 33"/>
                <a:gd name="T16" fmla="*/ 174 w 178"/>
                <a:gd name="T17" fmla="*/ 29 h 33"/>
                <a:gd name="T18" fmla="*/ 174 w 178"/>
                <a:gd name="T19" fmla="*/ 11 h 33"/>
                <a:gd name="T20" fmla="*/ 167 w 178"/>
                <a:gd name="T21" fmla="*/ 4 h 33"/>
                <a:gd name="T22" fmla="*/ 11 w 178"/>
                <a:gd name="T23" fmla="*/ 4 h 33"/>
                <a:gd name="T24" fmla="*/ 4 w 178"/>
                <a:gd name="T25" fmla="*/ 11 h 33"/>
                <a:gd name="T26" fmla="*/ 4 w 178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33">
                  <a:moveTo>
                    <a:pt x="178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73" y="0"/>
                    <a:pt x="178" y="5"/>
                    <a:pt x="178" y="11"/>
                  </a:cubicBezTo>
                  <a:lnTo>
                    <a:pt x="178" y="33"/>
                  </a:lnTo>
                  <a:close/>
                  <a:moveTo>
                    <a:pt x="4" y="29"/>
                  </a:moveTo>
                  <a:cubicBezTo>
                    <a:pt x="174" y="29"/>
                    <a:pt x="174" y="29"/>
                    <a:pt x="174" y="29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4" y="7"/>
                    <a:pt x="171" y="4"/>
                    <a:pt x="16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4"/>
                    <a:pt x="4" y="7"/>
                    <a:pt x="4" y="11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9" name="Freeform 138"/>
          <p:cNvSpPr>
            <a:spLocks noEditPoints="1"/>
          </p:cNvSpPr>
          <p:nvPr/>
        </p:nvSpPr>
        <p:spPr bwMode="auto">
          <a:xfrm>
            <a:off x="1134199" y="4744974"/>
            <a:ext cx="438619" cy="346278"/>
          </a:xfrm>
          <a:custGeom>
            <a:avLst/>
            <a:gdLst>
              <a:gd name="T0" fmla="*/ 140 w 199"/>
              <a:gd name="T1" fmla="*/ 157 h 157"/>
              <a:gd name="T2" fmla="*/ 59 w 199"/>
              <a:gd name="T3" fmla="*/ 157 h 157"/>
              <a:gd name="T4" fmla="*/ 49 w 199"/>
              <a:gd name="T5" fmla="*/ 148 h 157"/>
              <a:gd name="T6" fmla="*/ 49 w 199"/>
              <a:gd name="T7" fmla="*/ 70 h 157"/>
              <a:gd name="T8" fmla="*/ 40 w 199"/>
              <a:gd name="T9" fmla="*/ 80 h 157"/>
              <a:gd name="T10" fmla="*/ 27 w 199"/>
              <a:gd name="T11" fmla="*/ 80 h 157"/>
              <a:gd name="T12" fmla="*/ 3 w 199"/>
              <a:gd name="T13" fmla="*/ 57 h 157"/>
              <a:gd name="T14" fmla="*/ 0 w 199"/>
              <a:gd name="T15" fmla="*/ 50 h 157"/>
              <a:gd name="T16" fmla="*/ 2 w 199"/>
              <a:gd name="T17" fmla="*/ 44 h 157"/>
              <a:gd name="T18" fmla="*/ 40 w 199"/>
              <a:gd name="T19" fmla="*/ 5 h 157"/>
              <a:gd name="T20" fmla="*/ 48 w 199"/>
              <a:gd name="T21" fmla="*/ 0 h 157"/>
              <a:gd name="T22" fmla="*/ 71 w 199"/>
              <a:gd name="T23" fmla="*/ 0 h 157"/>
              <a:gd name="T24" fmla="*/ 79 w 199"/>
              <a:gd name="T25" fmla="*/ 1 h 157"/>
              <a:gd name="T26" fmla="*/ 81 w 199"/>
              <a:gd name="T27" fmla="*/ 3 h 157"/>
              <a:gd name="T28" fmla="*/ 81 w 199"/>
              <a:gd name="T29" fmla="*/ 4 h 157"/>
              <a:gd name="T30" fmla="*/ 99 w 199"/>
              <a:gd name="T31" fmla="*/ 21 h 157"/>
              <a:gd name="T32" fmla="*/ 118 w 199"/>
              <a:gd name="T33" fmla="*/ 4 h 157"/>
              <a:gd name="T34" fmla="*/ 118 w 199"/>
              <a:gd name="T35" fmla="*/ 3 h 157"/>
              <a:gd name="T36" fmla="*/ 119 w 199"/>
              <a:gd name="T37" fmla="*/ 1 h 157"/>
              <a:gd name="T38" fmla="*/ 127 w 199"/>
              <a:gd name="T39" fmla="*/ 0 h 157"/>
              <a:gd name="T40" fmla="*/ 151 w 199"/>
              <a:gd name="T41" fmla="*/ 0 h 157"/>
              <a:gd name="T42" fmla="*/ 158 w 199"/>
              <a:gd name="T43" fmla="*/ 5 h 157"/>
              <a:gd name="T44" fmla="*/ 196 w 199"/>
              <a:gd name="T45" fmla="*/ 44 h 157"/>
              <a:gd name="T46" fmla="*/ 198 w 199"/>
              <a:gd name="T47" fmla="*/ 50 h 157"/>
              <a:gd name="T48" fmla="*/ 196 w 199"/>
              <a:gd name="T49" fmla="*/ 57 h 157"/>
              <a:gd name="T50" fmla="*/ 172 w 199"/>
              <a:gd name="T51" fmla="*/ 80 h 157"/>
              <a:gd name="T52" fmla="*/ 165 w 199"/>
              <a:gd name="T53" fmla="*/ 83 h 157"/>
              <a:gd name="T54" fmla="*/ 165 w 199"/>
              <a:gd name="T55" fmla="*/ 83 h 157"/>
              <a:gd name="T56" fmla="*/ 159 w 199"/>
              <a:gd name="T57" fmla="*/ 80 h 157"/>
              <a:gd name="T58" fmla="*/ 149 w 199"/>
              <a:gd name="T59" fmla="*/ 70 h 157"/>
              <a:gd name="T60" fmla="*/ 149 w 199"/>
              <a:gd name="T61" fmla="*/ 148 h 157"/>
              <a:gd name="T62" fmla="*/ 140 w 199"/>
              <a:gd name="T63" fmla="*/ 157 h 157"/>
              <a:gd name="T64" fmla="*/ 52 w 199"/>
              <a:gd name="T65" fmla="*/ 59 h 157"/>
              <a:gd name="T66" fmla="*/ 57 w 199"/>
              <a:gd name="T67" fmla="*/ 65 h 157"/>
              <a:gd name="T68" fmla="*/ 57 w 199"/>
              <a:gd name="T69" fmla="*/ 148 h 157"/>
              <a:gd name="T70" fmla="*/ 59 w 199"/>
              <a:gd name="T71" fmla="*/ 149 h 157"/>
              <a:gd name="T72" fmla="*/ 140 w 199"/>
              <a:gd name="T73" fmla="*/ 149 h 157"/>
              <a:gd name="T74" fmla="*/ 141 w 199"/>
              <a:gd name="T75" fmla="*/ 148 h 157"/>
              <a:gd name="T76" fmla="*/ 141 w 199"/>
              <a:gd name="T77" fmla="*/ 65 h 157"/>
              <a:gd name="T78" fmla="*/ 147 w 199"/>
              <a:gd name="T79" fmla="*/ 59 h 157"/>
              <a:gd name="T80" fmla="*/ 152 w 199"/>
              <a:gd name="T81" fmla="*/ 61 h 157"/>
              <a:gd name="T82" fmla="*/ 164 w 199"/>
              <a:gd name="T83" fmla="*/ 74 h 157"/>
              <a:gd name="T84" fmla="*/ 166 w 199"/>
              <a:gd name="T85" fmla="*/ 74 h 157"/>
              <a:gd name="T86" fmla="*/ 190 w 199"/>
              <a:gd name="T87" fmla="*/ 51 h 157"/>
              <a:gd name="T88" fmla="*/ 190 w 199"/>
              <a:gd name="T89" fmla="*/ 50 h 157"/>
              <a:gd name="T90" fmla="*/ 190 w 199"/>
              <a:gd name="T91" fmla="*/ 49 h 157"/>
              <a:gd name="T92" fmla="*/ 153 w 199"/>
              <a:gd name="T93" fmla="*/ 10 h 157"/>
              <a:gd name="T94" fmla="*/ 150 w 199"/>
              <a:gd name="T95" fmla="*/ 8 h 157"/>
              <a:gd name="T96" fmla="*/ 127 w 199"/>
              <a:gd name="T97" fmla="*/ 8 h 157"/>
              <a:gd name="T98" fmla="*/ 125 w 199"/>
              <a:gd name="T99" fmla="*/ 8 h 157"/>
              <a:gd name="T100" fmla="*/ 99 w 199"/>
              <a:gd name="T101" fmla="*/ 29 h 157"/>
              <a:gd name="T102" fmla="*/ 73 w 199"/>
              <a:gd name="T103" fmla="*/ 8 h 157"/>
              <a:gd name="T104" fmla="*/ 71 w 199"/>
              <a:gd name="T105" fmla="*/ 8 h 157"/>
              <a:gd name="T106" fmla="*/ 49 w 199"/>
              <a:gd name="T107" fmla="*/ 8 h 157"/>
              <a:gd name="T108" fmla="*/ 46 w 199"/>
              <a:gd name="T109" fmla="*/ 10 h 157"/>
              <a:gd name="T110" fmla="*/ 8 w 199"/>
              <a:gd name="T111" fmla="*/ 49 h 157"/>
              <a:gd name="T112" fmla="*/ 8 w 199"/>
              <a:gd name="T113" fmla="*/ 50 h 157"/>
              <a:gd name="T114" fmla="*/ 8 w 199"/>
              <a:gd name="T115" fmla="*/ 51 h 157"/>
              <a:gd name="T116" fmla="*/ 32 w 199"/>
              <a:gd name="T117" fmla="*/ 74 h 157"/>
              <a:gd name="T118" fmla="*/ 34 w 199"/>
              <a:gd name="T119" fmla="*/ 74 h 157"/>
              <a:gd name="T120" fmla="*/ 47 w 199"/>
              <a:gd name="T121" fmla="*/ 61 h 157"/>
              <a:gd name="T122" fmla="*/ 52 w 199"/>
              <a:gd name="T123" fmla="*/ 5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" h="157">
                <a:moveTo>
                  <a:pt x="140" y="157"/>
                </a:moveTo>
                <a:cubicBezTo>
                  <a:pt x="59" y="157"/>
                  <a:pt x="59" y="157"/>
                  <a:pt x="59" y="157"/>
                </a:cubicBezTo>
                <a:cubicBezTo>
                  <a:pt x="54" y="157"/>
                  <a:pt x="49" y="153"/>
                  <a:pt x="49" y="148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80"/>
                  <a:pt x="40" y="80"/>
                  <a:pt x="40" y="80"/>
                </a:cubicBezTo>
                <a:cubicBezTo>
                  <a:pt x="36" y="83"/>
                  <a:pt x="30" y="83"/>
                  <a:pt x="27" y="80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48"/>
                  <a:pt x="1" y="46"/>
                  <a:pt x="2" y="44"/>
                </a:cubicBezTo>
                <a:cubicBezTo>
                  <a:pt x="40" y="5"/>
                  <a:pt x="40" y="5"/>
                  <a:pt x="40" y="5"/>
                </a:cubicBezTo>
                <a:cubicBezTo>
                  <a:pt x="45" y="0"/>
                  <a:pt x="47" y="0"/>
                  <a:pt x="4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78" y="0"/>
                  <a:pt x="79" y="1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4"/>
                  <a:pt x="88" y="21"/>
                  <a:pt x="99" y="21"/>
                </a:cubicBezTo>
                <a:cubicBezTo>
                  <a:pt x="110" y="21"/>
                  <a:pt x="118" y="14"/>
                  <a:pt x="118" y="4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7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3" y="0"/>
                  <a:pt x="158" y="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8" y="46"/>
                  <a:pt x="199" y="48"/>
                  <a:pt x="198" y="50"/>
                </a:cubicBezTo>
                <a:cubicBezTo>
                  <a:pt x="198" y="53"/>
                  <a:pt x="197" y="55"/>
                  <a:pt x="196" y="57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0" y="82"/>
                  <a:pt x="168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3" y="83"/>
                  <a:pt x="160" y="82"/>
                  <a:pt x="159" y="8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153"/>
                  <a:pt x="145" y="157"/>
                  <a:pt x="140" y="157"/>
                </a:cubicBezTo>
                <a:close/>
                <a:moveTo>
                  <a:pt x="52" y="59"/>
                </a:moveTo>
                <a:cubicBezTo>
                  <a:pt x="54" y="59"/>
                  <a:pt x="57" y="61"/>
                  <a:pt x="57" y="65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49"/>
                  <a:pt x="58" y="149"/>
                  <a:pt x="59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0" y="149"/>
                  <a:pt x="141" y="149"/>
                  <a:pt x="141" y="148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1"/>
                  <a:pt x="144" y="59"/>
                  <a:pt x="147" y="59"/>
                </a:cubicBezTo>
                <a:cubicBezTo>
                  <a:pt x="148" y="59"/>
                  <a:pt x="150" y="59"/>
                  <a:pt x="152" y="6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5" y="75"/>
                  <a:pt x="166" y="75"/>
                  <a:pt x="166" y="74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90" y="51"/>
                  <a:pt x="190" y="50"/>
                  <a:pt x="190" y="50"/>
                </a:cubicBezTo>
                <a:cubicBezTo>
                  <a:pt x="190" y="50"/>
                  <a:pt x="190" y="50"/>
                  <a:pt x="190" y="49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1" y="9"/>
                  <a:pt x="150" y="8"/>
                  <a:pt x="150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8"/>
                  <a:pt x="126" y="8"/>
                  <a:pt x="125" y="8"/>
                </a:cubicBezTo>
                <a:cubicBezTo>
                  <a:pt x="124" y="20"/>
                  <a:pt x="113" y="29"/>
                  <a:pt x="99" y="29"/>
                </a:cubicBezTo>
                <a:cubicBezTo>
                  <a:pt x="85" y="29"/>
                  <a:pt x="74" y="20"/>
                  <a:pt x="73" y="8"/>
                </a:cubicBezTo>
                <a:cubicBezTo>
                  <a:pt x="72" y="8"/>
                  <a:pt x="72" y="8"/>
                  <a:pt x="71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7" y="9"/>
                  <a:pt x="46" y="10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1"/>
                  <a:pt x="8" y="51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5"/>
                  <a:pt x="33" y="75"/>
                  <a:pt x="34" y="74"/>
                </a:cubicBezTo>
                <a:cubicBezTo>
                  <a:pt x="47" y="61"/>
                  <a:pt x="47" y="61"/>
                  <a:pt x="47" y="61"/>
                </a:cubicBezTo>
                <a:cubicBezTo>
                  <a:pt x="49" y="59"/>
                  <a:pt x="51" y="59"/>
                  <a:pt x="52" y="5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Freeform 139"/>
          <p:cNvSpPr>
            <a:spLocks noEditPoints="1"/>
          </p:cNvSpPr>
          <p:nvPr/>
        </p:nvSpPr>
        <p:spPr bwMode="auto">
          <a:xfrm>
            <a:off x="2034521" y="4735740"/>
            <a:ext cx="361668" cy="364746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521563" y="5657608"/>
            <a:ext cx="430923" cy="198532"/>
            <a:chOff x="4521563" y="5657608"/>
            <a:chExt cx="430923" cy="198532"/>
          </a:xfrm>
        </p:grpSpPr>
        <p:sp>
          <p:nvSpPr>
            <p:cNvPr id="161" name="Freeform 140"/>
            <p:cNvSpPr/>
            <p:nvPr/>
          </p:nvSpPr>
          <p:spPr bwMode="auto">
            <a:xfrm>
              <a:off x="4521563" y="5753026"/>
              <a:ext cx="430923" cy="9234"/>
            </a:xfrm>
            <a:custGeom>
              <a:avLst/>
              <a:gdLst>
                <a:gd name="T0" fmla="*/ 193 w 195"/>
                <a:gd name="T1" fmla="*/ 4 h 4"/>
                <a:gd name="T2" fmla="*/ 2 w 195"/>
                <a:gd name="T3" fmla="*/ 4 h 4"/>
                <a:gd name="T4" fmla="*/ 0 w 195"/>
                <a:gd name="T5" fmla="*/ 2 h 4"/>
                <a:gd name="T6" fmla="*/ 2 w 195"/>
                <a:gd name="T7" fmla="*/ 0 h 4"/>
                <a:gd name="T8" fmla="*/ 193 w 195"/>
                <a:gd name="T9" fmla="*/ 0 h 4"/>
                <a:gd name="T10" fmla="*/ 195 w 195"/>
                <a:gd name="T11" fmla="*/ 2 h 4"/>
                <a:gd name="T12" fmla="*/ 193 w 19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4">
                  <a:moveTo>
                    <a:pt x="19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4" y="0"/>
                    <a:pt x="195" y="1"/>
                    <a:pt x="195" y="2"/>
                  </a:cubicBezTo>
                  <a:cubicBezTo>
                    <a:pt x="195" y="3"/>
                    <a:pt x="194" y="4"/>
                    <a:pt x="193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41"/>
            <p:cNvSpPr/>
            <p:nvPr/>
          </p:nvSpPr>
          <p:spPr bwMode="auto">
            <a:xfrm>
              <a:off x="4837060" y="5657608"/>
              <a:ext cx="115426" cy="104653"/>
            </a:xfrm>
            <a:custGeom>
              <a:avLst/>
              <a:gdLst>
                <a:gd name="T0" fmla="*/ 50 w 52"/>
                <a:gd name="T1" fmla="*/ 47 h 47"/>
                <a:gd name="T2" fmla="*/ 48 w 52"/>
                <a:gd name="T3" fmla="*/ 46 h 47"/>
                <a:gd name="T4" fmla="*/ 1 w 52"/>
                <a:gd name="T5" fmla="*/ 4 h 47"/>
                <a:gd name="T6" fmla="*/ 1 w 52"/>
                <a:gd name="T7" fmla="*/ 1 h 47"/>
                <a:gd name="T8" fmla="*/ 4 w 52"/>
                <a:gd name="T9" fmla="*/ 1 h 47"/>
                <a:gd name="T10" fmla="*/ 51 w 52"/>
                <a:gd name="T11" fmla="*/ 43 h 47"/>
                <a:gd name="T12" fmla="*/ 51 w 52"/>
                <a:gd name="T13" fmla="*/ 46 h 47"/>
                <a:gd name="T14" fmla="*/ 50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50" y="47"/>
                  </a:moveTo>
                  <a:cubicBezTo>
                    <a:pt x="49" y="47"/>
                    <a:pt x="49" y="47"/>
                    <a:pt x="48" y="4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4"/>
                    <a:pt x="52" y="45"/>
                    <a:pt x="51" y="46"/>
                  </a:cubicBezTo>
                  <a:cubicBezTo>
                    <a:pt x="51" y="47"/>
                    <a:pt x="50" y="47"/>
                    <a:pt x="50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42"/>
            <p:cNvSpPr/>
            <p:nvPr/>
          </p:nvSpPr>
          <p:spPr bwMode="auto">
            <a:xfrm>
              <a:off x="4837060" y="5753026"/>
              <a:ext cx="115426" cy="103114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3 h 47"/>
                <a:gd name="T6" fmla="*/ 48 w 52"/>
                <a:gd name="T7" fmla="*/ 0 h 47"/>
                <a:gd name="T8" fmla="*/ 51 w 52"/>
                <a:gd name="T9" fmla="*/ 0 h 47"/>
                <a:gd name="T10" fmla="*/ 51 w 52"/>
                <a:gd name="T11" fmla="*/ 3 h 47"/>
                <a:gd name="T12" fmla="*/ 4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2" y="46"/>
                    <a:pt x="1" y="46"/>
                  </a:cubicBezTo>
                  <a:cubicBezTo>
                    <a:pt x="0" y="45"/>
                    <a:pt x="0" y="44"/>
                    <a:pt x="1" y="4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1" y="0"/>
                    <a:pt x="51" y="0"/>
                  </a:cubicBezTo>
                  <a:cubicBezTo>
                    <a:pt x="52" y="1"/>
                    <a:pt x="52" y="3"/>
                    <a:pt x="51" y="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7"/>
                    <a:pt x="3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3675107" y="5657608"/>
            <a:ext cx="427845" cy="198532"/>
            <a:chOff x="3675107" y="5657608"/>
            <a:chExt cx="427845" cy="198532"/>
          </a:xfrm>
        </p:grpSpPr>
        <p:sp>
          <p:nvSpPr>
            <p:cNvPr id="164" name="Freeform 143"/>
            <p:cNvSpPr/>
            <p:nvPr/>
          </p:nvSpPr>
          <p:spPr bwMode="auto">
            <a:xfrm>
              <a:off x="3675107" y="5753026"/>
              <a:ext cx="427845" cy="9234"/>
            </a:xfrm>
            <a:custGeom>
              <a:avLst/>
              <a:gdLst>
                <a:gd name="T0" fmla="*/ 192 w 194"/>
                <a:gd name="T1" fmla="*/ 4 h 4"/>
                <a:gd name="T2" fmla="*/ 2 w 194"/>
                <a:gd name="T3" fmla="*/ 4 h 4"/>
                <a:gd name="T4" fmla="*/ 0 w 194"/>
                <a:gd name="T5" fmla="*/ 2 h 4"/>
                <a:gd name="T6" fmla="*/ 2 w 194"/>
                <a:gd name="T7" fmla="*/ 0 h 4"/>
                <a:gd name="T8" fmla="*/ 192 w 194"/>
                <a:gd name="T9" fmla="*/ 0 h 4"/>
                <a:gd name="T10" fmla="*/ 194 w 194"/>
                <a:gd name="T11" fmla="*/ 2 h 4"/>
                <a:gd name="T12" fmla="*/ 192 w 19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">
                  <a:moveTo>
                    <a:pt x="19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3" y="0"/>
                    <a:pt x="194" y="1"/>
                    <a:pt x="194" y="2"/>
                  </a:cubicBezTo>
                  <a:cubicBezTo>
                    <a:pt x="194" y="3"/>
                    <a:pt x="193" y="4"/>
                    <a:pt x="192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44"/>
            <p:cNvSpPr/>
            <p:nvPr/>
          </p:nvSpPr>
          <p:spPr bwMode="auto">
            <a:xfrm>
              <a:off x="3675107" y="5657608"/>
              <a:ext cx="112348" cy="104653"/>
            </a:xfrm>
            <a:custGeom>
              <a:avLst/>
              <a:gdLst>
                <a:gd name="T0" fmla="*/ 2 w 51"/>
                <a:gd name="T1" fmla="*/ 47 h 47"/>
                <a:gd name="T2" fmla="*/ 0 w 51"/>
                <a:gd name="T3" fmla="*/ 46 h 47"/>
                <a:gd name="T4" fmla="*/ 0 w 51"/>
                <a:gd name="T5" fmla="*/ 43 h 47"/>
                <a:gd name="T6" fmla="*/ 48 w 51"/>
                <a:gd name="T7" fmla="*/ 1 h 47"/>
                <a:gd name="T8" fmla="*/ 50 w 51"/>
                <a:gd name="T9" fmla="*/ 1 h 47"/>
                <a:gd name="T10" fmla="*/ 50 w 51"/>
                <a:gd name="T11" fmla="*/ 4 h 47"/>
                <a:gd name="T12" fmla="*/ 3 w 51"/>
                <a:gd name="T13" fmla="*/ 46 h 47"/>
                <a:gd name="T14" fmla="*/ 2 w 51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7">
                  <a:moveTo>
                    <a:pt x="2" y="47"/>
                  </a:moveTo>
                  <a:cubicBezTo>
                    <a:pt x="1" y="47"/>
                    <a:pt x="1" y="47"/>
                    <a:pt x="0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50" y="0"/>
                    <a:pt x="50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45"/>
            <p:cNvSpPr/>
            <p:nvPr/>
          </p:nvSpPr>
          <p:spPr bwMode="auto">
            <a:xfrm>
              <a:off x="3675107" y="5753026"/>
              <a:ext cx="112348" cy="103114"/>
            </a:xfrm>
            <a:custGeom>
              <a:avLst/>
              <a:gdLst>
                <a:gd name="T0" fmla="*/ 49 w 51"/>
                <a:gd name="T1" fmla="*/ 47 h 47"/>
                <a:gd name="T2" fmla="*/ 48 w 51"/>
                <a:gd name="T3" fmla="*/ 46 h 47"/>
                <a:gd name="T4" fmla="*/ 0 w 51"/>
                <a:gd name="T5" fmla="*/ 3 h 47"/>
                <a:gd name="T6" fmla="*/ 0 w 51"/>
                <a:gd name="T7" fmla="*/ 0 h 47"/>
                <a:gd name="T8" fmla="*/ 3 w 51"/>
                <a:gd name="T9" fmla="*/ 0 h 47"/>
                <a:gd name="T10" fmla="*/ 50 w 51"/>
                <a:gd name="T11" fmla="*/ 43 h 47"/>
                <a:gd name="T12" fmla="*/ 50 w 51"/>
                <a:gd name="T13" fmla="*/ 46 h 47"/>
                <a:gd name="T14" fmla="*/ 49 w 51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7">
                  <a:moveTo>
                    <a:pt x="49" y="47"/>
                  </a:moveTo>
                  <a:cubicBezTo>
                    <a:pt x="49" y="47"/>
                    <a:pt x="48" y="46"/>
                    <a:pt x="48" y="4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44"/>
                    <a:pt x="51" y="45"/>
                    <a:pt x="50" y="46"/>
                  </a:cubicBezTo>
                  <a:cubicBezTo>
                    <a:pt x="50" y="46"/>
                    <a:pt x="50" y="47"/>
                    <a:pt x="49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6309894" y="5548337"/>
            <a:ext cx="235469" cy="415534"/>
            <a:chOff x="6309894" y="5548337"/>
            <a:chExt cx="235469" cy="415534"/>
          </a:xfrm>
        </p:grpSpPr>
        <p:sp>
          <p:nvSpPr>
            <p:cNvPr id="167" name="Freeform 146"/>
            <p:cNvSpPr/>
            <p:nvPr/>
          </p:nvSpPr>
          <p:spPr bwMode="auto">
            <a:xfrm>
              <a:off x="6309894" y="5548337"/>
              <a:ext cx="235469" cy="213923"/>
            </a:xfrm>
            <a:custGeom>
              <a:avLst/>
              <a:gdLst>
                <a:gd name="T0" fmla="*/ 3 w 107"/>
                <a:gd name="T1" fmla="*/ 97 h 97"/>
                <a:gd name="T2" fmla="*/ 1 w 107"/>
                <a:gd name="T3" fmla="*/ 96 h 97"/>
                <a:gd name="T4" fmla="*/ 1 w 107"/>
                <a:gd name="T5" fmla="*/ 93 h 97"/>
                <a:gd name="T6" fmla="*/ 103 w 107"/>
                <a:gd name="T7" fmla="*/ 1 h 97"/>
                <a:gd name="T8" fmla="*/ 106 w 107"/>
                <a:gd name="T9" fmla="*/ 1 h 97"/>
                <a:gd name="T10" fmla="*/ 106 w 107"/>
                <a:gd name="T11" fmla="*/ 4 h 97"/>
                <a:gd name="T12" fmla="*/ 4 w 107"/>
                <a:gd name="T13" fmla="*/ 96 h 97"/>
                <a:gd name="T14" fmla="*/ 3 w 107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7">
                  <a:moveTo>
                    <a:pt x="3" y="97"/>
                  </a:moveTo>
                  <a:cubicBezTo>
                    <a:pt x="2" y="97"/>
                    <a:pt x="2" y="97"/>
                    <a:pt x="1" y="96"/>
                  </a:cubicBezTo>
                  <a:cubicBezTo>
                    <a:pt x="0" y="95"/>
                    <a:pt x="1" y="94"/>
                    <a:pt x="1" y="93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4" y="0"/>
                    <a:pt x="105" y="0"/>
                    <a:pt x="106" y="1"/>
                  </a:cubicBezTo>
                  <a:cubicBezTo>
                    <a:pt x="107" y="2"/>
                    <a:pt x="107" y="3"/>
                    <a:pt x="106" y="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47"/>
            <p:cNvSpPr/>
            <p:nvPr/>
          </p:nvSpPr>
          <p:spPr bwMode="auto">
            <a:xfrm>
              <a:off x="6309894" y="5753026"/>
              <a:ext cx="235469" cy="210845"/>
            </a:xfrm>
            <a:custGeom>
              <a:avLst/>
              <a:gdLst>
                <a:gd name="T0" fmla="*/ 104 w 107"/>
                <a:gd name="T1" fmla="*/ 96 h 96"/>
                <a:gd name="T2" fmla="*/ 103 w 107"/>
                <a:gd name="T3" fmla="*/ 95 h 96"/>
                <a:gd name="T4" fmla="*/ 1 w 107"/>
                <a:gd name="T5" fmla="*/ 3 h 96"/>
                <a:gd name="T6" fmla="*/ 1 w 107"/>
                <a:gd name="T7" fmla="*/ 0 h 96"/>
                <a:gd name="T8" fmla="*/ 4 w 107"/>
                <a:gd name="T9" fmla="*/ 0 h 96"/>
                <a:gd name="T10" fmla="*/ 106 w 107"/>
                <a:gd name="T11" fmla="*/ 93 h 96"/>
                <a:gd name="T12" fmla="*/ 106 w 107"/>
                <a:gd name="T13" fmla="*/ 95 h 96"/>
                <a:gd name="T14" fmla="*/ 104 w 107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6">
                  <a:moveTo>
                    <a:pt x="104" y="96"/>
                  </a:moveTo>
                  <a:cubicBezTo>
                    <a:pt x="104" y="96"/>
                    <a:pt x="104" y="96"/>
                    <a:pt x="103" y="9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3"/>
                    <a:pt x="107" y="95"/>
                    <a:pt x="106" y="95"/>
                  </a:cubicBezTo>
                  <a:cubicBezTo>
                    <a:pt x="106" y="96"/>
                    <a:pt x="105" y="96"/>
                    <a:pt x="104" y="9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5468054" y="5548337"/>
            <a:ext cx="235469" cy="415534"/>
            <a:chOff x="5468054" y="5548337"/>
            <a:chExt cx="235469" cy="415534"/>
          </a:xfrm>
        </p:grpSpPr>
        <p:sp>
          <p:nvSpPr>
            <p:cNvPr id="169" name="Freeform 148"/>
            <p:cNvSpPr/>
            <p:nvPr/>
          </p:nvSpPr>
          <p:spPr bwMode="auto">
            <a:xfrm>
              <a:off x="5468054" y="5548337"/>
              <a:ext cx="235469" cy="213923"/>
            </a:xfrm>
            <a:custGeom>
              <a:avLst/>
              <a:gdLst>
                <a:gd name="T0" fmla="*/ 104 w 107"/>
                <a:gd name="T1" fmla="*/ 97 h 97"/>
                <a:gd name="T2" fmla="*/ 103 w 107"/>
                <a:gd name="T3" fmla="*/ 96 h 97"/>
                <a:gd name="T4" fmla="*/ 1 w 107"/>
                <a:gd name="T5" fmla="*/ 4 h 97"/>
                <a:gd name="T6" fmla="*/ 1 w 107"/>
                <a:gd name="T7" fmla="*/ 1 h 97"/>
                <a:gd name="T8" fmla="*/ 4 w 107"/>
                <a:gd name="T9" fmla="*/ 1 h 97"/>
                <a:gd name="T10" fmla="*/ 106 w 107"/>
                <a:gd name="T11" fmla="*/ 93 h 97"/>
                <a:gd name="T12" fmla="*/ 106 w 107"/>
                <a:gd name="T13" fmla="*/ 96 h 97"/>
                <a:gd name="T14" fmla="*/ 104 w 107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7">
                  <a:moveTo>
                    <a:pt x="104" y="97"/>
                  </a:moveTo>
                  <a:cubicBezTo>
                    <a:pt x="104" y="97"/>
                    <a:pt x="103" y="97"/>
                    <a:pt x="103" y="9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4"/>
                    <a:pt x="107" y="95"/>
                    <a:pt x="106" y="96"/>
                  </a:cubicBezTo>
                  <a:cubicBezTo>
                    <a:pt x="106" y="97"/>
                    <a:pt x="105" y="97"/>
                    <a:pt x="104" y="9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49"/>
            <p:cNvSpPr/>
            <p:nvPr/>
          </p:nvSpPr>
          <p:spPr bwMode="auto">
            <a:xfrm>
              <a:off x="5468054" y="5753026"/>
              <a:ext cx="235469" cy="210845"/>
            </a:xfrm>
            <a:custGeom>
              <a:avLst/>
              <a:gdLst>
                <a:gd name="T0" fmla="*/ 3 w 107"/>
                <a:gd name="T1" fmla="*/ 96 h 96"/>
                <a:gd name="T2" fmla="*/ 1 w 107"/>
                <a:gd name="T3" fmla="*/ 95 h 96"/>
                <a:gd name="T4" fmla="*/ 1 w 107"/>
                <a:gd name="T5" fmla="*/ 93 h 96"/>
                <a:gd name="T6" fmla="*/ 103 w 107"/>
                <a:gd name="T7" fmla="*/ 0 h 96"/>
                <a:gd name="T8" fmla="*/ 106 w 107"/>
                <a:gd name="T9" fmla="*/ 0 h 96"/>
                <a:gd name="T10" fmla="*/ 106 w 107"/>
                <a:gd name="T11" fmla="*/ 3 h 96"/>
                <a:gd name="T12" fmla="*/ 4 w 107"/>
                <a:gd name="T13" fmla="*/ 95 h 96"/>
                <a:gd name="T14" fmla="*/ 3 w 107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6">
                  <a:moveTo>
                    <a:pt x="3" y="96"/>
                  </a:moveTo>
                  <a:cubicBezTo>
                    <a:pt x="2" y="96"/>
                    <a:pt x="2" y="96"/>
                    <a:pt x="1" y="95"/>
                  </a:cubicBezTo>
                  <a:cubicBezTo>
                    <a:pt x="0" y="95"/>
                    <a:pt x="0" y="93"/>
                    <a:pt x="1" y="9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0"/>
                    <a:pt x="106" y="0"/>
                  </a:cubicBezTo>
                  <a:cubicBezTo>
                    <a:pt x="107" y="1"/>
                    <a:pt x="107" y="3"/>
                    <a:pt x="106" y="3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3" y="96"/>
                    <a:pt x="3" y="9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8007423" y="5543721"/>
            <a:ext cx="243164" cy="424767"/>
            <a:chOff x="8007423" y="5543721"/>
            <a:chExt cx="243164" cy="424767"/>
          </a:xfrm>
        </p:grpSpPr>
        <p:sp>
          <p:nvSpPr>
            <p:cNvPr id="171" name="Freeform 150"/>
            <p:cNvSpPr/>
            <p:nvPr/>
          </p:nvSpPr>
          <p:spPr bwMode="auto">
            <a:xfrm>
              <a:off x="8007423" y="5543721"/>
              <a:ext cx="243164" cy="221618"/>
            </a:xfrm>
            <a:custGeom>
              <a:avLst/>
              <a:gdLst>
                <a:gd name="T0" fmla="*/ 4 w 110"/>
                <a:gd name="T1" fmla="*/ 101 h 101"/>
                <a:gd name="T2" fmla="*/ 1 w 110"/>
                <a:gd name="T3" fmla="*/ 100 h 101"/>
                <a:gd name="T4" fmla="*/ 2 w 110"/>
                <a:gd name="T5" fmla="*/ 94 h 101"/>
                <a:gd name="T6" fmla="*/ 103 w 110"/>
                <a:gd name="T7" fmla="*/ 2 h 101"/>
                <a:gd name="T8" fmla="*/ 109 w 110"/>
                <a:gd name="T9" fmla="*/ 2 h 101"/>
                <a:gd name="T10" fmla="*/ 109 w 110"/>
                <a:gd name="T11" fmla="*/ 8 h 101"/>
                <a:gd name="T12" fmla="*/ 7 w 110"/>
                <a:gd name="T13" fmla="*/ 100 h 101"/>
                <a:gd name="T14" fmla="*/ 4 w 11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01">
                  <a:moveTo>
                    <a:pt x="4" y="101"/>
                  </a:moveTo>
                  <a:cubicBezTo>
                    <a:pt x="3" y="101"/>
                    <a:pt x="2" y="100"/>
                    <a:pt x="1" y="100"/>
                  </a:cubicBezTo>
                  <a:cubicBezTo>
                    <a:pt x="0" y="98"/>
                    <a:pt x="0" y="95"/>
                    <a:pt x="2" y="94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5" y="0"/>
                    <a:pt x="107" y="0"/>
                    <a:pt x="109" y="2"/>
                  </a:cubicBezTo>
                  <a:cubicBezTo>
                    <a:pt x="110" y="4"/>
                    <a:pt x="110" y="6"/>
                    <a:pt x="109" y="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6" y="101"/>
                    <a:pt x="5" y="101"/>
                    <a:pt x="4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51"/>
            <p:cNvSpPr/>
            <p:nvPr/>
          </p:nvSpPr>
          <p:spPr bwMode="auto">
            <a:xfrm>
              <a:off x="8007423" y="5746870"/>
              <a:ext cx="243164" cy="221618"/>
            </a:xfrm>
            <a:custGeom>
              <a:avLst/>
              <a:gdLst>
                <a:gd name="T0" fmla="*/ 106 w 110"/>
                <a:gd name="T1" fmla="*/ 101 h 101"/>
                <a:gd name="T2" fmla="*/ 103 w 110"/>
                <a:gd name="T3" fmla="*/ 100 h 101"/>
                <a:gd name="T4" fmla="*/ 2 w 110"/>
                <a:gd name="T5" fmla="*/ 8 h 101"/>
                <a:gd name="T6" fmla="*/ 1 w 110"/>
                <a:gd name="T7" fmla="*/ 2 h 101"/>
                <a:gd name="T8" fmla="*/ 7 w 110"/>
                <a:gd name="T9" fmla="*/ 2 h 101"/>
                <a:gd name="T10" fmla="*/ 109 w 110"/>
                <a:gd name="T11" fmla="*/ 94 h 101"/>
                <a:gd name="T12" fmla="*/ 109 w 110"/>
                <a:gd name="T13" fmla="*/ 100 h 101"/>
                <a:gd name="T14" fmla="*/ 106 w 11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01">
                  <a:moveTo>
                    <a:pt x="106" y="101"/>
                  </a:moveTo>
                  <a:cubicBezTo>
                    <a:pt x="105" y="101"/>
                    <a:pt x="104" y="101"/>
                    <a:pt x="103" y="10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6"/>
                    <a:pt x="110" y="98"/>
                    <a:pt x="109" y="100"/>
                  </a:cubicBezTo>
                  <a:cubicBezTo>
                    <a:pt x="108" y="101"/>
                    <a:pt x="107" y="101"/>
                    <a:pt x="106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147116" y="5543721"/>
            <a:ext cx="244703" cy="424767"/>
            <a:chOff x="7147116" y="5543721"/>
            <a:chExt cx="244703" cy="424767"/>
          </a:xfrm>
        </p:grpSpPr>
        <p:sp>
          <p:nvSpPr>
            <p:cNvPr id="173" name="Freeform 152"/>
            <p:cNvSpPr/>
            <p:nvPr/>
          </p:nvSpPr>
          <p:spPr bwMode="auto">
            <a:xfrm>
              <a:off x="7147116" y="5543721"/>
              <a:ext cx="244703" cy="221618"/>
            </a:xfrm>
            <a:custGeom>
              <a:avLst/>
              <a:gdLst>
                <a:gd name="T0" fmla="*/ 107 w 111"/>
                <a:gd name="T1" fmla="*/ 101 h 101"/>
                <a:gd name="T2" fmla="*/ 104 w 111"/>
                <a:gd name="T3" fmla="*/ 100 h 101"/>
                <a:gd name="T4" fmla="*/ 2 w 111"/>
                <a:gd name="T5" fmla="*/ 8 h 101"/>
                <a:gd name="T6" fmla="*/ 2 w 111"/>
                <a:gd name="T7" fmla="*/ 2 h 101"/>
                <a:gd name="T8" fmla="*/ 7 w 111"/>
                <a:gd name="T9" fmla="*/ 2 h 101"/>
                <a:gd name="T10" fmla="*/ 109 w 111"/>
                <a:gd name="T11" fmla="*/ 94 h 101"/>
                <a:gd name="T12" fmla="*/ 110 w 111"/>
                <a:gd name="T13" fmla="*/ 100 h 101"/>
                <a:gd name="T14" fmla="*/ 107 w 111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1">
                  <a:moveTo>
                    <a:pt x="107" y="101"/>
                  </a:moveTo>
                  <a:cubicBezTo>
                    <a:pt x="106" y="101"/>
                    <a:pt x="105" y="101"/>
                    <a:pt x="104" y="10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1" y="95"/>
                    <a:pt x="111" y="98"/>
                    <a:pt x="110" y="100"/>
                  </a:cubicBezTo>
                  <a:cubicBezTo>
                    <a:pt x="109" y="100"/>
                    <a:pt x="108" y="101"/>
                    <a:pt x="107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53"/>
            <p:cNvSpPr/>
            <p:nvPr/>
          </p:nvSpPr>
          <p:spPr bwMode="auto">
            <a:xfrm>
              <a:off x="7147116" y="5746870"/>
              <a:ext cx="244703" cy="221618"/>
            </a:xfrm>
            <a:custGeom>
              <a:avLst/>
              <a:gdLst>
                <a:gd name="T0" fmla="*/ 5 w 111"/>
                <a:gd name="T1" fmla="*/ 101 h 101"/>
                <a:gd name="T2" fmla="*/ 2 w 111"/>
                <a:gd name="T3" fmla="*/ 100 h 101"/>
                <a:gd name="T4" fmla="*/ 2 w 111"/>
                <a:gd name="T5" fmla="*/ 94 h 101"/>
                <a:gd name="T6" fmla="*/ 104 w 111"/>
                <a:gd name="T7" fmla="*/ 2 h 101"/>
                <a:gd name="T8" fmla="*/ 110 w 111"/>
                <a:gd name="T9" fmla="*/ 2 h 101"/>
                <a:gd name="T10" fmla="*/ 109 w 111"/>
                <a:gd name="T11" fmla="*/ 8 h 101"/>
                <a:gd name="T12" fmla="*/ 7 w 111"/>
                <a:gd name="T13" fmla="*/ 100 h 101"/>
                <a:gd name="T14" fmla="*/ 5 w 111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1">
                  <a:moveTo>
                    <a:pt x="5" y="101"/>
                  </a:moveTo>
                  <a:cubicBezTo>
                    <a:pt x="4" y="101"/>
                    <a:pt x="3" y="101"/>
                    <a:pt x="2" y="100"/>
                  </a:cubicBezTo>
                  <a:cubicBezTo>
                    <a:pt x="0" y="98"/>
                    <a:pt x="0" y="96"/>
                    <a:pt x="2" y="94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6" y="0"/>
                    <a:pt x="108" y="1"/>
                    <a:pt x="110" y="2"/>
                  </a:cubicBezTo>
                  <a:cubicBezTo>
                    <a:pt x="111" y="4"/>
                    <a:pt x="111" y="6"/>
                    <a:pt x="109" y="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6" y="101"/>
                    <a:pt x="5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10519089" y="4704959"/>
            <a:ext cx="306264" cy="410916"/>
            <a:chOff x="10750551" y="4089400"/>
            <a:chExt cx="315913" cy="423863"/>
          </a:xfrm>
        </p:grpSpPr>
        <p:sp>
          <p:nvSpPr>
            <p:cNvPr id="175" name="Freeform 154"/>
            <p:cNvSpPr/>
            <p:nvPr/>
          </p:nvSpPr>
          <p:spPr bwMode="auto">
            <a:xfrm>
              <a:off x="10910889" y="4156075"/>
              <a:ext cx="92075" cy="90488"/>
            </a:xfrm>
            <a:custGeom>
              <a:avLst/>
              <a:gdLst>
                <a:gd name="T0" fmla="*/ 58 w 58"/>
                <a:gd name="T1" fmla="*/ 57 h 57"/>
                <a:gd name="T2" fmla="*/ 0 w 58"/>
                <a:gd name="T3" fmla="*/ 57 h 57"/>
                <a:gd name="T4" fmla="*/ 0 w 58"/>
                <a:gd name="T5" fmla="*/ 0 h 57"/>
                <a:gd name="T6" fmla="*/ 10 w 58"/>
                <a:gd name="T7" fmla="*/ 0 h 57"/>
                <a:gd name="T8" fmla="*/ 10 w 58"/>
                <a:gd name="T9" fmla="*/ 47 h 57"/>
                <a:gd name="T10" fmla="*/ 58 w 58"/>
                <a:gd name="T11" fmla="*/ 47 h 57"/>
                <a:gd name="T12" fmla="*/ 58 w 58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7">
                  <a:moveTo>
                    <a:pt x="58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58" y="47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55"/>
            <p:cNvSpPr>
              <a:spLocks noEditPoints="1"/>
            </p:cNvSpPr>
            <p:nvPr/>
          </p:nvSpPr>
          <p:spPr bwMode="auto">
            <a:xfrm>
              <a:off x="10750551" y="4146550"/>
              <a:ext cx="260350" cy="366713"/>
            </a:xfrm>
            <a:custGeom>
              <a:avLst/>
              <a:gdLst>
                <a:gd name="T0" fmla="*/ 164 w 164"/>
                <a:gd name="T1" fmla="*/ 231 h 231"/>
                <a:gd name="T2" fmla="*/ 0 w 164"/>
                <a:gd name="T3" fmla="*/ 231 h 231"/>
                <a:gd name="T4" fmla="*/ 0 w 164"/>
                <a:gd name="T5" fmla="*/ 0 h 231"/>
                <a:gd name="T6" fmla="*/ 110 w 164"/>
                <a:gd name="T7" fmla="*/ 0 h 231"/>
                <a:gd name="T8" fmla="*/ 164 w 164"/>
                <a:gd name="T9" fmla="*/ 55 h 231"/>
                <a:gd name="T10" fmla="*/ 164 w 164"/>
                <a:gd name="T11" fmla="*/ 231 h 231"/>
                <a:gd name="T12" fmla="*/ 10 w 164"/>
                <a:gd name="T13" fmla="*/ 221 h 231"/>
                <a:gd name="T14" fmla="*/ 154 w 164"/>
                <a:gd name="T15" fmla="*/ 221 h 231"/>
                <a:gd name="T16" fmla="*/ 154 w 164"/>
                <a:gd name="T17" fmla="*/ 59 h 231"/>
                <a:gd name="T18" fmla="*/ 106 w 164"/>
                <a:gd name="T19" fmla="*/ 10 h 231"/>
                <a:gd name="T20" fmla="*/ 10 w 164"/>
                <a:gd name="T21" fmla="*/ 10 h 231"/>
                <a:gd name="T22" fmla="*/ 10 w 164"/>
                <a:gd name="T23" fmla="*/ 22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231">
                  <a:moveTo>
                    <a:pt x="164" y="231"/>
                  </a:moveTo>
                  <a:lnTo>
                    <a:pt x="0" y="231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64" y="55"/>
                  </a:lnTo>
                  <a:lnTo>
                    <a:pt x="164" y="231"/>
                  </a:lnTo>
                  <a:close/>
                  <a:moveTo>
                    <a:pt x="10" y="221"/>
                  </a:moveTo>
                  <a:lnTo>
                    <a:pt x="154" y="221"/>
                  </a:lnTo>
                  <a:lnTo>
                    <a:pt x="154" y="59"/>
                  </a:lnTo>
                  <a:lnTo>
                    <a:pt x="106" y="10"/>
                  </a:lnTo>
                  <a:lnTo>
                    <a:pt x="10" y="10"/>
                  </a:lnTo>
                  <a:lnTo>
                    <a:pt x="10" y="22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56"/>
            <p:cNvSpPr/>
            <p:nvPr/>
          </p:nvSpPr>
          <p:spPr bwMode="auto">
            <a:xfrm>
              <a:off x="10966451" y="4098925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57 h 57"/>
                <a:gd name="T4" fmla="*/ 0 w 57"/>
                <a:gd name="T5" fmla="*/ 0 h 57"/>
                <a:gd name="T6" fmla="*/ 10 w 57"/>
                <a:gd name="T7" fmla="*/ 0 h 57"/>
                <a:gd name="T8" fmla="*/ 10 w 57"/>
                <a:gd name="T9" fmla="*/ 47 h 57"/>
                <a:gd name="T10" fmla="*/ 57 w 57"/>
                <a:gd name="T11" fmla="*/ 47 h 57"/>
                <a:gd name="T12" fmla="*/ 57 w 5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57" y="47"/>
                  </a:lnTo>
                  <a:lnTo>
                    <a:pt x="57" y="5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57"/>
            <p:cNvSpPr/>
            <p:nvPr/>
          </p:nvSpPr>
          <p:spPr bwMode="auto">
            <a:xfrm>
              <a:off x="10804526" y="4089400"/>
              <a:ext cx="261938" cy="366713"/>
            </a:xfrm>
            <a:custGeom>
              <a:avLst/>
              <a:gdLst>
                <a:gd name="T0" fmla="*/ 165 w 165"/>
                <a:gd name="T1" fmla="*/ 231 h 231"/>
                <a:gd name="T2" fmla="*/ 125 w 165"/>
                <a:gd name="T3" fmla="*/ 231 h 231"/>
                <a:gd name="T4" fmla="*/ 125 w 165"/>
                <a:gd name="T5" fmla="*/ 221 h 231"/>
                <a:gd name="T6" fmla="*/ 155 w 165"/>
                <a:gd name="T7" fmla="*/ 221 h 231"/>
                <a:gd name="T8" fmla="*/ 155 w 165"/>
                <a:gd name="T9" fmla="*/ 59 h 231"/>
                <a:gd name="T10" fmla="*/ 106 w 165"/>
                <a:gd name="T11" fmla="*/ 10 h 231"/>
                <a:gd name="T12" fmla="*/ 10 w 165"/>
                <a:gd name="T13" fmla="*/ 10 h 231"/>
                <a:gd name="T14" fmla="*/ 10 w 165"/>
                <a:gd name="T15" fmla="*/ 42 h 231"/>
                <a:gd name="T16" fmla="*/ 0 w 165"/>
                <a:gd name="T17" fmla="*/ 42 h 231"/>
                <a:gd name="T18" fmla="*/ 0 w 165"/>
                <a:gd name="T19" fmla="*/ 0 h 231"/>
                <a:gd name="T20" fmla="*/ 110 w 165"/>
                <a:gd name="T21" fmla="*/ 0 h 231"/>
                <a:gd name="T22" fmla="*/ 165 w 165"/>
                <a:gd name="T23" fmla="*/ 55 h 231"/>
                <a:gd name="T24" fmla="*/ 165 w 165"/>
                <a:gd name="T2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231">
                  <a:moveTo>
                    <a:pt x="165" y="231"/>
                  </a:moveTo>
                  <a:lnTo>
                    <a:pt x="125" y="231"/>
                  </a:lnTo>
                  <a:lnTo>
                    <a:pt x="125" y="221"/>
                  </a:lnTo>
                  <a:lnTo>
                    <a:pt x="155" y="221"/>
                  </a:lnTo>
                  <a:lnTo>
                    <a:pt x="155" y="59"/>
                  </a:lnTo>
                  <a:lnTo>
                    <a:pt x="106" y="10"/>
                  </a:lnTo>
                  <a:lnTo>
                    <a:pt x="10" y="10"/>
                  </a:lnTo>
                  <a:lnTo>
                    <a:pt x="10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65" y="55"/>
                  </a:lnTo>
                  <a:lnTo>
                    <a:pt x="165" y="23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618768" y="4712655"/>
            <a:ext cx="397065" cy="398604"/>
            <a:chOff x="9821864" y="4097338"/>
            <a:chExt cx="409575" cy="411163"/>
          </a:xfrm>
        </p:grpSpPr>
        <p:sp>
          <p:nvSpPr>
            <p:cNvPr id="179" name="Freeform 158"/>
            <p:cNvSpPr>
              <a:spLocks noEditPoints="1"/>
            </p:cNvSpPr>
            <p:nvPr/>
          </p:nvSpPr>
          <p:spPr bwMode="auto">
            <a:xfrm>
              <a:off x="10088564" y="4097338"/>
              <a:ext cx="142875" cy="120650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59"/>
            <p:cNvSpPr>
              <a:spLocks noEditPoints="1"/>
            </p:cNvSpPr>
            <p:nvPr/>
          </p:nvSpPr>
          <p:spPr bwMode="auto">
            <a:xfrm>
              <a:off x="9821864" y="4097338"/>
              <a:ext cx="142875" cy="120650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0"/>
            <p:cNvSpPr/>
            <p:nvPr/>
          </p:nvSpPr>
          <p:spPr bwMode="auto">
            <a:xfrm>
              <a:off x="9869489" y="4454525"/>
              <a:ext cx="52388" cy="50800"/>
            </a:xfrm>
            <a:custGeom>
              <a:avLst/>
              <a:gdLst>
                <a:gd name="T0" fmla="*/ 6 w 33"/>
                <a:gd name="T1" fmla="*/ 32 h 32"/>
                <a:gd name="T2" fmla="*/ 0 w 33"/>
                <a:gd name="T3" fmla="*/ 27 h 32"/>
                <a:gd name="T4" fmla="*/ 27 w 33"/>
                <a:gd name="T5" fmla="*/ 0 h 32"/>
                <a:gd name="T6" fmla="*/ 33 w 33"/>
                <a:gd name="T7" fmla="*/ 7 h 32"/>
                <a:gd name="T8" fmla="*/ 6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6" y="32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3" y="7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61"/>
            <p:cNvSpPr/>
            <p:nvPr/>
          </p:nvSpPr>
          <p:spPr bwMode="auto">
            <a:xfrm>
              <a:off x="10128251" y="4454525"/>
              <a:ext cx="55563" cy="53975"/>
            </a:xfrm>
            <a:custGeom>
              <a:avLst/>
              <a:gdLst>
                <a:gd name="T0" fmla="*/ 28 w 35"/>
                <a:gd name="T1" fmla="*/ 34 h 34"/>
                <a:gd name="T2" fmla="*/ 0 w 35"/>
                <a:gd name="T3" fmla="*/ 7 h 34"/>
                <a:gd name="T4" fmla="*/ 6 w 35"/>
                <a:gd name="T5" fmla="*/ 0 h 34"/>
                <a:gd name="T6" fmla="*/ 35 w 35"/>
                <a:gd name="T7" fmla="*/ 28 h 34"/>
                <a:gd name="T8" fmla="*/ 28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28" y="34"/>
                  </a:moveTo>
                  <a:lnTo>
                    <a:pt x="0" y="7"/>
                  </a:lnTo>
                  <a:lnTo>
                    <a:pt x="6" y="0"/>
                  </a:lnTo>
                  <a:lnTo>
                    <a:pt x="35" y="28"/>
                  </a:lnTo>
                  <a:lnTo>
                    <a:pt x="28" y="3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2"/>
            <p:cNvSpPr>
              <a:spLocks noEditPoints="1"/>
            </p:cNvSpPr>
            <p:nvPr/>
          </p:nvSpPr>
          <p:spPr bwMode="auto">
            <a:xfrm>
              <a:off x="9836151" y="4125913"/>
              <a:ext cx="381000" cy="382588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63"/>
            <p:cNvSpPr/>
            <p:nvPr/>
          </p:nvSpPr>
          <p:spPr bwMode="auto">
            <a:xfrm>
              <a:off x="9915526" y="4184650"/>
              <a:ext cx="120650" cy="150813"/>
            </a:xfrm>
            <a:custGeom>
              <a:avLst/>
              <a:gdLst>
                <a:gd name="T0" fmla="*/ 76 w 76"/>
                <a:gd name="T1" fmla="*/ 95 h 95"/>
                <a:gd name="T2" fmla="*/ 0 w 76"/>
                <a:gd name="T3" fmla="*/ 95 h 95"/>
                <a:gd name="T4" fmla="*/ 0 w 76"/>
                <a:gd name="T5" fmla="*/ 86 h 95"/>
                <a:gd name="T6" fmla="*/ 67 w 76"/>
                <a:gd name="T7" fmla="*/ 86 h 95"/>
                <a:gd name="T8" fmla="*/ 67 w 76"/>
                <a:gd name="T9" fmla="*/ 0 h 95"/>
                <a:gd name="T10" fmla="*/ 76 w 76"/>
                <a:gd name="T11" fmla="*/ 0 h 95"/>
                <a:gd name="T12" fmla="*/ 76 w 76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5">
                  <a:moveTo>
                    <a:pt x="76" y="95"/>
                  </a:moveTo>
                  <a:lnTo>
                    <a:pt x="0" y="95"/>
                  </a:lnTo>
                  <a:lnTo>
                    <a:pt x="0" y="86"/>
                  </a:lnTo>
                  <a:lnTo>
                    <a:pt x="67" y="86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8798474" y="4704959"/>
            <a:ext cx="364746" cy="403221"/>
            <a:chOff x="8975726" y="4089400"/>
            <a:chExt cx="376238" cy="415925"/>
          </a:xfrm>
        </p:grpSpPr>
        <p:sp>
          <p:nvSpPr>
            <p:cNvPr id="185" name="Freeform 164"/>
            <p:cNvSpPr/>
            <p:nvPr/>
          </p:nvSpPr>
          <p:spPr bwMode="auto">
            <a:xfrm>
              <a:off x="8975726" y="4130675"/>
              <a:ext cx="376238" cy="374650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6 w 165"/>
                <a:gd name="T5" fmla="*/ 82 h 165"/>
                <a:gd name="T6" fmla="*/ 83 w 165"/>
                <a:gd name="T7" fmla="*/ 159 h 165"/>
                <a:gd name="T8" fmla="*/ 159 w 165"/>
                <a:gd name="T9" fmla="*/ 82 h 165"/>
                <a:gd name="T10" fmla="*/ 83 w 165"/>
                <a:gd name="T11" fmla="*/ 6 h 165"/>
                <a:gd name="T12" fmla="*/ 83 w 165"/>
                <a:gd name="T13" fmla="*/ 0 h 165"/>
                <a:gd name="T14" fmla="*/ 165 w 165"/>
                <a:gd name="T15" fmla="*/ 82 h 165"/>
                <a:gd name="T16" fmla="*/ 83 w 165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4"/>
                    <a:pt x="41" y="159"/>
                    <a:pt x="83" y="159"/>
                  </a:cubicBezTo>
                  <a:cubicBezTo>
                    <a:pt x="125" y="159"/>
                    <a:pt x="159" y="124"/>
                    <a:pt x="159" y="82"/>
                  </a:cubicBezTo>
                  <a:cubicBezTo>
                    <a:pt x="159" y="40"/>
                    <a:pt x="125" y="6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65"/>
            <p:cNvSpPr/>
            <p:nvPr/>
          </p:nvSpPr>
          <p:spPr bwMode="auto">
            <a:xfrm>
              <a:off x="9080501" y="4089400"/>
              <a:ext cx="84138" cy="98425"/>
            </a:xfrm>
            <a:custGeom>
              <a:avLst/>
              <a:gdLst>
                <a:gd name="T0" fmla="*/ 53 w 53"/>
                <a:gd name="T1" fmla="*/ 62 h 62"/>
                <a:gd name="T2" fmla="*/ 0 w 53"/>
                <a:gd name="T3" fmla="*/ 32 h 62"/>
                <a:gd name="T4" fmla="*/ 53 w 53"/>
                <a:gd name="T5" fmla="*/ 0 h 62"/>
                <a:gd name="T6" fmla="*/ 53 w 5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2">
                  <a:moveTo>
                    <a:pt x="53" y="62"/>
                  </a:moveTo>
                  <a:lnTo>
                    <a:pt x="0" y="32"/>
                  </a:lnTo>
                  <a:lnTo>
                    <a:pt x="53" y="0"/>
                  </a:lnTo>
                  <a:lnTo>
                    <a:pt x="53" y="6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66"/>
            <p:cNvSpPr/>
            <p:nvPr/>
          </p:nvSpPr>
          <p:spPr bwMode="auto">
            <a:xfrm>
              <a:off x="9148764" y="4233863"/>
              <a:ext cx="95250" cy="180975"/>
            </a:xfrm>
            <a:custGeom>
              <a:avLst/>
              <a:gdLst>
                <a:gd name="T0" fmla="*/ 55 w 60"/>
                <a:gd name="T1" fmla="*/ 114 h 114"/>
                <a:gd name="T2" fmla="*/ 0 w 60"/>
                <a:gd name="T3" fmla="*/ 61 h 114"/>
                <a:gd name="T4" fmla="*/ 0 w 60"/>
                <a:gd name="T5" fmla="*/ 0 h 114"/>
                <a:gd name="T6" fmla="*/ 9 w 60"/>
                <a:gd name="T7" fmla="*/ 0 h 114"/>
                <a:gd name="T8" fmla="*/ 9 w 60"/>
                <a:gd name="T9" fmla="*/ 58 h 114"/>
                <a:gd name="T10" fmla="*/ 60 w 60"/>
                <a:gd name="T11" fmla="*/ 108 h 114"/>
                <a:gd name="T12" fmla="*/ 55 w 60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14">
                  <a:moveTo>
                    <a:pt x="55" y="114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58"/>
                  </a:lnTo>
                  <a:lnTo>
                    <a:pt x="60" y="108"/>
                  </a:lnTo>
                  <a:lnTo>
                    <a:pt x="55" y="11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930472" y="4704959"/>
            <a:ext cx="403221" cy="406299"/>
            <a:chOff x="8080376" y="4089400"/>
            <a:chExt cx="415925" cy="419100"/>
          </a:xfrm>
        </p:grpSpPr>
        <p:sp>
          <p:nvSpPr>
            <p:cNvPr id="188" name="Freeform 167"/>
            <p:cNvSpPr>
              <a:spLocks noEditPoints="1"/>
            </p:cNvSpPr>
            <p:nvPr/>
          </p:nvSpPr>
          <p:spPr bwMode="auto">
            <a:xfrm>
              <a:off x="8080376" y="4089400"/>
              <a:ext cx="415925" cy="419100"/>
            </a:xfrm>
            <a:custGeom>
              <a:avLst/>
              <a:gdLst>
                <a:gd name="T0" fmla="*/ 91 w 183"/>
                <a:gd name="T1" fmla="*/ 184 h 184"/>
                <a:gd name="T2" fmla="*/ 27 w 183"/>
                <a:gd name="T3" fmla="*/ 157 h 184"/>
                <a:gd name="T4" fmla="*/ 0 w 183"/>
                <a:gd name="T5" fmla="*/ 92 h 184"/>
                <a:gd name="T6" fmla="*/ 27 w 183"/>
                <a:gd name="T7" fmla="*/ 27 h 184"/>
                <a:gd name="T8" fmla="*/ 91 w 183"/>
                <a:gd name="T9" fmla="*/ 0 h 184"/>
                <a:gd name="T10" fmla="*/ 156 w 183"/>
                <a:gd name="T11" fmla="*/ 27 h 184"/>
                <a:gd name="T12" fmla="*/ 183 w 183"/>
                <a:gd name="T13" fmla="*/ 92 h 184"/>
                <a:gd name="T14" fmla="*/ 156 w 183"/>
                <a:gd name="T15" fmla="*/ 157 h 184"/>
                <a:gd name="T16" fmla="*/ 91 w 183"/>
                <a:gd name="T17" fmla="*/ 184 h 184"/>
                <a:gd name="T18" fmla="*/ 91 w 183"/>
                <a:gd name="T19" fmla="*/ 6 h 184"/>
                <a:gd name="T20" fmla="*/ 31 w 183"/>
                <a:gd name="T21" fmla="*/ 31 h 184"/>
                <a:gd name="T22" fmla="*/ 6 w 183"/>
                <a:gd name="T23" fmla="*/ 92 h 184"/>
                <a:gd name="T24" fmla="*/ 31 w 183"/>
                <a:gd name="T25" fmla="*/ 152 h 184"/>
                <a:gd name="T26" fmla="*/ 91 w 183"/>
                <a:gd name="T27" fmla="*/ 177 h 184"/>
                <a:gd name="T28" fmla="*/ 152 w 183"/>
                <a:gd name="T29" fmla="*/ 152 h 184"/>
                <a:gd name="T30" fmla="*/ 177 w 183"/>
                <a:gd name="T31" fmla="*/ 92 h 184"/>
                <a:gd name="T32" fmla="*/ 152 w 183"/>
                <a:gd name="T33" fmla="*/ 31 h 184"/>
                <a:gd name="T34" fmla="*/ 91 w 183"/>
                <a:gd name="T35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84">
                  <a:moveTo>
                    <a:pt x="91" y="184"/>
                  </a:moveTo>
                  <a:cubicBezTo>
                    <a:pt x="67" y="184"/>
                    <a:pt x="44" y="174"/>
                    <a:pt x="27" y="157"/>
                  </a:cubicBezTo>
                  <a:cubicBezTo>
                    <a:pt x="9" y="139"/>
                    <a:pt x="0" y="116"/>
                    <a:pt x="0" y="92"/>
                  </a:cubicBezTo>
                  <a:cubicBezTo>
                    <a:pt x="0" y="67"/>
                    <a:pt x="9" y="44"/>
                    <a:pt x="27" y="27"/>
                  </a:cubicBezTo>
                  <a:cubicBezTo>
                    <a:pt x="44" y="9"/>
                    <a:pt x="67" y="0"/>
                    <a:pt x="91" y="0"/>
                  </a:cubicBezTo>
                  <a:cubicBezTo>
                    <a:pt x="116" y="0"/>
                    <a:pt x="139" y="9"/>
                    <a:pt x="156" y="27"/>
                  </a:cubicBezTo>
                  <a:cubicBezTo>
                    <a:pt x="174" y="44"/>
                    <a:pt x="183" y="67"/>
                    <a:pt x="183" y="92"/>
                  </a:cubicBezTo>
                  <a:cubicBezTo>
                    <a:pt x="183" y="116"/>
                    <a:pt x="174" y="139"/>
                    <a:pt x="156" y="157"/>
                  </a:cubicBezTo>
                  <a:cubicBezTo>
                    <a:pt x="139" y="174"/>
                    <a:pt x="116" y="184"/>
                    <a:pt x="91" y="184"/>
                  </a:cubicBezTo>
                  <a:close/>
                  <a:moveTo>
                    <a:pt x="91" y="6"/>
                  </a:moveTo>
                  <a:cubicBezTo>
                    <a:pt x="69" y="6"/>
                    <a:pt x="47" y="15"/>
                    <a:pt x="31" y="31"/>
                  </a:cubicBezTo>
                  <a:cubicBezTo>
                    <a:pt x="15" y="48"/>
                    <a:pt x="6" y="69"/>
                    <a:pt x="6" y="92"/>
                  </a:cubicBezTo>
                  <a:cubicBezTo>
                    <a:pt x="6" y="114"/>
                    <a:pt x="15" y="136"/>
                    <a:pt x="31" y="152"/>
                  </a:cubicBezTo>
                  <a:cubicBezTo>
                    <a:pt x="47" y="168"/>
                    <a:pt x="69" y="177"/>
                    <a:pt x="91" y="177"/>
                  </a:cubicBezTo>
                  <a:cubicBezTo>
                    <a:pt x="114" y="177"/>
                    <a:pt x="136" y="168"/>
                    <a:pt x="152" y="152"/>
                  </a:cubicBezTo>
                  <a:cubicBezTo>
                    <a:pt x="168" y="136"/>
                    <a:pt x="177" y="114"/>
                    <a:pt x="177" y="92"/>
                  </a:cubicBezTo>
                  <a:cubicBezTo>
                    <a:pt x="177" y="69"/>
                    <a:pt x="168" y="48"/>
                    <a:pt x="152" y="31"/>
                  </a:cubicBezTo>
                  <a:cubicBezTo>
                    <a:pt x="136" y="15"/>
                    <a:pt x="114" y="6"/>
                    <a:pt x="91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68"/>
            <p:cNvSpPr/>
            <p:nvPr/>
          </p:nvSpPr>
          <p:spPr bwMode="auto">
            <a:xfrm>
              <a:off x="8142289" y="4151313"/>
              <a:ext cx="292100" cy="295275"/>
            </a:xfrm>
            <a:custGeom>
              <a:avLst/>
              <a:gdLst>
                <a:gd name="T0" fmla="*/ 179 w 184"/>
                <a:gd name="T1" fmla="*/ 186 h 186"/>
                <a:gd name="T2" fmla="*/ 0 w 184"/>
                <a:gd name="T3" fmla="*/ 6 h 186"/>
                <a:gd name="T4" fmla="*/ 5 w 184"/>
                <a:gd name="T5" fmla="*/ 0 h 186"/>
                <a:gd name="T6" fmla="*/ 184 w 184"/>
                <a:gd name="T7" fmla="*/ 179 h 186"/>
                <a:gd name="T8" fmla="*/ 179 w 18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6">
                  <a:moveTo>
                    <a:pt x="179" y="18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84" y="179"/>
                  </a:lnTo>
                  <a:lnTo>
                    <a:pt x="179" y="1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2857891" y="4797300"/>
            <a:ext cx="392448" cy="241625"/>
            <a:chOff x="2847976" y="4184650"/>
            <a:chExt cx="404813" cy="249238"/>
          </a:xfrm>
        </p:grpSpPr>
        <p:sp>
          <p:nvSpPr>
            <p:cNvPr id="190" name="Freeform 169"/>
            <p:cNvSpPr>
              <a:spLocks noEditPoints="1"/>
            </p:cNvSpPr>
            <p:nvPr/>
          </p:nvSpPr>
          <p:spPr bwMode="auto">
            <a:xfrm>
              <a:off x="2847976" y="4184650"/>
              <a:ext cx="404813" cy="249238"/>
            </a:xfrm>
            <a:custGeom>
              <a:avLst/>
              <a:gdLst>
                <a:gd name="T0" fmla="*/ 89 w 178"/>
                <a:gd name="T1" fmla="*/ 109 h 109"/>
                <a:gd name="T2" fmla="*/ 1 w 178"/>
                <a:gd name="T3" fmla="*/ 56 h 109"/>
                <a:gd name="T4" fmla="*/ 0 w 178"/>
                <a:gd name="T5" fmla="*/ 55 h 109"/>
                <a:gd name="T6" fmla="*/ 1 w 178"/>
                <a:gd name="T7" fmla="*/ 53 h 109"/>
                <a:gd name="T8" fmla="*/ 89 w 178"/>
                <a:gd name="T9" fmla="*/ 0 h 109"/>
                <a:gd name="T10" fmla="*/ 177 w 178"/>
                <a:gd name="T11" fmla="*/ 53 h 109"/>
                <a:gd name="T12" fmla="*/ 178 w 178"/>
                <a:gd name="T13" fmla="*/ 55 h 109"/>
                <a:gd name="T14" fmla="*/ 177 w 178"/>
                <a:gd name="T15" fmla="*/ 56 h 109"/>
                <a:gd name="T16" fmla="*/ 89 w 178"/>
                <a:gd name="T17" fmla="*/ 109 h 109"/>
                <a:gd name="T18" fmla="*/ 7 w 178"/>
                <a:gd name="T19" fmla="*/ 55 h 109"/>
                <a:gd name="T20" fmla="*/ 89 w 178"/>
                <a:gd name="T21" fmla="*/ 103 h 109"/>
                <a:gd name="T22" fmla="*/ 172 w 178"/>
                <a:gd name="T23" fmla="*/ 55 h 109"/>
                <a:gd name="T24" fmla="*/ 89 w 178"/>
                <a:gd name="T25" fmla="*/ 6 h 109"/>
                <a:gd name="T26" fmla="*/ 7 w 178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09">
                  <a:moveTo>
                    <a:pt x="89" y="109"/>
                  </a:moveTo>
                  <a:cubicBezTo>
                    <a:pt x="41" y="109"/>
                    <a:pt x="3" y="58"/>
                    <a:pt x="1" y="5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3" y="51"/>
                    <a:pt x="41" y="0"/>
                    <a:pt x="89" y="0"/>
                  </a:cubicBezTo>
                  <a:cubicBezTo>
                    <a:pt x="137" y="0"/>
                    <a:pt x="176" y="51"/>
                    <a:pt x="177" y="53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6" y="58"/>
                    <a:pt x="137" y="109"/>
                    <a:pt x="89" y="109"/>
                  </a:cubicBezTo>
                  <a:close/>
                  <a:moveTo>
                    <a:pt x="7" y="55"/>
                  </a:moveTo>
                  <a:cubicBezTo>
                    <a:pt x="14" y="63"/>
                    <a:pt x="49" y="103"/>
                    <a:pt x="89" y="103"/>
                  </a:cubicBezTo>
                  <a:cubicBezTo>
                    <a:pt x="130" y="103"/>
                    <a:pt x="165" y="63"/>
                    <a:pt x="172" y="55"/>
                  </a:cubicBezTo>
                  <a:cubicBezTo>
                    <a:pt x="165" y="46"/>
                    <a:pt x="130" y="6"/>
                    <a:pt x="89" y="6"/>
                  </a:cubicBezTo>
                  <a:cubicBezTo>
                    <a:pt x="49" y="6"/>
                    <a:pt x="14" y="46"/>
                    <a:pt x="7" y="5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70"/>
            <p:cNvSpPr>
              <a:spLocks noEditPoints="1"/>
            </p:cNvSpPr>
            <p:nvPr/>
          </p:nvSpPr>
          <p:spPr bwMode="auto">
            <a:xfrm>
              <a:off x="2959101" y="4217988"/>
              <a:ext cx="184150" cy="184150"/>
            </a:xfrm>
            <a:custGeom>
              <a:avLst/>
              <a:gdLst>
                <a:gd name="T0" fmla="*/ 40 w 81"/>
                <a:gd name="T1" fmla="*/ 81 h 81"/>
                <a:gd name="T2" fmla="*/ 0 w 81"/>
                <a:gd name="T3" fmla="*/ 41 h 81"/>
                <a:gd name="T4" fmla="*/ 40 w 81"/>
                <a:gd name="T5" fmla="*/ 0 h 81"/>
                <a:gd name="T6" fmla="*/ 81 w 81"/>
                <a:gd name="T7" fmla="*/ 41 h 81"/>
                <a:gd name="T8" fmla="*/ 40 w 81"/>
                <a:gd name="T9" fmla="*/ 81 h 81"/>
                <a:gd name="T10" fmla="*/ 40 w 81"/>
                <a:gd name="T11" fmla="*/ 6 h 81"/>
                <a:gd name="T12" fmla="*/ 5 w 81"/>
                <a:gd name="T13" fmla="*/ 41 h 81"/>
                <a:gd name="T14" fmla="*/ 40 w 81"/>
                <a:gd name="T15" fmla="*/ 76 h 81"/>
                <a:gd name="T16" fmla="*/ 75 w 81"/>
                <a:gd name="T17" fmla="*/ 41 h 81"/>
                <a:gd name="T18" fmla="*/ 40 w 81"/>
                <a:gd name="T19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0" y="81"/>
                  </a:moveTo>
                  <a:cubicBezTo>
                    <a:pt x="18" y="81"/>
                    <a:pt x="0" y="63"/>
                    <a:pt x="0" y="41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3" y="0"/>
                    <a:pt x="81" y="18"/>
                    <a:pt x="81" y="41"/>
                  </a:cubicBezTo>
                  <a:cubicBezTo>
                    <a:pt x="81" y="63"/>
                    <a:pt x="63" y="81"/>
                    <a:pt x="40" y="81"/>
                  </a:cubicBezTo>
                  <a:close/>
                  <a:moveTo>
                    <a:pt x="40" y="6"/>
                  </a:moveTo>
                  <a:cubicBezTo>
                    <a:pt x="21" y="6"/>
                    <a:pt x="5" y="21"/>
                    <a:pt x="5" y="41"/>
                  </a:cubicBezTo>
                  <a:cubicBezTo>
                    <a:pt x="5" y="60"/>
                    <a:pt x="21" y="76"/>
                    <a:pt x="40" y="76"/>
                  </a:cubicBezTo>
                  <a:cubicBezTo>
                    <a:pt x="60" y="76"/>
                    <a:pt x="75" y="60"/>
                    <a:pt x="75" y="41"/>
                  </a:cubicBezTo>
                  <a:cubicBezTo>
                    <a:pt x="75" y="21"/>
                    <a:pt x="60" y="6"/>
                    <a:pt x="40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690497" y="4703421"/>
            <a:ext cx="406299" cy="404760"/>
            <a:chOff x="3706814" y="4087813"/>
            <a:chExt cx="419100" cy="417513"/>
          </a:xfrm>
        </p:grpSpPr>
        <p:sp>
          <p:nvSpPr>
            <p:cNvPr id="192" name="Freeform 171"/>
            <p:cNvSpPr/>
            <p:nvPr/>
          </p:nvSpPr>
          <p:spPr bwMode="auto">
            <a:xfrm>
              <a:off x="3757614" y="4287838"/>
              <a:ext cx="317500" cy="217488"/>
            </a:xfrm>
            <a:custGeom>
              <a:avLst/>
              <a:gdLst>
                <a:gd name="T0" fmla="*/ 200 w 200"/>
                <a:gd name="T1" fmla="*/ 137 h 137"/>
                <a:gd name="T2" fmla="*/ 0 w 200"/>
                <a:gd name="T3" fmla="*/ 137 h 137"/>
                <a:gd name="T4" fmla="*/ 0 w 200"/>
                <a:gd name="T5" fmla="*/ 0 h 137"/>
                <a:gd name="T6" fmla="*/ 10 w 200"/>
                <a:gd name="T7" fmla="*/ 0 h 137"/>
                <a:gd name="T8" fmla="*/ 10 w 200"/>
                <a:gd name="T9" fmla="*/ 127 h 137"/>
                <a:gd name="T10" fmla="*/ 192 w 200"/>
                <a:gd name="T11" fmla="*/ 127 h 137"/>
                <a:gd name="T12" fmla="*/ 192 w 200"/>
                <a:gd name="T13" fmla="*/ 0 h 137"/>
                <a:gd name="T14" fmla="*/ 200 w 200"/>
                <a:gd name="T15" fmla="*/ 0 h 137"/>
                <a:gd name="T16" fmla="*/ 200 w 200"/>
                <a:gd name="T1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37">
                  <a:moveTo>
                    <a:pt x="200" y="137"/>
                  </a:moveTo>
                  <a:lnTo>
                    <a:pt x="0" y="13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27"/>
                  </a:lnTo>
                  <a:lnTo>
                    <a:pt x="192" y="127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0" y="13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72"/>
            <p:cNvSpPr/>
            <p:nvPr/>
          </p:nvSpPr>
          <p:spPr bwMode="auto">
            <a:xfrm>
              <a:off x="3706814" y="4087813"/>
              <a:ext cx="419100" cy="215900"/>
            </a:xfrm>
            <a:custGeom>
              <a:avLst/>
              <a:gdLst>
                <a:gd name="T0" fmla="*/ 7 w 264"/>
                <a:gd name="T1" fmla="*/ 136 h 136"/>
                <a:gd name="T2" fmla="*/ 0 w 264"/>
                <a:gd name="T3" fmla="*/ 130 h 136"/>
                <a:gd name="T4" fmla="*/ 132 w 264"/>
                <a:gd name="T5" fmla="*/ 0 h 136"/>
                <a:gd name="T6" fmla="*/ 264 w 264"/>
                <a:gd name="T7" fmla="*/ 130 h 136"/>
                <a:gd name="T8" fmla="*/ 258 w 264"/>
                <a:gd name="T9" fmla="*/ 136 h 136"/>
                <a:gd name="T10" fmla="*/ 132 w 264"/>
                <a:gd name="T11" fmla="*/ 13 h 136"/>
                <a:gd name="T12" fmla="*/ 7 w 264"/>
                <a:gd name="T1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36">
                  <a:moveTo>
                    <a:pt x="7" y="136"/>
                  </a:moveTo>
                  <a:lnTo>
                    <a:pt x="0" y="130"/>
                  </a:lnTo>
                  <a:lnTo>
                    <a:pt x="132" y="0"/>
                  </a:lnTo>
                  <a:lnTo>
                    <a:pt x="264" y="130"/>
                  </a:lnTo>
                  <a:lnTo>
                    <a:pt x="258" y="136"/>
                  </a:lnTo>
                  <a:lnTo>
                    <a:pt x="132" y="13"/>
                  </a:lnTo>
                  <a:lnTo>
                    <a:pt x="7" y="1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73"/>
            <p:cNvSpPr/>
            <p:nvPr/>
          </p:nvSpPr>
          <p:spPr bwMode="auto">
            <a:xfrm>
              <a:off x="3852864" y="4308475"/>
              <a:ext cx="127000" cy="190500"/>
            </a:xfrm>
            <a:custGeom>
              <a:avLst/>
              <a:gdLst>
                <a:gd name="T0" fmla="*/ 56 w 56"/>
                <a:gd name="T1" fmla="*/ 84 h 84"/>
                <a:gd name="T2" fmla="*/ 50 w 56"/>
                <a:gd name="T3" fmla="*/ 84 h 84"/>
                <a:gd name="T4" fmla="*/ 50 w 56"/>
                <a:gd name="T5" fmla="*/ 14 h 84"/>
                <a:gd name="T6" fmla="*/ 42 w 56"/>
                <a:gd name="T7" fmla="*/ 6 h 84"/>
                <a:gd name="T8" fmla="*/ 14 w 56"/>
                <a:gd name="T9" fmla="*/ 6 h 84"/>
                <a:gd name="T10" fmla="*/ 6 w 56"/>
                <a:gd name="T11" fmla="*/ 14 h 84"/>
                <a:gd name="T12" fmla="*/ 6 w 56"/>
                <a:gd name="T13" fmla="*/ 84 h 84"/>
                <a:gd name="T14" fmla="*/ 0 w 56"/>
                <a:gd name="T15" fmla="*/ 84 h 84"/>
                <a:gd name="T16" fmla="*/ 0 w 56"/>
                <a:gd name="T17" fmla="*/ 14 h 84"/>
                <a:gd name="T18" fmla="*/ 14 w 56"/>
                <a:gd name="T19" fmla="*/ 0 h 84"/>
                <a:gd name="T20" fmla="*/ 42 w 56"/>
                <a:gd name="T21" fmla="*/ 0 h 84"/>
                <a:gd name="T22" fmla="*/ 56 w 56"/>
                <a:gd name="T23" fmla="*/ 14 h 84"/>
                <a:gd name="T24" fmla="*/ 56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6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0"/>
                    <a:pt x="47" y="6"/>
                    <a:pt x="4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6"/>
                    <a:pt x="56" y="14"/>
                  </a:cubicBezTo>
                  <a:lnTo>
                    <a:pt x="56" y="8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4541569" y="4784988"/>
            <a:ext cx="417073" cy="277022"/>
            <a:chOff x="4584701" y="4171950"/>
            <a:chExt cx="430213" cy="285750"/>
          </a:xfrm>
        </p:grpSpPr>
        <p:sp>
          <p:nvSpPr>
            <p:cNvPr id="195" name="Freeform 174"/>
            <p:cNvSpPr/>
            <p:nvPr/>
          </p:nvSpPr>
          <p:spPr bwMode="auto">
            <a:xfrm>
              <a:off x="4740276" y="4357688"/>
              <a:ext cx="74613" cy="76200"/>
            </a:xfrm>
            <a:custGeom>
              <a:avLst/>
              <a:gdLst>
                <a:gd name="T0" fmla="*/ 40 w 47"/>
                <a:gd name="T1" fmla="*/ 48 h 48"/>
                <a:gd name="T2" fmla="*/ 0 w 47"/>
                <a:gd name="T3" fmla="*/ 6 h 48"/>
                <a:gd name="T4" fmla="*/ 5 w 47"/>
                <a:gd name="T5" fmla="*/ 0 h 48"/>
                <a:gd name="T6" fmla="*/ 47 w 47"/>
                <a:gd name="T7" fmla="*/ 40 h 48"/>
                <a:gd name="T8" fmla="*/ 40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0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47" y="40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75"/>
            <p:cNvSpPr>
              <a:spLocks noEditPoints="1"/>
            </p:cNvSpPr>
            <p:nvPr/>
          </p:nvSpPr>
          <p:spPr bwMode="auto">
            <a:xfrm>
              <a:off x="4673601" y="4205288"/>
              <a:ext cx="61913" cy="60325"/>
            </a:xfrm>
            <a:custGeom>
              <a:avLst/>
              <a:gdLst>
                <a:gd name="T0" fmla="*/ 14 w 27"/>
                <a:gd name="T1" fmla="*/ 26 h 26"/>
                <a:gd name="T2" fmla="*/ 0 w 27"/>
                <a:gd name="T3" fmla="*/ 13 h 26"/>
                <a:gd name="T4" fmla="*/ 14 w 27"/>
                <a:gd name="T5" fmla="*/ 0 h 26"/>
                <a:gd name="T6" fmla="*/ 27 w 27"/>
                <a:gd name="T7" fmla="*/ 13 h 26"/>
                <a:gd name="T8" fmla="*/ 14 w 27"/>
                <a:gd name="T9" fmla="*/ 26 h 26"/>
                <a:gd name="T10" fmla="*/ 14 w 27"/>
                <a:gd name="T11" fmla="*/ 6 h 26"/>
                <a:gd name="T12" fmla="*/ 7 w 27"/>
                <a:gd name="T13" fmla="*/ 13 h 26"/>
                <a:gd name="T14" fmla="*/ 14 w 27"/>
                <a:gd name="T15" fmla="*/ 20 h 26"/>
                <a:gd name="T16" fmla="*/ 21 w 27"/>
                <a:gd name="T17" fmla="*/ 13 h 26"/>
                <a:gd name="T18" fmla="*/ 14 w 27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14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6"/>
                    <a:pt x="14" y="26"/>
                  </a:cubicBezTo>
                  <a:close/>
                  <a:moveTo>
                    <a:pt x="14" y="6"/>
                  </a:moveTo>
                  <a:cubicBezTo>
                    <a:pt x="10" y="6"/>
                    <a:pt x="7" y="9"/>
                    <a:pt x="7" y="13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1" y="17"/>
                    <a:pt x="21" y="13"/>
                  </a:cubicBezTo>
                  <a:cubicBezTo>
                    <a:pt x="21" y="9"/>
                    <a:pt x="17" y="6"/>
                    <a:pt x="1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76"/>
            <p:cNvSpPr>
              <a:spLocks noChangeArrowheads="1"/>
            </p:cNvSpPr>
            <p:nvPr/>
          </p:nvSpPr>
          <p:spPr bwMode="auto">
            <a:xfrm>
              <a:off x="4999039" y="4410075"/>
              <a:ext cx="15875" cy="4127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77"/>
            <p:cNvSpPr>
              <a:spLocks noChangeArrowheads="1"/>
            </p:cNvSpPr>
            <p:nvPr/>
          </p:nvSpPr>
          <p:spPr bwMode="auto">
            <a:xfrm>
              <a:off x="4584701" y="4425950"/>
              <a:ext cx="14288" cy="25400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78"/>
            <p:cNvSpPr>
              <a:spLocks noEditPoints="1"/>
            </p:cNvSpPr>
            <p:nvPr/>
          </p:nvSpPr>
          <p:spPr bwMode="auto">
            <a:xfrm>
              <a:off x="4584701" y="4171950"/>
              <a:ext cx="430213" cy="273050"/>
            </a:xfrm>
            <a:custGeom>
              <a:avLst/>
              <a:gdLst>
                <a:gd name="T0" fmla="*/ 0 w 271"/>
                <a:gd name="T1" fmla="*/ 172 h 172"/>
                <a:gd name="T2" fmla="*/ 0 w 271"/>
                <a:gd name="T3" fmla="*/ 0 h 172"/>
                <a:gd name="T4" fmla="*/ 271 w 271"/>
                <a:gd name="T5" fmla="*/ 0 h 172"/>
                <a:gd name="T6" fmla="*/ 271 w 271"/>
                <a:gd name="T7" fmla="*/ 162 h 172"/>
                <a:gd name="T8" fmla="*/ 169 w 271"/>
                <a:gd name="T9" fmla="*/ 59 h 172"/>
                <a:gd name="T10" fmla="*/ 102 w 271"/>
                <a:gd name="T11" fmla="*/ 127 h 172"/>
                <a:gd name="T12" fmla="*/ 72 w 271"/>
                <a:gd name="T13" fmla="*/ 97 h 172"/>
                <a:gd name="T14" fmla="*/ 0 w 271"/>
                <a:gd name="T15" fmla="*/ 172 h 172"/>
                <a:gd name="T16" fmla="*/ 9 w 271"/>
                <a:gd name="T17" fmla="*/ 8 h 172"/>
                <a:gd name="T18" fmla="*/ 9 w 271"/>
                <a:gd name="T19" fmla="*/ 149 h 172"/>
                <a:gd name="T20" fmla="*/ 72 w 271"/>
                <a:gd name="T21" fmla="*/ 84 h 172"/>
                <a:gd name="T22" fmla="*/ 102 w 271"/>
                <a:gd name="T23" fmla="*/ 114 h 172"/>
                <a:gd name="T24" fmla="*/ 169 w 271"/>
                <a:gd name="T25" fmla="*/ 44 h 172"/>
                <a:gd name="T26" fmla="*/ 261 w 271"/>
                <a:gd name="T27" fmla="*/ 139 h 172"/>
                <a:gd name="T28" fmla="*/ 261 w 271"/>
                <a:gd name="T29" fmla="*/ 8 h 172"/>
                <a:gd name="T30" fmla="*/ 9 w 271"/>
                <a:gd name="T31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1" h="172">
                  <a:moveTo>
                    <a:pt x="0" y="172"/>
                  </a:moveTo>
                  <a:lnTo>
                    <a:pt x="0" y="0"/>
                  </a:lnTo>
                  <a:lnTo>
                    <a:pt x="271" y="0"/>
                  </a:lnTo>
                  <a:lnTo>
                    <a:pt x="271" y="162"/>
                  </a:lnTo>
                  <a:lnTo>
                    <a:pt x="169" y="59"/>
                  </a:lnTo>
                  <a:lnTo>
                    <a:pt x="102" y="127"/>
                  </a:lnTo>
                  <a:lnTo>
                    <a:pt x="72" y="97"/>
                  </a:lnTo>
                  <a:lnTo>
                    <a:pt x="0" y="172"/>
                  </a:lnTo>
                  <a:close/>
                  <a:moveTo>
                    <a:pt x="9" y="8"/>
                  </a:moveTo>
                  <a:lnTo>
                    <a:pt x="9" y="149"/>
                  </a:lnTo>
                  <a:lnTo>
                    <a:pt x="72" y="84"/>
                  </a:lnTo>
                  <a:lnTo>
                    <a:pt x="102" y="114"/>
                  </a:lnTo>
                  <a:lnTo>
                    <a:pt x="169" y="44"/>
                  </a:lnTo>
                  <a:lnTo>
                    <a:pt x="261" y="139"/>
                  </a:lnTo>
                  <a:lnTo>
                    <a:pt x="261" y="8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79"/>
            <p:cNvSpPr>
              <a:spLocks noEditPoints="1"/>
            </p:cNvSpPr>
            <p:nvPr/>
          </p:nvSpPr>
          <p:spPr bwMode="auto">
            <a:xfrm>
              <a:off x="4584701" y="4241800"/>
              <a:ext cx="430213" cy="215900"/>
            </a:xfrm>
            <a:custGeom>
              <a:avLst/>
              <a:gdLst>
                <a:gd name="T0" fmla="*/ 271 w 271"/>
                <a:gd name="T1" fmla="*/ 136 h 136"/>
                <a:gd name="T2" fmla="*/ 0 w 271"/>
                <a:gd name="T3" fmla="*/ 136 h 136"/>
                <a:gd name="T4" fmla="*/ 0 w 271"/>
                <a:gd name="T5" fmla="*/ 115 h 136"/>
                <a:gd name="T6" fmla="*/ 72 w 271"/>
                <a:gd name="T7" fmla="*/ 40 h 136"/>
                <a:gd name="T8" fmla="*/ 102 w 271"/>
                <a:gd name="T9" fmla="*/ 70 h 136"/>
                <a:gd name="T10" fmla="*/ 169 w 271"/>
                <a:gd name="T11" fmla="*/ 0 h 136"/>
                <a:gd name="T12" fmla="*/ 271 w 271"/>
                <a:gd name="T13" fmla="*/ 105 h 136"/>
                <a:gd name="T14" fmla="*/ 271 w 271"/>
                <a:gd name="T15" fmla="*/ 136 h 136"/>
                <a:gd name="T16" fmla="*/ 9 w 271"/>
                <a:gd name="T17" fmla="*/ 128 h 136"/>
                <a:gd name="T18" fmla="*/ 261 w 271"/>
                <a:gd name="T19" fmla="*/ 128 h 136"/>
                <a:gd name="T20" fmla="*/ 261 w 271"/>
                <a:gd name="T21" fmla="*/ 108 h 136"/>
                <a:gd name="T22" fmla="*/ 169 w 271"/>
                <a:gd name="T23" fmla="*/ 15 h 136"/>
                <a:gd name="T24" fmla="*/ 102 w 271"/>
                <a:gd name="T25" fmla="*/ 83 h 136"/>
                <a:gd name="T26" fmla="*/ 72 w 271"/>
                <a:gd name="T27" fmla="*/ 53 h 136"/>
                <a:gd name="T28" fmla="*/ 9 w 271"/>
                <a:gd name="T29" fmla="*/ 118 h 136"/>
                <a:gd name="T30" fmla="*/ 9 w 271"/>
                <a:gd name="T3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1" h="136">
                  <a:moveTo>
                    <a:pt x="271" y="136"/>
                  </a:moveTo>
                  <a:lnTo>
                    <a:pt x="0" y="136"/>
                  </a:lnTo>
                  <a:lnTo>
                    <a:pt x="0" y="115"/>
                  </a:lnTo>
                  <a:lnTo>
                    <a:pt x="72" y="40"/>
                  </a:lnTo>
                  <a:lnTo>
                    <a:pt x="102" y="70"/>
                  </a:lnTo>
                  <a:lnTo>
                    <a:pt x="169" y="0"/>
                  </a:lnTo>
                  <a:lnTo>
                    <a:pt x="271" y="105"/>
                  </a:lnTo>
                  <a:lnTo>
                    <a:pt x="271" y="136"/>
                  </a:lnTo>
                  <a:close/>
                  <a:moveTo>
                    <a:pt x="9" y="128"/>
                  </a:moveTo>
                  <a:lnTo>
                    <a:pt x="261" y="128"/>
                  </a:lnTo>
                  <a:lnTo>
                    <a:pt x="261" y="108"/>
                  </a:lnTo>
                  <a:lnTo>
                    <a:pt x="169" y="15"/>
                  </a:lnTo>
                  <a:lnTo>
                    <a:pt x="102" y="83"/>
                  </a:lnTo>
                  <a:lnTo>
                    <a:pt x="72" y="53"/>
                  </a:lnTo>
                  <a:lnTo>
                    <a:pt x="9" y="118"/>
                  </a:lnTo>
                  <a:lnTo>
                    <a:pt x="9" y="1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391104" y="4708037"/>
            <a:ext cx="404760" cy="403222"/>
            <a:chOff x="5461001" y="4092575"/>
            <a:chExt cx="417513" cy="415926"/>
          </a:xfrm>
        </p:grpSpPr>
        <p:sp>
          <p:nvSpPr>
            <p:cNvPr id="201" name="Freeform 180"/>
            <p:cNvSpPr/>
            <p:nvPr/>
          </p:nvSpPr>
          <p:spPr bwMode="auto">
            <a:xfrm>
              <a:off x="5835651" y="4092575"/>
              <a:ext cx="42863" cy="42863"/>
            </a:xfrm>
            <a:custGeom>
              <a:avLst/>
              <a:gdLst>
                <a:gd name="T0" fmla="*/ 0 w 19"/>
                <a:gd name="T1" fmla="*/ 9 h 19"/>
                <a:gd name="T2" fmla="*/ 10 w 19"/>
                <a:gd name="T3" fmla="*/ 19 h 19"/>
                <a:gd name="T4" fmla="*/ 14 w 19"/>
                <a:gd name="T5" fmla="*/ 5 h 19"/>
                <a:gd name="T6" fmla="*/ 0 w 1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7" y="12"/>
                    <a:pt x="19" y="10"/>
                    <a:pt x="14" y="5"/>
                  </a:cubicBezTo>
                  <a:cubicBezTo>
                    <a:pt x="9" y="0"/>
                    <a:pt x="7" y="2"/>
                    <a:pt x="0" y="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81"/>
            <p:cNvSpPr>
              <a:spLocks noEditPoints="1"/>
            </p:cNvSpPr>
            <p:nvPr/>
          </p:nvSpPr>
          <p:spPr bwMode="auto">
            <a:xfrm>
              <a:off x="5597526" y="4105275"/>
              <a:ext cx="265113" cy="266700"/>
            </a:xfrm>
            <a:custGeom>
              <a:avLst/>
              <a:gdLst>
                <a:gd name="T0" fmla="*/ 0 w 167"/>
                <a:gd name="T1" fmla="*/ 168 h 168"/>
                <a:gd name="T2" fmla="*/ 15 w 167"/>
                <a:gd name="T3" fmla="*/ 132 h 168"/>
                <a:gd name="T4" fmla="*/ 147 w 167"/>
                <a:gd name="T5" fmla="*/ 0 h 168"/>
                <a:gd name="T6" fmla="*/ 167 w 167"/>
                <a:gd name="T7" fmla="*/ 22 h 168"/>
                <a:gd name="T8" fmla="*/ 34 w 167"/>
                <a:gd name="T9" fmla="*/ 155 h 168"/>
                <a:gd name="T10" fmla="*/ 0 w 167"/>
                <a:gd name="T11" fmla="*/ 168 h 168"/>
                <a:gd name="T12" fmla="*/ 23 w 167"/>
                <a:gd name="T13" fmla="*/ 139 h 168"/>
                <a:gd name="T14" fmla="*/ 17 w 167"/>
                <a:gd name="T15" fmla="*/ 152 h 168"/>
                <a:gd name="T16" fmla="*/ 30 w 167"/>
                <a:gd name="T17" fmla="*/ 146 h 168"/>
                <a:gd name="T18" fmla="*/ 154 w 167"/>
                <a:gd name="T19" fmla="*/ 22 h 168"/>
                <a:gd name="T20" fmla="*/ 147 w 167"/>
                <a:gd name="T21" fmla="*/ 13 h 168"/>
                <a:gd name="T22" fmla="*/ 23 w 167"/>
                <a:gd name="T23" fmla="*/ 1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68">
                  <a:moveTo>
                    <a:pt x="0" y="168"/>
                  </a:moveTo>
                  <a:lnTo>
                    <a:pt x="15" y="132"/>
                  </a:lnTo>
                  <a:lnTo>
                    <a:pt x="147" y="0"/>
                  </a:lnTo>
                  <a:lnTo>
                    <a:pt x="167" y="22"/>
                  </a:lnTo>
                  <a:lnTo>
                    <a:pt x="34" y="155"/>
                  </a:lnTo>
                  <a:lnTo>
                    <a:pt x="0" y="168"/>
                  </a:lnTo>
                  <a:close/>
                  <a:moveTo>
                    <a:pt x="23" y="139"/>
                  </a:moveTo>
                  <a:lnTo>
                    <a:pt x="17" y="152"/>
                  </a:lnTo>
                  <a:lnTo>
                    <a:pt x="30" y="146"/>
                  </a:lnTo>
                  <a:lnTo>
                    <a:pt x="154" y="22"/>
                  </a:lnTo>
                  <a:lnTo>
                    <a:pt x="147" y="13"/>
                  </a:lnTo>
                  <a:lnTo>
                    <a:pt x="23" y="13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82"/>
            <p:cNvSpPr/>
            <p:nvPr/>
          </p:nvSpPr>
          <p:spPr bwMode="auto">
            <a:xfrm>
              <a:off x="5610226" y="4321175"/>
              <a:ext cx="39688" cy="39688"/>
            </a:xfrm>
            <a:custGeom>
              <a:avLst/>
              <a:gdLst>
                <a:gd name="T0" fmla="*/ 25 w 25"/>
                <a:gd name="T1" fmla="*/ 15 h 25"/>
                <a:gd name="T2" fmla="*/ 0 w 25"/>
                <a:gd name="T3" fmla="*/ 25 h 25"/>
                <a:gd name="T4" fmla="*/ 0 w 25"/>
                <a:gd name="T5" fmla="*/ 25 h 25"/>
                <a:gd name="T6" fmla="*/ 10 w 25"/>
                <a:gd name="T7" fmla="*/ 0 h 25"/>
                <a:gd name="T8" fmla="*/ 25 w 25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15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83"/>
            <p:cNvSpPr/>
            <p:nvPr/>
          </p:nvSpPr>
          <p:spPr bwMode="auto">
            <a:xfrm>
              <a:off x="5461001" y="4189413"/>
              <a:ext cx="317500" cy="319088"/>
            </a:xfrm>
            <a:custGeom>
              <a:avLst/>
              <a:gdLst>
                <a:gd name="T0" fmla="*/ 200 w 200"/>
                <a:gd name="T1" fmla="*/ 201 h 201"/>
                <a:gd name="T2" fmla="*/ 0 w 200"/>
                <a:gd name="T3" fmla="*/ 201 h 201"/>
                <a:gd name="T4" fmla="*/ 0 w 200"/>
                <a:gd name="T5" fmla="*/ 0 h 201"/>
                <a:gd name="T6" fmla="*/ 164 w 200"/>
                <a:gd name="T7" fmla="*/ 0 h 201"/>
                <a:gd name="T8" fmla="*/ 164 w 200"/>
                <a:gd name="T9" fmla="*/ 10 h 201"/>
                <a:gd name="T10" fmla="*/ 10 w 200"/>
                <a:gd name="T11" fmla="*/ 10 h 201"/>
                <a:gd name="T12" fmla="*/ 10 w 200"/>
                <a:gd name="T13" fmla="*/ 191 h 201"/>
                <a:gd name="T14" fmla="*/ 192 w 200"/>
                <a:gd name="T15" fmla="*/ 191 h 201"/>
                <a:gd name="T16" fmla="*/ 192 w 200"/>
                <a:gd name="T17" fmla="*/ 36 h 201"/>
                <a:gd name="T18" fmla="*/ 200 w 200"/>
                <a:gd name="T19" fmla="*/ 36 h 201"/>
                <a:gd name="T20" fmla="*/ 200 w 200"/>
                <a:gd name="T2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201">
                  <a:moveTo>
                    <a:pt x="200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164" y="0"/>
                  </a:lnTo>
                  <a:lnTo>
                    <a:pt x="164" y="10"/>
                  </a:lnTo>
                  <a:lnTo>
                    <a:pt x="10" y="10"/>
                  </a:lnTo>
                  <a:lnTo>
                    <a:pt x="10" y="191"/>
                  </a:lnTo>
                  <a:lnTo>
                    <a:pt x="192" y="191"/>
                  </a:lnTo>
                  <a:lnTo>
                    <a:pt x="192" y="36"/>
                  </a:lnTo>
                  <a:lnTo>
                    <a:pt x="200" y="36"/>
                  </a:lnTo>
                  <a:lnTo>
                    <a:pt x="200" y="20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6339134" y="4714193"/>
            <a:ext cx="186221" cy="392448"/>
            <a:chOff x="6438901" y="4098925"/>
            <a:chExt cx="192088" cy="404813"/>
          </a:xfrm>
        </p:grpSpPr>
        <p:sp>
          <p:nvSpPr>
            <p:cNvPr id="205" name="Freeform 184"/>
            <p:cNvSpPr>
              <a:spLocks noEditPoints="1"/>
            </p:cNvSpPr>
            <p:nvPr/>
          </p:nvSpPr>
          <p:spPr bwMode="auto">
            <a:xfrm>
              <a:off x="6472239" y="4098925"/>
              <a:ext cx="127000" cy="300038"/>
            </a:xfrm>
            <a:custGeom>
              <a:avLst/>
              <a:gdLst>
                <a:gd name="T0" fmla="*/ 28 w 56"/>
                <a:gd name="T1" fmla="*/ 132 h 132"/>
                <a:gd name="T2" fmla="*/ 0 w 56"/>
                <a:gd name="T3" fmla="*/ 104 h 132"/>
                <a:gd name="T4" fmla="*/ 0 w 56"/>
                <a:gd name="T5" fmla="*/ 28 h 132"/>
                <a:gd name="T6" fmla="*/ 28 w 56"/>
                <a:gd name="T7" fmla="*/ 0 h 132"/>
                <a:gd name="T8" fmla="*/ 56 w 56"/>
                <a:gd name="T9" fmla="*/ 28 h 132"/>
                <a:gd name="T10" fmla="*/ 56 w 56"/>
                <a:gd name="T11" fmla="*/ 104 h 132"/>
                <a:gd name="T12" fmla="*/ 28 w 56"/>
                <a:gd name="T13" fmla="*/ 132 h 132"/>
                <a:gd name="T14" fmla="*/ 28 w 56"/>
                <a:gd name="T15" fmla="*/ 6 h 132"/>
                <a:gd name="T16" fmla="*/ 6 w 56"/>
                <a:gd name="T17" fmla="*/ 28 h 132"/>
                <a:gd name="T18" fmla="*/ 6 w 56"/>
                <a:gd name="T19" fmla="*/ 104 h 132"/>
                <a:gd name="T20" fmla="*/ 28 w 56"/>
                <a:gd name="T21" fmla="*/ 126 h 132"/>
                <a:gd name="T22" fmla="*/ 50 w 56"/>
                <a:gd name="T23" fmla="*/ 104 h 132"/>
                <a:gd name="T24" fmla="*/ 50 w 56"/>
                <a:gd name="T25" fmla="*/ 28 h 132"/>
                <a:gd name="T26" fmla="*/ 28 w 56"/>
                <a:gd name="T27" fmla="*/ 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32">
                  <a:moveTo>
                    <a:pt x="28" y="132"/>
                  </a:moveTo>
                  <a:cubicBezTo>
                    <a:pt x="12" y="132"/>
                    <a:pt x="0" y="120"/>
                    <a:pt x="0" y="10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20"/>
                    <a:pt x="43" y="132"/>
                    <a:pt x="28" y="132"/>
                  </a:cubicBezTo>
                  <a:close/>
                  <a:moveTo>
                    <a:pt x="28" y="6"/>
                  </a:moveTo>
                  <a:cubicBezTo>
                    <a:pt x="16" y="6"/>
                    <a:pt x="6" y="16"/>
                    <a:pt x="6" y="28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16"/>
                    <a:pt x="16" y="126"/>
                    <a:pt x="28" y="126"/>
                  </a:cubicBezTo>
                  <a:cubicBezTo>
                    <a:pt x="40" y="126"/>
                    <a:pt x="50" y="116"/>
                    <a:pt x="50" y="104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6"/>
                    <a:pt x="40" y="6"/>
                    <a:pt x="28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85"/>
            <p:cNvSpPr/>
            <p:nvPr/>
          </p:nvSpPr>
          <p:spPr bwMode="auto">
            <a:xfrm>
              <a:off x="6438901" y="4249738"/>
              <a:ext cx="192088" cy="185738"/>
            </a:xfrm>
            <a:custGeom>
              <a:avLst/>
              <a:gdLst>
                <a:gd name="T0" fmla="*/ 43 w 85"/>
                <a:gd name="T1" fmla="*/ 82 h 82"/>
                <a:gd name="T2" fmla="*/ 0 w 85"/>
                <a:gd name="T3" fmla="*/ 39 h 82"/>
                <a:gd name="T4" fmla="*/ 0 w 85"/>
                <a:gd name="T5" fmla="*/ 0 h 82"/>
                <a:gd name="T6" fmla="*/ 6 w 85"/>
                <a:gd name="T7" fmla="*/ 0 h 82"/>
                <a:gd name="T8" fmla="*/ 6 w 85"/>
                <a:gd name="T9" fmla="*/ 39 h 82"/>
                <a:gd name="T10" fmla="*/ 43 w 85"/>
                <a:gd name="T11" fmla="*/ 76 h 82"/>
                <a:gd name="T12" fmla="*/ 79 w 85"/>
                <a:gd name="T13" fmla="*/ 39 h 82"/>
                <a:gd name="T14" fmla="*/ 79 w 85"/>
                <a:gd name="T15" fmla="*/ 0 h 82"/>
                <a:gd name="T16" fmla="*/ 85 w 85"/>
                <a:gd name="T17" fmla="*/ 0 h 82"/>
                <a:gd name="T18" fmla="*/ 85 w 85"/>
                <a:gd name="T19" fmla="*/ 39 h 82"/>
                <a:gd name="T20" fmla="*/ 43 w 85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2">
                  <a:moveTo>
                    <a:pt x="43" y="82"/>
                  </a:moveTo>
                  <a:cubicBezTo>
                    <a:pt x="19" y="82"/>
                    <a:pt x="0" y="63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60"/>
                    <a:pt x="23" y="76"/>
                    <a:pt x="43" y="76"/>
                  </a:cubicBezTo>
                  <a:cubicBezTo>
                    <a:pt x="63" y="76"/>
                    <a:pt x="79" y="60"/>
                    <a:pt x="79" y="39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63"/>
                    <a:pt x="66" y="82"/>
                    <a:pt x="43" y="8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Rectangle 186"/>
            <p:cNvSpPr>
              <a:spLocks noChangeArrowheads="1"/>
            </p:cNvSpPr>
            <p:nvPr/>
          </p:nvSpPr>
          <p:spPr bwMode="auto">
            <a:xfrm>
              <a:off x="6478589" y="4489450"/>
              <a:ext cx="114300" cy="14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187"/>
            <p:cNvSpPr>
              <a:spLocks noChangeArrowheads="1"/>
            </p:cNvSpPr>
            <p:nvPr/>
          </p:nvSpPr>
          <p:spPr bwMode="auto">
            <a:xfrm>
              <a:off x="6529389" y="4429125"/>
              <a:ext cx="14288" cy="682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7074782" y="4703421"/>
            <a:ext cx="417073" cy="389370"/>
            <a:chOff x="7197726" y="4087813"/>
            <a:chExt cx="430213" cy="401638"/>
          </a:xfrm>
        </p:grpSpPr>
        <p:sp>
          <p:nvSpPr>
            <p:cNvPr id="209" name="Freeform 188"/>
            <p:cNvSpPr/>
            <p:nvPr/>
          </p:nvSpPr>
          <p:spPr bwMode="auto">
            <a:xfrm>
              <a:off x="7197726" y="4087813"/>
              <a:ext cx="403225" cy="401638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89"/>
            <p:cNvSpPr/>
            <p:nvPr/>
          </p:nvSpPr>
          <p:spPr bwMode="auto">
            <a:xfrm>
              <a:off x="7539039" y="4237038"/>
              <a:ext cx="88900" cy="80963"/>
            </a:xfrm>
            <a:custGeom>
              <a:avLst/>
              <a:gdLst>
                <a:gd name="T0" fmla="*/ 0 w 56"/>
                <a:gd name="T1" fmla="*/ 0 h 51"/>
                <a:gd name="T2" fmla="*/ 29 w 56"/>
                <a:gd name="T3" fmla="*/ 51 h 51"/>
                <a:gd name="T4" fmla="*/ 56 w 56"/>
                <a:gd name="T5" fmla="*/ 0 h 51"/>
                <a:gd name="T6" fmla="*/ 0 w 56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0"/>
                  </a:moveTo>
                  <a:lnTo>
                    <a:pt x="29" y="51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0"/>
            <p:cNvSpPr>
              <a:spLocks noEditPoints="1"/>
            </p:cNvSpPr>
            <p:nvPr/>
          </p:nvSpPr>
          <p:spPr bwMode="auto">
            <a:xfrm>
              <a:off x="7343776" y="4192588"/>
              <a:ext cx="107950" cy="90488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91"/>
            <p:cNvSpPr>
              <a:spLocks noEditPoints="1"/>
            </p:cNvSpPr>
            <p:nvPr/>
          </p:nvSpPr>
          <p:spPr bwMode="auto">
            <a:xfrm>
              <a:off x="7319964" y="4268788"/>
              <a:ext cx="157163" cy="119063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1151128" y="5556033"/>
            <a:ext cx="406299" cy="406299"/>
            <a:chOff x="1087439" y="4967288"/>
            <a:chExt cx="419100" cy="419100"/>
          </a:xfrm>
        </p:grpSpPr>
        <p:sp>
          <p:nvSpPr>
            <p:cNvPr id="213" name="Freeform 192"/>
            <p:cNvSpPr>
              <a:spLocks noEditPoints="1"/>
            </p:cNvSpPr>
            <p:nvPr/>
          </p:nvSpPr>
          <p:spPr bwMode="auto">
            <a:xfrm>
              <a:off x="1087439" y="4967288"/>
              <a:ext cx="419100" cy="419100"/>
            </a:xfrm>
            <a:custGeom>
              <a:avLst/>
              <a:gdLst>
                <a:gd name="T0" fmla="*/ 92 w 184"/>
                <a:gd name="T1" fmla="*/ 184 h 184"/>
                <a:gd name="T2" fmla="*/ 0 w 184"/>
                <a:gd name="T3" fmla="*/ 92 h 184"/>
                <a:gd name="T4" fmla="*/ 92 w 184"/>
                <a:gd name="T5" fmla="*/ 0 h 184"/>
                <a:gd name="T6" fmla="*/ 184 w 184"/>
                <a:gd name="T7" fmla="*/ 92 h 184"/>
                <a:gd name="T8" fmla="*/ 92 w 184"/>
                <a:gd name="T9" fmla="*/ 184 h 184"/>
                <a:gd name="T10" fmla="*/ 92 w 184"/>
                <a:gd name="T11" fmla="*/ 6 h 184"/>
                <a:gd name="T12" fmla="*/ 6 w 184"/>
                <a:gd name="T13" fmla="*/ 92 h 184"/>
                <a:gd name="T14" fmla="*/ 92 w 184"/>
                <a:gd name="T15" fmla="*/ 178 h 184"/>
                <a:gd name="T16" fmla="*/ 178 w 184"/>
                <a:gd name="T17" fmla="*/ 92 h 184"/>
                <a:gd name="T18" fmla="*/ 92 w 184"/>
                <a:gd name="T19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184"/>
                  </a:moveTo>
                  <a:cubicBezTo>
                    <a:pt x="41" y="184"/>
                    <a:pt x="0" y="143"/>
                    <a:pt x="0" y="92"/>
                  </a:cubicBezTo>
                  <a:cubicBezTo>
                    <a:pt x="0" y="41"/>
                    <a:pt x="41" y="0"/>
                    <a:pt x="92" y="0"/>
                  </a:cubicBezTo>
                  <a:cubicBezTo>
                    <a:pt x="143" y="0"/>
                    <a:pt x="184" y="41"/>
                    <a:pt x="184" y="92"/>
                  </a:cubicBezTo>
                  <a:cubicBezTo>
                    <a:pt x="184" y="143"/>
                    <a:pt x="143" y="184"/>
                    <a:pt x="92" y="184"/>
                  </a:cubicBezTo>
                  <a:close/>
                  <a:moveTo>
                    <a:pt x="92" y="6"/>
                  </a:moveTo>
                  <a:cubicBezTo>
                    <a:pt x="45" y="6"/>
                    <a:pt x="6" y="44"/>
                    <a:pt x="6" y="92"/>
                  </a:cubicBezTo>
                  <a:cubicBezTo>
                    <a:pt x="6" y="139"/>
                    <a:pt x="45" y="178"/>
                    <a:pt x="92" y="178"/>
                  </a:cubicBezTo>
                  <a:cubicBezTo>
                    <a:pt x="140" y="178"/>
                    <a:pt x="178" y="139"/>
                    <a:pt x="178" y="92"/>
                  </a:cubicBezTo>
                  <a:cubicBezTo>
                    <a:pt x="178" y="44"/>
                    <a:pt x="140" y="6"/>
                    <a:pt x="92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93"/>
            <p:cNvSpPr>
              <a:spLocks noEditPoints="1"/>
            </p:cNvSpPr>
            <p:nvPr/>
          </p:nvSpPr>
          <p:spPr bwMode="auto">
            <a:xfrm>
              <a:off x="1154114" y="5022850"/>
              <a:ext cx="285750" cy="363538"/>
            </a:xfrm>
            <a:custGeom>
              <a:avLst/>
              <a:gdLst>
                <a:gd name="T0" fmla="*/ 2 w 126"/>
                <a:gd name="T1" fmla="*/ 137 h 160"/>
                <a:gd name="T2" fmla="*/ 2 w 126"/>
                <a:gd name="T3" fmla="*/ 133 h 160"/>
                <a:gd name="T4" fmla="*/ 40 w 126"/>
                <a:gd name="T5" fmla="*/ 111 h 160"/>
                <a:gd name="T6" fmla="*/ 43 w 126"/>
                <a:gd name="T7" fmla="*/ 92 h 160"/>
                <a:gd name="T8" fmla="*/ 28 w 126"/>
                <a:gd name="T9" fmla="*/ 66 h 160"/>
                <a:gd name="T10" fmla="*/ 36 w 126"/>
                <a:gd name="T11" fmla="*/ 11 h 160"/>
                <a:gd name="T12" fmla="*/ 65 w 126"/>
                <a:gd name="T13" fmla="*/ 0 h 160"/>
                <a:gd name="T14" fmla="*/ 81 w 126"/>
                <a:gd name="T15" fmla="*/ 7 h 160"/>
                <a:gd name="T16" fmla="*/ 97 w 126"/>
                <a:gd name="T17" fmla="*/ 56 h 160"/>
                <a:gd name="T18" fmla="*/ 91 w 126"/>
                <a:gd name="T19" fmla="*/ 75 h 160"/>
                <a:gd name="T20" fmla="*/ 83 w 126"/>
                <a:gd name="T21" fmla="*/ 105 h 160"/>
                <a:gd name="T22" fmla="*/ 88 w 126"/>
                <a:gd name="T23" fmla="*/ 113 h 160"/>
                <a:gd name="T24" fmla="*/ 124 w 126"/>
                <a:gd name="T25" fmla="*/ 133 h 160"/>
                <a:gd name="T26" fmla="*/ 124 w 126"/>
                <a:gd name="T27" fmla="*/ 137 h 160"/>
                <a:gd name="T28" fmla="*/ 9 w 126"/>
                <a:gd name="T29" fmla="*/ 135 h 160"/>
                <a:gd name="T30" fmla="*/ 117 w 126"/>
                <a:gd name="T31" fmla="*/ 135 h 160"/>
                <a:gd name="T32" fmla="*/ 84 w 126"/>
                <a:gd name="T33" fmla="*/ 117 h 160"/>
                <a:gd name="T34" fmla="*/ 77 w 126"/>
                <a:gd name="T35" fmla="*/ 106 h 160"/>
                <a:gd name="T36" fmla="*/ 78 w 126"/>
                <a:gd name="T37" fmla="*/ 89 h 160"/>
                <a:gd name="T38" fmla="*/ 87 w 126"/>
                <a:gd name="T39" fmla="*/ 67 h 160"/>
                <a:gd name="T40" fmla="*/ 92 w 126"/>
                <a:gd name="T41" fmla="*/ 65 h 160"/>
                <a:gd name="T42" fmla="*/ 90 w 126"/>
                <a:gd name="T43" fmla="*/ 59 h 160"/>
                <a:gd name="T44" fmla="*/ 90 w 126"/>
                <a:gd name="T45" fmla="*/ 17 h 160"/>
                <a:gd name="T46" fmla="*/ 80 w 126"/>
                <a:gd name="T47" fmla="*/ 13 h 160"/>
                <a:gd name="T48" fmla="*/ 75 w 126"/>
                <a:gd name="T49" fmla="*/ 9 h 160"/>
                <a:gd name="T50" fmla="*/ 64 w 126"/>
                <a:gd name="T51" fmla="*/ 7 h 160"/>
                <a:gd name="T52" fmla="*/ 36 w 126"/>
                <a:gd name="T53" fmla="*/ 57 h 160"/>
                <a:gd name="T54" fmla="*/ 34 w 126"/>
                <a:gd name="T55" fmla="*/ 60 h 160"/>
                <a:gd name="T56" fmla="*/ 37 w 126"/>
                <a:gd name="T57" fmla="*/ 70 h 160"/>
                <a:gd name="T58" fmla="*/ 40 w 126"/>
                <a:gd name="T59" fmla="*/ 72 h 160"/>
                <a:gd name="T60" fmla="*/ 49 w 126"/>
                <a:gd name="T61" fmla="*/ 89 h 160"/>
                <a:gd name="T62" fmla="*/ 49 w 126"/>
                <a:gd name="T63" fmla="*/ 107 h 160"/>
                <a:gd name="T64" fmla="*/ 33 w 126"/>
                <a:gd name="T65" fmla="*/ 12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60">
                  <a:moveTo>
                    <a:pt x="63" y="160"/>
                  </a:moveTo>
                  <a:cubicBezTo>
                    <a:pt x="41" y="160"/>
                    <a:pt x="19" y="152"/>
                    <a:pt x="2" y="1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8" y="126"/>
                    <a:pt x="18" y="120"/>
                    <a:pt x="31" y="116"/>
                  </a:cubicBezTo>
                  <a:cubicBezTo>
                    <a:pt x="36" y="114"/>
                    <a:pt x="38" y="113"/>
                    <a:pt x="40" y="111"/>
                  </a:cubicBezTo>
                  <a:cubicBezTo>
                    <a:pt x="42" y="110"/>
                    <a:pt x="43" y="108"/>
                    <a:pt x="43" y="106"/>
                  </a:cubicBezTo>
                  <a:cubicBezTo>
                    <a:pt x="43" y="105"/>
                    <a:pt x="43" y="98"/>
                    <a:pt x="43" y="92"/>
                  </a:cubicBezTo>
                  <a:cubicBezTo>
                    <a:pt x="40" y="88"/>
                    <a:pt x="37" y="83"/>
                    <a:pt x="34" y="75"/>
                  </a:cubicBezTo>
                  <a:cubicBezTo>
                    <a:pt x="32" y="74"/>
                    <a:pt x="29" y="70"/>
                    <a:pt x="28" y="66"/>
                  </a:cubicBezTo>
                  <a:cubicBezTo>
                    <a:pt x="27" y="62"/>
                    <a:pt x="28" y="58"/>
                    <a:pt x="29" y="56"/>
                  </a:cubicBezTo>
                  <a:cubicBezTo>
                    <a:pt x="26" y="36"/>
                    <a:pt x="28" y="21"/>
                    <a:pt x="36" y="11"/>
                  </a:cubicBezTo>
                  <a:cubicBezTo>
                    <a:pt x="42" y="4"/>
                    <a:pt x="52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5" y="0"/>
                    <a:pt x="78" y="2"/>
                    <a:pt x="80" y="6"/>
                  </a:cubicBezTo>
                  <a:cubicBezTo>
                    <a:pt x="80" y="6"/>
                    <a:pt x="81" y="7"/>
                    <a:pt x="81" y="7"/>
                  </a:cubicBezTo>
                  <a:cubicBezTo>
                    <a:pt x="87" y="7"/>
                    <a:pt x="92" y="9"/>
                    <a:pt x="95" y="14"/>
                  </a:cubicBezTo>
                  <a:cubicBezTo>
                    <a:pt x="101" y="22"/>
                    <a:pt x="102" y="38"/>
                    <a:pt x="97" y="56"/>
                  </a:cubicBezTo>
                  <a:cubicBezTo>
                    <a:pt x="99" y="58"/>
                    <a:pt x="99" y="62"/>
                    <a:pt x="98" y="66"/>
                  </a:cubicBezTo>
                  <a:cubicBezTo>
                    <a:pt x="97" y="71"/>
                    <a:pt x="94" y="74"/>
                    <a:pt x="91" y="75"/>
                  </a:cubicBezTo>
                  <a:cubicBezTo>
                    <a:pt x="89" y="83"/>
                    <a:pt x="87" y="88"/>
                    <a:pt x="83" y="92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8"/>
                    <a:pt x="85" y="109"/>
                    <a:pt x="87" y="111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90" y="114"/>
                    <a:pt x="91" y="114"/>
                    <a:pt x="96" y="116"/>
                  </a:cubicBezTo>
                  <a:cubicBezTo>
                    <a:pt x="108" y="120"/>
                    <a:pt x="119" y="126"/>
                    <a:pt x="124" y="133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07" y="152"/>
                    <a:pt x="86" y="160"/>
                    <a:pt x="63" y="160"/>
                  </a:cubicBezTo>
                  <a:close/>
                  <a:moveTo>
                    <a:pt x="9" y="135"/>
                  </a:moveTo>
                  <a:cubicBezTo>
                    <a:pt x="24" y="147"/>
                    <a:pt x="43" y="154"/>
                    <a:pt x="63" y="154"/>
                  </a:cubicBezTo>
                  <a:cubicBezTo>
                    <a:pt x="83" y="154"/>
                    <a:pt x="102" y="147"/>
                    <a:pt x="117" y="135"/>
                  </a:cubicBezTo>
                  <a:cubicBezTo>
                    <a:pt x="112" y="130"/>
                    <a:pt x="104" y="125"/>
                    <a:pt x="94" y="122"/>
                  </a:cubicBezTo>
                  <a:cubicBezTo>
                    <a:pt x="88" y="120"/>
                    <a:pt x="86" y="119"/>
                    <a:pt x="84" y="117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0" y="114"/>
                    <a:pt x="78" y="111"/>
                    <a:pt x="77" y="106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2" y="85"/>
                    <a:pt x="84" y="79"/>
                    <a:pt x="86" y="71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8"/>
                    <a:pt x="92" y="67"/>
                    <a:pt x="92" y="65"/>
                  </a:cubicBezTo>
                  <a:cubicBezTo>
                    <a:pt x="93" y="63"/>
                    <a:pt x="93" y="61"/>
                    <a:pt x="92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5" y="39"/>
                    <a:pt x="95" y="24"/>
                    <a:pt x="90" y="17"/>
                  </a:cubicBezTo>
                  <a:cubicBezTo>
                    <a:pt x="88" y="15"/>
                    <a:pt x="85" y="13"/>
                    <a:pt x="81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7" y="12"/>
                    <a:pt x="76" y="10"/>
                    <a:pt x="75" y="9"/>
                  </a:cubicBezTo>
                  <a:cubicBezTo>
                    <a:pt x="74" y="8"/>
                    <a:pt x="73" y="7"/>
                    <a:pt x="65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4" y="7"/>
                    <a:pt x="46" y="10"/>
                    <a:pt x="41" y="15"/>
                  </a:cubicBezTo>
                  <a:cubicBezTo>
                    <a:pt x="34" y="24"/>
                    <a:pt x="32" y="38"/>
                    <a:pt x="36" y="57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4" y="63"/>
                    <a:pt x="34" y="65"/>
                  </a:cubicBezTo>
                  <a:cubicBezTo>
                    <a:pt x="35" y="67"/>
                    <a:pt x="37" y="69"/>
                    <a:pt x="37" y="70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3" y="80"/>
                    <a:pt x="45" y="85"/>
                    <a:pt x="48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4"/>
                    <a:pt x="50" y="105"/>
                    <a:pt x="49" y="107"/>
                  </a:cubicBezTo>
                  <a:cubicBezTo>
                    <a:pt x="49" y="110"/>
                    <a:pt x="47" y="113"/>
                    <a:pt x="44" y="116"/>
                  </a:cubicBezTo>
                  <a:cubicBezTo>
                    <a:pt x="42" y="119"/>
                    <a:pt x="38" y="120"/>
                    <a:pt x="33" y="122"/>
                  </a:cubicBezTo>
                  <a:cubicBezTo>
                    <a:pt x="23" y="125"/>
                    <a:pt x="14" y="129"/>
                    <a:pt x="9" y="13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008357" y="5545259"/>
            <a:ext cx="384753" cy="407838"/>
            <a:chOff x="1971676" y="4956175"/>
            <a:chExt cx="396875" cy="420688"/>
          </a:xfrm>
        </p:grpSpPr>
        <p:sp>
          <p:nvSpPr>
            <p:cNvPr id="215" name="Freeform 194"/>
            <p:cNvSpPr/>
            <p:nvPr/>
          </p:nvSpPr>
          <p:spPr bwMode="auto">
            <a:xfrm>
              <a:off x="2027239" y="4956175"/>
              <a:ext cx="44450" cy="41275"/>
            </a:xfrm>
            <a:custGeom>
              <a:avLst/>
              <a:gdLst>
                <a:gd name="T0" fmla="*/ 20 w 20"/>
                <a:gd name="T1" fmla="*/ 18 h 18"/>
                <a:gd name="T2" fmla="*/ 14 w 20"/>
                <a:gd name="T3" fmla="*/ 18 h 18"/>
                <a:gd name="T4" fmla="*/ 14 w 20"/>
                <a:gd name="T5" fmla="*/ 10 h 18"/>
                <a:gd name="T6" fmla="*/ 10 w 20"/>
                <a:gd name="T7" fmla="*/ 6 h 18"/>
                <a:gd name="T8" fmla="*/ 6 w 20"/>
                <a:gd name="T9" fmla="*/ 10 h 18"/>
                <a:gd name="T10" fmla="*/ 6 w 20"/>
                <a:gd name="T11" fmla="*/ 18 h 18"/>
                <a:gd name="T12" fmla="*/ 0 w 20"/>
                <a:gd name="T13" fmla="*/ 18 h 18"/>
                <a:gd name="T14" fmla="*/ 0 w 20"/>
                <a:gd name="T15" fmla="*/ 10 h 18"/>
                <a:gd name="T16" fmla="*/ 10 w 20"/>
                <a:gd name="T17" fmla="*/ 0 h 18"/>
                <a:gd name="T18" fmla="*/ 20 w 20"/>
                <a:gd name="T19" fmla="*/ 10 h 18"/>
                <a:gd name="T20" fmla="*/ 20 w 20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8">
                  <a:moveTo>
                    <a:pt x="20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95"/>
            <p:cNvSpPr/>
            <p:nvPr/>
          </p:nvSpPr>
          <p:spPr bwMode="auto">
            <a:xfrm>
              <a:off x="2266951" y="4956175"/>
              <a:ext cx="49213" cy="41275"/>
            </a:xfrm>
            <a:custGeom>
              <a:avLst/>
              <a:gdLst>
                <a:gd name="T0" fmla="*/ 21 w 21"/>
                <a:gd name="T1" fmla="*/ 18 h 18"/>
                <a:gd name="T2" fmla="*/ 14 w 21"/>
                <a:gd name="T3" fmla="*/ 18 h 18"/>
                <a:gd name="T4" fmla="*/ 14 w 21"/>
                <a:gd name="T5" fmla="*/ 10 h 18"/>
                <a:gd name="T6" fmla="*/ 10 w 21"/>
                <a:gd name="T7" fmla="*/ 6 h 18"/>
                <a:gd name="T8" fmla="*/ 7 w 21"/>
                <a:gd name="T9" fmla="*/ 10 h 18"/>
                <a:gd name="T10" fmla="*/ 7 w 21"/>
                <a:gd name="T11" fmla="*/ 18 h 18"/>
                <a:gd name="T12" fmla="*/ 0 w 21"/>
                <a:gd name="T13" fmla="*/ 18 h 18"/>
                <a:gd name="T14" fmla="*/ 0 w 21"/>
                <a:gd name="T15" fmla="*/ 10 h 18"/>
                <a:gd name="T16" fmla="*/ 10 w 21"/>
                <a:gd name="T17" fmla="*/ 0 h 18"/>
                <a:gd name="T18" fmla="*/ 21 w 21"/>
                <a:gd name="T19" fmla="*/ 10 h 18"/>
                <a:gd name="T20" fmla="*/ 21 w 21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21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96"/>
            <p:cNvSpPr>
              <a:spLocks noEditPoints="1"/>
            </p:cNvSpPr>
            <p:nvPr/>
          </p:nvSpPr>
          <p:spPr bwMode="auto">
            <a:xfrm>
              <a:off x="1971676" y="4991100"/>
              <a:ext cx="396875" cy="385763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7 w 174"/>
                <a:gd name="T21" fmla="*/ 0 h 170"/>
                <a:gd name="T22" fmla="*/ 137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1 w 174"/>
                <a:gd name="T55" fmla="*/ 6 h 170"/>
                <a:gd name="T56" fmla="*/ 151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6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2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0" y="0"/>
                    <a:pt x="174" y="5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6"/>
                    <a:pt x="170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20"/>
                    <a:pt x="146" y="24"/>
                    <a:pt x="140" y="24"/>
                  </a:cubicBezTo>
                  <a:cubicBezTo>
                    <a:pt x="135" y="24"/>
                    <a:pt x="130" y="20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20"/>
                    <a:pt x="39" y="24"/>
                    <a:pt x="34" y="24"/>
                  </a:cubicBezTo>
                  <a:cubicBezTo>
                    <a:pt x="28" y="24"/>
                    <a:pt x="24" y="20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97"/>
            <p:cNvSpPr/>
            <p:nvPr/>
          </p:nvSpPr>
          <p:spPr bwMode="auto">
            <a:xfrm>
              <a:off x="2266951" y="4997450"/>
              <a:ext cx="49213" cy="47625"/>
            </a:xfrm>
            <a:custGeom>
              <a:avLst/>
              <a:gdLst>
                <a:gd name="T0" fmla="*/ 10 w 21"/>
                <a:gd name="T1" fmla="*/ 21 h 21"/>
                <a:gd name="T2" fmla="*/ 0 w 21"/>
                <a:gd name="T3" fmla="*/ 11 h 21"/>
                <a:gd name="T4" fmla="*/ 0 w 21"/>
                <a:gd name="T5" fmla="*/ 0 h 21"/>
                <a:gd name="T6" fmla="*/ 7 w 21"/>
                <a:gd name="T7" fmla="*/ 0 h 21"/>
                <a:gd name="T8" fmla="*/ 7 w 21"/>
                <a:gd name="T9" fmla="*/ 11 h 21"/>
                <a:gd name="T10" fmla="*/ 10 w 21"/>
                <a:gd name="T11" fmla="*/ 15 h 21"/>
                <a:gd name="T12" fmla="*/ 14 w 21"/>
                <a:gd name="T13" fmla="*/ 11 h 21"/>
                <a:gd name="T14" fmla="*/ 14 w 21"/>
                <a:gd name="T15" fmla="*/ 0 h 21"/>
                <a:gd name="T16" fmla="*/ 21 w 21"/>
                <a:gd name="T17" fmla="*/ 0 h 21"/>
                <a:gd name="T18" fmla="*/ 21 w 21"/>
                <a:gd name="T19" fmla="*/ 11 h 21"/>
                <a:gd name="T20" fmla="*/ 10 w 2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10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7"/>
                    <a:pt x="16" y="21"/>
                    <a:pt x="10" y="2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Rectangle 198"/>
            <p:cNvSpPr>
              <a:spLocks noChangeArrowheads="1"/>
            </p:cNvSpPr>
            <p:nvPr/>
          </p:nvSpPr>
          <p:spPr bwMode="auto">
            <a:xfrm>
              <a:off x="1979614" y="5081588"/>
              <a:ext cx="381000" cy="14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2834807" y="5611437"/>
            <a:ext cx="423229" cy="315498"/>
            <a:chOff x="2824164" y="5024438"/>
            <a:chExt cx="436563" cy="325438"/>
          </a:xfrm>
        </p:grpSpPr>
        <p:sp>
          <p:nvSpPr>
            <p:cNvPr id="220" name="Freeform 199"/>
            <p:cNvSpPr/>
            <p:nvPr/>
          </p:nvSpPr>
          <p:spPr bwMode="auto">
            <a:xfrm>
              <a:off x="2824164" y="5024438"/>
              <a:ext cx="436563" cy="242888"/>
            </a:xfrm>
            <a:custGeom>
              <a:avLst/>
              <a:gdLst>
                <a:gd name="T0" fmla="*/ 275 w 275"/>
                <a:gd name="T1" fmla="*/ 153 h 153"/>
                <a:gd name="T2" fmla="*/ 221 w 275"/>
                <a:gd name="T3" fmla="*/ 153 h 153"/>
                <a:gd name="T4" fmla="*/ 221 w 275"/>
                <a:gd name="T5" fmla="*/ 145 h 153"/>
                <a:gd name="T6" fmla="*/ 265 w 275"/>
                <a:gd name="T7" fmla="*/ 145 h 153"/>
                <a:gd name="T8" fmla="*/ 265 w 275"/>
                <a:gd name="T9" fmla="*/ 10 h 153"/>
                <a:gd name="T10" fmla="*/ 9 w 275"/>
                <a:gd name="T11" fmla="*/ 10 h 153"/>
                <a:gd name="T12" fmla="*/ 9 w 275"/>
                <a:gd name="T13" fmla="*/ 145 h 153"/>
                <a:gd name="T14" fmla="*/ 53 w 275"/>
                <a:gd name="T15" fmla="*/ 145 h 153"/>
                <a:gd name="T16" fmla="*/ 53 w 275"/>
                <a:gd name="T17" fmla="*/ 153 h 153"/>
                <a:gd name="T18" fmla="*/ 0 w 275"/>
                <a:gd name="T19" fmla="*/ 153 h 153"/>
                <a:gd name="T20" fmla="*/ 0 w 275"/>
                <a:gd name="T21" fmla="*/ 0 h 153"/>
                <a:gd name="T22" fmla="*/ 275 w 275"/>
                <a:gd name="T23" fmla="*/ 0 h 153"/>
                <a:gd name="T24" fmla="*/ 275 w 275"/>
                <a:gd name="T2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153">
                  <a:moveTo>
                    <a:pt x="275" y="153"/>
                  </a:moveTo>
                  <a:lnTo>
                    <a:pt x="221" y="153"/>
                  </a:lnTo>
                  <a:lnTo>
                    <a:pt x="221" y="145"/>
                  </a:lnTo>
                  <a:lnTo>
                    <a:pt x="265" y="145"/>
                  </a:lnTo>
                  <a:lnTo>
                    <a:pt x="265" y="10"/>
                  </a:lnTo>
                  <a:lnTo>
                    <a:pt x="9" y="10"/>
                  </a:lnTo>
                  <a:lnTo>
                    <a:pt x="9" y="145"/>
                  </a:lnTo>
                  <a:lnTo>
                    <a:pt x="53" y="145"/>
                  </a:lnTo>
                  <a:lnTo>
                    <a:pt x="53" y="153"/>
                  </a:lnTo>
                  <a:lnTo>
                    <a:pt x="0" y="153"/>
                  </a:lnTo>
                  <a:lnTo>
                    <a:pt x="0" y="0"/>
                  </a:lnTo>
                  <a:lnTo>
                    <a:pt x="275" y="0"/>
                  </a:lnTo>
                  <a:lnTo>
                    <a:pt x="275" y="15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200"/>
            <p:cNvSpPr>
              <a:spLocks noEditPoints="1"/>
            </p:cNvSpPr>
            <p:nvPr/>
          </p:nvSpPr>
          <p:spPr bwMode="auto">
            <a:xfrm>
              <a:off x="2905126" y="5167313"/>
              <a:ext cx="274638" cy="182563"/>
            </a:xfrm>
            <a:custGeom>
              <a:avLst/>
              <a:gdLst>
                <a:gd name="T0" fmla="*/ 173 w 173"/>
                <a:gd name="T1" fmla="*/ 115 h 115"/>
                <a:gd name="T2" fmla="*/ 0 w 173"/>
                <a:gd name="T3" fmla="*/ 115 h 115"/>
                <a:gd name="T4" fmla="*/ 87 w 173"/>
                <a:gd name="T5" fmla="*/ 0 h 115"/>
                <a:gd name="T6" fmla="*/ 173 w 173"/>
                <a:gd name="T7" fmla="*/ 115 h 115"/>
                <a:gd name="T8" fmla="*/ 18 w 173"/>
                <a:gd name="T9" fmla="*/ 106 h 115"/>
                <a:gd name="T10" fmla="*/ 154 w 173"/>
                <a:gd name="T11" fmla="*/ 106 h 115"/>
                <a:gd name="T12" fmla="*/ 87 w 173"/>
                <a:gd name="T13" fmla="*/ 15 h 115"/>
                <a:gd name="T14" fmla="*/ 18 w 173"/>
                <a:gd name="T15" fmla="*/ 10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15">
                  <a:moveTo>
                    <a:pt x="173" y="115"/>
                  </a:moveTo>
                  <a:lnTo>
                    <a:pt x="0" y="115"/>
                  </a:lnTo>
                  <a:lnTo>
                    <a:pt x="87" y="0"/>
                  </a:lnTo>
                  <a:lnTo>
                    <a:pt x="173" y="115"/>
                  </a:lnTo>
                  <a:close/>
                  <a:moveTo>
                    <a:pt x="18" y="106"/>
                  </a:moveTo>
                  <a:lnTo>
                    <a:pt x="154" y="106"/>
                  </a:lnTo>
                  <a:lnTo>
                    <a:pt x="87" y="15"/>
                  </a:lnTo>
                  <a:lnTo>
                    <a:pt x="18" y="10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2" name="Freeform 201"/>
          <p:cNvSpPr>
            <a:spLocks noEditPoints="1"/>
          </p:cNvSpPr>
          <p:nvPr/>
        </p:nvSpPr>
        <p:spPr bwMode="auto">
          <a:xfrm>
            <a:off x="11502516" y="2982002"/>
            <a:ext cx="249320" cy="410916"/>
          </a:xfrm>
          <a:custGeom>
            <a:avLst/>
            <a:gdLst>
              <a:gd name="T0" fmla="*/ 24 w 113"/>
              <a:gd name="T1" fmla="*/ 186 h 186"/>
              <a:gd name="T2" fmla="*/ 0 w 113"/>
              <a:gd name="T3" fmla="*/ 166 h 186"/>
              <a:gd name="T4" fmla="*/ 35 w 113"/>
              <a:gd name="T5" fmla="*/ 129 h 186"/>
              <a:gd name="T6" fmla="*/ 45 w 113"/>
              <a:gd name="T7" fmla="*/ 127 h 186"/>
              <a:gd name="T8" fmla="*/ 45 w 113"/>
              <a:gd name="T9" fmla="*/ 5 h 186"/>
              <a:gd name="T10" fmla="*/ 68 w 113"/>
              <a:gd name="T11" fmla="*/ 0 h 186"/>
              <a:gd name="T12" fmla="*/ 70 w 113"/>
              <a:gd name="T13" fmla="*/ 1 h 186"/>
              <a:gd name="T14" fmla="*/ 113 w 113"/>
              <a:gd name="T15" fmla="*/ 103 h 186"/>
              <a:gd name="T16" fmla="*/ 113 w 113"/>
              <a:gd name="T17" fmla="*/ 105 h 186"/>
              <a:gd name="T18" fmla="*/ 99 w 113"/>
              <a:gd name="T19" fmla="*/ 119 h 186"/>
              <a:gd name="T20" fmla="*/ 97 w 113"/>
              <a:gd name="T21" fmla="*/ 114 h 186"/>
              <a:gd name="T22" fmla="*/ 94 w 113"/>
              <a:gd name="T23" fmla="*/ 107 h 186"/>
              <a:gd name="T24" fmla="*/ 71 w 113"/>
              <a:gd name="T25" fmla="*/ 85 h 186"/>
              <a:gd name="T26" fmla="*/ 71 w 113"/>
              <a:gd name="T27" fmla="*/ 147 h 186"/>
              <a:gd name="T28" fmla="*/ 37 w 113"/>
              <a:gd name="T29" fmla="*/ 184 h 186"/>
              <a:gd name="T30" fmla="*/ 24 w 113"/>
              <a:gd name="T31" fmla="*/ 186 h 186"/>
              <a:gd name="T32" fmla="*/ 47 w 113"/>
              <a:gd name="T33" fmla="*/ 135 h 186"/>
              <a:gd name="T34" fmla="*/ 37 w 113"/>
              <a:gd name="T35" fmla="*/ 136 h 186"/>
              <a:gd name="T36" fmla="*/ 8 w 113"/>
              <a:gd name="T37" fmla="*/ 166 h 186"/>
              <a:gd name="T38" fmla="*/ 24 w 113"/>
              <a:gd name="T39" fmla="*/ 178 h 186"/>
              <a:gd name="T40" fmla="*/ 35 w 113"/>
              <a:gd name="T41" fmla="*/ 177 h 186"/>
              <a:gd name="T42" fmla="*/ 63 w 113"/>
              <a:gd name="T43" fmla="*/ 147 h 186"/>
              <a:gd name="T44" fmla="*/ 63 w 113"/>
              <a:gd name="T45" fmla="*/ 78 h 186"/>
              <a:gd name="T46" fmla="*/ 67 w 113"/>
              <a:gd name="T47" fmla="*/ 77 h 186"/>
              <a:gd name="T48" fmla="*/ 101 w 113"/>
              <a:gd name="T49" fmla="*/ 104 h 186"/>
              <a:gd name="T50" fmla="*/ 102 w 113"/>
              <a:gd name="T51" fmla="*/ 106 h 186"/>
              <a:gd name="T52" fmla="*/ 105 w 113"/>
              <a:gd name="T53" fmla="*/ 102 h 186"/>
              <a:gd name="T54" fmla="*/ 67 w 113"/>
              <a:gd name="T55" fmla="*/ 8 h 186"/>
              <a:gd name="T56" fmla="*/ 53 w 113"/>
              <a:gd name="T57" fmla="*/ 11 h 186"/>
              <a:gd name="T58" fmla="*/ 53 w 113"/>
              <a:gd name="T59" fmla="*/ 135 h 186"/>
              <a:gd name="T60" fmla="*/ 49 w 113"/>
              <a:gd name="T61" fmla="*/ 135 h 186"/>
              <a:gd name="T62" fmla="*/ 47 w 113"/>
              <a:gd name="T63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" h="186">
                <a:moveTo>
                  <a:pt x="24" y="186"/>
                </a:moveTo>
                <a:cubicBezTo>
                  <a:pt x="10" y="186"/>
                  <a:pt x="0" y="178"/>
                  <a:pt x="0" y="166"/>
                </a:cubicBezTo>
                <a:cubicBezTo>
                  <a:pt x="0" y="150"/>
                  <a:pt x="15" y="134"/>
                  <a:pt x="35" y="129"/>
                </a:cubicBezTo>
                <a:cubicBezTo>
                  <a:pt x="38" y="128"/>
                  <a:pt x="42" y="127"/>
                  <a:pt x="45" y="127"/>
                </a:cubicBezTo>
                <a:cubicBezTo>
                  <a:pt x="45" y="5"/>
                  <a:pt x="45" y="5"/>
                  <a:pt x="45" y="5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3" y="23"/>
                  <a:pt x="110" y="65"/>
                  <a:pt x="113" y="103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6" y="112"/>
                  <a:pt x="95" y="110"/>
                  <a:pt x="94" y="107"/>
                </a:cubicBezTo>
                <a:cubicBezTo>
                  <a:pt x="89" y="96"/>
                  <a:pt x="85" y="86"/>
                  <a:pt x="71" y="85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63"/>
                  <a:pt x="56" y="179"/>
                  <a:pt x="37" y="184"/>
                </a:cubicBezTo>
                <a:cubicBezTo>
                  <a:pt x="33" y="186"/>
                  <a:pt x="28" y="186"/>
                  <a:pt x="24" y="186"/>
                </a:cubicBezTo>
                <a:close/>
                <a:moveTo>
                  <a:pt x="47" y="135"/>
                </a:moveTo>
                <a:cubicBezTo>
                  <a:pt x="44" y="135"/>
                  <a:pt x="40" y="135"/>
                  <a:pt x="37" y="136"/>
                </a:cubicBezTo>
                <a:cubicBezTo>
                  <a:pt x="21" y="141"/>
                  <a:pt x="8" y="154"/>
                  <a:pt x="8" y="166"/>
                </a:cubicBezTo>
                <a:cubicBezTo>
                  <a:pt x="8" y="175"/>
                  <a:pt x="17" y="178"/>
                  <a:pt x="24" y="178"/>
                </a:cubicBezTo>
                <a:cubicBezTo>
                  <a:pt x="28" y="178"/>
                  <a:pt x="31" y="178"/>
                  <a:pt x="35" y="177"/>
                </a:cubicBezTo>
                <a:cubicBezTo>
                  <a:pt x="50" y="172"/>
                  <a:pt x="63" y="159"/>
                  <a:pt x="63" y="147"/>
                </a:cubicBezTo>
                <a:cubicBezTo>
                  <a:pt x="63" y="78"/>
                  <a:pt x="63" y="78"/>
                  <a:pt x="63" y="78"/>
                </a:cubicBezTo>
                <a:cubicBezTo>
                  <a:pt x="67" y="77"/>
                  <a:pt x="67" y="77"/>
                  <a:pt x="67" y="77"/>
                </a:cubicBezTo>
                <a:cubicBezTo>
                  <a:pt x="89" y="76"/>
                  <a:pt x="96" y="91"/>
                  <a:pt x="101" y="104"/>
                </a:cubicBezTo>
                <a:cubicBezTo>
                  <a:pt x="101" y="105"/>
                  <a:pt x="102" y="105"/>
                  <a:pt x="102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2" y="67"/>
                  <a:pt x="95" y="28"/>
                  <a:pt x="67" y="8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8" y="135"/>
                  <a:pt x="48" y="135"/>
                  <a:pt x="47" y="13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6" name="组合 225"/>
          <p:cNvGrpSpPr/>
          <p:nvPr/>
        </p:nvGrpSpPr>
        <p:grpSpPr>
          <a:xfrm>
            <a:off x="11420179" y="3971621"/>
            <a:ext cx="413994" cy="269326"/>
            <a:chOff x="9815514" y="5897563"/>
            <a:chExt cx="427038" cy="277812"/>
          </a:xfrm>
        </p:grpSpPr>
        <p:sp>
          <p:nvSpPr>
            <p:cNvPr id="223" name="Freeform 202"/>
            <p:cNvSpPr>
              <a:spLocks noEditPoints="1"/>
            </p:cNvSpPr>
            <p:nvPr/>
          </p:nvSpPr>
          <p:spPr bwMode="auto">
            <a:xfrm>
              <a:off x="9817101" y="5900738"/>
              <a:ext cx="423863" cy="273050"/>
            </a:xfrm>
            <a:custGeom>
              <a:avLst/>
              <a:gdLst>
                <a:gd name="T0" fmla="*/ 179 w 186"/>
                <a:gd name="T1" fmla="*/ 120 h 120"/>
                <a:gd name="T2" fmla="*/ 6 w 186"/>
                <a:gd name="T3" fmla="*/ 120 h 120"/>
                <a:gd name="T4" fmla="*/ 0 w 186"/>
                <a:gd name="T5" fmla="*/ 114 h 120"/>
                <a:gd name="T6" fmla="*/ 0 w 186"/>
                <a:gd name="T7" fmla="*/ 6 h 120"/>
                <a:gd name="T8" fmla="*/ 6 w 186"/>
                <a:gd name="T9" fmla="*/ 0 h 120"/>
                <a:gd name="T10" fmla="*/ 179 w 186"/>
                <a:gd name="T11" fmla="*/ 0 h 120"/>
                <a:gd name="T12" fmla="*/ 186 w 186"/>
                <a:gd name="T13" fmla="*/ 6 h 120"/>
                <a:gd name="T14" fmla="*/ 186 w 186"/>
                <a:gd name="T15" fmla="*/ 114 h 120"/>
                <a:gd name="T16" fmla="*/ 179 w 186"/>
                <a:gd name="T17" fmla="*/ 120 h 120"/>
                <a:gd name="T18" fmla="*/ 7 w 186"/>
                <a:gd name="T19" fmla="*/ 113 h 120"/>
                <a:gd name="T20" fmla="*/ 178 w 186"/>
                <a:gd name="T21" fmla="*/ 113 h 120"/>
                <a:gd name="T22" fmla="*/ 178 w 186"/>
                <a:gd name="T23" fmla="*/ 7 h 120"/>
                <a:gd name="T24" fmla="*/ 7 w 186"/>
                <a:gd name="T25" fmla="*/ 7 h 120"/>
                <a:gd name="T26" fmla="*/ 7 w 186"/>
                <a:gd name="T2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20">
                  <a:moveTo>
                    <a:pt x="179" y="120"/>
                  </a:moveTo>
                  <a:cubicBezTo>
                    <a:pt x="6" y="120"/>
                    <a:pt x="6" y="120"/>
                    <a:pt x="6" y="120"/>
                  </a:cubicBezTo>
                  <a:cubicBezTo>
                    <a:pt x="3" y="120"/>
                    <a:pt x="0" y="118"/>
                    <a:pt x="0" y="1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6" y="2"/>
                    <a:pt x="186" y="6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8"/>
                    <a:pt x="183" y="120"/>
                    <a:pt x="179" y="120"/>
                  </a:cubicBezTo>
                  <a:close/>
                  <a:moveTo>
                    <a:pt x="7" y="113"/>
                  </a:moveTo>
                  <a:cubicBezTo>
                    <a:pt x="178" y="113"/>
                    <a:pt x="178" y="113"/>
                    <a:pt x="178" y="113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7" y="1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03"/>
            <p:cNvSpPr>
              <a:spLocks noEditPoints="1"/>
            </p:cNvSpPr>
            <p:nvPr/>
          </p:nvSpPr>
          <p:spPr bwMode="auto">
            <a:xfrm>
              <a:off x="9815514" y="6026150"/>
              <a:ext cx="427038" cy="149225"/>
            </a:xfrm>
            <a:custGeom>
              <a:avLst/>
              <a:gdLst>
                <a:gd name="T0" fmla="*/ 180 w 188"/>
                <a:gd name="T1" fmla="*/ 66 h 66"/>
                <a:gd name="T2" fmla="*/ 7 w 188"/>
                <a:gd name="T3" fmla="*/ 66 h 66"/>
                <a:gd name="T4" fmla="*/ 3 w 188"/>
                <a:gd name="T5" fmla="*/ 64 h 66"/>
                <a:gd name="T6" fmla="*/ 0 w 188"/>
                <a:gd name="T7" fmla="*/ 62 h 66"/>
                <a:gd name="T8" fmla="*/ 62 w 188"/>
                <a:gd name="T9" fmla="*/ 0 h 66"/>
                <a:gd name="T10" fmla="*/ 94 w 188"/>
                <a:gd name="T11" fmla="*/ 32 h 66"/>
                <a:gd name="T12" fmla="*/ 126 w 188"/>
                <a:gd name="T13" fmla="*/ 0 h 66"/>
                <a:gd name="T14" fmla="*/ 188 w 188"/>
                <a:gd name="T15" fmla="*/ 62 h 66"/>
                <a:gd name="T16" fmla="*/ 184 w 188"/>
                <a:gd name="T17" fmla="*/ 64 h 66"/>
                <a:gd name="T18" fmla="*/ 180 w 188"/>
                <a:gd name="T19" fmla="*/ 66 h 66"/>
                <a:gd name="T20" fmla="*/ 62 w 188"/>
                <a:gd name="T21" fmla="*/ 10 h 66"/>
                <a:gd name="T22" fmla="*/ 14 w 188"/>
                <a:gd name="T23" fmla="*/ 58 h 66"/>
                <a:gd name="T24" fmla="*/ 173 w 188"/>
                <a:gd name="T25" fmla="*/ 58 h 66"/>
                <a:gd name="T26" fmla="*/ 126 w 188"/>
                <a:gd name="T27" fmla="*/ 10 h 66"/>
                <a:gd name="T28" fmla="*/ 98 w 188"/>
                <a:gd name="T29" fmla="*/ 38 h 66"/>
                <a:gd name="T30" fmla="*/ 89 w 188"/>
                <a:gd name="T31" fmla="*/ 38 h 66"/>
                <a:gd name="T32" fmla="*/ 62 w 188"/>
                <a:gd name="T33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66">
                  <a:moveTo>
                    <a:pt x="180" y="66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5" y="65"/>
                    <a:pt x="3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3" y="65"/>
                    <a:pt x="181" y="66"/>
                    <a:pt x="180" y="66"/>
                  </a:cubicBezTo>
                  <a:close/>
                  <a:moveTo>
                    <a:pt x="62" y="10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40"/>
                    <a:pt x="91" y="40"/>
                    <a:pt x="89" y="38"/>
                  </a:cubicBezTo>
                  <a:lnTo>
                    <a:pt x="62" y="1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04"/>
            <p:cNvSpPr>
              <a:spLocks noEditPoints="1"/>
            </p:cNvSpPr>
            <p:nvPr/>
          </p:nvSpPr>
          <p:spPr bwMode="auto">
            <a:xfrm>
              <a:off x="9815514" y="5897563"/>
              <a:ext cx="425450" cy="215900"/>
            </a:xfrm>
            <a:custGeom>
              <a:avLst/>
              <a:gdLst>
                <a:gd name="T0" fmla="*/ 94 w 187"/>
                <a:gd name="T1" fmla="*/ 95 h 95"/>
                <a:gd name="T2" fmla="*/ 89 w 187"/>
                <a:gd name="T3" fmla="*/ 93 h 95"/>
                <a:gd name="T4" fmla="*/ 0 w 187"/>
                <a:gd name="T5" fmla="*/ 4 h 95"/>
                <a:gd name="T6" fmla="*/ 3 w 187"/>
                <a:gd name="T7" fmla="*/ 2 h 95"/>
                <a:gd name="T8" fmla="*/ 7 w 187"/>
                <a:gd name="T9" fmla="*/ 0 h 95"/>
                <a:gd name="T10" fmla="*/ 180 w 187"/>
                <a:gd name="T11" fmla="*/ 0 h 95"/>
                <a:gd name="T12" fmla="*/ 184 w 187"/>
                <a:gd name="T13" fmla="*/ 2 h 95"/>
                <a:gd name="T14" fmla="*/ 187 w 187"/>
                <a:gd name="T15" fmla="*/ 4 h 95"/>
                <a:gd name="T16" fmla="*/ 98 w 187"/>
                <a:gd name="T17" fmla="*/ 93 h 95"/>
                <a:gd name="T18" fmla="*/ 94 w 187"/>
                <a:gd name="T19" fmla="*/ 95 h 95"/>
                <a:gd name="T20" fmla="*/ 14 w 187"/>
                <a:gd name="T21" fmla="*/ 8 h 95"/>
                <a:gd name="T22" fmla="*/ 94 w 187"/>
                <a:gd name="T23" fmla="*/ 88 h 95"/>
                <a:gd name="T24" fmla="*/ 174 w 187"/>
                <a:gd name="T25" fmla="*/ 8 h 95"/>
                <a:gd name="T26" fmla="*/ 14 w 187"/>
                <a:gd name="T2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95">
                  <a:moveTo>
                    <a:pt x="94" y="95"/>
                  </a:moveTo>
                  <a:cubicBezTo>
                    <a:pt x="92" y="95"/>
                    <a:pt x="90" y="95"/>
                    <a:pt x="89" y="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3" y="1"/>
                    <a:pt x="184" y="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7" y="95"/>
                    <a:pt x="95" y="95"/>
                    <a:pt x="94" y="95"/>
                  </a:cubicBezTo>
                  <a:close/>
                  <a:moveTo>
                    <a:pt x="14" y="8"/>
                  </a:moveTo>
                  <a:cubicBezTo>
                    <a:pt x="94" y="88"/>
                    <a:pt x="94" y="88"/>
                    <a:pt x="94" y="88"/>
                  </a:cubicBezTo>
                  <a:cubicBezTo>
                    <a:pt x="174" y="8"/>
                    <a:pt x="174" y="8"/>
                    <a:pt x="174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Freeform 206"/>
          <p:cNvSpPr>
            <a:spLocks noEditPoints="1"/>
          </p:cNvSpPr>
          <p:nvPr/>
        </p:nvSpPr>
        <p:spPr bwMode="auto">
          <a:xfrm>
            <a:off x="11385992" y="4804996"/>
            <a:ext cx="413994" cy="270866"/>
          </a:xfrm>
          <a:custGeom>
            <a:avLst/>
            <a:gdLst>
              <a:gd name="T0" fmla="*/ 5 w 188"/>
              <a:gd name="T1" fmla="*/ 123 h 123"/>
              <a:gd name="T2" fmla="*/ 3 w 188"/>
              <a:gd name="T3" fmla="*/ 123 h 123"/>
              <a:gd name="T4" fmla="*/ 2 w 188"/>
              <a:gd name="T5" fmla="*/ 121 h 123"/>
              <a:gd name="T6" fmla="*/ 13 w 188"/>
              <a:gd name="T7" fmla="*/ 96 h 123"/>
              <a:gd name="T8" fmla="*/ 117 w 188"/>
              <a:gd name="T9" fmla="*/ 32 h 123"/>
              <a:gd name="T10" fmla="*/ 117 w 188"/>
              <a:gd name="T11" fmla="*/ 0 h 123"/>
              <a:gd name="T12" fmla="*/ 188 w 188"/>
              <a:gd name="T13" fmla="*/ 57 h 123"/>
              <a:gd name="T14" fmla="*/ 117 w 188"/>
              <a:gd name="T15" fmla="*/ 114 h 123"/>
              <a:gd name="T16" fmla="*/ 117 w 188"/>
              <a:gd name="T17" fmla="*/ 81 h 123"/>
              <a:gd name="T18" fmla="*/ 38 w 188"/>
              <a:gd name="T19" fmla="*/ 96 h 123"/>
              <a:gd name="T20" fmla="*/ 8 w 188"/>
              <a:gd name="T21" fmla="*/ 121 h 123"/>
              <a:gd name="T22" fmla="*/ 5 w 188"/>
              <a:gd name="T23" fmla="*/ 123 h 123"/>
              <a:gd name="T24" fmla="*/ 123 w 188"/>
              <a:gd name="T25" fmla="*/ 14 h 123"/>
              <a:gd name="T26" fmla="*/ 123 w 188"/>
              <a:gd name="T27" fmla="*/ 38 h 123"/>
              <a:gd name="T28" fmla="*/ 118 w 188"/>
              <a:gd name="T29" fmla="*/ 38 h 123"/>
              <a:gd name="T30" fmla="*/ 19 w 188"/>
              <a:gd name="T31" fmla="*/ 100 h 123"/>
              <a:gd name="T32" fmla="*/ 16 w 188"/>
              <a:gd name="T33" fmla="*/ 105 h 123"/>
              <a:gd name="T34" fmla="*/ 35 w 188"/>
              <a:gd name="T35" fmla="*/ 90 h 123"/>
              <a:gd name="T36" fmla="*/ 104 w 188"/>
              <a:gd name="T37" fmla="*/ 74 h 123"/>
              <a:gd name="T38" fmla="*/ 120 w 188"/>
              <a:gd name="T39" fmla="*/ 74 h 123"/>
              <a:gd name="T40" fmla="*/ 123 w 188"/>
              <a:gd name="T41" fmla="*/ 75 h 123"/>
              <a:gd name="T42" fmla="*/ 123 w 188"/>
              <a:gd name="T43" fmla="*/ 100 h 123"/>
              <a:gd name="T44" fmla="*/ 178 w 188"/>
              <a:gd name="T45" fmla="*/ 57 h 123"/>
              <a:gd name="T46" fmla="*/ 123 w 188"/>
              <a:gd name="T47" fmla="*/ 1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5" y="123"/>
                </a:moveTo>
                <a:cubicBezTo>
                  <a:pt x="3" y="123"/>
                  <a:pt x="3" y="123"/>
                  <a:pt x="3" y="123"/>
                </a:cubicBezTo>
                <a:cubicBezTo>
                  <a:pt x="2" y="121"/>
                  <a:pt x="2" y="121"/>
                  <a:pt x="2" y="121"/>
                </a:cubicBezTo>
                <a:cubicBezTo>
                  <a:pt x="1" y="120"/>
                  <a:pt x="0" y="119"/>
                  <a:pt x="13" y="96"/>
                </a:cubicBezTo>
                <a:cubicBezTo>
                  <a:pt x="37" y="58"/>
                  <a:pt x="72" y="36"/>
                  <a:pt x="117" y="32"/>
                </a:cubicBezTo>
                <a:cubicBezTo>
                  <a:pt x="117" y="0"/>
                  <a:pt x="117" y="0"/>
                  <a:pt x="117" y="0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87" y="78"/>
                  <a:pt x="61" y="84"/>
                  <a:pt x="38" y="96"/>
                </a:cubicBezTo>
                <a:cubicBezTo>
                  <a:pt x="27" y="102"/>
                  <a:pt x="12" y="117"/>
                  <a:pt x="8" y="121"/>
                </a:cubicBezTo>
                <a:cubicBezTo>
                  <a:pt x="7" y="122"/>
                  <a:pt x="6" y="123"/>
                  <a:pt x="5" y="123"/>
                </a:cubicBezTo>
                <a:close/>
                <a:moveTo>
                  <a:pt x="123" y="14"/>
                </a:moveTo>
                <a:cubicBezTo>
                  <a:pt x="123" y="38"/>
                  <a:pt x="123" y="38"/>
                  <a:pt x="123" y="38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74" y="42"/>
                  <a:pt x="42" y="62"/>
                  <a:pt x="19" y="100"/>
                </a:cubicBezTo>
                <a:cubicBezTo>
                  <a:pt x="18" y="101"/>
                  <a:pt x="17" y="103"/>
                  <a:pt x="16" y="105"/>
                </a:cubicBezTo>
                <a:cubicBezTo>
                  <a:pt x="22" y="99"/>
                  <a:pt x="29" y="94"/>
                  <a:pt x="35" y="90"/>
                </a:cubicBezTo>
                <a:cubicBezTo>
                  <a:pt x="55" y="79"/>
                  <a:pt x="78" y="74"/>
                  <a:pt x="104" y="74"/>
                </a:cubicBezTo>
                <a:cubicBezTo>
                  <a:pt x="109" y="74"/>
                  <a:pt x="115" y="74"/>
                  <a:pt x="120" y="74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78" y="57"/>
                  <a:pt x="178" y="57"/>
                  <a:pt x="178" y="57"/>
                </a:cubicBezTo>
                <a:lnTo>
                  <a:pt x="123" y="1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08"/>
          <p:cNvSpPr>
            <a:spLocks noEditPoints="1"/>
          </p:cNvSpPr>
          <p:nvPr/>
        </p:nvSpPr>
        <p:spPr bwMode="auto">
          <a:xfrm>
            <a:off x="393936" y="5696851"/>
            <a:ext cx="412455" cy="263171"/>
          </a:xfrm>
          <a:custGeom>
            <a:avLst/>
            <a:gdLst>
              <a:gd name="T0" fmla="*/ 158 w 187"/>
              <a:gd name="T1" fmla="*/ 119 h 119"/>
              <a:gd name="T2" fmla="*/ 39 w 187"/>
              <a:gd name="T3" fmla="*/ 119 h 119"/>
              <a:gd name="T4" fmla="*/ 0 w 187"/>
              <a:gd name="T5" fmla="*/ 76 h 119"/>
              <a:gd name="T6" fmla="*/ 42 w 187"/>
              <a:gd name="T7" fmla="*/ 33 h 119"/>
              <a:gd name="T8" fmla="*/ 70 w 187"/>
              <a:gd name="T9" fmla="*/ 10 h 119"/>
              <a:gd name="T10" fmla="*/ 87 w 187"/>
              <a:gd name="T11" fmla="*/ 16 h 119"/>
              <a:gd name="T12" fmla="*/ 121 w 187"/>
              <a:gd name="T13" fmla="*/ 0 h 119"/>
              <a:gd name="T14" fmla="*/ 166 w 187"/>
              <a:gd name="T15" fmla="*/ 45 h 119"/>
              <a:gd name="T16" fmla="*/ 163 w 187"/>
              <a:gd name="T17" fmla="*/ 61 h 119"/>
              <a:gd name="T18" fmla="*/ 187 w 187"/>
              <a:gd name="T19" fmla="*/ 90 h 119"/>
              <a:gd name="T20" fmla="*/ 158 w 187"/>
              <a:gd name="T21" fmla="*/ 119 h 119"/>
              <a:gd name="T22" fmla="*/ 43 w 187"/>
              <a:gd name="T23" fmla="*/ 113 h 119"/>
              <a:gd name="T24" fmla="*/ 158 w 187"/>
              <a:gd name="T25" fmla="*/ 113 h 119"/>
              <a:gd name="T26" fmla="*/ 181 w 187"/>
              <a:gd name="T27" fmla="*/ 90 h 119"/>
              <a:gd name="T28" fmla="*/ 159 w 187"/>
              <a:gd name="T29" fmla="*/ 67 h 119"/>
              <a:gd name="T30" fmla="*/ 154 w 187"/>
              <a:gd name="T31" fmla="*/ 67 h 119"/>
              <a:gd name="T32" fmla="*/ 156 w 187"/>
              <a:gd name="T33" fmla="*/ 62 h 119"/>
              <a:gd name="T34" fmla="*/ 160 w 187"/>
              <a:gd name="T35" fmla="*/ 45 h 119"/>
              <a:gd name="T36" fmla="*/ 121 w 187"/>
              <a:gd name="T37" fmla="*/ 6 h 119"/>
              <a:gd name="T38" fmla="*/ 90 w 187"/>
              <a:gd name="T39" fmla="*/ 22 h 119"/>
              <a:gd name="T40" fmla="*/ 88 w 187"/>
              <a:gd name="T41" fmla="*/ 25 h 119"/>
              <a:gd name="T42" fmla="*/ 85 w 187"/>
              <a:gd name="T43" fmla="*/ 22 h 119"/>
              <a:gd name="T44" fmla="*/ 70 w 187"/>
              <a:gd name="T45" fmla="*/ 16 h 119"/>
              <a:gd name="T46" fmla="*/ 48 w 187"/>
              <a:gd name="T47" fmla="*/ 36 h 119"/>
              <a:gd name="T48" fmla="*/ 48 w 187"/>
              <a:gd name="T49" fmla="*/ 39 h 119"/>
              <a:gd name="T50" fmla="*/ 43 w 187"/>
              <a:gd name="T51" fmla="*/ 39 h 119"/>
              <a:gd name="T52" fmla="*/ 6 w 187"/>
              <a:gd name="T53" fmla="*/ 76 h 119"/>
              <a:gd name="T54" fmla="*/ 42 w 187"/>
              <a:gd name="T55" fmla="*/ 113 h 119"/>
              <a:gd name="T56" fmla="*/ 43 w 187"/>
              <a:gd name="T57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7" h="119">
                <a:moveTo>
                  <a:pt x="158" y="119"/>
                </a:moveTo>
                <a:cubicBezTo>
                  <a:pt x="39" y="119"/>
                  <a:pt x="39" y="119"/>
                  <a:pt x="39" y="119"/>
                </a:cubicBezTo>
                <a:cubicBezTo>
                  <a:pt x="17" y="117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6" y="10"/>
                  <a:pt x="70" y="10"/>
                </a:cubicBezTo>
                <a:cubicBezTo>
                  <a:pt x="76" y="10"/>
                  <a:pt x="82" y="12"/>
                  <a:pt x="87" y="16"/>
                </a:cubicBezTo>
                <a:cubicBezTo>
                  <a:pt x="96" y="6"/>
                  <a:pt x="108" y="0"/>
                  <a:pt x="121" y="0"/>
                </a:cubicBezTo>
                <a:cubicBezTo>
                  <a:pt x="146" y="0"/>
                  <a:pt x="166" y="20"/>
                  <a:pt x="166" y="45"/>
                </a:cubicBezTo>
                <a:cubicBezTo>
                  <a:pt x="166" y="50"/>
                  <a:pt x="165" y="56"/>
                  <a:pt x="163" y="61"/>
                </a:cubicBezTo>
                <a:cubicBezTo>
                  <a:pt x="177" y="64"/>
                  <a:pt x="187" y="76"/>
                  <a:pt x="187" y="90"/>
                </a:cubicBezTo>
                <a:cubicBezTo>
                  <a:pt x="187" y="106"/>
                  <a:pt x="174" y="119"/>
                  <a:pt x="158" y="119"/>
                </a:cubicBezTo>
                <a:close/>
                <a:moveTo>
                  <a:pt x="43" y="113"/>
                </a:moveTo>
                <a:cubicBezTo>
                  <a:pt x="158" y="113"/>
                  <a:pt x="158" y="113"/>
                  <a:pt x="158" y="113"/>
                </a:cubicBezTo>
                <a:cubicBezTo>
                  <a:pt x="171" y="113"/>
                  <a:pt x="181" y="103"/>
                  <a:pt x="181" y="90"/>
                </a:cubicBezTo>
                <a:cubicBezTo>
                  <a:pt x="181" y="77"/>
                  <a:pt x="171" y="67"/>
                  <a:pt x="159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9" y="57"/>
                  <a:pt x="160" y="51"/>
                  <a:pt x="160" y="45"/>
                </a:cubicBezTo>
                <a:cubicBezTo>
                  <a:pt x="160" y="23"/>
                  <a:pt x="143" y="6"/>
                  <a:pt x="121" y="6"/>
                </a:cubicBezTo>
                <a:cubicBezTo>
                  <a:pt x="109" y="6"/>
                  <a:pt x="97" y="12"/>
                  <a:pt x="90" y="22"/>
                </a:cubicBezTo>
                <a:cubicBezTo>
                  <a:pt x="88" y="25"/>
                  <a:pt x="88" y="25"/>
                  <a:pt x="88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18"/>
                  <a:pt x="76" y="16"/>
                  <a:pt x="70" y="16"/>
                </a:cubicBezTo>
                <a:cubicBezTo>
                  <a:pt x="58" y="16"/>
                  <a:pt x="49" y="25"/>
                  <a:pt x="48" y="36"/>
                </a:cubicBezTo>
                <a:cubicBezTo>
                  <a:pt x="48" y="39"/>
                  <a:pt x="48" y="39"/>
                  <a:pt x="48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3" y="39"/>
                  <a:pt x="6" y="56"/>
                  <a:pt x="6" y="76"/>
                </a:cubicBezTo>
                <a:cubicBezTo>
                  <a:pt x="6" y="96"/>
                  <a:pt x="22" y="112"/>
                  <a:pt x="42" y="113"/>
                </a:cubicBezTo>
                <a:lnTo>
                  <a:pt x="43" y="11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7" name="组合 266"/>
          <p:cNvGrpSpPr/>
          <p:nvPr/>
        </p:nvGrpSpPr>
        <p:grpSpPr>
          <a:xfrm>
            <a:off x="11386266" y="2202918"/>
            <a:ext cx="409377" cy="372442"/>
            <a:chOff x="5451476" y="5838825"/>
            <a:chExt cx="422275" cy="384176"/>
          </a:xfrm>
        </p:grpSpPr>
        <p:sp>
          <p:nvSpPr>
            <p:cNvPr id="9" name="Freeform 209"/>
            <p:cNvSpPr/>
            <p:nvPr/>
          </p:nvSpPr>
          <p:spPr bwMode="auto">
            <a:xfrm>
              <a:off x="5451476" y="5838825"/>
              <a:ext cx="422275" cy="271463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6"/>
                    <a:pt x="6" y="76"/>
                  </a:cubicBezTo>
                  <a:cubicBezTo>
                    <a:pt x="6" y="96"/>
                    <a:pt x="22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5592764" y="5949950"/>
              <a:ext cx="141288" cy="79375"/>
            </a:xfrm>
            <a:custGeom>
              <a:avLst/>
              <a:gdLst>
                <a:gd name="T0" fmla="*/ 5 w 89"/>
                <a:gd name="T1" fmla="*/ 50 h 50"/>
                <a:gd name="T2" fmla="*/ 0 w 89"/>
                <a:gd name="T3" fmla="*/ 45 h 50"/>
                <a:gd name="T4" fmla="*/ 44 w 89"/>
                <a:gd name="T5" fmla="*/ 0 h 50"/>
                <a:gd name="T6" fmla="*/ 89 w 89"/>
                <a:gd name="T7" fmla="*/ 45 h 50"/>
                <a:gd name="T8" fmla="*/ 83 w 89"/>
                <a:gd name="T9" fmla="*/ 50 h 50"/>
                <a:gd name="T10" fmla="*/ 44 w 89"/>
                <a:gd name="T11" fmla="*/ 12 h 50"/>
                <a:gd name="T12" fmla="*/ 5 w 8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0">
                  <a:moveTo>
                    <a:pt x="5" y="50"/>
                  </a:moveTo>
                  <a:lnTo>
                    <a:pt x="0" y="45"/>
                  </a:lnTo>
                  <a:lnTo>
                    <a:pt x="44" y="0"/>
                  </a:lnTo>
                  <a:lnTo>
                    <a:pt x="89" y="45"/>
                  </a:lnTo>
                  <a:lnTo>
                    <a:pt x="83" y="50"/>
                  </a:lnTo>
                  <a:lnTo>
                    <a:pt x="44" y="12"/>
                  </a:lnTo>
                  <a:lnTo>
                    <a:pt x="5" y="5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211"/>
            <p:cNvSpPr>
              <a:spLocks noChangeArrowheads="1"/>
            </p:cNvSpPr>
            <p:nvPr/>
          </p:nvSpPr>
          <p:spPr bwMode="auto">
            <a:xfrm>
              <a:off x="5656264" y="5964238"/>
              <a:ext cx="12700" cy="2587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11357850" y="5579118"/>
            <a:ext cx="410916" cy="398604"/>
            <a:chOff x="6319839" y="5838825"/>
            <a:chExt cx="423863" cy="411163"/>
          </a:xfrm>
        </p:grpSpPr>
        <p:sp>
          <p:nvSpPr>
            <p:cNvPr id="12" name="Freeform 212"/>
            <p:cNvSpPr/>
            <p:nvPr/>
          </p:nvSpPr>
          <p:spPr bwMode="auto">
            <a:xfrm>
              <a:off x="6319839" y="5838825"/>
              <a:ext cx="423863" cy="271463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69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0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2" y="39"/>
                    <a:pt x="6" y="56"/>
                    <a:pt x="6" y="76"/>
                  </a:cubicBezTo>
                  <a:cubicBezTo>
                    <a:pt x="6" y="96"/>
                    <a:pt x="21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6461126" y="6170613"/>
              <a:ext cx="141288" cy="79375"/>
            </a:xfrm>
            <a:custGeom>
              <a:avLst/>
              <a:gdLst>
                <a:gd name="T0" fmla="*/ 44 w 89"/>
                <a:gd name="T1" fmla="*/ 50 h 50"/>
                <a:gd name="T2" fmla="*/ 0 w 89"/>
                <a:gd name="T3" fmla="*/ 6 h 50"/>
                <a:gd name="T4" fmla="*/ 6 w 89"/>
                <a:gd name="T5" fmla="*/ 0 h 50"/>
                <a:gd name="T6" fmla="*/ 44 w 89"/>
                <a:gd name="T7" fmla="*/ 38 h 50"/>
                <a:gd name="T8" fmla="*/ 83 w 89"/>
                <a:gd name="T9" fmla="*/ 0 h 50"/>
                <a:gd name="T10" fmla="*/ 89 w 89"/>
                <a:gd name="T11" fmla="*/ 6 h 50"/>
                <a:gd name="T12" fmla="*/ 44 w 8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0">
                  <a:moveTo>
                    <a:pt x="44" y="5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4" y="38"/>
                  </a:lnTo>
                  <a:lnTo>
                    <a:pt x="83" y="0"/>
                  </a:lnTo>
                  <a:lnTo>
                    <a:pt x="89" y="6"/>
                  </a:lnTo>
                  <a:lnTo>
                    <a:pt x="44" y="5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6524626" y="5975350"/>
              <a:ext cx="14288" cy="261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395474" y="2982806"/>
            <a:ext cx="300108" cy="401682"/>
            <a:chOff x="307977" y="2312988"/>
            <a:chExt cx="309563" cy="414338"/>
          </a:xfrm>
        </p:grpSpPr>
        <p:sp>
          <p:nvSpPr>
            <p:cNvPr id="15" name="Freeform 215"/>
            <p:cNvSpPr/>
            <p:nvPr/>
          </p:nvSpPr>
          <p:spPr bwMode="auto">
            <a:xfrm>
              <a:off x="392114" y="2509838"/>
              <a:ext cx="141288" cy="80963"/>
            </a:xfrm>
            <a:custGeom>
              <a:avLst/>
              <a:gdLst>
                <a:gd name="T0" fmla="*/ 45 w 89"/>
                <a:gd name="T1" fmla="*/ 51 h 51"/>
                <a:gd name="T2" fmla="*/ 0 w 89"/>
                <a:gd name="T3" fmla="*/ 5 h 51"/>
                <a:gd name="T4" fmla="*/ 6 w 89"/>
                <a:gd name="T5" fmla="*/ 0 h 51"/>
                <a:gd name="T6" fmla="*/ 45 w 89"/>
                <a:gd name="T7" fmla="*/ 38 h 51"/>
                <a:gd name="T8" fmla="*/ 84 w 89"/>
                <a:gd name="T9" fmla="*/ 0 h 51"/>
                <a:gd name="T10" fmla="*/ 89 w 89"/>
                <a:gd name="T11" fmla="*/ 5 h 51"/>
                <a:gd name="T12" fmla="*/ 45 w 89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1">
                  <a:moveTo>
                    <a:pt x="45" y="51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45" y="38"/>
                  </a:lnTo>
                  <a:lnTo>
                    <a:pt x="84" y="0"/>
                  </a:lnTo>
                  <a:lnTo>
                    <a:pt x="89" y="5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16"/>
            <p:cNvSpPr>
              <a:spLocks noChangeArrowheads="1"/>
            </p:cNvSpPr>
            <p:nvPr/>
          </p:nvSpPr>
          <p:spPr bwMode="auto">
            <a:xfrm>
              <a:off x="457202" y="2312988"/>
              <a:ext cx="12700" cy="261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307977" y="2417763"/>
              <a:ext cx="309563" cy="309563"/>
            </a:xfrm>
            <a:custGeom>
              <a:avLst/>
              <a:gdLst>
                <a:gd name="T0" fmla="*/ 195 w 195"/>
                <a:gd name="T1" fmla="*/ 195 h 195"/>
                <a:gd name="T2" fmla="*/ 0 w 195"/>
                <a:gd name="T3" fmla="*/ 195 h 195"/>
                <a:gd name="T4" fmla="*/ 0 w 195"/>
                <a:gd name="T5" fmla="*/ 0 h 195"/>
                <a:gd name="T6" fmla="*/ 74 w 195"/>
                <a:gd name="T7" fmla="*/ 0 h 195"/>
                <a:gd name="T8" fmla="*/ 74 w 195"/>
                <a:gd name="T9" fmla="*/ 9 h 195"/>
                <a:gd name="T10" fmla="*/ 11 w 195"/>
                <a:gd name="T11" fmla="*/ 9 h 195"/>
                <a:gd name="T12" fmla="*/ 11 w 195"/>
                <a:gd name="T13" fmla="*/ 185 h 195"/>
                <a:gd name="T14" fmla="*/ 187 w 195"/>
                <a:gd name="T15" fmla="*/ 185 h 195"/>
                <a:gd name="T16" fmla="*/ 187 w 195"/>
                <a:gd name="T17" fmla="*/ 9 h 195"/>
                <a:gd name="T18" fmla="*/ 125 w 195"/>
                <a:gd name="T19" fmla="*/ 9 h 195"/>
                <a:gd name="T20" fmla="*/ 125 w 195"/>
                <a:gd name="T21" fmla="*/ 0 h 195"/>
                <a:gd name="T22" fmla="*/ 195 w 195"/>
                <a:gd name="T23" fmla="*/ 0 h 195"/>
                <a:gd name="T24" fmla="*/ 195 w 195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195">
                  <a:moveTo>
                    <a:pt x="195" y="195"/>
                  </a:moveTo>
                  <a:lnTo>
                    <a:pt x="0" y="19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9"/>
                  </a:lnTo>
                  <a:lnTo>
                    <a:pt x="11" y="9"/>
                  </a:lnTo>
                  <a:lnTo>
                    <a:pt x="11" y="185"/>
                  </a:lnTo>
                  <a:lnTo>
                    <a:pt x="187" y="185"/>
                  </a:lnTo>
                  <a:lnTo>
                    <a:pt x="187" y="9"/>
                  </a:lnTo>
                  <a:lnTo>
                    <a:pt x="125" y="9"/>
                  </a:lnTo>
                  <a:lnTo>
                    <a:pt x="125" y="0"/>
                  </a:lnTo>
                  <a:lnTo>
                    <a:pt x="195" y="0"/>
                  </a:lnTo>
                  <a:lnTo>
                    <a:pt x="195" y="19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401629" y="3823875"/>
            <a:ext cx="306264" cy="421690"/>
            <a:chOff x="314326" y="3180556"/>
            <a:chExt cx="315913" cy="434976"/>
          </a:xfrm>
        </p:grpSpPr>
        <p:sp>
          <p:nvSpPr>
            <p:cNvPr id="18" name="Freeform 218"/>
            <p:cNvSpPr/>
            <p:nvPr/>
          </p:nvSpPr>
          <p:spPr bwMode="auto">
            <a:xfrm>
              <a:off x="398464" y="3180556"/>
              <a:ext cx="147638" cy="84138"/>
            </a:xfrm>
            <a:custGeom>
              <a:avLst/>
              <a:gdLst>
                <a:gd name="T0" fmla="*/ 7 w 93"/>
                <a:gd name="T1" fmla="*/ 53 h 53"/>
                <a:gd name="T2" fmla="*/ 0 w 93"/>
                <a:gd name="T3" fmla="*/ 48 h 53"/>
                <a:gd name="T4" fmla="*/ 46 w 93"/>
                <a:gd name="T5" fmla="*/ 0 h 53"/>
                <a:gd name="T6" fmla="*/ 93 w 93"/>
                <a:gd name="T7" fmla="*/ 48 h 53"/>
                <a:gd name="T8" fmla="*/ 86 w 93"/>
                <a:gd name="T9" fmla="*/ 53 h 53"/>
                <a:gd name="T10" fmla="*/ 46 w 93"/>
                <a:gd name="T11" fmla="*/ 15 h 53"/>
                <a:gd name="T12" fmla="*/ 7 w 93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3">
                  <a:moveTo>
                    <a:pt x="7" y="53"/>
                  </a:moveTo>
                  <a:lnTo>
                    <a:pt x="0" y="48"/>
                  </a:lnTo>
                  <a:lnTo>
                    <a:pt x="46" y="0"/>
                  </a:lnTo>
                  <a:lnTo>
                    <a:pt x="93" y="48"/>
                  </a:lnTo>
                  <a:lnTo>
                    <a:pt x="86" y="53"/>
                  </a:lnTo>
                  <a:lnTo>
                    <a:pt x="46" y="15"/>
                  </a:lnTo>
                  <a:lnTo>
                    <a:pt x="7" y="5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463551" y="3196431"/>
              <a:ext cx="15875" cy="268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314326" y="3296444"/>
              <a:ext cx="315913" cy="319088"/>
            </a:xfrm>
            <a:custGeom>
              <a:avLst/>
              <a:gdLst>
                <a:gd name="T0" fmla="*/ 199 w 199"/>
                <a:gd name="T1" fmla="*/ 201 h 201"/>
                <a:gd name="T2" fmla="*/ 0 w 199"/>
                <a:gd name="T3" fmla="*/ 201 h 201"/>
                <a:gd name="T4" fmla="*/ 0 w 199"/>
                <a:gd name="T5" fmla="*/ 0 h 201"/>
                <a:gd name="T6" fmla="*/ 74 w 199"/>
                <a:gd name="T7" fmla="*/ 0 h 201"/>
                <a:gd name="T8" fmla="*/ 74 w 199"/>
                <a:gd name="T9" fmla="*/ 10 h 201"/>
                <a:gd name="T10" fmla="*/ 8 w 199"/>
                <a:gd name="T11" fmla="*/ 10 h 201"/>
                <a:gd name="T12" fmla="*/ 8 w 199"/>
                <a:gd name="T13" fmla="*/ 192 h 201"/>
                <a:gd name="T14" fmla="*/ 190 w 199"/>
                <a:gd name="T15" fmla="*/ 192 h 201"/>
                <a:gd name="T16" fmla="*/ 190 w 199"/>
                <a:gd name="T17" fmla="*/ 10 h 201"/>
                <a:gd name="T18" fmla="*/ 127 w 199"/>
                <a:gd name="T19" fmla="*/ 10 h 201"/>
                <a:gd name="T20" fmla="*/ 127 w 199"/>
                <a:gd name="T21" fmla="*/ 0 h 201"/>
                <a:gd name="T22" fmla="*/ 199 w 199"/>
                <a:gd name="T23" fmla="*/ 0 h 201"/>
                <a:gd name="T24" fmla="*/ 199 w 199"/>
                <a:gd name="T2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201">
                  <a:moveTo>
                    <a:pt x="199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0"/>
                  </a:lnTo>
                  <a:lnTo>
                    <a:pt x="8" y="10"/>
                  </a:lnTo>
                  <a:lnTo>
                    <a:pt x="8" y="192"/>
                  </a:lnTo>
                  <a:lnTo>
                    <a:pt x="190" y="192"/>
                  </a:lnTo>
                  <a:lnTo>
                    <a:pt x="190" y="10"/>
                  </a:lnTo>
                  <a:lnTo>
                    <a:pt x="127" y="10"/>
                  </a:lnTo>
                  <a:lnTo>
                    <a:pt x="127" y="0"/>
                  </a:lnTo>
                  <a:lnTo>
                    <a:pt x="199" y="0"/>
                  </a:lnTo>
                  <a:lnTo>
                    <a:pt x="199" y="20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2403" y="4721085"/>
            <a:ext cx="277022" cy="424767"/>
          </a:xfrm>
          <a:custGeom>
            <a:avLst/>
            <a:gdLst>
              <a:gd name="T0" fmla="*/ 19 w 126"/>
              <a:gd name="T1" fmla="*/ 193 h 193"/>
              <a:gd name="T2" fmla="*/ 14 w 126"/>
              <a:gd name="T3" fmla="*/ 192 h 193"/>
              <a:gd name="T4" fmla="*/ 10 w 126"/>
              <a:gd name="T5" fmla="*/ 180 h 193"/>
              <a:gd name="T6" fmla="*/ 32 w 126"/>
              <a:gd name="T7" fmla="*/ 115 h 193"/>
              <a:gd name="T8" fmla="*/ 10 w 126"/>
              <a:gd name="T9" fmla="*/ 115 h 193"/>
              <a:gd name="T10" fmla="*/ 2 w 126"/>
              <a:gd name="T11" fmla="*/ 111 h 193"/>
              <a:gd name="T12" fmla="*/ 1 w 126"/>
              <a:gd name="T13" fmla="*/ 102 h 193"/>
              <a:gd name="T14" fmla="*/ 37 w 126"/>
              <a:gd name="T15" fmla="*/ 7 h 193"/>
              <a:gd name="T16" fmla="*/ 46 w 126"/>
              <a:gd name="T17" fmla="*/ 0 h 193"/>
              <a:gd name="T18" fmla="*/ 116 w 126"/>
              <a:gd name="T19" fmla="*/ 0 h 193"/>
              <a:gd name="T20" fmla="*/ 126 w 126"/>
              <a:gd name="T21" fmla="*/ 10 h 193"/>
              <a:gd name="T22" fmla="*/ 124 w 126"/>
              <a:gd name="T23" fmla="*/ 15 h 193"/>
              <a:gd name="T24" fmla="*/ 88 w 126"/>
              <a:gd name="T25" fmla="*/ 68 h 193"/>
              <a:gd name="T26" fmla="*/ 106 w 126"/>
              <a:gd name="T27" fmla="*/ 68 h 193"/>
              <a:gd name="T28" fmla="*/ 114 w 126"/>
              <a:gd name="T29" fmla="*/ 74 h 193"/>
              <a:gd name="T30" fmla="*/ 113 w 126"/>
              <a:gd name="T31" fmla="*/ 84 h 193"/>
              <a:gd name="T32" fmla="*/ 26 w 126"/>
              <a:gd name="T33" fmla="*/ 190 h 193"/>
              <a:gd name="T34" fmla="*/ 19 w 126"/>
              <a:gd name="T35" fmla="*/ 193 h 193"/>
              <a:gd name="T36" fmla="*/ 46 w 126"/>
              <a:gd name="T37" fmla="*/ 8 h 193"/>
              <a:gd name="T38" fmla="*/ 44 w 126"/>
              <a:gd name="T39" fmla="*/ 9 h 193"/>
              <a:gd name="T40" fmla="*/ 9 w 126"/>
              <a:gd name="T41" fmla="*/ 105 h 193"/>
              <a:gd name="T42" fmla="*/ 9 w 126"/>
              <a:gd name="T43" fmla="*/ 106 h 193"/>
              <a:gd name="T44" fmla="*/ 10 w 126"/>
              <a:gd name="T45" fmla="*/ 107 h 193"/>
              <a:gd name="T46" fmla="*/ 43 w 126"/>
              <a:gd name="T47" fmla="*/ 107 h 193"/>
              <a:gd name="T48" fmla="*/ 17 w 126"/>
              <a:gd name="T49" fmla="*/ 183 h 193"/>
              <a:gd name="T50" fmla="*/ 18 w 126"/>
              <a:gd name="T51" fmla="*/ 185 h 193"/>
              <a:gd name="T52" fmla="*/ 20 w 126"/>
              <a:gd name="T53" fmla="*/ 185 h 193"/>
              <a:gd name="T54" fmla="*/ 107 w 126"/>
              <a:gd name="T55" fmla="*/ 79 h 193"/>
              <a:gd name="T56" fmla="*/ 107 w 126"/>
              <a:gd name="T57" fmla="*/ 77 h 193"/>
              <a:gd name="T58" fmla="*/ 106 w 126"/>
              <a:gd name="T59" fmla="*/ 76 h 193"/>
              <a:gd name="T60" fmla="*/ 73 w 126"/>
              <a:gd name="T61" fmla="*/ 76 h 193"/>
              <a:gd name="T62" fmla="*/ 117 w 126"/>
              <a:gd name="T63" fmla="*/ 11 h 193"/>
              <a:gd name="T64" fmla="*/ 118 w 126"/>
              <a:gd name="T65" fmla="*/ 10 h 193"/>
              <a:gd name="T66" fmla="*/ 116 w 126"/>
              <a:gd name="T67" fmla="*/ 8 h 193"/>
              <a:gd name="T68" fmla="*/ 46 w 126"/>
              <a:gd name="T69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93">
                <a:moveTo>
                  <a:pt x="19" y="193"/>
                </a:moveTo>
                <a:cubicBezTo>
                  <a:pt x="17" y="193"/>
                  <a:pt x="16" y="193"/>
                  <a:pt x="14" y="192"/>
                </a:cubicBezTo>
                <a:cubicBezTo>
                  <a:pt x="10" y="190"/>
                  <a:pt x="8" y="185"/>
                  <a:pt x="10" y="180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7" y="115"/>
                  <a:pt x="4" y="113"/>
                  <a:pt x="2" y="111"/>
                </a:cubicBezTo>
                <a:cubicBezTo>
                  <a:pt x="0" y="108"/>
                  <a:pt x="0" y="105"/>
                  <a:pt x="1" y="10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3"/>
                  <a:pt x="42" y="0"/>
                  <a:pt x="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2" y="0"/>
                  <a:pt x="126" y="5"/>
                  <a:pt x="126" y="10"/>
                </a:cubicBezTo>
                <a:cubicBezTo>
                  <a:pt x="126" y="12"/>
                  <a:pt x="125" y="14"/>
                  <a:pt x="124" y="15"/>
                </a:cubicBezTo>
                <a:cubicBezTo>
                  <a:pt x="88" y="68"/>
                  <a:pt x="88" y="68"/>
                  <a:pt x="88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9" y="68"/>
                  <a:pt x="113" y="70"/>
                  <a:pt x="114" y="74"/>
                </a:cubicBezTo>
                <a:cubicBezTo>
                  <a:pt x="116" y="77"/>
                  <a:pt x="115" y="81"/>
                  <a:pt x="113" y="84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25" y="192"/>
                  <a:pt x="22" y="193"/>
                  <a:pt x="19" y="193"/>
                </a:cubicBezTo>
                <a:close/>
                <a:moveTo>
                  <a:pt x="46" y="8"/>
                </a:moveTo>
                <a:cubicBezTo>
                  <a:pt x="45" y="8"/>
                  <a:pt x="44" y="9"/>
                  <a:pt x="44" y="9"/>
                </a:cubicBezTo>
                <a:cubicBezTo>
                  <a:pt x="9" y="105"/>
                  <a:pt x="9" y="105"/>
                  <a:pt x="9" y="105"/>
                </a:cubicBezTo>
                <a:cubicBezTo>
                  <a:pt x="8" y="105"/>
                  <a:pt x="9" y="106"/>
                  <a:pt x="9" y="106"/>
                </a:cubicBezTo>
                <a:cubicBezTo>
                  <a:pt x="9" y="107"/>
                  <a:pt x="10" y="107"/>
                  <a:pt x="10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7" y="184"/>
                  <a:pt x="18" y="185"/>
                  <a:pt x="18" y="185"/>
                </a:cubicBezTo>
                <a:cubicBezTo>
                  <a:pt x="19" y="186"/>
                  <a:pt x="20" y="185"/>
                  <a:pt x="20" y="185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8"/>
                  <a:pt x="107" y="77"/>
                  <a:pt x="107" y="77"/>
                </a:cubicBezTo>
                <a:cubicBezTo>
                  <a:pt x="107" y="76"/>
                  <a:pt x="106" y="76"/>
                  <a:pt x="106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1"/>
                  <a:pt x="118" y="10"/>
                  <a:pt x="118" y="10"/>
                </a:cubicBezTo>
                <a:cubicBezTo>
                  <a:pt x="118" y="9"/>
                  <a:pt x="117" y="8"/>
                  <a:pt x="116" y="8"/>
                </a:cubicBezTo>
                <a:lnTo>
                  <a:pt x="46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25"/>
          <p:cNvSpPr>
            <a:spLocks noEditPoints="1"/>
          </p:cNvSpPr>
          <p:nvPr/>
        </p:nvSpPr>
        <p:spPr bwMode="auto">
          <a:xfrm>
            <a:off x="343308" y="2175595"/>
            <a:ext cx="404760" cy="407838"/>
          </a:xfrm>
          <a:custGeom>
            <a:avLst/>
            <a:gdLst>
              <a:gd name="T0" fmla="*/ 130 w 184"/>
              <a:gd name="T1" fmla="*/ 185 h 185"/>
              <a:gd name="T2" fmla="*/ 54 w 184"/>
              <a:gd name="T3" fmla="*/ 185 h 185"/>
              <a:gd name="T4" fmla="*/ 39 w 184"/>
              <a:gd name="T5" fmla="*/ 170 h 185"/>
              <a:gd name="T6" fmla="*/ 39 w 184"/>
              <a:gd name="T7" fmla="*/ 104 h 185"/>
              <a:gd name="T8" fmla="*/ 16 w 184"/>
              <a:gd name="T9" fmla="*/ 104 h 185"/>
              <a:gd name="T10" fmla="*/ 2 w 184"/>
              <a:gd name="T11" fmla="*/ 95 h 185"/>
              <a:gd name="T12" fmla="*/ 5 w 184"/>
              <a:gd name="T13" fmla="*/ 79 h 185"/>
              <a:gd name="T14" fmla="*/ 81 w 184"/>
              <a:gd name="T15" fmla="*/ 5 h 185"/>
              <a:gd name="T16" fmla="*/ 92 w 184"/>
              <a:gd name="T17" fmla="*/ 0 h 185"/>
              <a:gd name="T18" fmla="*/ 103 w 184"/>
              <a:gd name="T19" fmla="*/ 5 h 185"/>
              <a:gd name="T20" fmla="*/ 178 w 184"/>
              <a:gd name="T21" fmla="*/ 79 h 185"/>
              <a:gd name="T22" fmla="*/ 181 w 184"/>
              <a:gd name="T23" fmla="*/ 95 h 185"/>
              <a:gd name="T24" fmla="*/ 168 w 184"/>
              <a:gd name="T25" fmla="*/ 104 h 185"/>
              <a:gd name="T26" fmla="*/ 145 w 184"/>
              <a:gd name="T27" fmla="*/ 104 h 185"/>
              <a:gd name="T28" fmla="*/ 145 w 184"/>
              <a:gd name="T29" fmla="*/ 170 h 185"/>
              <a:gd name="T30" fmla="*/ 130 w 184"/>
              <a:gd name="T31" fmla="*/ 185 h 185"/>
              <a:gd name="T32" fmla="*/ 92 w 184"/>
              <a:gd name="T33" fmla="*/ 8 h 185"/>
              <a:gd name="T34" fmla="*/ 87 w 184"/>
              <a:gd name="T35" fmla="*/ 10 h 185"/>
              <a:gd name="T36" fmla="*/ 11 w 184"/>
              <a:gd name="T37" fmla="*/ 84 h 185"/>
              <a:gd name="T38" fmla="*/ 9 w 184"/>
              <a:gd name="T39" fmla="*/ 92 h 185"/>
              <a:gd name="T40" fmla="*/ 16 w 184"/>
              <a:gd name="T41" fmla="*/ 96 h 185"/>
              <a:gd name="T42" fmla="*/ 47 w 184"/>
              <a:gd name="T43" fmla="*/ 96 h 185"/>
              <a:gd name="T44" fmla="*/ 47 w 184"/>
              <a:gd name="T45" fmla="*/ 170 h 185"/>
              <a:gd name="T46" fmla="*/ 54 w 184"/>
              <a:gd name="T47" fmla="*/ 177 h 185"/>
              <a:gd name="T48" fmla="*/ 130 w 184"/>
              <a:gd name="T49" fmla="*/ 177 h 185"/>
              <a:gd name="T50" fmla="*/ 137 w 184"/>
              <a:gd name="T51" fmla="*/ 170 h 185"/>
              <a:gd name="T52" fmla="*/ 137 w 184"/>
              <a:gd name="T53" fmla="*/ 96 h 185"/>
              <a:gd name="T54" fmla="*/ 168 w 184"/>
              <a:gd name="T55" fmla="*/ 96 h 185"/>
              <a:gd name="T56" fmla="*/ 174 w 184"/>
              <a:gd name="T57" fmla="*/ 92 h 185"/>
              <a:gd name="T58" fmla="*/ 173 w 184"/>
              <a:gd name="T59" fmla="*/ 84 h 185"/>
              <a:gd name="T60" fmla="*/ 97 w 184"/>
              <a:gd name="T61" fmla="*/ 10 h 185"/>
              <a:gd name="T62" fmla="*/ 92 w 184"/>
              <a:gd name="T63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85">
                <a:moveTo>
                  <a:pt x="130" y="185"/>
                </a:moveTo>
                <a:cubicBezTo>
                  <a:pt x="54" y="185"/>
                  <a:pt x="54" y="185"/>
                  <a:pt x="54" y="185"/>
                </a:cubicBezTo>
                <a:cubicBezTo>
                  <a:pt x="45" y="185"/>
                  <a:pt x="39" y="179"/>
                  <a:pt x="39" y="170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0" y="104"/>
                  <a:pt x="4" y="100"/>
                  <a:pt x="2" y="95"/>
                </a:cubicBezTo>
                <a:cubicBezTo>
                  <a:pt x="0" y="89"/>
                  <a:pt x="1" y="83"/>
                  <a:pt x="5" y="79"/>
                </a:cubicBezTo>
                <a:cubicBezTo>
                  <a:pt x="81" y="5"/>
                  <a:pt x="81" y="5"/>
                  <a:pt x="81" y="5"/>
                </a:cubicBezTo>
                <a:cubicBezTo>
                  <a:pt x="84" y="2"/>
                  <a:pt x="88" y="0"/>
                  <a:pt x="92" y="0"/>
                </a:cubicBezTo>
                <a:cubicBezTo>
                  <a:pt x="96" y="0"/>
                  <a:pt x="100" y="2"/>
                  <a:pt x="103" y="5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3" y="83"/>
                  <a:pt x="184" y="89"/>
                  <a:pt x="181" y="95"/>
                </a:cubicBezTo>
                <a:cubicBezTo>
                  <a:pt x="179" y="100"/>
                  <a:pt x="174" y="104"/>
                  <a:pt x="168" y="104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79"/>
                  <a:pt x="138" y="185"/>
                  <a:pt x="130" y="185"/>
                </a:cubicBezTo>
                <a:close/>
                <a:moveTo>
                  <a:pt x="92" y="8"/>
                </a:moveTo>
                <a:cubicBezTo>
                  <a:pt x="90" y="8"/>
                  <a:pt x="88" y="9"/>
                  <a:pt x="87" y="10"/>
                </a:cubicBezTo>
                <a:cubicBezTo>
                  <a:pt x="11" y="84"/>
                  <a:pt x="11" y="84"/>
                  <a:pt x="11" y="84"/>
                </a:cubicBezTo>
                <a:cubicBezTo>
                  <a:pt x="9" y="86"/>
                  <a:pt x="8" y="89"/>
                  <a:pt x="9" y="92"/>
                </a:cubicBezTo>
                <a:cubicBezTo>
                  <a:pt x="10" y="94"/>
                  <a:pt x="13" y="96"/>
                  <a:pt x="16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47" y="174"/>
                  <a:pt x="50" y="177"/>
                  <a:pt x="54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77"/>
                  <a:pt x="137" y="174"/>
                  <a:pt x="137" y="170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0" y="96"/>
                  <a:pt x="173" y="94"/>
                  <a:pt x="174" y="92"/>
                </a:cubicBezTo>
                <a:cubicBezTo>
                  <a:pt x="175" y="89"/>
                  <a:pt x="175" y="86"/>
                  <a:pt x="173" y="84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9"/>
                  <a:pt x="94" y="8"/>
                  <a:pt x="92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4770238" y="990677"/>
            <a:ext cx="2719014" cy="928282"/>
            <a:chOff x="4770238" y="990677"/>
            <a:chExt cx="2719014" cy="928282"/>
          </a:xfrm>
        </p:grpSpPr>
        <p:sp>
          <p:nvSpPr>
            <p:cNvPr id="293" name="矩形 292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Text Box 3"/>
            <p:cNvSpPr txBox="1">
              <a:spLocks noChangeArrowheads="1"/>
            </p:cNvSpPr>
            <p:nvPr/>
          </p:nvSpPr>
          <p:spPr bwMode="auto">
            <a:xfrm>
              <a:off x="5315187" y="990677"/>
              <a:ext cx="163715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4770238" y="1359825"/>
              <a:ext cx="27190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altLang="zh-CN" dirty="0" err="1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线框风格类商务图标</a:t>
              </a:r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15188" y="990677"/>
            <a:ext cx="160473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3598" y="1359825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常用扁平化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生活服务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</a:t>
            </a:r>
          </a:p>
        </p:txBody>
      </p:sp>
      <p:sp>
        <p:nvSpPr>
          <p:cNvPr id="6" name="Freeform 6"/>
          <p:cNvSpPr/>
          <p:nvPr/>
        </p:nvSpPr>
        <p:spPr bwMode="auto">
          <a:xfrm>
            <a:off x="905978" y="2241690"/>
            <a:ext cx="1058959" cy="1057564"/>
          </a:xfrm>
          <a:custGeom>
            <a:avLst/>
            <a:gdLst>
              <a:gd name="T0" fmla="*/ 111 w 623"/>
              <a:gd name="T1" fmla="*/ 111 h 622"/>
              <a:gd name="T2" fmla="*/ 512 w 623"/>
              <a:gd name="T3" fmla="*/ 111 h 622"/>
              <a:gd name="T4" fmla="*/ 512 w 623"/>
              <a:gd name="T5" fmla="*/ 512 h 622"/>
              <a:gd name="T6" fmla="*/ 111 w 623"/>
              <a:gd name="T7" fmla="*/ 512 h 622"/>
              <a:gd name="T8" fmla="*/ 111 w 623"/>
              <a:gd name="T9" fmla="*/ 11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622">
                <a:moveTo>
                  <a:pt x="111" y="111"/>
                </a:moveTo>
                <a:cubicBezTo>
                  <a:pt x="222" y="0"/>
                  <a:pt x="401" y="0"/>
                  <a:pt x="512" y="111"/>
                </a:cubicBezTo>
                <a:cubicBezTo>
                  <a:pt x="623" y="221"/>
                  <a:pt x="623" y="401"/>
                  <a:pt x="512" y="512"/>
                </a:cubicBezTo>
                <a:cubicBezTo>
                  <a:pt x="401" y="622"/>
                  <a:pt x="222" y="622"/>
                  <a:pt x="111" y="512"/>
                </a:cubicBezTo>
                <a:cubicBezTo>
                  <a:pt x="0" y="401"/>
                  <a:pt x="0" y="221"/>
                  <a:pt x="111" y="111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3623" y="2643509"/>
            <a:ext cx="500878" cy="253927"/>
            <a:chOff x="1636718" y="1981206"/>
            <a:chExt cx="569914" cy="288926"/>
          </a:xfrm>
          <a:solidFill>
            <a:schemeClr val="bg1"/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924056" y="2125669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636718" y="1981206"/>
              <a:ext cx="569914" cy="288926"/>
            </a:xfrm>
            <a:custGeom>
              <a:avLst/>
              <a:gdLst>
                <a:gd name="T0" fmla="*/ 29 w 295"/>
                <a:gd name="T1" fmla="*/ 85 h 150"/>
                <a:gd name="T2" fmla="*/ 29 w 295"/>
                <a:gd name="T3" fmla="*/ 75 h 150"/>
                <a:gd name="T4" fmla="*/ 18 w 295"/>
                <a:gd name="T5" fmla="*/ 0 h 150"/>
                <a:gd name="T6" fmla="*/ 0 w 295"/>
                <a:gd name="T7" fmla="*/ 0 h 150"/>
                <a:gd name="T8" fmla="*/ 0 w 295"/>
                <a:gd name="T9" fmla="*/ 85 h 150"/>
                <a:gd name="T10" fmla="*/ 0 w 295"/>
                <a:gd name="T11" fmla="*/ 113 h 150"/>
                <a:gd name="T12" fmla="*/ 0 w 295"/>
                <a:gd name="T13" fmla="*/ 150 h 150"/>
                <a:gd name="T14" fmla="*/ 18 w 295"/>
                <a:gd name="T15" fmla="*/ 150 h 150"/>
                <a:gd name="T16" fmla="*/ 27 w 295"/>
                <a:gd name="T17" fmla="*/ 113 h 150"/>
                <a:gd name="T18" fmla="*/ 267 w 295"/>
                <a:gd name="T19" fmla="*/ 113 h 150"/>
                <a:gd name="T20" fmla="*/ 277 w 295"/>
                <a:gd name="T21" fmla="*/ 150 h 150"/>
                <a:gd name="T22" fmla="*/ 295 w 295"/>
                <a:gd name="T23" fmla="*/ 150 h 150"/>
                <a:gd name="T24" fmla="*/ 295 w 295"/>
                <a:gd name="T25" fmla="*/ 113 h 150"/>
                <a:gd name="T26" fmla="*/ 295 w 295"/>
                <a:gd name="T27" fmla="*/ 85 h 150"/>
                <a:gd name="T28" fmla="*/ 29 w 295"/>
                <a:gd name="T29" fmla="*/ 8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150">
                  <a:moveTo>
                    <a:pt x="29" y="85"/>
                  </a:moveTo>
                  <a:cubicBezTo>
                    <a:pt x="29" y="82"/>
                    <a:pt x="29" y="78"/>
                    <a:pt x="29" y="75"/>
                  </a:cubicBezTo>
                  <a:cubicBezTo>
                    <a:pt x="29" y="33"/>
                    <a:pt x="24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22" y="150"/>
                    <a:pt x="25" y="135"/>
                    <a:pt x="27" y="113"/>
                  </a:cubicBezTo>
                  <a:cubicBezTo>
                    <a:pt x="267" y="113"/>
                    <a:pt x="267" y="113"/>
                    <a:pt x="267" y="113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295" y="85"/>
                    <a:pt x="295" y="85"/>
                    <a:pt x="295" y="85"/>
                  </a:cubicBezTo>
                  <a:lnTo>
                    <a:pt x="29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1709743" y="2071694"/>
              <a:ext cx="100013" cy="52388"/>
            </a:xfrm>
            <a:custGeom>
              <a:avLst/>
              <a:gdLst>
                <a:gd name="T0" fmla="*/ 52 w 52"/>
                <a:gd name="T1" fmla="*/ 27 h 27"/>
                <a:gd name="T2" fmla="*/ 25 w 52"/>
                <a:gd name="T3" fmla="*/ 0 h 27"/>
                <a:gd name="T4" fmla="*/ 0 w 52"/>
                <a:gd name="T5" fmla="*/ 0 h 27"/>
                <a:gd name="T6" fmla="*/ 0 w 52"/>
                <a:gd name="T7" fmla="*/ 27 h 27"/>
                <a:gd name="T8" fmla="*/ 52 w 5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">
                  <a:moveTo>
                    <a:pt x="52" y="27"/>
                  </a:moveTo>
                  <a:cubicBezTo>
                    <a:pt x="51" y="12"/>
                    <a:pt x="39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5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833569" y="2071694"/>
              <a:ext cx="373063" cy="52388"/>
            </a:xfrm>
            <a:custGeom>
              <a:avLst/>
              <a:gdLst>
                <a:gd name="T0" fmla="*/ 193 w 193"/>
                <a:gd name="T1" fmla="*/ 27 h 27"/>
                <a:gd name="T2" fmla="*/ 166 w 193"/>
                <a:gd name="T3" fmla="*/ 0 h 27"/>
                <a:gd name="T4" fmla="*/ 27 w 193"/>
                <a:gd name="T5" fmla="*/ 0 h 27"/>
                <a:gd name="T6" fmla="*/ 0 w 193"/>
                <a:gd name="T7" fmla="*/ 27 h 27"/>
                <a:gd name="T8" fmla="*/ 193 w 19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7">
                  <a:moveTo>
                    <a:pt x="193" y="27"/>
                  </a:moveTo>
                  <a:cubicBezTo>
                    <a:pt x="192" y="12"/>
                    <a:pt x="180" y="0"/>
                    <a:pt x="16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lnTo>
                    <a:pt x="19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2798520" y="2287732"/>
            <a:ext cx="964086" cy="964086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0123" y="2499803"/>
            <a:ext cx="500878" cy="445070"/>
            <a:chOff x="3390909" y="1817693"/>
            <a:chExt cx="569914" cy="506414"/>
          </a:xfrm>
          <a:solidFill>
            <a:schemeClr val="bg1"/>
          </a:solidFill>
        </p:grpSpPr>
        <p:sp>
          <p:nvSpPr>
            <p:cNvPr id="14" name="Freeform 11"/>
            <p:cNvSpPr/>
            <p:nvPr/>
          </p:nvSpPr>
          <p:spPr bwMode="auto">
            <a:xfrm>
              <a:off x="3390909" y="2033594"/>
              <a:ext cx="569914" cy="290513"/>
            </a:xfrm>
            <a:custGeom>
              <a:avLst/>
              <a:gdLst>
                <a:gd name="T0" fmla="*/ 29 w 295"/>
                <a:gd name="T1" fmla="*/ 86 h 151"/>
                <a:gd name="T2" fmla="*/ 29 w 295"/>
                <a:gd name="T3" fmla="*/ 75 h 151"/>
                <a:gd name="T4" fmla="*/ 18 w 295"/>
                <a:gd name="T5" fmla="*/ 0 h 151"/>
                <a:gd name="T6" fmla="*/ 0 w 295"/>
                <a:gd name="T7" fmla="*/ 0 h 151"/>
                <a:gd name="T8" fmla="*/ 0 w 295"/>
                <a:gd name="T9" fmla="*/ 86 h 151"/>
                <a:gd name="T10" fmla="*/ 0 w 295"/>
                <a:gd name="T11" fmla="*/ 113 h 151"/>
                <a:gd name="T12" fmla="*/ 0 w 295"/>
                <a:gd name="T13" fmla="*/ 151 h 151"/>
                <a:gd name="T14" fmla="*/ 18 w 295"/>
                <a:gd name="T15" fmla="*/ 151 h 151"/>
                <a:gd name="T16" fmla="*/ 28 w 295"/>
                <a:gd name="T17" fmla="*/ 113 h 151"/>
                <a:gd name="T18" fmla="*/ 268 w 295"/>
                <a:gd name="T19" fmla="*/ 113 h 151"/>
                <a:gd name="T20" fmla="*/ 277 w 295"/>
                <a:gd name="T21" fmla="*/ 150 h 151"/>
                <a:gd name="T22" fmla="*/ 295 w 295"/>
                <a:gd name="T23" fmla="*/ 150 h 151"/>
                <a:gd name="T24" fmla="*/ 295 w 295"/>
                <a:gd name="T25" fmla="*/ 113 h 151"/>
                <a:gd name="T26" fmla="*/ 295 w 295"/>
                <a:gd name="T27" fmla="*/ 86 h 151"/>
                <a:gd name="T28" fmla="*/ 29 w 295"/>
                <a:gd name="T29" fmla="*/ 8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151">
                  <a:moveTo>
                    <a:pt x="29" y="86"/>
                  </a:moveTo>
                  <a:cubicBezTo>
                    <a:pt x="29" y="82"/>
                    <a:pt x="29" y="79"/>
                    <a:pt x="29" y="75"/>
                  </a:cubicBezTo>
                  <a:cubicBezTo>
                    <a:pt x="29" y="34"/>
                    <a:pt x="24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22" y="151"/>
                    <a:pt x="26" y="136"/>
                    <a:pt x="28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295" y="86"/>
                    <a:pt x="295" y="86"/>
                    <a:pt x="295" y="86"/>
                  </a:cubicBezTo>
                  <a:lnTo>
                    <a:pt x="29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3465522" y="2125669"/>
              <a:ext cx="100013" cy="50800"/>
            </a:xfrm>
            <a:custGeom>
              <a:avLst/>
              <a:gdLst>
                <a:gd name="T0" fmla="*/ 51 w 51"/>
                <a:gd name="T1" fmla="*/ 26 h 26"/>
                <a:gd name="T2" fmla="*/ 24 w 51"/>
                <a:gd name="T3" fmla="*/ 0 h 26"/>
                <a:gd name="T4" fmla="*/ 0 w 51"/>
                <a:gd name="T5" fmla="*/ 0 h 26"/>
                <a:gd name="T6" fmla="*/ 0 w 51"/>
                <a:gd name="T7" fmla="*/ 26 h 26"/>
                <a:gd name="T8" fmla="*/ 51 w 5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6">
                  <a:moveTo>
                    <a:pt x="51" y="26"/>
                  </a:moveTo>
                  <a:cubicBezTo>
                    <a:pt x="51" y="12"/>
                    <a:pt x="39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3587760" y="2125669"/>
              <a:ext cx="373063" cy="50800"/>
            </a:xfrm>
            <a:custGeom>
              <a:avLst/>
              <a:gdLst>
                <a:gd name="T0" fmla="*/ 193 w 193"/>
                <a:gd name="T1" fmla="*/ 26 h 26"/>
                <a:gd name="T2" fmla="*/ 166 w 193"/>
                <a:gd name="T3" fmla="*/ 0 h 26"/>
                <a:gd name="T4" fmla="*/ 27 w 193"/>
                <a:gd name="T5" fmla="*/ 0 h 26"/>
                <a:gd name="T6" fmla="*/ 0 w 193"/>
                <a:gd name="T7" fmla="*/ 26 h 26"/>
                <a:gd name="T8" fmla="*/ 193 w 19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6">
                  <a:moveTo>
                    <a:pt x="193" y="26"/>
                  </a:moveTo>
                  <a:cubicBezTo>
                    <a:pt x="193" y="12"/>
                    <a:pt x="181" y="0"/>
                    <a:pt x="16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1" y="12"/>
                    <a:pt x="0" y="26"/>
                  </a:cubicBezTo>
                  <a:lnTo>
                    <a:pt x="19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3695710" y="1817693"/>
              <a:ext cx="115888" cy="111125"/>
            </a:xfrm>
            <a:custGeom>
              <a:avLst/>
              <a:gdLst>
                <a:gd name="T0" fmla="*/ 37 w 73"/>
                <a:gd name="T1" fmla="*/ 0 h 70"/>
                <a:gd name="T2" fmla="*/ 45 w 73"/>
                <a:gd name="T3" fmla="*/ 27 h 70"/>
                <a:gd name="T4" fmla="*/ 73 w 73"/>
                <a:gd name="T5" fmla="*/ 27 h 70"/>
                <a:gd name="T6" fmla="*/ 50 w 73"/>
                <a:gd name="T7" fmla="*/ 43 h 70"/>
                <a:gd name="T8" fmla="*/ 59 w 73"/>
                <a:gd name="T9" fmla="*/ 70 h 70"/>
                <a:gd name="T10" fmla="*/ 37 w 73"/>
                <a:gd name="T11" fmla="*/ 53 h 70"/>
                <a:gd name="T12" fmla="*/ 14 w 73"/>
                <a:gd name="T13" fmla="*/ 70 h 70"/>
                <a:gd name="T14" fmla="*/ 22 w 73"/>
                <a:gd name="T15" fmla="*/ 43 h 70"/>
                <a:gd name="T16" fmla="*/ 0 w 73"/>
                <a:gd name="T17" fmla="*/ 27 h 70"/>
                <a:gd name="T18" fmla="*/ 28 w 73"/>
                <a:gd name="T19" fmla="*/ 27 h 70"/>
                <a:gd name="T20" fmla="*/ 37 w 73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0">
                  <a:moveTo>
                    <a:pt x="37" y="0"/>
                  </a:moveTo>
                  <a:lnTo>
                    <a:pt x="45" y="27"/>
                  </a:lnTo>
                  <a:lnTo>
                    <a:pt x="73" y="27"/>
                  </a:lnTo>
                  <a:lnTo>
                    <a:pt x="50" y="43"/>
                  </a:lnTo>
                  <a:lnTo>
                    <a:pt x="59" y="70"/>
                  </a:lnTo>
                  <a:lnTo>
                    <a:pt x="37" y="53"/>
                  </a:lnTo>
                  <a:lnTo>
                    <a:pt x="14" y="70"/>
                  </a:lnTo>
                  <a:lnTo>
                    <a:pt x="22" y="43"/>
                  </a:lnTo>
                  <a:lnTo>
                    <a:pt x="0" y="27"/>
                  </a:lnTo>
                  <a:lnTo>
                    <a:pt x="28" y="27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835410" y="1892306"/>
              <a:ext cx="115888" cy="107950"/>
            </a:xfrm>
            <a:custGeom>
              <a:avLst/>
              <a:gdLst>
                <a:gd name="T0" fmla="*/ 37 w 73"/>
                <a:gd name="T1" fmla="*/ 0 h 68"/>
                <a:gd name="T2" fmla="*/ 45 w 73"/>
                <a:gd name="T3" fmla="*/ 25 h 68"/>
                <a:gd name="T4" fmla="*/ 73 w 73"/>
                <a:gd name="T5" fmla="*/ 25 h 68"/>
                <a:gd name="T6" fmla="*/ 51 w 73"/>
                <a:gd name="T7" fmla="*/ 42 h 68"/>
                <a:gd name="T8" fmla="*/ 60 w 73"/>
                <a:gd name="T9" fmla="*/ 68 h 68"/>
                <a:gd name="T10" fmla="*/ 37 w 73"/>
                <a:gd name="T11" fmla="*/ 52 h 68"/>
                <a:gd name="T12" fmla="*/ 15 w 73"/>
                <a:gd name="T13" fmla="*/ 68 h 68"/>
                <a:gd name="T14" fmla="*/ 23 w 73"/>
                <a:gd name="T15" fmla="*/ 42 h 68"/>
                <a:gd name="T16" fmla="*/ 0 w 73"/>
                <a:gd name="T17" fmla="*/ 25 h 68"/>
                <a:gd name="T18" fmla="*/ 28 w 73"/>
                <a:gd name="T19" fmla="*/ 25 h 68"/>
                <a:gd name="T20" fmla="*/ 37 w 73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8">
                  <a:moveTo>
                    <a:pt x="37" y="0"/>
                  </a:moveTo>
                  <a:lnTo>
                    <a:pt x="45" y="25"/>
                  </a:lnTo>
                  <a:lnTo>
                    <a:pt x="73" y="25"/>
                  </a:lnTo>
                  <a:lnTo>
                    <a:pt x="51" y="42"/>
                  </a:lnTo>
                  <a:lnTo>
                    <a:pt x="60" y="68"/>
                  </a:lnTo>
                  <a:lnTo>
                    <a:pt x="37" y="52"/>
                  </a:lnTo>
                  <a:lnTo>
                    <a:pt x="15" y="68"/>
                  </a:lnTo>
                  <a:lnTo>
                    <a:pt x="23" y="42"/>
                  </a:lnTo>
                  <a:lnTo>
                    <a:pt x="0" y="25"/>
                  </a:lnTo>
                  <a:lnTo>
                    <a:pt x="28" y="25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548072" y="1817693"/>
              <a:ext cx="115888" cy="111125"/>
            </a:xfrm>
            <a:custGeom>
              <a:avLst/>
              <a:gdLst>
                <a:gd name="T0" fmla="*/ 36 w 73"/>
                <a:gd name="T1" fmla="*/ 0 h 70"/>
                <a:gd name="T2" fmla="*/ 28 w 73"/>
                <a:gd name="T3" fmla="*/ 27 h 70"/>
                <a:gd name="T4" fmla="*/ 0 w 73"/>
                <a:gd name="T5" fmla="*/ 27 h 70"/>
                <a:gd name="T6" fmla="*/ 22 w 73"/>
                <a:gd name="T7" fmla="*/ 43 h 70"/>
                <a:gd name="T8" fmla="*/ 13 w 73"/>
                <a:gd name="T9" fmla="*/ 70 h 70"/>
                <a:gd name="T10" fmla="*/ 36 w 73"/>
                <a:gd name="T11" fmla="*/ 53 h 70"/>
                <a:gd name="T12" fmla="*/ 58 w 73"/>
                <a:gd name="T13" fmla="*/ 70 h 70"/>
                <a:gd name="T14" fmla="*/ 50 w 73"/>
                <a:gd name="T15" fmla="*/ 43 h 70"/>
                <a:gd name="T16" fmla="*/ 73 w 73"/>
                <a:gd name="T17" fmla="*/ 27 h 70"/>
                <a:gd name="T18" fmla="*/ 45 w 73"/>
                <a:gd name="T19" fmla="*/ 27 h 70"/>
                <a:gd name="T20" fmla="*/ 36 w 73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0">
                  <a:moveTo>
                    <a:pt x="36" y="0"/>
                  </a:moveTo>
                  <a:lnTo>
                    <a:pt x="28" y="27"/>
                  </a:lnTo>
                  <a:lnTo>
                    <a:pt x="0" y="27"/>
                  </a:lnTo>
                  <a:lnTo>
                    <a:pt x="22" y="43"/>
                  </a:lnTo>
                  <a:lnTo>
                    <a:pt x="13" y="70"/>
                  </a:lnTo>
                  <a:lnTo>
                    <a:pt x="36" y="53"/>
                  </a:lnTo>
                  <a:lnTo>
                    <a:pt x="58" y="70"/>
                  </a:lnTo>
                  <a:lnTo>
                    <a:pt x="50" y="43"/>
                  </a:lnTo>
                  <a:lnTo>
                    <a:pt x="73" y="27"/>
                  </a:lnTo>
                  <a:lnTo>
                    <a:pt x="45" y="2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3408372" y="1892306"/>
              <a:ext cx="114300" cy="107950"/>
            </a:xfrm>
            <a:custGeom>
              <a:avLst/>
              <a:gdLst>
                <a:gd name="T0" fmla="*/ 35 w 72"/>
                <a:gd name="T1" fmla="*/ 0 h 68"/>
                <a:gd name="T2" fmla="*/ 27 w 72"/>
                <a:gd name="T3" fmla="*/ 25 h 68"/>
                <a:gd name="T4" fmla="*/ 0 w 72"/>
                <a:gd name="T5" fmla="*/ 25 h 68"/>
                <a:gd name="T6" fmla="*/ 22 w 72"/>
                <a:gd name="T7" fmla="*/ 42 h 68"/>
                <a:gd name="T8" fmla="*/ 13 w 72"/>
                <a:gd name="T9" fmla="*/ 68 h 68"/>
                <a:gd name="T10" fmla="*/ 35 w 72"/>
                <a:gd name="T11" fmla="*/ 52 h 68"/>
                <a:gd name="T12" fmla="*/ 58 w 72"/>
                <a:gd name="T13" fmla="*/ 68 h 68"/>
                <a:gd name="T14" fmla="*/ 50 w 72"/>
                <a:gd name="T15" fmla="*/ 42 h 68"/>
                <a:gd name="T16" fmla="*/ 72 w 72"/>
                <a:gd name="T17" fmla="*/ 25 h 68"/>
                <a:gd name="T18" fmla="*/ 44 w 72"/>
                <a:gd name="T19" fmla="*/ 25 h 68"/>
                <a:gd name="T20" fmla="*/ 35 w 72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8">
                  <a:moveTo>
                    <a:pt x="35" y="0"/>
                  </a:moveTo>
                  <a:lnTo>
                    <a:pt x="27" y="25"/>
                  </a:lnTo>
                  <a:lnTo>
                    <a:pt x="0" y="25"/>
                  </a:lnTo>
                  <a:lnTo>
                    <a:pt x="22" y="42"/>
                  </a:lnTo>
                  <a:lnTo>
                    <a:pt x="13" y="68"/>
                  </a:lnTo>
                  <a:lnTo>
                    <a:pt x="35" y="52"/>
                  </a:lnTo>
                  <a:lnTo>
                    <a:pt x="58" y="68"/>
                  </a:lnTo>
                  <a:lnTo>
                    <a:pt x="50" y="42"/>
                  </a:lnTo>
                  <a:lnTo>
                    <a:pt x="72" y="25"/>
                  </a:lnTo>
                  <a:lnTo>
                    <a:pt x="44" y="2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4664069" y="2287732"/>
            <a:ext cx="962690" cy="964086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94277" y="2531893"/>
            <a:ext cx="500878" cy="415771"/>
            <a:chOff x="5143513" y="1854206"/>
            <a:chExt cx="569914" cy="473076"/>
          </a:xfrm>
          <a:solidFill>
            <a:schemeClr val="bg1"/>
          </a:solidFill>
        </p:grpSpPr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143513" y="2300294"/>
              <a:ext cx="569914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5210188" y="2197106"/>
              <a:ext cx="44450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5272101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5603889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5540389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337188" y="2197106"/>
              <a:ext cx="185738" cy="85725"/>
            </a:xfrm>
            <a:custGeom>
              <a:avLst/>
              <a:gdLst>
                <a:gd name="T0" fmla="*/ 58 w 117"/>
                <a:gd name="T1" fmla="*/ 0 h 54"/>
                <a:gd name="T2" fmla="*/ 34 w 117"/>
                <a:gd name="T3" fmla="*/ 0 h 54"/>
                <a:gd name="T4" fmla="*/ 0 w 117"/>
                <a:gd name="T5" fmla="*/ 0 h 54"/>
                <a:gd name="T6" fmla="*/ 0 w 117"/>
                <a:gd name="T7" fmla="*/ 54 h 54"/>
                <a:gd name="T8" fmla="*/ 34 w 117"/>
                <a:gd name="T9" fmla="*/ 54 h 54"/>
                <a:gd name="T10" fmla="*/ 34 w 117"/>
                <a:gd name="T11" fmla="*/ 17 h 54"/>
                <a:gd name="T12" fmla="*/ 58 w 117"/>
                <a:gd name="T13" fmla="*/ 17 h 54"/>
                <a:gd name="T14" fmla="*/ 82 w 117"/>
                <a:gd name="T15" fmla="*/ 17 h 54"/>
                <a:gd name="T16" fmla="*/ 82 w 117"/>
                <a:gd name="T17" fmla="*/ 54 h 54"/>
                <a:gd name="T18" fmla="*/ 117 w 117"/>
                <a:gd name="T19" fmla="*/ 54 h 54"/>
                <a:gd name="T20" fmla="*/ 117 w 117"/>
                <a:gd name="T21" fmla="*/ 0 h 54"/>
                <a:gd name="T22" fmla="*/ 82 w 117"/>
                <a:gd name="T23" fmla="*/ 0 h 54"/>
                <a:gd name="T24" fmla="*/ 58 w 117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54">
                  <a:moveTo>
                    <a:pt x="58" y="0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34" y="54"/>
                  </a:lnTo>
                  <a:lnTo>
                    <a:pt x="34" y="17"/>
                  </a:lnTo>
                  <a:lnTo>
                    <a:pt x="58" y="17"/>
                  </a:lnTo>
                  <a:lnTo>
                    <a:pt x="82" y="17"/>
                  </a:lnTo>
                  <a:lnTo>
                    <a:pt x="82" y="54"/>
                  </a:lnTo>
                  <a:lnTo>
                    <a:pt x="117" y="54"/>
                  </a:lnTo>
                  <a:lnTo>
                    <a:pt x="117" y="0"/>
                  </a:lnTo>
                  <a:lnTo>
                    <a:pt x="82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143513" y="2105031"/>
              <a:ext cx="569914" cy="92075"/>
            </a:xfrm>
            <a:custGeom>
              <a:avLst/>
              <a:gdLst>
                <a:gd name="T0" fmla="*/ 275 w 295"/>
                <a:gd name="T1" fmla="*/ 28 h 48"/>
                <a:gd name="T2" fmla="*/ 266 w 295"/>
                <a:gd name="T3" fmla="*/ 16 h 48"/>
                <a:gd name="T4" fmla="*/ 256 w 295"/>
                <a:gd name="T5" fmla="*/ 28 h 48"/>
                <a:gd name="T6" fmla="*/ 247 w 295"/>
                <a:gd name="T7" fmla="*/ 0 h 48"/>
                <a:gd name="T8" fmla="*/ 237 w 295"/>
                <a:gd name="T9" fmla="*/ 28 h 48"/>
                <a:gd name="T10" fmla="*/ 228 w 295"/>
                <a:gd name="T11" fmla="*/ 0 h 48"/>
                <a:gd name="T12" fmla="*/ 218 w 295"/>
                <a:gd name="T13" fmla="*/ 28 h 48"/>
                <a:gd name="T14" fmla="*/ 209 w 295"/>
                <a:gd name="T15" fmla="*/ 0 h 48"/>
                <a:gd name="T16" fmla="*/ 199 w 295"/>
                <a:gd name="T17" fmla="*/ 28 h 48"/>
                <a:gd name="T18" fmla="*/ 190 w 295"/>
                <a:gd name="T19" fmla="*/ 0 h 48"/>
                <a:gd name="T20" fmla="*/ 180 w 295"/>
                <a:gd name="T21" fmla="*/ 28 h 48"/>
                <a:gd name="T22" fmla="*/ 172 w 295"/>
                <a:gd name="T23" fmla="*/ 0 h 48"/>
                <a:gd name="T24" fmla="*/ 161 w 295"/>
                <a:gd name="T25" fmla="*/ 28 h 48"/>
                <a:gd name="T26" fmla="*/ 153 w 295"/>
                <a:gd name="T27" fmla="*/ 0 h 48"/>
                <a:gd name="T28" fmla="*/ 142 w 295"/>
                <a:gd name="T29" fmla="*/ 28 h 48"/>
                <a:gd name="T30" fmla="*/ 134 w 295"/>
                <a:gd name="T31" fmla="*/ 0 h 48"/>
                <a:gd name="T32" fmla="*/ 124 w 295"/>
                <a:gd name="T33" fmla="*/ 28 h 48"/>
                <a:gd name="T34" fmla="*/ 115 w 295"/>
                <a:gd name="T35" fmla="*/ 0 h 48"/>
                <a:gd name="T36" fmla="*/ 105 w 295"/>
                <a:gd name="T37" fmla="*/ 28 h 48"/>
                <a:gd name="T38" fmla="*/ 96 w 295"/>
                <a:gd name="T39" fmla="*/ 0 h 48"/>
                <a:gd name="T40" fmla="*/ 86 w 295"/>
                <a:gd name="T41" fmla="*/ 28 h 48"/>
                <a:gd name="T42" fmla="*/ 77 w 295"/>
                <a:gd name="T43" fmla="*/ 0 h 48"/>
                <a:gd name="T44" fmla="*/ 67 w 295"/>
                <a:gd name="T45" fmla="*/ 28 h 48"/>
                <a:gd name="T46" fmla="*/ 58 w 295"/>
                <a:gd name="T47" fmla="*/ 0 h 48"/>
                <a:gd name="T48" fmla="*/ 48 w 295"/>
                <a:gd name="T49" fmla="*/ 28 h 48"/>
                <a:gd name="T50" fmla="*/ 39 w 295"/>
                <a:gd name="T51" fmla="*/ 11 h 48"/>
                <a:gd name="T52" fmla="*/ 29 w 295"/>
                <a:gd name="T53" fmla="*/ 28 h 48"/>
                <a:gd name="T54" fmla="*/ 20 w 295"/>
                <a:gd name="T55" fmla="*/ 19 h 48"/>
                <a:gd name="T56" fmla="*/ 0 w 295"/>
                <a:gd name="T57" fmla="*/ 28 h 48"/>
                <a:gd name="T58" fmla="*/ 29 w 295"/>
                <a:gd name="T59" fmla="*/ 39 h 48"/>
                <a:gd name="T60" fmla="*/ 275 w 295"/>
                <a:gd name="T61" fmla="*/ 48 h 48"/>
                <a:gd name="T62" fmla="*/ 295 w 295"/>
                <a:gd name="T6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48">
                  <a:moveTo>
                    <a:pt x="275" y="19"/>
                  </a:moveTo>
                  <a:cubicBezTo>
                    <a:pt x="275" y="28"/>
                    <a:pt x="275" y="28"/>
                    <a:pt x="275" y="28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2" y="14"/>
                    <a:pt x="258" y="12"/>
                    <a:pt x="256" y="10"/>
                  </a:cubicBezTo>
                  <a:cubicBezTo>
                    <a:pt x="256" y="28"/>
                    <a:pt x="256" y="28"/>
                    <a:pt x="256" y="28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09" y="28"/>
                    <a:pt x="209" y="28"/>
                    <a:pt x="209" y="28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13"/>
                    <a:pt x="33" y="14"/>
                    <a:pt x="29" y="1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4" y="21"/>
                    <a:pt x="8" y="22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66" y="39"/>
                    <a:pt x="266" y="39"/>
                    <a:pt x="266" y="39"/>
                  </a:cubicBezTo>
                  <a:cubicBezTo>
                    <a:pt x="275" y="48"/>
                    <a:pt x="275" y="48"/>
                    <a:pt x="275" y="48"/>
                  </a:cubicBezTo>
                  <a:cubicBezTo>
                    <a:pt x="295" y="28"/>
                    <a:pt x="295" y="28"/>
                    <a:pt x="295" y="28"/>
                  </a:cubicBezTo>
                  <a:cubicBezTo>
                    <a:pt x="295" y="24"/>
                    <a:pt x="295" y="24"/>
                    <a:pt x="295" y="24"/>
                  </a:cubicBezTo>
                  <a:cubicBezTo>
                    <a:pt x="288" y="22"/>
                    <a:pt x="281" y="21"/>
                    <a:pt x="275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5245113" y="2060581"/>
              <a:ext cx="368301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5143513" y="1854206"/>
              <a:ext cx="569914" cy="206375"/>
            </a:xfrm>
            <a:custGeom>
              <a:avLst/>
              <a:gdLst>
                <a:gd name="T0" fmla="*/ 275 w 295"/>
                <a:gd name="T1" fmla="*/ 85 h 106"/>
                <a:gd name="T2" fmla="*/ 266 w 295"/>
                <a:gd name="T3" fmla="*/ 65 h 106"/>
                <a:gd name="T4" fmla="*/ 256 w 295"/>
                <a:gd name="T5" fmla="*/ 85 h 106"/>
                <a:gd name="T6" fmla="*/ 247 w 295"/>
                <a:gd name="T7" fmla="*/ 25 h 106"/>
                <a:gd name="T8" fmla="*/ 248 w 295"/>
                <a:gd name="T9" fmla="*/ 7 h 106"/>
                <a:gd name="T10" fmla="*/ 234 w 295"/>
                <a:gd name="T11" fmla="*/ 14 h 106"/>
                <a:gd name="T12" fmla="*/ 61 w 295"/>
                <a:gd name="T13" fmla="*/ 0 h 106"/>
                <a:gd name="T14" fmla="*/ 48 w 295"/>
                <a:gd name="T15" fmla="*/ 25 h 106"/>
                <a:gd name="T16" fmla="*/ 48 w 295"/>
                <a:gd name="T17" fmla="*/ 85 h 106"/>
                <a:gd name="T18" fmla="*/ 39 w 295"/>
                <a:gd name="T19" fmla="*/ 54 h 106"/>
                <a:gd name="T20" fmla="*/ 29 w 295"/>
                <a:gd name="T21" fmla="*/ 85 h 106"/>
                <a:gd name="T22" fmla="*/ 20 w 295"/>
                <a:gd name="T23" fmla="*/ 71 h 106"/>
                <a:gd name="T24" fmla="*/ 0 w 295"/>
                <a:gd name="T25" fmla="*/ 86 h 106"/>
                <a:gd name="T26" fmla="*/ 53 w 295"/>
                <a:gd name="T27" fmla="*/ 96 h 106"/>
                <a:gd name="T28" fmla="*/ 257 w 295"/>
                <a:gd name="T29" fmla="*/ 106 h 106"/>
                <a:gd name="T30" fmla="*/ 295 w 295"/>
                <a:gd name="T31" fmla="*/ 86 h 106"/>
                <a:gd name="T32" fmla="*/ 275 w 295"/>
                <a:gd name="T33" fmla="*/ 71 h 106"/>
                <a:gd name="T34" fmla="*/ 58 w 295"/>
                <a:gd name="T35" fmla="*/ 85 h 106"/>
                <a:gd name="T36" fmla="*/ 67 w 295"/>
                <a:gd name="T37" fmla="*/ 25 h 106"/>
                <a:gd name="T38" fmla="*/ 86 w 295"/>
                <a:gd name="T39" fmla="*/ 85 h 106"/>
                <a:gd name="T40" fmla="*/ 77 w 295"/>
                <a:gd name="T41" fmla="*/ 25 h 106"/>
                <a:gd name="T42" fmla="*/ 86 w 295"/>
                <a:gd name="T43" fmla="*/ 85 h 106"/>
                <a:gd name="T44" fmla="*/ 96 w 295"/>
                <a:gd name="T45" fmla="*/ 85 h 106"/>
                <a:gd name="T46" fmla="*/ 105 w 295"/>
                <a:gd name="T47" fmla="*/ 25 h 106"/>
                <a:gd name="T48" fmla="*/ 124 w 295"/>
                <a:gd name="T49" fmla="*/ 85 h 106"/>
                <a:gd name="T50" fmla="*/ 115 w 295"/>
                <a:gd name="T51" fmla="*/ 25 h 106"/>
                <a:gd name="T52" fmla="*/ 124 w 295"/>
                <a:gd name="T53" fmla="*/ 85 h 106"/>
                <a:gd name="T54" fmla="*/ 134 w 295"/>
                <a:gd name="T55" fmla="*/ 85 h 106"/>
                <a:gd name="T56" fmla="*/ 142 w 295"/>
                <a:gd name="T57" fmla="*/ 25 h 106"/>
                <a:gd name="T58" fmla="*/ 161 w 295"/>
                <a:gd name="T59" fmla="*/ 85 h 106"/>
                <a:gd name="T60" fmla="*/ 153 w 295"/>
                <a:gd name="T61" fmla="*/ 25 h 106"/>
                <a:gd name="T62" fmla="*/ 161 w 295"/>
                <a:gd name="T63" fmla="*/ 85 h 106"/>
                <a:gd name="T64" fmla="*/ 172 w 295"/>
                <a:gd name="T65" fmla="*/ 85 h 106"/>
                <a:gd name="T66" fmla="*/ 180 w 295"/>
                <a:gd name="T67" fmla="*/ 25 h 106"/>
                <a:gd name="T68" fmla="*/ 199 w 295"/>
                <a:gd name="T69" fmla="*/ 85 h 106"/>
                <a:gd name="T70" fmla="*/ 190 w 295"/>
                <a:gd name="T71" fmla="*/ 25 h 106"/>
                <a:gd name="T72" fmla="*/ 199 w 295"/>
                <a:gd name="T73" fmla="*/ 85 h 106"/>
                <a:gd name="T74" fmla="*/ 209 w 295"/>
                <a:gd name="T75" fmla="*/ 85 h 106"/>
                <a:gd name="T76" fmla="*/ 218 w 295"/>
                <a:gd name="T77" fmla="*/ 25 h 106"/>
                <a:gd name="T78" fmla="*/ 237 w 295"/>
                <a:gd name="T79" fmla="*/ 85 h 106"/>
                <a:gd name="T80" fmla="*/ 228 w 295"/>
                <a:gd name="T81" fmla="*/ 25 h 106"/>
                <a:gd name="T82" fmla="*/ 237 w 295"/>
                <a:gd name="T83" fmla="*/ 8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5" h="106">
                  <a:moveTo>
                    <a:pt x="275" y="71"/>
                  </a:moveTo>
                  <a:cubicBezTo>
                    <a:pt x="275" y="85"/>
                    <a:pt x="275" y="85"/>
                    <a:pt x="27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2" y="61"/>
                    <a:pt x="259" y="58"/>
                    <a:pt x="256" y="54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8" y="7"/>
                    <a:pt x="248" y="7"/>
                    <a:pt x="248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8"/>
                    <a:pt x="33" y="62"/>
                    <a:pt x="29" y="6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4" y="75"/>
                    <a:pt x="7" y="78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88" y="78"/>
                    <a:pt x="281" y="75"/>
                    <a:pt x="275" y="71"/>
                  </a:cubicBezTo>
                  <a:moveTo>
                    <a:pt x="67" y="85"/>
                  </a:moveTo>
                  <a:cubicBezTo>
                    <a:pt x="58" y="85"/>
                    <a:pt x="58" y="85"/>
                    <a:pt x="58" y="8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7" y="25"/>
                    <a:pt x="67" y="25"/>
                    <a:pt x="67" y="25"/>
                  </a:cubicBezTo>
                  <a:lnTo>
                    <a:pt x="67" y="85"/>
                  </a:lnTo>
                  <a:close/>
                  <a:moveTo>
                    <a:pt x="86" y="85"/>
                  </a:moveTo>
                  <a:cubicBezTo>
                    <a:pt x="77" y="85"/>
                    <a:pt x="77" y="85"/>
                    <a:pt x="77" y="8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86" y="25"/>
                    <a:pt x="86" y="25"/>
                    <a:pt x="86" y="25"/>
                  </a:cubicBezTo>
                  <a:lnTo>
                    <a:pt x="86" y="85"/>
                  </a:lnTo>
                  <a:close/>
                  <a:moveTo>
                    <a:pt x="105" y="85"/>
                  </a:moveTo>
                  <a:cubicBezTo>
                    <a:pt x="96" y="85"/>
                    <a:pt x="96" y="85"/>
                    <a:pt x="96" y="8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105" y="25"/>
                    <a:pt x="105" y="25"/>
                    <a:pt x="105" y="25"/>
                  </a:cubicBezTo>
                  <a:lnTo>
                    <a:pt x="105" y="85"/>
                  </a:lnTo>
                  <a:close/>
                  <a:moveTo>
                    <a:pt x="124" y="85"/>
                  </a:moveTo>
                  <a:cubicBezTo>
                    <a:pt x="115" y="85"/>
                    <a:pt x="115" y="85"/>
                    <a:pt x="115" y="8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24" y="25"/>
                    <a:pt x="124" y="25"/>
                    <a:pt x="124" y="25"/>
                  </a:cubicBezTo>
                  <a:lnTo>
                    <a:pt x="124" y="85"/>
                  </a:lnTo>
                  <a:close/>
                  <a:moveTo>
                    <a:pt x="142" y="85"/>
                  </a:moveTo>
                  <a:cubicBezTo>
                    <a:pt x="134" y="85"/>
                    <a:pt x="134" y="85"/>
                    <a:pt x="134" y="8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42" y="25"/>
                    <a:pt x="142" y="25"/>
                    <a:pt x="142" y="25"/>
                  </a:cubicBezTo>
                  <a:lnTo>
                    <a:pt x="142" y="85"/>
                  </a:lnTo>
                  <a:close/>
                  <a:moveTo>
                    <a:pt x="161" y="85"/>
                  </a:moveTo>
                  <a:cubicBezTo>
                    <a:pt x="153" y="85"/>
                    <a:pt x="153" y="85"/>
                    <a:pt x="153" y="8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61" y="25"/>
                    <a:pt x="161" y="25"/>
                    <a:pt x="161" y="25"/>
                  </a:cubicBezTo>
                  <a:lnTo>
                    <a:pt x="161" y="85"/>
                  </a:lnTo>
                  <a:close/>
                  <a:moveTo>
                    <a:pt x="180" y="85"/>
                  </a:moveTo>
                  <a:cubicBezTo>
                    <a:pt x="172" y="85"/>
                    <a:pt x="172" y="85"/>
                    <a:pt x="172" y="85"/>
                  </a:cubicBezTo>
                  <a:cubicBezTo>
                    <a:pt x="172" y="25"/>
                    <a:pt x="172" y="25"/>
                    <a:pt x="172" y="25"/>
                  </a:cubicBezTo>
                  <a:cubicBezTo>
                    <a:pt x="180" y="25"/>
                    <a:pt x="180" y="25"/>
                    <a:pt x="180" y="25"/>
                  </a:cubicBezTo>
                  <a:lnTo>
                    <a:pt x="180" y="85"/>
                  </a:lnTo>
                  <a:close/>
                  <a:moveTo>
                    <a:pt x="199" y="85"/>
                  </a:moveTo>
                  <a:cubicBezTo>
                    <a:pt x="190" y="85"/>
                    <a:pt x="190" y="85"/>
                    <a:pt x="190" y="8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9" y="25"/>
                    <a:pt x="199" y="25"/>
                    <a:pt x="199" y="25"/>
                  </a:cubicBezTo>
                  <a:lnTo>
                    <a:pt x="199" y="85"/>
                  </a:lnTo>
                  <a:close/>
                  <a:moveTo>
                    <a:pt x="218" y="85"/>
                  </a:moveTo>
                  <a:cubicBezTo>
                    <a:pt x="209" y="85"/>
                    <a:pt x="209" y="85"/>
                    <a:pt x="209" y="8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18" y="25"/>
                    <a:pt x="218" y="25"/>
                    <a:pt x="218" y="25"/>
                  </a:cubicBezTo>
                  <a:lnTo>
                    <a:pt x="218" y="85"/>
                  </a:lnTo>
                  <a:close/>
                  <a:moveTo>
                    <a:pt x="237" y="85"/>
                  </a:moveTo>
                  <a:cubicBezTo>
                    <a:pt x="228" y="85"/>
                    <a:pt x="228" y="85"/>
                    <a:pt x="228" y="8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37" y="25"/>
                    <a:pt x="237" y="25"/>
                    <a:pt x="237" y="25"/>
                  </a:cubicBezTo>
                  <a:lnTo>
                    <a:pt x="23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Oval 28"/>
          <p:cNvSpPr>
            <a:spLocks noChangeArrowheads="1"/>
          </p:cNvSpPr>
          <p:nvPr/>
        </p:nvSpPr>
        <p:spPr bwMode="auto">
          <a:xfrm>
            <a:off x="953415" y="3568179"/>
            <a:ext cx="964086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85019" y="3819315"/>
            <a:ext cx="500878" cy="403214"/>
            <a:chOff x="1638306" y="3616334"/>
            <a:chExt cx="569914" cy="458789"/>
          </a:xfrm>
          <a:solidFill>
            <a:schemeClr val="bg1"/>
          </a:solidFill>
        </p:grpSpPr>
        <p:sp>
          <p:nvSpPr>
            <p:cNvPr id="34" name="Freeform 29"/>
            <p:cNvSpPr/>
            <p:nvPr/>
          </p:nvSpPr>
          <p:spPr bwMode="auto">
            <a:xfrm>
              <a:off x="1638306" y="4017973"/>
              <a:ext cx="569914" cy="57150"/>
            </a:xfrm>
            <a:custGeom>
              <a:avLst/>
              <a:gdLst>
                <a:gd name="T0" fmla="*/ 335 w 359"/>
                <a:gd name="T1" fmla="*/ 19 h 36"/>
                <a:gd name="T2" fmla="*/ 326 w 359"/>
                <a:gd name="T3" fmla="*/ 0 h 36"/>
                <a:gd name="T4" fmla="*/ 33 w 359"/>
                <a:gd name="T5" fmla="*/ 0 h 36"/>
                <a:gd name="T6" fmla="*/ 25 w 359"/>
                <a:gd name="T7" fmla="*/ 19 h 36"/>
                <a:gd name="T8" fmla="*/ 0 w 359"/>
                <a:gd name="T9" fmla="*/ 19 h 36"/>
                <a:gd name="T10" fmla="*/ 0 w 359"/>
                <a:gd name="T11" fmla="*/ 36 h 36"/>
                <a:gd name="T12" fmla="*/ 359 w 359"/>
                <a:gd name="T13" fmla="*/ 36 h 36"/>
                <a:gd name="T14" fmla="*/ 359 w 359"/>
                <a:gd name="T15" fmla="*/ 19 h 36"/>
                <a:gd name="T16" fmla="*/ 335 w 359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36">
                  <a:moveTo>
                    <a:pt x="335" y="19"/>
                  </a:moveTo>
                  <a:lnTo>
                    <a:pt x="326" y="0"/>
                  </a:lnTo>
                  <a:lnTo>
                    <a:pt x="33" y="0"/>
                  </a:lnTo>
                  <a:lnTo>
                    <a:pt x="25" y="19"/>
                  </a:lnTo>
                  <a:lnTo>
                    <a:pt x="0" y="19"/>
                  </a:lnTo>
                  <a:lnTo>
                    <a:pt x="0" y="36"/>
                  </a:lnTo>
                  <a:lnTo>
                    <a:pt x="359" y="36"/>
                  </a:lnTo>
                  <a:lnTo>
                    <a:pt x="359" y="19"/>
                  </a:lnTo>
                  <a:lnTo>
                    <a:pt x="33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1666881" y="3616334"/>
              <a:ext cx="512764" cy="115888"/>
            </a:xfrm>
            <a:custGeom>
              <a:avLst/>
              <a:gdLst>
                <a:gd name="T0" fmla="*/ 133 w 265"/>
                <a:gd name="T1" fmla="*/ 0 h 60"/>
                <a:gd name="T2" fmla="*/ 0 w 265"/>
                <a:gd name="T3" fmla="*/ 49 h 60"/>
                <a:gd name="T4" fmla="*/ 0 w 265"/>
                <a:gd name="T5" fmla="*/ 60 h 60"/>
                <a:gd name="T6" fmla="*/ 265 w 265"/>
                <a:gd name="T7" fmla="*/ 60 h 60"/>
                <a:gd name="T8" fmla="*/ 265 w 265"/>
                <a:gd name="T9" fmla="*/ 49 h 60"/>
                <a:gd name="T10" fmla="*/ 133 w 265"/>
                <a:gd name="T11" fmla="*/ 0 h 60"/>
                <a:gd name="T12" fmla="*/ 111 w 265"/>
                <a:gd name="T13" fmla="*/ 46 h 60"/>
                <a:gd name="T14" fmla="*/ 133 w 265"/>
                <a:gd name="T15" fmla="*/ 24 h 60"/>
                <a:gd name="T16" fmla="*/ 155 w 265"/>
                <a:gd name="T17" fmla="*/ 46 h 60"/>
                <a:gd name="T18" fmla="*/ 111 w 265"/>
                <a:gd name="T1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60">
                  <a:moveTo>
                    <a:pt x="133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65" y="60"/>
                    <a:pt x="265" y="60"/>
                    <a:pt x="265" y="60"/>
                  </a:cubicBezTo>
                  <a:cubicBezTo>
                    <a:pt x="265" y="49"/>
                    <a:pt x="265" y="49"/>
                    <a:pt x="265" y="49"/>
                  </a:cubicBezTo>
                  <a:lnTo>
                    <a:pt x="133" y="0"/>
                  </a:lnTo>
                  <a:close/>
                  <a:moveTo>
                    <a:pt x="111" y="46"/>
                  </a:moveTo>
                  <a:cubicBezTo>
                    <a:pt x="111" y="34"/>
                    <a:pt x="121" y="24"/>
                    <a:pt x="133" y="24"/>
                  </a:cubicBezTo>
                  <a:cubicBezTo>
                    <a:pt x="145" y="24"/>
                    <a:pt x="155" y="34"/>
                    <a:pt x="155" y="46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682756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2 w 57"/>
                <a:gd name="T7" fmla="*/ 16 h 156"/>
                <a:gd name="T8" fmla="*/ 12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811344" y="3752860"/>
              <a:ext cx="92075" cy="247651"/>
            </a:xfrm>
            <a:custGeom>
              <a:avLst/>
              <a:gdLst>
                <a:gd name="T0" fmla="*/ 58 w 58"/>
                <a:gd name="T1" fmla="*/ 0 h 156"/>
                <a:gd name="T2" fmla="*/ 0 w 58"/>
                <a:gd name="T3" fmla="*/ 0 h 156"/>
                <a:gd name="T4" fmla="*/ 0 w 58"/>
                <a:gd name="T5" fmla="*/ 16 h 156"/>
                <a:gd name="T6" fmla="*/ 14 w 58"/>
                <a:gd name="T7" fmla="*/ 16 h 156"/>
                <a:gd name="T8" fmla="*/ 14 w 58"/>
                <a:gd name="T9" fmla="*/ 156 h 156"/>
                <a:gd name="T10" fmla="*/ 45 w 58"/>
                <a:gd name="T11" fmla="*/ 156 h 156"/>
                <a:gd name="T12" fmla="*/ 45 w 58"/>
                <a:gd name="T13" fmla="*/ 16 h 156"/>
                <a:gd name="T14" fmla="*/ 58 w 58"/>
                <a:gd name="T15" fmla="*/ 16 h 156"/>
                <a:gd name="T16" fmla="*/ 58 w 58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56">
                  <a:moveTo>
                    <a:pt x="58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8" y="16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943106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2 w 57"/>
                <a:gd name="T7" fmla="*/ 16 h 156"/>
                <a:gd name="T8" fmla="*/ 12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2073282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3 w 57"/>
                <a:gd name="T7" fmla="*/ 16 h 156"/>
                <a:gd name="T8" fmla="*/ 13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3" y="16"/>
                  </a:lnTo>
                  <a:lnTo>
                    <a:pt x="13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Oval 35"/>
          <p:cNvSpPr>
            <a:spLocks noChangeArrowheads="1"/>
          </p:cNvSpPr>
          <p:nvPr/>
        </p:nvSpPr>
        <p:spPr bwMode="auto">
          <a:xfrm>
            <a:off x="2798520" y="3568179"/>
            <a:ext cx="964086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36"/>
          <p:cNvSpPr/>
          <p:nvPr/>
        </p:nvSpPr>
        <p:spPr bwMode="auto">
          <a:xfrm>
            <a:off x="3014776" y="3833267"/>
            <a:ext cx="532967" cy="433909"/>
          </a:xfrm>
          <a:custGeom>
            <a:avLst/>
            <a:gdLst>
              <a:gd name="T0" fmla="*/ 281 w 314"/>
              <a:gd name="T1" fmla="*/ 109 h 256"/>
              <a:gd name="T2" fmla="*/ 206 w 314"/>
              <a:gd name="T3" fmla="*/ 110 h 256"/>
              <a:gd name="T4" fmla="*/ 131 w 314"/>
              <a:gd name="T5" fmla="*/ 0 h 256"/>
              <a:gd name="T6" fmla="*/ 106 w 314"/>
              <a:gd name="T7" fmla="*/ 0 h 256"/>
              <a:gd name="T8" fmla="*/ 146 w 314"/>
              <a:gd name="T9" fmla="*/ 111 h 256"/>
              <a:gd name="T10" fmla="*/ 55 w 314"/>
              <a:gd name="T11" fmla="*/ 112 h 256"/>
              <a:gd name="T12" fmla="*/ 24 w 314"/>
              <a:gd name="T13" fmla="*/ 76 h 256"/>
              <a:gd name="T14" fmla="*/ 0 w 314"/>
              <a:gd name="T15" fmla="*/ 76 h 256"/>
              <a:gd name="T16" fmla="*/ 25 w 314"/>
              <a:gd name="T17" fmla="*/ 128 h 256"/>
              <a:gd name="T18" fmla="*/ 0 w 314"/>
              <a:gd name="T19" fmla="*/ 180 h 256"/>
              <a:gd name="T20" fmla="*/ 24 w 314"/>
              <a:gd name="T21" fmla="*/ 180 h 256"/>
              <a:gd name="T22" fmla="*/ 55 w 314"/>
              <a:gd name="T23" fmla="*/ 144 h 256"/>
              <a:gd name="T24" fmla="*/ 146 w 314"/>
              <a:gd name="T25" fmla="*/ 145 h 256"/>
              <a:gd name="T26" fmla="*/ 106 w 314"/>
              <a:gd name="T27" fmla="*/ 256 h 256"/>
              <a:gd name="T28" fmla="*/ 131 w 314"/>
              <a:gd name="T29" fmla="*/ 256 h 256"/>
              <a:gd name="T30" fmla="*/ 206 w 314"/>
              <a:gd name="T31" fmla="*/ 146 h 256"/>
              <a:gd name="T32" fmla="*/ 281 w 314"/>
              <a:gd name="T33" fmla="*/ 147 h 256"/>
              <a:gd name="T34" fmla="*/ 314 w 314"/>
              <a:gd name="T35" fmla="*/ 128 h 256"/>
              <a:gd name="T36" fmla="*/ 281 w 314"/>
              <a:gd name="T37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4" h="256">
                <a:moveTo>
                  <a:pt x="281" y="109"/>
                </a:moveTo>
                <a:cubicBezTo>
                  <a:pt x="206" y="110"/>
                  <a:pt x="206" y="110"/>
                  <a:pt x="206" y="110"/>
                </a:cubicBezTo>
                <a:cubicBezTo>
                  <a:pt x="131" y="0"/>
                  <a:pt x="131" y="0"/>
                  <a:pt x="13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24" y="76"/>
                  <a:pt x="24" y="76"/>
                  <a:pt x="24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0" y="180"/>
                  <a:pt x="0" y="180"/>
                  <a:pt x="0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06" y="256"/>
                  <a:pt x="106" y="256"/>
                  <a:pt x="106" y="256"/>
                </a:cubicBezTo>
                <a:cubicBezTo>
                  <a:pt x="131" y="256"/>
                  <a:pt x="131" y="256"/>
                  <a:pt x="131" y="256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81" y="147"/>
                  <a:pt x="281" y="147"/>
                  <a:pt x="281" y="147"/>
                </a:cubicBezTo>
                <a:cubicBezTo>
                  <a:pt x="299" y="147"/>
                  <a:pt x="314" y="138"/>
                  <a:pt x="314" y="128"/>
                </a:cubicBezTo>
                <a:cubicBezTo>
                  <a:pt x="314" y="118"/>
                  <a:pt x="299" y="109"/>
                  <a:pt x="281" y="1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37"/>
          <p:cNvSpPr>
            <a:spLocks noChangeArrowheads="1"/>
          </p:cNvSpPr>
          <p:nvPr/>
        </p:nvSpPr>
        <p:spPr bwMode="auto">
          <a:xfrm>
            <a:off x="4664069" y="3568179"/>
            <a:ext cx="962690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877535" y="3812339"/>
            <a:ext cx="535758" cy="410190"/>
            <a:chOff x="5124463" y="3608397"/>
            <a:chExt cx="609601" cy="466726"/>
          </a:xfrm>
          <a:solidFill>
            <a:schemeClr val="bg1"/>
          </a:solidFill>
        </p:grpSpPr>
        <p:sp>
          <p:nvSpPr>
            <p:cNvPr id="44" name="Freeform 38"/>
            <p:cNvSpPr/>
            <p:nvPr/>
          </p:nvSpPr>
          <p:spPr bwMode="auto">
            <a:xfrm>
              <a:off x="5124463" y="4035435"/>
              <a:ext cx="193675" cy="36513"/>
            </a:xfrm>
            <a:custGeom>
              <a:avLst/>
              <a:gdLst>
                <a:gd name="T0" fmla="*/ 90 w 100"/>
                <a:gd name="T1" fmla="*/ 0 h 19"/>
                <a:gd name="T2" fmla="*/ 11 w 100"/>
                <a:gd name="T3" fmla="*/ 0 h 19"/>
                <a:gd name="T4" fmla="*/ 0 w 100"/>
                <a:gd name="T5" fmla="*/ 11 h 19"/>
                <a:gd name="T6" fmla="*/ 0 w 100"/>
                <a:gd name="T7" fmla="*/ 19 h 19"/>
                <a:gd name="T8" fmla="*/ 100 w 100"/>
                <a:gd name="T9" fmla="*/ 19 h 19"/>
                <a:gd name="T10" fmla="*/ 100 w 100"/>
                <a:gd name="T11" fmla="*/ 11 h 19"/>
                <a:gd name="T12" fmla="*/ 90 w 10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9"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5"/>
                    <a:pt x="96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5302263" y="3787785"/>
              <a:ext cx="98425" cy="30163"/>
            </a:xfrm>
            <a:custGeom>
              <a:avLst/>
              <a:gdLst>
                <a:gd name="T0" fmla="*/ 46 w 62"/>
                <a:gd name="T1" fmla="*/ 19 h 19"/>
                <a:gd name="T2" fmla="*/ 62 w 62"/>
                <a:gd name="T3" fmla="*/ 0 h 19"/>
                <a:gd name="T4" fmla="*/ 16 w 62"/>
                <a:gd name="T5" fmla="*/ 0 h 19"/>
                <a:gd name="T6" fmla="*/ 0 w 62"/>
                <a:gd name="T7" fmla="*/ 19 h 19"/>
                <a:gd name="T8" fmla="*/ 46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46" y="19"/>
                  </a:moveTo>
                  <a:lnTo>
                    <a:pt x="62" y="0"/>
                  </a:lnTo>
                  <a:lnTo>
                    <a:pt x="16" y="0"/>
                  </a:lnTo>
                  <a:lnTo>
                    <a:pt x="0" y="19"/>
                  </a:lnTo>
                  <a:lnTo>
                    <a:pt x="4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5353063" y="3730635"/>
              <a:ext cx="98425" cy="28575"/>
            </a:xfrm>
            <a:custGeom>
              <a:avLst/>
              <a:gdLst>
                <a:gd name="T0" fmla="*/ 16 w 62"/>
                <a:gd name="T1" fmla="*/ 0 h 18"/>
                <a:gd name="T2" fmla="*/ 0 w 62"/>
                <a:gd name="T3" fmla="*/ 18 h 18"/>
                <a:gd name="T4" fmla="*/ 46 w 62"/>
                <a:gd name="T5" fmla="*/ 18 h 18"/>
                <a:gd name="T6" fmla="*/ 62 w 62"/>
                <a:gd name="T7" fmla="*/ 0 h 18"/>
                <a:gd name="T8" fmla="*/ 16 w 6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8">
                  <a:moveTo>
                    <a:pt x="16" y="0"/>
                  </a:moveTo>
                  <a:lnTo>
                    <a:pt x="0" y="18"/>
                  </a:lnTo>
                  <a:lnTo>
                    <a:pt x="46" y="18"/>
                  </a:lnTo>
                  <a:lnTo>
                    <a:pt x="6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5451488" y="3608397"/>
              <a:ext cx="73025" cy="36513"/>
            </a:xfrm>
            <a:custGeom>
              <a:avLst/>
              <a:gdLst>
                <a:gd name="T0" fmla="*/ 46 w 46"/>
                <a:gd name="T1" fmla="*/ 23 h 23"/>
                <a:gd name="T2" fmla="*/ 21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3">
                  <a:moveTo>
                    <a:pt x="46" y="23"/>
                  </a:moveTo>
                  <a:lnTo>
                    <a:pt x="21" y="0"/>
                  </a:lnTo>
                  <a:lnTo>
                    <a:pt x="0" y="23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5141925" y="3649672"/>
              <a:ext cx="209550" cy="368301"/>
            </a:xfrm>
            <a:custGeom>
              <a:avLst/>
              <a:gdLst>
                <a:gd name="T0" fmla="*/ 108 w 108"/>
                <a:gd name="T1" fmla="*/ 102 h 191"/>
                <a:gd name="T2" fmla="*/ 82 w 108"/>
                <a:gd name="T3" fmla="*/ 102 h 191"/>
                <a:gd name="T4" fmla="*/ 82 w 108"/>
                <a:gd name="T5" fmla="*/ 7 h 191"/>
                <a:gd name="T6" fmla="*/ 75 w 108"/>
                <a:gd name="T7" fmla="*/ 0 h 191"/>
                <a:gd name="T8" fmla="*/ 7 w 108"/>
                <a:gd name="T9" fmla="*/ 0 h 191"/>
                <a:gd name="T10" fmla="*/ 0 w 108"/>
                <a:gd name="T11" fmla="*/ 7 h 191"/>
                <a:gd name="T12" fmla="*/ 0 w 108"/>
                <a:gd name="T13" fmla="*/ 184 h 191"/>
                <a:gd name="T14" fmla="*/ 7 w 108"/>
                <a:gd name="T15" fmla="*/ 191 h 191"/>
                <a:gd name="T16" fmla="*/ 75 w 108"/>
                <a:gd name="T17" fmla="*/ 191 h 191"/>
                <a:gd name="T18" fmla="*/ 82 w 108"/>
                <a:gd name="T19" fmla="*/ 184 h 191"/>
                <a:gd name="T20" fmla="*/ 82 w 108"/>
                <a:gd name="T21" fmla="*/ 131 h 191"/>
                <a:gd name="T22" fmla="*/ 108 w 108"/>
                <a:gd name="T23" fmla="*/ 102 h 191"/>
                <a:gd name="T24" fmla="*/ 16 w 108"/>
                <a:gd name="T25" fmla="*/ 86 h 191"/>
                <a:gd name="T26" fmla="*/ 16 w 108"/>
                <a:gd name="T27" fmla="*/ 27 h 191"/>
                <a:gd name="T28" fmla="*/ 30 w 108"/>
                <a:gd name="T29" fmla="*/ 14 h 191"/>
                <a:gd name="T30" fmla="*/ 53 w 108"/>
                <a:gd name="T31" fmla="*/ 14 h 191"/>
                <a:gd name="T32" fmla="*/ 66 w 108"/>
                <a:gd name="T33" fmla="*/ 27 h 191"/>
                <a:gd name="T34" fmla="*/ 66 w 108"/>
                <a:gd name="T35" fmla="*/ 86 h 191"/>
                <a:gd name="T36" fmla="*/ 53 w 108"/>
                <a:gd name="T37" fmla="*/ 99 h 191"/>
                <a:gd name="T38" fmla="*/ 30 w 108"/>
                <a:gd name="T39" fmla="*/ 99 h 191"/>
                <a:gd name="T40" fmla="*/ 16 w 108"/>
                <a:gd name="T41" fmla="*/ 8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91">
                  <a:moveTo>
                    <a:pt x="108" y="102"/>
                  </a:moveTo>
                  <a:cubicBezTo>
                    <a:pt x="82" y="102"/>
                    <a:pt x="82" y="102"/>
                    <a:pt x="82" y="10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3"/>
                    <a:pt x="79" y="0"/>
                    <a:pt x="7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8"/>
                    <a:pt x="4" y="191"/>
                    <a:pt x="7" y="191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9" y="191"/>
                    <a:pt x="82" y="188"/>
                    <a:pt x="82" y="184"/>
                  </a:cubicBezTo>
                  <a:cubicBezTo>
                    <a:pt x="82" y="131"/>
                    <a:pt x="82" y="131"/>
                    <a:pt x="82" y="131"/>
                  </a:cubicBezTo>
                  <a:lnTo>
                    <a:pt x="108" y="102"/>
                  </a:lnTo>
                  <a:close/>
                  <a:moveTo>
                    <a:pt x="16" y="86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0"/>
                    <a:pt x="22" y="14"/>
                    <a:pt x="30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60" y="14"/>
                    <a:pt x="66" y="20"/>
                    <a:pt x="66" y="27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93"/>
                    <a:pt x="60" y="99"/>
                    <a:pt x="53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2" y="99"/>
                    <a:pt x="16" y="93"/>
                    <a:pt x="16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5400688" y="3671897"/>
              <a:ext cx="100013" cy="31750"/>
            </a:xfrm>
            <a:custGeom>
              <a:avLst/>
              <a:gdLst>
                <a:gd name="T0" fmla="*/ 17 w 63"/>
                <a:gd name="T1" fmla="*/ 0 h 20"/>
                <a:gd name="T2" fmla="*/ 0 w 63"/>
                <a:gd name="T3" fmla="*/ 20 h 20"/>
                <a:gd name="T4" fmla="*/ 48 w 63"/>
                <a:gd name="T5" fmla="*/ 20 h 20"/>
                <a:gd name="T6" fmla="*/ 63 w 63"/>
                <a:gd name="T7" fmla="*/ 0 h 20"/>
                <a:gd name="T8" fmla="*/ 17 w 6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0">
                  <a:moveTo>
                    <a:pt x="17" y="0"/>
                  </a:moveTo>
                  <a:lnTo>
                    <a:pt x="0" y="20"/>
                  </a:lnTo>
                  <a:lnTo>
                    <a:pt x="48" y="20"/>
                  </a:lnTo>
                  <a:lnTo>
                    <a:pt x="63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>
              <a:spLocks noEditPoints="1"/>
            </p:cNvSpPr>
            <p:nvPr/>
          </p:nvSpPr>
          <p:spPr bwMode="auto">
            <a:xfrm>
              <a:off x="5365763" y="3787785"/>
              <a:ext cx="368301" cy="287338"/>
            </a:xfrm>
            <a:custGeom>
              <a:avLst/>
              <a:gdLst>
                <a:gd name="T0" fmla="*/ 176 w 190"/>
                <a:gd name="T1" fmla="*/ 52 h 148"/>
                <a:gd name="T2" fmla="*/ 172 w 190"/>
                <a:gd name="T3" fmla="*/ 52 h 148"/>
                <a:gd name="T4" fmla="*/ 152 w 190"/>
                <a:gd name="T5" fmla="*/ 4 h 148"/>
                <a:gd name="T6" fmla="*/ 146 w 190"/>
                <a:gd name="T7" fmla="*/ 0 h 148"/>
                <a:gd name="T8" fmla="*/ 99 w 190"/>
                <a:gd name="T9" fmla="*/ 0 h 148"/>
                <a:gd name="T10" fmla="*/ 91 w 190"/>
                <a:gd name="T11" fmla="*/ 0 h 148"/>
                <a:gd name="T12" fmla="*/ 43 w 190"/>
                <a:gd name="T13" fmla="*/ 0 h 148"/>
                <a:gd name="T14" fmla="*/ 38 w 190"/>
                <a:gd name="T15" fmla="*/ 4 h 148"/>
                <a:gd name="T16" fmla="*/ 18 w 190"/>
                <a:gd name="T17" fmla="*/ 52 h 148"/>
                <a:gd name="T18" fmla="*/ 14 w 190"/>
                <a:gd name="T19" fmla="*/ 52 h 148"/>
                <a:gd name="T20" fmla="*/ 0 w 190"/>
                <a:gd name="T21" fmla="*/ 66 h 148"/>
                <a:gd name="T22" fmla="*/ 0 w 190"/>
                <a:gd name="T23" fmla="*/ 119 h 148"/>
                <a:gd name="T24" fmla="*/ 13 w 190"/>
                <a:gd name="T25" fmla="*/ 119 h 148"/>
                <a:gd name="T26" fmla="*/ 13 w 190"/>
                <a:gd name="T27" fmla="*/ 137 h 148"/>
                <a:gd name="T28" fmla="*/ 24 w 190"/>
                <a:gd name="T29" fmla="*/ 148 h 148"/>
                <a:gd name="T30" fmla="*/ 32 w 190"/>
                <a:gd name="T31" fmla="*/ 148 h 148"/>
                <a:gd name="T32" fmla="*/ 43 w 190"/>
                <a:gd name="T33" fmla="*/ 137 h 148"/>
                <a:gd name="T34" fmla="*/ 43 w 190"/>
                <a:gd name="T35" fmla="*/ 119 h 148"/>
                <a:gd name="T36" fmla="*/ 147 w 190"/>
                <a:gd name="T37" fmla="*/ 119 h 148"/>
                <a:gd name="T38" fmla="*/ 147 w 190"/>
                <a:gd name="T39" fmla="*/ 137 h 148"/>
                <a:gd name="T40" fmla="*/ 158 w 190"/>
                <a:gd name="T41" fmla="*/ 148 h 148"/>
                <a:gd name="T42" fmla="*/ 166 w 190"/>
                <a:gd name="T43" fmla="*/ 148 h 148"/>
                <a:gd name="T44" fmla="*/ 177 w 190"/>
                <a:gd name="T45" fmla="*/ 137 h 148"/>
                <a:gd name="T46" fmla="*/ 177 w 190"/>
                <a:gd name="T47" fmla="*/ 119 h 148"/>
                <a:gd name="T48" fmla="*/ 190 w 190"/>
                <a:gd name="T49" fmla="*/ 119 h 148"/>
                <a:gd name="T50" fmla="*/ 190 w 190"/>
                <a:gd name="T51" fmla="*/ 66 h 148"/>
                <a:gd name="T52" fmla="*/ 176 w 190"/>
                <a:gd name="T53" fmla="*/ 52 h 148"/>
                <a:gd name="T54" fmla="*/ 48 w 190"/>
                <a:gd name="T55" fmla="*/ 12 h 148"/>
                <a:gd name="T56" fmla="*/ 91 w 190"/>
                <a:gd name="T57" fmla="*/ 12 h 148"/>
                <a:gd name="T58" fmla="*/ 99 w 190"/>
                <a:gd name="T59" fmla="*/ 12 h 148"/>
                <a:gd name="T60" fmla="*/ 142 w 190"/>
                <a:gd name="T61" fmla="*/ 12 h 148"/>
                <a:gd name="T62" fmla="*/ 158 w 190"/>
                <a:gd name="T63" fmla="*/ 52 h 148"/>
                <a:gd name="T64" fmla="*/ 31 w 190"/>
                <a:gd name="T65" fmla="*/ 52 h 148"/>
                <a:gd name="T66" fmla="*/ 48 w 190"/>
                <a:gd name="T67" fmla="*/ 12 h 148"/>
                <a:gd name="T68" fmla="*/ 33 w 190"/>
                <a:gd name="T69" fmla="*/ 98 h 148"/>
                <a:gd name="T70" fmla="*/ 19 w 190"/>
                <a:gd name="T71" fmla="*/ 85 h 148"/>
                <a:gd name="T72" fmla="*/ 33 w 190"/>
                <a:gd name="T73" fmla="*/ 71 h 148"/>
                <a:gd name="T74" fmla="*/ 46 w 190"/>
                <a:gd name="T75" fmla="*/ 85 h 148"/>
                <a:gd name="T76" fmla="*/ 33 w 190"/>
                <a:gd name="T77" fmla="*/ 98 h 148"/>
                <a:gd name="T78" fmla="*/ 157 w 190"/>
                <a:gd name="T79" fmla="*/ 98 h 148"/>
                <a:gd name="T80" fmla="*/ 144 w 190"/>
                <a:gd name="T81" fmla="*/ 85 h 148"/>
                <a:gd name="T82" fmla="*/ 157 w 190"/>
                <a:gd name="T83" fmla="*/ 71 h 148"/>
                <a:gd name="T84" fmla="*/ 171 w 190"/>
                <a:gd name="T85" fmla="*/ 85 h 148"/>
                <a:gd name="T86" fmla="*/ 157 w 190"/>
                <a:gd name="T87" fmla="*/ 9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48">
                  <a:moveTo>
                    <a:pt x="176" y="52"/>
                  </a:moveTo>
                  <a:cubicBezTo>
                    <a:pt x="172" y="52"/>
                    <a:pt x="172" y="52"/>
                    <a:pt x="172" y="52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1" y="1"/>
                    <a:pt x="149" y="0"/>
                    <a:pt x="146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8" y="1"/>
                    <a:pt x="38" y="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59"/>
                    <a:pt x="0" y="66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13" y="143"/>
                    <a:pt x="18" y="148"/>
                    <a:pt x="24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8" y="148"/>
                    <a:pt x="43" y="143"/>
                    <a:pt x="43" y="137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43"/>
                    <a:pt x="152" y="148"/>
                    <a:pt x="158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72" y="148"/>
                    <a:pt x="177" y="143"/>
                    <a:pt x="177" y="137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90" y="119"/>
                    <a:pt x="190" y="119"/>
                    <a:pt x="190" y="119"/>
                  </a:cubicBezTo>
                  <a:cubicBezTo>
                    <a:pt x="190" y="66"/>
                    <a:pt x="190" y="66"/>
                    <a:pt x="190" y="66"/>
                  </a:cubicBezTo>
                  <a:cubicBezTo>
                    <a:pt x="190" y="59"/>
                    <a:pt x="184" y="52"/>
                    <a:pt x="176" y="52"/>
                  </a:cubicBezTo>
                  <a:moveTo>
                    <a:pt x="48" y="12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31" y="52"/>
                    <a:pt x="31" y="52"/>
                    <a:pt x="31" y="52"/>
                  </a:cubicBezTo>
                  <a:lnTo>
                    <a:pt x="48" y="12"/>
                  </a:lnTo>
                  <a:close/>
                  <a:moveTo>
                    <a:pt x="33" y="98"/>
                  </a:moveTo>
                  <a:cubicBezTo>
                    <a:pt x="25" y="98"/>
                    <a:pt x="19" y="92"/>
                    <a:pt x="19" y="85"/>
                  </a:cubicBezTo>
                  <a:cubicBezTo>
                    <a:pt x="19" y="77"/>
                    <a:pt x="25" y="71"/>
                    <a:pt x="33" y="71"/>
                  </a:cubicBezTo>
                  <a:cubicBezTo>
                    <a:pt x="40" y="71"/>
                    <a:pt x="46" y="77"/>
                    <a:pt x="46" y="85"/>
                  </a:cubicBezTo>
                  <a:cubicBezTo>
                    <a:pt x="46" y="92"/>
                    <a:pt x="40" y="98"/>
                    <a:pt x="33" y="98"/>
                  </a:cubicBezTo>
                  <a:moveTo>
                    <a:pt x="157" y="98"/>
                  </a:moveTo>
                  <a:cubicBezTo>
                    <a:pt x="150" y="98"/>
                    <a:pt x="144" y="92"/>
                    <a:pt x="144" y="85"/>
                  </a:cubicBezTo>
                  <a:cubicBezTo>
                    <a:pt x="144" y="77"/>
                    <a:pt x="150" y="71"/>
                    <a:pt x="157" y="71"/>
                  </a:cubicBezTo>
                  <a:cubicBezTo>
                    <a:pt x="164" y="71"/>
                    <a:pt x="171" y="77"/>
                    <a:pt x="171" y="85"/>
                  </a:cubicBezTo>
                  <a:cubicBezTo>
                    <a:pt x="171" y="92"/>
                    <a:pt x="164" y="98"/>
                    <a:pt x="157" y="9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/>
          <p:nvPr/>
        </p:nvSpPr>
        <p:spPr bwMode="auto">
          <a:xfrm>
            <a:off x="6561357" y="2228931"/>
            <a:ext cx="1057562" cy="1057562"/>
          </a:xfrm>
          <a:custGeom>
            <a:avLst/>
            <a:gdLst>
              <a:gd name="T0" fmla="*/ 110 w 622"/>
              <a:gd name="T1" fmla="*/ 110 h 622"/>
              <a:gd name="T2" fmla="*/ 511 w 622"/>
              <a:gd name="T3" fmla="*/ 110 h 622"/>
              <a:gd name="T4" fmla="*/ 511 w 622"/>
              <a:gd name="T5" fmla="*/ 511 h 622"/>
              <a:gd name="T6" fmla="*/ 110 w 622"/>
              <a:gd name="T7" fmla="*/ 511 h 622"/>
              <a:gd name="T8" fmla="*/ 110 w 622"/>
              <a:gd name="T9" fmla="*/ 11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622">
                <a:moveTo>
                  <a:pt x="110" y="110"/>
                </a:moveTo>
                <a:cubicBezTo>
                  <a:pt x="221" y="0"/>
                  <a:pt x="400" y="0"/>
                  <a:pt x="511" y="110"/>
                </a:cubicBezTo>
                <a:cubicBezTo>
                  <a:pt x="622" y="221"/>
                  <a:pt x="622" y="401"/>
                  <a:pt x="511" y="511"/>
                </a:cubicBezTo>
                <a:cubicBezTo>
                  <a:pt x="400" y="622"/>
                  <a:pt x="221" y="622"/>
                  <a:pt x="110" y="511"/>
                </a:cubicBezTo>
                <a:cubicBezTo>
                  <a:pt x="0" y="401"/>
                  <a:pt x="0" y="221"/>
                  <a:pt x="110" y="110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57139" y="2534479"/>
            <a:ext cx="464602" cy="440884"/>
            <a:chOff x="6733044" y="1857149"/>
            <a:chExt cx="528638" cy="501651"/>
          </a:xfrm>
          <a:solidFill>
            <a:schemeClr val="bg1"/>
          </a:solidFill>
        </p:grpSpPr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33044" y="1857149"/>
              <a:ext cx="528638" cy="336550"/>
            </a:xfrm>
            <a:custGeom>
              <a:avLst/>
              <a:gdLst>
                <a:gd name="T0" fmla="*/ 259 w 273"/>
                <a:gd name="T1" fmla="*/ 0 h 174"/>
                <a:gd name="T2" fmla="*/ 13 w 273"/>
                <a:gd name="T3" fmla="*/ 0 h 174"/>
                <a:gd name="T4" fmla="*/ 0 w 273"/>
                <a:gd name="T5" fmla="*/ 13 h 174"/>
                <a:gd name="T6" fmla="*/ 0 w 273"/>
                <a:gd name="T7" fmla="*/ 160 h 174"/>
                <a:gd name="T8" fmla="*/ 13 w 273"/>
                <a:gd name="T9" fmla="*/ 174 h 174"/>
                <a:gd name="T10" fmla="*/ 259 w 273"/>
                <a:gd name="T11" fmla="*/ 174 h 174"/>
                <a:gd name="T12" fmla="*/ 273 w 273"/>
                <a:gd name="T13" fmla="*/ 160 h 174"/>
                <a:gd name="T14" fmla="*/ 273 w 273"/>
                <a:gd name="T15" fmla="*/ 13 h 174"/>
                <a:gd name="T16" fmla="*/ 259 w 273"/>
                <a:gd name="T17" fmla="*/ 0 h 174"/>
                <a:gd name="T18" fmla="*/ 136 w 273"/>
                <a:gd name="T19" fmla="*/ 167 h 174"/>
                <a:gd name="T20" fmla="*/ 130 w 273"/>
                <a:gd name="T21" fmla="*/ 160 h 174"/>
                <a:gd name="T22" fmla="*/ 136 w 273"/>
                <a:gd name="T23" fmla="*/ 153 h 174"/>
                <a:gd name="T24" fmla="*/ 143 w 273"/>
                <a:gd name="T25" fmla="*/ 160 h 174"/>
                <a:gd name="T26" fmla="*/ 136 w 273"/>
                <a:gd name="T27" fmla="*/ 167 h 174"/>
                <a:gd name="T28" fmla="*/ 261 w 273"/>
                <a:gd name="T29" fmla="*/ 145 h 174"/>
                <a:gd name="T30" fmla="*/ 11 w 273"/>
                <a:gd name="T31" fmla="*/ 145 h 174"/>
                <a:gd name="T32" fmla="*/ 11 w 273"/>
                <a:gd name="T33" fmla="*/ 11 h 174"/>
                <a:gd name="T34" fmla="*/ 261 w 273"/>
                <a:gd name="T35" fmla="*/ 11 h 174"/>
                <a:gd name="T36" fmla="*/ 261 w 273"/>
                <a:gd name="T37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174">
                  <a:moveTo>
                    <a:pt x="25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8"/>
                    <a:pt x="6" y="174"/>
                    <a:pt x="13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7" y="174"/>
                    <a:pt x="273" y="168"/>
                    <a:pt x="273" y="160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6"/>
                    <a:pt x="267" y="0"/>
                    <a:pt x="259" y="0"/>
                  </a:cubicBezTo>
                  <a:moveTo>
                    <a:pt x="136" y="167"/>
                  </a:moveTo>
                  <a:cubicBezTo>
                    <a:pt x="133" y="167"/>
                    <a:pt x="130" y="164"/>
                    <a:pt x="130" y="160"/>
                  </a:cubicBezTo>
                  <a:cubicBezTo>
                    <a:pt x="130" y="156"/>
                    <a:pt x="133" y="153"/>
                    <a:pt x="136" y="153"/>
                  </a:cubicBezTo>
                  <a:cubicBezTo>
                    <a:pt x="140" y="153"/>
                    <a:pt x="143" y="156"/>
                    <a:pt x="143" y="160"/>
                  </a:cubicBezTo>
                  <a:cubicBezTo>
                    <a:pt x="143" y="164"/>
                    <a:pt x="140" y="167"/>
                    <a:pt x="136" y="167"/>
                  </a:cubicBezTo>
                  <a:moveTo>
                    <a:pt x="261" y="145"/>
                  </a:moveTo>
                  <a:cubicBezTo>
                    <a:pt x="11" y="145"/>
                    <a:pt x="11" y="145"/>
                    <a:pt x="11" y="145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61" y="11"/>
                    <a:pt x="261" y="11"/>
                    <a:pt x="261" y="11"/>
                  </a:cubicBezTo>
                  <a:lnTo>
                    <a:pt x="261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6925132" y="2211162"/>
              <a:ext cx="144463" cy="57150"/>
            </a:xfrm>
            <a:custGeom>
              <a:avLst/>
              <a:gdLst>
                <a:gd name="T0" fmla="*/ 91 w 91"/>
                <a:gd name="T1" fmla="*/ 36 h 36"/>
                <a:gd name="T2" fmla="*/ 0 w 91"/>
                <a:gd name="T3" fmla="*/ 36 h 36"/>
                <a:gd name="T4" fmla="*/ 7 w 91"/>
                <a:gd name="T5" fmla="*/ 0 h 36"/>
                <a:gd name="T6" fmla="*/ 83 w 91"/>
                <a:gd name="T7" fmla="*/ 0 h 36"/>
                <a:gd name="T8" fmla="*/ 91 w 9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6">
                  <a:moveTo>
                    <a:pt x="91" y="36"/>
                  </a:moveTo>
                  <a:lnTo>
                    <a:pt x="0" y="36"/>
                  </a:lnTo>
                  <a:lnTo>
                    <a:pt x="7" y="0"/>
                  </a:lnTo>
                  <a:lnTo>
                    <a:pt x="83" y="0"/>
                  </a:lnTo>
                  <a:lnTo>
                    <a:pt x="91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6769557" y="2296887"/>
              <a:ext cx="454025" cy="61913"/>
            </a:xfrm>
            <a:custGeom>
              <a:avLst/>
              <a:gdLst>
                <a:gd name="T0" fmla="*/ 273 w 286"/>
                <a:gd name="T1" fmla="*/ 17 h 39"/>
                <a:gd name="T2" fmla="*/ 229 w 286"/>
                <a:gd name="T3" fmla="*/ 0 h 39"/>
                <a:gd name="T4" fmla="*/ 206 w 286"/>
                <a:gd name="T5" fmla="*/ 0 h 39"/>
                <a:gd name="T6" fmla="*/ 184 w 286"/>
                <a:gd name="T7" fmla="*/ 0 h 39"/>
                <a:gd name="T8" fmla="*/ 161 w 286"/>
                <a:gd name="T9" fmla="*/ 0 h 39"/>
                <a:gd name="T10" fmla="*/ 137 w 286"/>
                <a:gd name="T11" fmla="*/ 0 h 39"/>
                <a:gd name="T12" fmla="*/ 114 w 286"/>
                <a:gd name="T13" fmla="*/ 0 h 39"/>
                <a:gd name="T14" fmla="*/ 90 w 286"/>
                <a:gd name="T15" fmla="*/ 0 h 39"/>
                <a:gd name="T16" fmla="*/ 67 w 286"/>
                <a:gd name="T17" fmla="*/ 0 h 39"/>
                <a:gd name="T18" fmla="*/ 33 w 286"/>
                <a:gd name="T19" fmla="*/ 0 h 39"/>
                <a:gd name="T20" fmla="*/ 14 w 286"/>
                <a:gd name="T21" fmla="*/ 17 h 39"/>
                <a:gd name="T22" fmla="*/ 0 w 286"/>
                <a:gd name="T23" fmla="*/ 39 h 39"/>
                <a:gd name="T24" fmla="*/ 286 w 286"/>
                <a:gd name="T25" fmla="*/ 30 h 39"/>
                <a:gd name="T26" fmla="*/ 268 w 286"/>
                <a:gd name="T27" fmla="*/ 23 h 39"/>
                <a:gd name="T28" fmla="*/ 244 w 286"/>
                <a:gd name="T29" fmla="*/ 17 h 39"/>
                <a:gd name="T30" fmla="*/ 268 w 286"/>
                <a:gd name="T31" fmla="*/ 23 h 39"/>
                <a:gd name="T32" fmla="*/ 43 w 286"/>
                <a:gd name="T33" fmla="*/ 17 h 39"/>
                <a:gd name="T34" fmla="*/ 19 w 286"/>
                <a:gd name="T35" fmla="*/ 23 h 39"/>
                <a:gd name="T36" fmla="*/ 53 w 286"/>
                <a:gd name="T37" fmla="*/ 17 h 39"/>
                <a:gd name="T38" fmla="*/ 67 w 286"/>
                <a:gd name="T39" fmla="*/ 23 h 39"/>
                <a:gd name="T40" fmla="*/ 53 w 286"/>
                <a:gd name="T41" fmla="*/ 17 h 39"/>
                <a:gd name="T42" fmla="*/ 100 w 286"/>
                <a:gd name="T43" fmla="*/ 17 h 39"/>
                <a:gd name="T44" fmla="*/ 76 w 286"/>
                <a:gd name="T45" fmla="*/ 23 h 39"/>
                <a:gd name="T46" fmla="*/ 107 w 286"/>
                <a:gd name="T47" fmla="*/ 17 h 39"/>
                <a:gd name="T48" fmla="*/ 127 w 286"/>
                <a:gd name="T49" fmla="*/ 23 h 39"/>
                <a:gd name="T50" fmla="*/ 107 w 286"/>
                <a:gd name="T51" fmla="*/ 17 h 39"/>
                <a:gd name="T52" fmla="*/ 156 w 286"/>
                <a:gd name="T53" fmla="*/ 17 h 39"/>
                <a:gd name="T54" fmla="*/ 134 w 286"/>
                <a:gd name="T55" fmla="*/ 23 h 39"/>
                <a:gd name="T56" fmla="*/ 162 w 286"/>
                <a:gd name="T57" fmla="*/ 17 h 39"/>
                <a:gd name="T58" fmla="*/ 183 w 286"/>
                <a:gd name="T59" fmla="*/ 23 h 39"/>
                <a:gd name="T60" fmla="*/ 162 w 286"/>
                <a:gd name="T61" fmla="*/ 17 h 39"/>
                <a:gd name="T62" fmla="*/ 209 w 286"/>
                <a:gd name="T63" fmla="*/ 17 h 39"/>
                <a:gd name="T64" fmla="*/ 193 w 286"/>
                <a:gd name="T65" fmla="*/ 23 h 39"/>
                <a:gd name="T66" fmla="*/ 216 w 286"/>
                <a:gd name="T67" fmla="*/ 17 h 39"/>
                <a:gd name="T68" fmla="*/ 240 w 286"/>
                <a:gd name="T69" fmla="*/ 23 h 39"/>
                <a:gd name="T70" fmla="*/ 216 w 286"/>
                <a:gd name="T71" fmla="*/ 17 h 39"/>
                <a:gd name="T72" fmla="*/ 255 w 286"/>
                <a:gd name="T73" fmla="*/ 11 h 39"/>
                <a:gd name="T74" fmla="*/ 235 w 286"/>
                <a:gd name="T75" fmla="*/ 7 h 39"/>
                <a:gd name="T76" fmla="*/ 227 w 286"/>
                <a:gd name="T77" fmla="*/ 7 h 39"/>
                <a:gd name="T78" fmla="*/ 212 w 286"/>
                <a:gd name="T79" fmla="*/ 11 h 39"/>
                <a:gd name="T80" fmla="*/ 227 w 286"/>
                <a:gd name="T81" fmla="*/ 7 h 39"/>
                <a:gd name="T82" fmla="*/ 204 w 286"/>
                <a:gd name="T83" fmla="*/ 11 h 39"/>
                <a:gd name="T84" fmla="*/ 187 w 286"/>
                <a:gd name="T85" fmla="*/ 7 h 39"/>
                <a:gd name="T86" fmla="*/ 177 w 286"/>
                <a:gd name="T87" fmla="*/ 7 h 39"/>
                <a:gd name="T88" fmla="*/ 162 w 286"/>
                <a:gd name="T89" fmla="*/ 11 h 39"/>
                <a:gd name="T90" fmla="*/ 177 w 286"/>
                <a:gd name="T91" fmla="*/ 7 h 39"/>
                <a:gd name="T92" fmla="*/ 155 w 286"/>
                <a:gd name="T93" fmla="*/ 11 h 39"/>
                <a:gd name="T94" fmla="*/ 135 w 286"/>
                <a:gd name="T95" fmla="*/ 7 h 39"/>
                <a:gd name="T96" fmla="*/ 129 w 286"/>
                <a:gd name="T97" fmla="*/ 7 h 39"/>
                <a:gd name="T98" fmla="*/ 110 w 286"/>
                <a:gd name="T99" fmla="*/ 11 h 39"/>
                <a:gd name="T100" fmla="*/ 129 w 286"/>
                <a:gd name="T101" fmla="*/ 7 h 39"/>
                <a:gd name="T102" fmla="*/ 103 w 286"/>
                <a:gd name="T103" fmla="*/ 11 h 39"/>
                <a:gd name="T104" fmla="*/ 86 w 286"/>
                <a:gd name="T105" fmla="*/ 7 h 39"/>
                <a:gd name="T106" fmla="*/ 77 w 286"/>
                <a:gd name="T107" fmla="*/ 7 h 39"/>
                <a:gd name="T108" fmla="*/ 58 w 286"/>
                <a:gd name="T109" fmla="*/ 11 h 39"/>
                <a:gd name="T110" fmla="*/ 77 w 286"/>
                <a:gd name="T111" fmla="*/ 7 h 39"/>
                <a:gd name="T112" fmla="*/ 49 w 286"/>
                <a:gd name="T113" fmla="*/ 11 h 39"/>
                <a:gd name="T114" fmla="*/ 36 w 286"/>
                <a:gd name="T115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" h="39">
                  <a:moveTo>
                    <a:pt x="273" y="17"/>
                  </a:moveTo>
                  <a:lnTo>
                    <a:pt x="273" y="17"/>
                  </a:lnTo>
                  <a:lnTo>
                    <a:pt x="254" y="0"/>
                  </a:lnTo>
                  <a:lnTo>
                    <a:pt x="229" y="0"/>
                  </a:lnTo>
                  <a:lnTo>
                    <a:pt x="221" y="0"/>
                  </a:lnTo>
                  <a:lnTo>
                    <a:pt x="206" y="0"/>
                  </a:lnTo>
                  <a:lnTo>
                    <a:pt x="198" y="0"/>
                  </a:lnTo>
                  <a:lnTo>
                    <a:pt x="184" y="0"/>
                  </a:lnTo>
                  <a:lnTo>
                    <a:pt x="174" y="0"/>
                  </a:lnTo>
                  <a:lnTo>
                    <a:pt x="161" y="0"/>
                  </a:lnTo>
                  <a:lnTo>
                    <a:pt x="154" y="0"/>
                  </a:lnTo>
                  <a:lnTo>
                    <a:pt x="137" y="0"/>
                  </a:lnTo>
                  <a:lnTo>
                    <a:pt x="129" y="0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67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14" y="17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286" y="39"/>
                  </a:lnTo>
                  <a:lnTo>
                    <a:pt x="286" y="30"/>
                  </a:lnTo>
                  <a:lnTo>
                    <a:pt x="273" y="17"/>
                  </a:lnTo>
                  <a:close/>
                  <a:moveTo>
                    <a:pt x="268" y="23"/>
                  </a:moveTo>
                  <a:lnTo>
                    <a:pt x="249" y="23"/>
                  </a:lnTo>
                  <a:lnTo>
                    <a:pt x="244" y="17"/>
                  </a:lnTo>
                  <a:lnTo>
                    <a:pt x="262" y="17"/>
                  </a:lnTo>
                  <a:lnTo>
                    <a:pt x="268" y="23"/>
                  </a:lnTo>
                  <a:close/>
                  <a:moveTo>
                    <a:pt x="25" y="17"/>
                  </a:moveTo>
                  <a:lnTo>
                    <a:pt x="43" y="17"/>
                  </a:lnTo>
                  <a:lnTo>
                    <a:pt x="38" y="23"/>
                  </a:lnTo>
                  <a:lnTo>
                    <a:pt x="19" y="23"/>
                  </a:lnTo>
                  <a:lnTo>
                    <a:pt x="25" y="17"/>
                  </a:lnTo>
                  <a:close/>
                  <a:moveTo>
                    <a:pt x="53" y="17"/>
                  </a:moveTo>
                  <a:lnTo>
                    <a:pt x="71" y="17"/>
                  </a:lnTo>
                  <a:lnTo>
                    <a:pt x="67" y="23"/>
                  </a:lnTo>
                  <a:lnTo>
                    <a:pt x="47" y="23"/>
                  </a:lnTo>
                  <a:lnTo>
                    <a:pt x="53" y="17"/>
                  </a:lnTo>
                  <a:close/>
                  <a:moveTo>
                    <a:pt x="79" y="17"/>
                  </a:moveTo>
                  <a:lnTo>
                    <a:pt x="100" y="17"/>
                  </a:lnTo>
                  <a:lnTo>
                    <a:pt x="98" y="23"/>
                  </a:lnTo>
                  <a:lnTo>
                    <a:pt x="76" y="23"/>
                  </a:lnTo>
                  <a:lnTo>
                    <a:pt x="79" y="17"/>
                  </a:lnTo>
                  <a:close/>
                  <a:moveTo>
                    <a:pt x="107" y="17"/>
                  </a:moveTo>
                  <a:lnTo>
                    <a:pt x="128" y="17"/>
                  </a:lnTo>
                  <a:lnTo>
                    <a:pt x="127" y="23"/>
                  </a:lnTo>
                  <a:lnTo>
                    <a:pt x="105" y="23"/>
                  </a:lnTo>
                  <a:lnTo>
                    <a:pt x="107" y="17"/>
                  </a:lnTo>
                  <a:close/>
                  <a:moveTo>
                    <a:pt x="134" y="17"/>
                  </a:moveTo>
                  <a:lnTo>
                    <a:pt x="156" y="17"/>
                  </a:lnTo>
                  <a:lnTo>
                    <a:pt x="156" y="23"/>
                  </a:lnTo>
                  <a:lnTo>
                    <a:pt x="134" y="23"/>
                  </a:lnTo>
                  <a:lnTo>
                    <a:pt x="134" y="17"/>
                  </a:lnTo>
                  <a:close/>
                  <a:moveTo>
                    <a:pt x="162" y="17"/>
                  </a:moveTo>
                  <a:lnTo>
                    <a:pt x="181" y="17"/>
                  </a:lnTo>
                  <a:lnTo>
                    <a:pt x="183" y="23"/>
                  </a:lnTo>
                  <a:lnTo>
                    <a:pt x="163" y="23"/>
                  </a:lnTo>
                  <a:lnTo>
                    <a:pt x="162" y="17"/>
                  </a:lnTo>
                  <a:close/>
                  <a:moveTo>
                    <a:pt x="190" y="17"/>
                  </a:moveTo>
                  <a:lnTo>
                    <a:pt x="209" y="17"/>
                  </a:lnTo>
                  <a:lnTo>
                    <a:pt x="212" y="23"/>
                  </a:lnTo>
                  <a:lnTo>
                    <a:pt x="193" y="23"/>
                  </a:lnTo>
                  <a:lnTo>
                    <a:pt x="190" y="17"/>
                  </a:lnTo>
                  <a:close/>
                  <a:moveTo>
                    <a:pt x="216" y="17"/>
                  </a:moveTo>
                  <a:lnTo>
                    <a:pt x="235" y="17"/>
                  </a:lnTo>
                  <a:lnTo>
                    <a:pt x="240" y="23"/>
                  </a:lnTo>
                  <a:lnTo>
                    <a:pt x="219" y="23"/>
                  </a:lnTo>
                  <a:lnTo>
                    <a:pt x="216" y="17"/>
                  </a:lnTo>
                  <a:close/>
                  <a:moveTo>
                    <a:pt x="251" y="7"/>
                  </a:moveTo>
                  <a:lnTo>
                    <a:pt x="255" y="11"/>
                  </a:lnTo>
                  <a:lnTo>
                    <a:pt x="239" y="11"/>
                  </a:lnTo>
                  <a:lnTo>
                    <a:pt x="235" y="7"/>
                  </a:lnTo>
                  <a:lnTo>
                    <a:pt x="251" y="7"/>
                  </a:lnTo>
                  <a:close/>
                  <a:moveTo>
                    <a:pt x="227" y="7"/>
                  </a:moveTo>
                  <a:lnTo>
                    <a:pt x="229" y="11"/>
                  </a:lnTo>
                  <a:lnTo>
                    <a:pt x="212" y="11"/>
                  </a:lnTo>
                  <a:lnTo>
                    <a:pt x="210" y="7"/>
                  </a:lnTo>
                  <a:lnTo>
                    <a:pt x="227" y="7"/>
                  </a:lnTo>
                  <a:close/>
                  <a:moveTo>
                    <a:pt x="202" y="7"/>
                  </a:moveTo>
                  <a:lnTo>
                    <a:pt x="204" y="11"/>
                  </a:lnTo>
                  <a:lnTo>
                    <a:pt x="188" y="11"/>
                  </a:lnTo>
                  <a:lnTo>
                    <a:pt x="187" y="7"/>
                  </a:lnTo>
                  <a:lnTo>
                    <a:pt x="202" y="7"/>
                  </a:lnTo>
                  <a:close/>
                  <a:moveTo>
                    <a:pt x="177" y="7"/>
                  </a:moveTo>
                  <a:lnTo>
                    <a:pt x="178" y="11"/>
                  </a:lnTo>
                  <a:lnTo>
                    <a:pt x="162" y="11"/>
                  </a:lnTo>
                  <a:lnTo>
                    <a:pt x="161" y="7"/>
                  </a:lnTo>
                  <a:lnTo>
                    <a:pt x="177" y="7"/>
                  </a:lnTo>
                  <a:close/>
                  <a:moveTo>
                    <a:pt x="155" y="7"/>
                  </a:moveTo>
                  <a:lnTo>
                    <a:pt x="155" y="11"/>
                  </a:lnTo>
                  <a:lnTo>
                    <a:pt x="135" y="11"/>
                  </a:lnTo>
                  <a:lnTo>
                    <a:pt x="135" y="7"/>
                  </a:lnTo>
                  <a:lnTo>
                    <a:pt x="155" y="7"/>
                  </a:lnTo>
                  <a:close/>
                  <a:moveTo>
                    <a:pt x="129" y="7"/>
                  </a:moveTo>
                  <a:lnTo>
                    <a:pt x="128" y="11"/>
                  </a:lnTo>
                  <a:lnTo>
                    <a:pt x="110" y="11"/>
                  </a:lnTo>
                  <a:lnTo>
                    <a:pt x="111" y="7"/>
                  </a:lnTo>
                  <a:lnTo>
                    <a:pt x="129" y="7"/>
                  </a:lnTo>
                  <a:close/>
                  <a:moveTo>
                    <a:pt x="104" y="7"/>
                  </a:moveTo>
                  <a:lnTo>
                    <a:pt x="103" y="11"/>
                  </a:lnTo>
                  <a:lnTo>
                    <a:pt x="84" y="11"/>
                  </a:lnTo>
                  <a:lnTo>
                    <a:pt x="86" y="7"/>
                  </a:lnTo>
                  <a:lnTo>
                    <a:pt x="104" y="7"/>
                  </a:lnTo>
                  <a:close/>
                  <a:moveTo>
                    <a:pt x="77" y="7"/>
                  </a:moveTo>
                  <a:lnTo>
                    <a:pt x="76" y="11"/>
                  </a:lnTo>
                  <a:lnTo>
                    <a:pt x="58" y="11"/>
                  </a:lnTo>
                  <a:lnTo>
                    <a:pt x="61" y="7"/>
                  </a:lnTo>
                  <a:lnTo>
                    <a:pt x="77" y="7"/>
                  </a:lnTo>
                  <a:close/>
                  <a:moveTo>
                    <a:pt x="51" y="7"/>
                  </a:moveTo>
                  <a:lnTo>
                    <a:pt x="49" y="11"/>
                  </a:lnTo>
                  <a:lnTo>
                    <a:pt x="32" y="11"/>
                  </a:lnTo>
                  <a:lnTo>
                    <a:pt x="36" y="7"/>
                  </a:lnTo>
                  <a:lnTo>
                    <a:pt x="5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Oval 52"/>
          <p:cNvSpPr>
            <a:spLocks noChangeArrowheads="1"/>
          </p:cNvSpPr>
          <p:nvPr/>
        </p:nvSpPr>
        <p:spPr bwMode="auto">
          <a:xfrm>
            <a:off x="8452500" y="2274972"/>
            <a:ext cx="964084" cy="96408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705031" y="2534479"/>
            <a:ext cx="465998" cy="403213"/>
            <a:chOff x="8488819" y="1857149"/>
            <a:chExt cx="530226" cy="458788"/>
          </a:xfrm>
          <a:solidFill>
            <a:schemeClr val="bg1"/>
          </a:solidFill>
        </p:grpSpPr>
        <p:sp>
          <p:nvSpPr>
            <p:cNvPr id="58" name="Oval 53"/>
            <p:cNvSpPr>
              <a:spLocks noChangeArrowheads="1"/>
            </p:cNvSpPr>
            <p:nvPr/>
          </p:nvSpPr>
          <p:spPr bwMode="auto">
            <a:xfrm>
              <a:off x="8623757" y="1882549"/>
              <a:ext cx="144463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/>
            <p:nvPr/>
          </p:nvSpPr>
          <p:spPr bwMode="auto">
            <a:xfrm>
              <a:off x="8488819" y="2198462"/>
              <a:ext cx="528638" cy="63500"/>
            </a:xfrm>
            <a:custGeom>
              <a:avLst/>
              <a:gdLst>
                <a:gd name="T0" fmla="*/ 245 w 274"/>
                <a:gd name="T1" fmla="*/ 25 h 33"/>
                <a:gd name="T2" fmla="*/ 208 w 274"/>
                <a:gd name="T3" fmla="*/ 16 h 33"/>
                <a:gd name="T4" fmla="*/ 137 w 274"/>
                <a:gd name="T5" fmla="*/ 16 h 33"/>
                <a:gd name="T6" fmla="*/ 67 w 274"/>
                <a:gd name="T7" fmla="*/ 16 h 33"/>
                <a:gd name="T8" fmla="*/ 0 w 274"/>
                <a:gd name="T9" fmla="*/ 16 h 33"/>
                <a:gd name="T10" fmla="*/ 0 w 274"/>
                <a:gd name="T11" fmla="*/ 3 h 33"/>
                <a:gd name="T12" fmla="*/ 0 w 274"/>
                <a:gd name="T13" fmla="*/ 0 h 33"/>
                <a:gd name="T14" fmla="*/ 62 w 274"/>
                <a:gd name="T15" fmla="*/ 3 h 33"/>
                <a:gd name="T16" fmla="*/ 67 w 274"/>
                <a:gd name="T17" fmla="*/ 0 h 33"/>
                <a:gd name="T18" fmla="*/ 71 w 274"/>
                <a:gd name="T19" fmla="*/ 3 h 33"/>
                <a:gd name="T20" fmla="*/ 133 w 274"/>
                <a:gd name="T21" fmla="*/ 3 h 33"/>
                <a:gd name="T22" fmla="*/ 137 w 274"/>
                <a:gd name="T23" fmla="*/ 0 h 33"/>
                <a:gd name="T24" fmla="*/ 141 w 274"/>
                <a:gd name="T25" fmla="*/ 3 h 33"/>
                <a:gd name="T26" fmla="*/ 204 w 274"/>
                <a:gd name="T27" fmla="*/ 3 h 33"/>
                <a:gd name="T28" fmla="*/ 208 w 274"/>
                <a:gd name="T29" fmla="*/ 0 h 33"/>
                <a:gd name="T30" fmla="*/ 212 w 274"/>
                <a:gd name="T31" fmla="*/ 3 h 33"/>
                <a:gd name="T32" fmla="*/ 274 w 274"/>
                <a:gd name="T33" fmla="*/ 0 h 33"/>
                <a:gd name="T34" fmla="*/ 274 w 274"/>
                <a:gd name="T35" fmla="*/ 16 h 33"/>
                <a:gd name="T36" fmla="*/ 245 w 274"/>
                <a:gd name="T3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" h="33">
                  <a:moveTo>
                    <a:pt x="245" y="25"/>
                  </a:moveTo>
                  <a:cubicBezTo>
                    <a:pt x="230" y="25"/>
                    <a:pt x="217" y="20"/>
                    <a:pt x="208" y="16"/>
                  </a:cubicBezTo>
                  <a:cubicBezTo>
                    <a:pt x="181" y="31"/>
                    <a:pt x="153" y="24"/>
                    <a:pt x="137" y="16"/>
                  </a:cubicBezTo>
                  <a:cubicBezTo>
                    <a:pt x="111" y="31"/>
                    <a:pt x="82" y="24"/>
                    <a:pt x="67" y="16"/>
                  </a:cubicBezTo>
                  <a:cubicBezTo>
                    <a:pt x="37" y="33"/>
                    <a:pt x="13" y="24"/>
                    <a:pt x="0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2" y="23"/>
                    <a:pt x="62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2" y="4"/>
                    <a:pt x="103" y="23"/>
                    <a:pt x="133" y="3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74" y="23"/>
                    <a:pt x="204" y="3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3" y="4"/>
                    <a:pt x="245" y="20"/>
                    <a:pt x="274" y="0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62" y="24"/>
                    <a:pt x="257" y="25"/>
                    <a:pt x="245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8488819" y="2252437"/>
              <a:ext cx="528638" cy="63500"/>
            </a:xfrm>
            <a:custGeom>
              <a:avLst/>
              <a:gdLst>
                <a:gd name="T0" fmla="*/ 245 w 274"/>
                <a:gd name="T1" fmla="*/ 25 h 33"/>
                <a:gd name="T2" fmla="*/ 208 w 274"/>
                <a:gd name="T3" fmla="*/ 16 h 33"/>
                <a:gd name="T4" fmla="*/ 137 w 274"/>
                <a:gd name="T5" fmla="*/ 16 h 33"/>
                <a:gd name="T6" fmla="*/ 67 w 274"/>
                <a:gd name="T7" fmla="*/ 16 h 33"/>
                <a:gd name="T8" fmla="*/ 0 w 274"/>
                <a:gd name="T9" fmla="*/ 16 h 33"/>
                <a:gd name="T10" fmla="*/ 0 w 274"/>
                <a:gd name="T11" fmla="*/ 3 h 33"/>
                <a:gd name="T12" fmla="*/ 0 w 274"/>
                <a:gd name="T13" fmla="*/ 0 h 33"/>
                <a:gd name="T14" fmla="*/ 62 w 274"/>
                <a:gd name="T15" fmla="*/ 3 h 33"/>
                <a:gd name="T16" fmla="*/ 67 w 274"/>
                <a:gd name="T17" fmla="*/ 0 h 33"/>
                <a:gd name="T18" fmla="*/ 71 w 274"/>
                <a:gd name="T19" fmla="*/ 3 h 33"/>
                <a:gd name="T20" fmla="*/ 133 w 274"/>
                <a:gd name="T21" fmla="*/ 3 h 33"/>
                <a:gd name="T22" fmla="*/ 137 w 274"/>
                <a:gd name="T23" fmla="*/ 0 h 33"/>
                <a:gd name="T24" fmla="*/ 141 w 274"/>
                <a:gd name="T25" fmla="*/ 3 h 33"/>
                <a:gd name="T26" fmla="*/ 204 w 274"/>
                <a:gd name="T27" fmla="*/ 3 h 33"/>
                <a:gd name="T28" fmla="*/ 208 w 274"/>
                <a:gd name="T29" fmla="*/ 0 h 33"/>
                <a:gd name="T30" fmla="*/ 212 w 274"/>
                <a:gd name="T31" fmla="*/ 3 h 33"/>
                <a:gd name="T32" fmla="*/ 274 w 274"/>
                <a:gd name="T33" fmla="*/ 0 h 33"/>
                <a:gd name="T34" fmla="*/ 274 w 274"/>
                <a:gd name="T35" fmla="*/ 16 h 33"/>
                <a:gd name="T36" fmla="*/ 245 w 274"/>
                <a:gd name="T3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" h="33">
                  <a:moveTo>
                    <a:pt x="245" y="25"/>
                  </a:moveTo>
                  <a:cubicBezTo>
                    <a:pt x="230" y="25"/>
                    <a:pt x="217" y="20"/>
                    <a:pt x="208" y="16"/>
                  </a:cubicBezTo>
                  <a:cubicBezTo>
                    <a:pt x="181" y="31"/>
                    <a:pt x="153" y="24"/>
                    <a:pt x="137" y="16"/>
                  </a:cubicBezTo>
                  <a:cubicBezTo>
                    <a:pt x="111" y="31"/>
                    <a:pt x="82" y="24"/>
                    <a:pt x="67" y="16"/>
                  </a:cubicBezTo>
                  <a:cubicBezTo>
                    <a:pt x="37" y="33"/>
                    <a:pt x="13" y="24"/>
                    <a:pt x="0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2" y="23"/>
                    <a:pt x="62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2" y="4"/>
                    <a:pt x="103" y="23"/>
                    <a:pt x="133" y="3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74" y="23"/>
                    <a:pt x="204" y="3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3" y="4"/>
                    <a:pt x="245" y="20"/>
                    <a:pt x="274" y="0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62" y="24"/>
                    <a:pt x="257" y="25"/>
                    <a:pt x="245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8526919" y="2050824"/>
              <a:ext cx="339725" cy="166688"/>
            </a:xfrm>
            <a:custGeom>
              <a:avLst/>
              <a:gdLst>
                <a:gd name="T0" fmla="*/ 30 w 176"/>
                <a:gd name="T1" fmla="*/ 72 h 86"/>
                <a:gd name="T2" fmla="*/ 30 w 176"/>
                <a:gd name="T3" fmla="*/ 42 h 86"/>
                <a:gd name="T4" fmla="*/ 40 w 176"/>
                <a:gd name="T5" fmla="*/ 42 h 86"/>
                <a:gd name="T6" fmla="*/ 40 w 176"/>
                <a:gd name="T7" fmla="*/ 67 h 86"/>
                <a:gd name="T8" fmla="*/ 42 w 176"/>
                <a:gd name="T9" fmla="*/ 66 h 86"/>
                <a:gd name="T10" fmla="*/ 47 w 176"/>
                <a:gd name="T11" fmla="*/ 63 h 86"/>
                <a:gd name="T12" fmla="*/ 51 w 176"/>
                <a:gd name="T13" fmla="*/ 66 h 86"/>
                <a:gd name="T14" fmla="*/ 113 w 176"/>
                <a:gd name="T15" fmla="*/ 66 h 86"/>
                <a:gd name="T16" fmla="*/ 117 w 176"/>
                <a:gd name="T17" fmla="*/ 63 h 86"/>
                <a:gd name="T18" fmla="*/ 121 w 176"/>
                <a:gd name="T19" fmla="*/ 66 h 86"/>
                <a:gd name="T20" fmla="*/ 135 w 176"/>
                <a:gd name="T21" fmla="*/ 72 h 86"/>
                <a:gd name="T22" fmla="*/ 135 w 176"/>
                <a:gd name="T23" fmla="*/ 42 h 86"/>
                <a:gd name="T24" fmla="*/ 145 w 176"/>
                <a:gd name="T25" fmla="*/ 42 h 86"/>
                <a:gd name="T26" fmla="*/ 145 w 176"/>
                <a:gd name="T27" fmla="*/ 75 h 86"/>
                <a:gd name="T28" fmla="*/ 176 w 176"/>
                <a:gd name="T29" fmla="*/ 70 h 86"/>
                <a:gd name="T30" fmla="*/ 176 w 176"/>
                <a:gd name="T31" fmla="*/ 41 h 86"/>
                <a:gd name="T32" fmla="*/ 135 w 176"/>
                <a:gd name="T33" fmla="*/ 0 h 86"/>
                <a:gd name="T34" fmla="*/ 40 w 176"/>
                <a:gd name="T35" fmla="*/ 0 h 86"/>
                <a:gd name="T36" fmla="*/ 0 w 176"/>
                <a:gd name="T37" fmla="*/ 41 h 86"/>
                <a:gd name="T38" fmla="*/ 0 w 176"/>
                <a:gd name="T39" fmla="*/ 72 h 86"/>
                <a:gd name="T40" fmla="*/ 30 w 176"/>
                <a:gd name="T41" fmla="*/ 7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86">
                  <a:moveTo>
                    <a:pt x="30" y="7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2" y="66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7"/>
                    <a:pt x="83" y="86"/>
                    <a:pt x="113" y="66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21" y="66"/>
                    <a:pt x="121" y="66"/>
                    <a:pt x="121" y="66"/>
                  </a:cubicBezTo>
                  <a:cubicBezTo>
                    <a:pt x="122" y="66"/>
                    <a:pt x="127" y="70"/>
                    <a:pt x="135" y="7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54" y="76"/>
                    <a:pt x="165" y="75"/>
                    <a:pt x="176" y="70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176" y="19"/>
                    <a:pt x="158" y="0"/>
                    <a:pt x="13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" y="75"/>
                    <a:pt x="19" y="76"/>
                    <a:pt x="30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8879344" y="1857149"/>
              <a:ext cx="76200" cy="288925"/>
            </a:xfrm>
            <a:custGeom>
              <a:avLst/>
              <a:gdLst>
                <a:gd name="T0" fmla="*/ 23 w 40"/>
                <a:gd name="T1" fmla="*/ 72 h 149"/>
                <a:gd name="T2" fmla="*/ 8 w 40"/>
                <a:gd name="T3" fmla="*/ 42 h 149"/>
                <a:gd name="T4" fmla="*/ 27 w 40"/>
                <a:gd name="T5" fmla="*/ 6 h 149"/>
                <a:gd name="T6" fmla="*/ 22 w 40"/>
                <a:gd name="T7" fmla="*/ 0 h 149"/>
                <a:gd name="T8" fmla="*/ 0 w 40"/>
                <a:gd name="T9" fmla="*/ 42 h 149"/>
                <a:gd name="T10" fmla="*/ 17 w 40"/>
                <a:gd name="T11" fmla="*/ 77 h 149"/>
                <a:gd name="T12" fmla="*/ 32 w 40"/>
                <a:gd name="T13" fmla="*/ 107 h 149"/>
                <a:gd name="T14" fmla="*/ 13 w 40"/>
                <a:gd name="T15" fmla="*/ 143 h 149"/>
                <a:gd name="T16" fmla="*/ 18 w 40"/>
                <a:gd name="T17" fmla="*/ 149 h 149"/>
                <a:gd name="T18" fmla="*/ 40 w 40"/>
                <a:gd name="T19" fmla="*/ 107 h 149"/>
                <a:gd name="T20" fmla="*/ 23 w 40"/>
                <a:gd name="T21" fmla="*/ 7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49">
                  <a:moveTo>
                    <a:pt x="23" y="72"/>
                  </a:moveTo>
                  <a:cubicBezTo>
                    <a:pt x="13" y="62"/>
                    <a:pt x="8" y="52"/>
                    <a:pt x="8" y="42"/>
                  </a:cubicBezTo>
                  <a:cubicBezTo>
                    <a:pt x="8" y="22"/>
                    <a:pt x="27" y="6"/>
                    <a:pt x="2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0" y="18"/>
                    <a:pt x="0" y="42"/>
                  </a:cubicBezTo>
                  <a:cubicBezTo>
                    <a:pt x="0" y="55"/>
                    <a:pt x="5" y="67"/>
                    <a:pt x="17" y="77"/>
                  </a:cubicBezTo>
                  <a:cubicBezTo>
                    <a:pt x="27" y="87"/>
                    <a:pt x="32" y="97"/>
                    <a:pt x="32" y="107"/>
                  </a:cubicBezTo>
                  <a:cubicBezTo>
                    <a:pt x="32" y="127"/>
                    <a:pt x="13" y="143"/>
                    <a:pt x="13" y="143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9" y="148"/>
                    <a:pt x="40" y="131"/>
                    <a:pt x="40" y="107"/>
                  </a:cubicBezTo>
                  <a:cubicBezTo>
                    <a:pt x="40" y="94"/>
                    <a:pt x="35" y="82"/>
                    <a:pt x="23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8941257" y="1857149"/>
              <a:ext cx="77788" cy="288925"/>
            </a:xfrm>
            <a:custGeom>
              <a:avLst/>
              <a:gdLst>
                <a:gd name="T0" fmla="*/ 23 w 41"/>
                <a:gd name="T1" fmla="*/ 72 h 149"/>
                <a:gd name="T2" fmla="*/ 8 w 41"/>
                <a:gd name="T3" fmla="*/ 42 h 149"/>
                <a:gd name="T4" fmla="*/ 27 w 41"/>
                <a:gd name="T5" fmla="*/ 6 h 149"/>
                <a:gd name="T6" fmla="*/ 22 w 41"/>
                <a:gd name="T7" fmla="*/ 0 h 149"/>
                <a:gd name="T8" fmla="*/ 0 w 41"/>
                <a:gd name="T9" fmla="*/ 42 h 149"/>
                <a:gd name="T10" fmla="*/ 17 w 41"/>
                <a:gd name="T11" fmla="*/ 77 h 149"/>
                <a:gd name="T12" fmla="*/ 32 w 41"/>
                <a:gd name="T13" fmla="*/ 107 h 149"/>
                <a:gd name="T14" fmla="*/ 13 w 41"/>
                <a:gd name="T15" fmla="*/ 143 h 149"/>
                <a:gd name="T16" fmla="*/ 18 w 41"/>
                <a:gd name="T17" fmla="*/ 149 h 149"/>
                <a:gd name="T18" fmla="*/ 40 w 41"/>
                <a:gd name="T19" fmla="*/ 107 h 149"/>
                <a:gd name="T20" fmla="*/ 23 w 41"/>
                <a:gd name="T21" fmla="*/ 7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49">
                  <a:moveTo>
                    <a:pt x="23" y="72"/>
                  </a:moveTo>
                  <a:cubicBezTo>
                    <a:pt x="13" y="62"/>
                    <a:pt x="8" y="52"/>
                    <a:pt x="8" y="42"/>
                  </a:cubicBezTo>
                  <a:cubicBezTo>
                    <a:pt x="9" y="22"/>
                    <a:pt x="27" y="6"/>
                    <a:pt x="2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1" y="18"/>
                    <a:pt x="0" y="42"/>
                  </a:cubicBezTo>
                  <a:cubicBezTo>
                    <a:pt x="0" y="55"/>
                    <a:pt x="6" y="67"/>
                    <a:pt x="17" y="77"/>
                  </a:cubicBezTo>
                  <a:cubicBezTo>
                    <a:pt x="27" y="87"/>
                    <a:pt x="32" y="97"/>
                    <a:pt x="32" y="107"/>
                  </a:cubicBezTo>
                  <a:cubicBezTo>
                    <a:pt x="32" y="127"/>
                    <a:pt x="13" y="143"/>
                    <a:pt x="13" y="143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9" y="148"/>
                    <a:pt x="40" y="131"/>
                    <a:pt x="40" y="107"/>
                  </a:cubicBezTo>
                  <a:cubicBezTo>
                    <a:pt x="41" y="94"/>
                    <a:pt x="35" y="82"/>
                    <a:pt x="23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Oval 59"/>
          <p:cNvSpPr>
            <a:spLocks noChangeArrowheads="1"/>
          </p:cNvSpPr>
          <p:nvPr/>
        </p:nvSpPr>
        <p:spPr bwMode="auto">
          <a:xfrm>
            <a:off x="10298996" y="2274972"/>
            <a:ext cx="962688" cy="96408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573851" y="2521923"/>
            <a:ext cx="404608" cy="461811"/>
            <a:chOff x="10268407" y="1842862"/>
            <a:chExt cx="460375" cy="525462"/>
          </a:xfrm>
          <a:solidFill>
            <a:schemeClr val="bg1"/>
          </a:solidFill>
        </p:grpSpPr>
        <p:sp>
          <p:nvSpPr>
            <p:cNvPr id="66" name="Freeform 60"/>
            <p:cNvSpPr/>
            <p:nvPr/>
          </p:nvSpPr>
          <p:spPr bwMode="auto">
            <a:xfrm>
              <a:off x="10284282" y="2211162"/>
              <a:ext cx="73025" cy="74613"/>
            </a:xfrm>
            <a:custGeom>
              <a:avLst/>
              <a:gdLst>
                <a:gd name="T0" fmla="*/ 17 w 38"/>
                <a:gd name="T1" fmla="*/ 0 h 38"/>
                <a:gd name="T2" fmla="*/ 3 w 38"/>
                <a:gd name="T3" fmla="*/ 14 h 38"/>
                <a:gd name="T4" fmla="*/ 3 w 38"/>
                <a:gd name="T5" fmla="*/ 26 h 38"/>
                <a:gd name="T6" fmla="*/ 13 w 38"/>
                <a:gd name="T7" fmla="*/ 35 h 38"/>
                <a:gd name="T8" fmla="*/ 24 w 38"/>
                <a:gd name="T9" fmla="*/ 35 h 38"/>
                <a:gd name="T10" fmla="*/ 38 w 38"/>
                <a:gd name="T11" fmla="*/ 21 h 38"/>
                <a:gd name="T12" fmla="*/ 17 w 3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17" y="0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8"/>
                    <a:pt x="0" y="23"/>
                    <a:pt x="3" y="2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8"/>
                    <a:pt x="21" y="38"/>
                    <a:pt x="24" y="35"/>
                  </a:cubicBezTo>
                  <a:cubicBezTo>
                    <a:pt x="38" y="21"/>
                    <a:pt x="38" y="21"/>
                    <a:pt x="38" y="21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10482719" y="1968274"/>
              <a:ext cx="122238" cy="119063"/>
            </a:xfrm>
            <a:custGeom>
              <a:avLst/>
              <a:gdLst>
                <a:gd name="T0" fmla="*/ 51 w 77"/>
                <a:gd name="T1" fmla="*/ 75 h 75"/>
                <a:gd name="T2" fmla="*/ 77 w 77"/>
                <a:gd name="T3" fmla="*/ 53 h 75"/>
                <a:gd name="T4" fmla="*/ 21 w 77"/>
                <a:gd name="T5" fmla="*/ 0 h 75"/>
                <a:gd name="T6" fmla="*/ 0 w 77"/>
                <a:gd name="T7" fmla="*/ 24 h 75"/>
                <a:gd name="T8" fmla="*/ 51 w 7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5">
                  <a:moveTo>
                    <a:pt x="51" y="75"/>
                  </a:moveTo>
                  <a:lnTo>
                    <a:pt x="77" y="53"/>
                  </a:lnTo>
                  <a:lnTo>
                    <a:pt x="21" y="0"/>
                  </a:lnTo>
                  <a:lnTo>
                    <a:pt x="0" y="24"/>
                  </a:lnTo>
                  <a:lnTo>
                    <a:pt x="5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10527169" y="1892074"/>
              <a:ext cx="150813" cy="150813"/>
            </a:xfrm>
            <a:custGeom>
              <a:avLst/>
              <a:gdLst>
                <a:gd name="T0" fmla="*/ 9 w 78"/>
                <a:gd name="T1" fmla="*/ 0 h 78"/>
                <a:gd name="T2" fmla="*/ 0 w 78"/>
                <a:gd name="T3" fmla="*/ 31 h 78"/>
                <a:gd name="T4" fmla="*/ 0 w 78"/>
                <a:gd name="T5" fmla="*/ 32 h 78"/>
                <a:gd name="T6" fmla="*/ 46 w 78"/>
                <a:gd name="T7" fmla="*/ 78 h 78"/>
                <a:gd name="T8" fmla="*/ 47 w 78"/>
                <a:gd name="T9" fmla="*/ 77 h 78"/>
                <a:gd name="T10" fmla="*/ 78 w 78"/>
                <a:gd name="T11" fmla="*/ 68 h 78"/>
                <a:gd name="T12" fmla="*/ 9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9" y="0"/>
                  </a:moveTo>
                  <a:cubicBezTo>
                    <a:pt x="3" y="9"/>
                    <a:pt x="0" y="2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8" y="78"/>
                    <a:pt x="69" y="75"/>
                    <a:pt x="78" y="68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10555744" y="1842862"/>
              <a:ext cx="173038" cy="171450"/>
            </a:xfrm>
            <a:custGeom>
              <a:avLst/>
              <a:gdLst>
                <a:gd name="T0" fmla="*/ 70 w 89"/>
                <a:gd name="T1" fmla="*/ 89 h 89"/>
                <a:gd name="T2" fmla="*/ 69 w 89"/>
                <a:gd name="T3" fmla="*/ 19 h 89"/>
                <a:gd name="T4" fmla="*/ 0 w 89"/>
                <a:gd name="T5" fmla="*/ 19 h 89"/>
                <a:gd name="T6" fmla="*/ 70 w 8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9">
                  <a:moveTo>
                    <a:pt x="70" y="89"/>
                  </a:moveTo>
                  <a:cubicBezTo>
                    <a:pt x="89" y="69"/>
                    <a:pt x="89" y="38"/>
                    <a:pt x="69" y="19"/>
                  </a:cubicBezTo>
                  <a:cubicBezTo>
                    <a:pt x="50" y="0"/>
                    <a:pt x="19" y="0"/>
                    <a:pt x="0" y="19"/>
                  </a:cubicBezTo>
                  <a:lnTo>
                    <a:pt x="70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10325557" y="2020662"/>
              <a:ext cx="227013" cy="225425"/>
            </a:xfrm>
            <a:custGeom>
              <a:avLst/>
              <a:gdLst>
                <a:gd name="T0" fmla="*/ 93 w 143"/>
                <a:gd name="T1" fmla="*/ 0 h 142"/>
                <a:gd name="T2" fmla="*/ 0 w 143"/>
                <a:gd name="T3" fmla="*/ 109 h 142"/>
                <a:gd name="T4" fmla="*/ 33 w 143"/>
                <a:gd name="T5" fmla="*/ 142 h 142"/>
                <a:gd name="T6" fmla="*/ 143 w 143"/>
                <a:gd name="T7" fmla="*/ 48 h 142"/>
                <a:gd name="T8" fmla="*/ 93 w 143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2">
                  <a:moveTo>
                    <a:pt x="93" y="0"/>
                  </a:moveTo>
                  <a:lnTo>
                    <a:pt x="0" y="109"/>
                  </a:lnTo>
                  <a:lnTo>
                    <a:pt x="33" y="142"/>
                  </a:lnTo>
                  <a:lnTo>
                    <a:pt x="143" y="48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10268407" y="2206399"/>
              <a:ext cx="420688" cy="161925"/>
            </a:xfrm>
            <a:custGeom>
              <a:avLst/>
              <a:gdLst>
                <a:gd name="T0" fmla="*/ 16 w 218"/>
                <a:gd name="T1" fmla="*/ 71 h 84"/>
                <a:gd name="T2" fmla="*/ 13 w 218"/>
                <a:gd name="T3" fmla="*/ 68 h 84"/>
                <a:gd name="T4" fmla="*/ 10 w 218"/>
                <a:gd name="T5" fmla="*/ 27 h 84"/>
                <a:gd name="T6" fmla="*/ 22 w 218"/>
                <a:gd name="T7" fmla="*/ 36 h 84"/>
                <a:gd name="T8" fmla="*/ 24 w 218"/>
                <a:gd name="T9" fmla="*/ 59 h 84"/>
                <a:gd name="T10" fmla="*/ 44 w 218"/>
                <a:gd name="T11" fmla="*/ 64 h 84"/>
                <a:gd name="T12" fmla="*/ 47 w 218"/>
                <a:gd name="T13" fmla="*/ 61 h 84"/>
                <a:gd name="T14" fmla="*/ 218 w 218"/>
                <a:gd name="T15" fmla="*/ 68 h 84"/>
                <a:gd name="T16" fmla="*/ 208 w 218"/>
                <a:gd name="T17" fmla="*/ 78 h 84"/>
                <a:gd name="T18" fmla="*/ 57 w 218"/>
                <a:gd name="T19" fmla="*/ 72 h 84"/>
                <a:gd name="T20" fmla="*/ 52 w 218"/>
                <a:gd name="T21" fmla="*/ 76 h 84"/>
                <a:gd name="T22" fmla="*/ 16 w 218"/>
                <a:gd name="T2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8" h="84">
                  <a:moveTo>
                    <a:pt x="16" y="71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0" y="52"/>
                    <a:pt x="10" y="28"/>
                    <a:pt x="10" y="2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17" y="50"/>
                    <a:pt x="24" y="59"/>
                  </a:cubicBezTo>
                  <a:cubicBezTo>
                    <a:pt x="34" y="71"/>
                    <a:pt x="42" y="66"/>
                    <a:pt x="44" y="64"/>
                  </a:cubicBezTo>
                  <a:cubicBezTo>
                    <a:pt x="45" y="64"/>
                    <a:pt x="46" y="63"/>
                    <a:pt x="47" y="61"/>
                  </a:cubicBezTo>
                  <a:cubicBezTo>
                    <a:pt x="120" y="0"/>
                    <a:pt x="180" y="31"/>
                    <a:pt x="218" y="68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135" y="6"/>
                    <a:pt x="76" y="56"/>
                    <a:pt x="57" y="72"/>
                  </a:cubicBezTo>
                  <a:cubicBezTo>
                    <a:pt x="55" y="74"/>
                    <a:pt x="53" y="75"/>
                    <a:pt x="52" y="76"/>
                  </a:cubicBezTo>
                  <a:cubicBezTo>
                    <a:pt x="40" y="84"/>
                    <a:pt x="27" y="82"/>
                    <a:pt x="16" y="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" name="Oval 66"/>
          <p:cNvSpPr>
            <a:spLocks noChangeArrowheads="1"/>
          </p:cNvSpPr>
          <p:nvPr/>
        </p:nvSpPr>
        <p:spPr bwMode="auto">
          <a:xfrm>
            <a:off x="6607399" y="3555416"/>
            <a:ext cx="964084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880858" y="3796785"/>
            <a:ext cx="465997" cy="464602"/>
            <a:chOff x="6760032" y="3590699"/>
            <a:chExt cx="530225" cy="528638"/>
          </a:xfrm>
          <a:solidFill>
            <a:schemeClr val="bg1"/>
          </a:solidFill>
        </p:grpSpPr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6760032" y="3590699"/>
              <a:ext cx="196850" cy="195263"/>
            </a:xfrm>
            <a:custGeom>
              <a:avLst/>
              <a:gdLst>
                <a:gd name="T0" fmla="*/ 51 w 102"/>
                <a:gd name="T1" fmla="*/ 0 h 101"/>
                <a:gd name="T2" fmla="*/ 0 w 102"/>
                <a:gd name="T3" fmla="*/ 51 h 101"/>
                <a:gd name="T4" fmla="*/ 51 w 102"/>
                <a:gd name="T5" fmla="*/ 101 h 101"/>
                <a:gd name="T6" fmla="*/ 102 w 102"/>
                <a:gd name="T7" fmla="*/ 51 h 101"/>
                <a:gd name="T8" fmla="*/ 51 w 102"/>
                <a:gd name="T9" fmla="*/ 0 h 101"/>
                <a:gd name="T10" fmla="*/ 51 w 102"/>
                <a:gd name="T11" fmla="*/ 74 h 101"/>
                <a:gd name="T12" fmla="*/ 27 w 102"/>
                <a:gd name="T13" fmla="*/ 51 h 101"/>
                <a:gd name="T14" fmla="*/ 51 w 102"/>
                <a:gd name="T15" fmla="*/ 27 h 101"/>
                <a:gd name="T16" fmla="*/ 75 w 102"/>
                <a:gd name="T17" fmla="*/ 51 h 101"/>
                <a:gd name="T18" fmla="*/ 51 w 102"/>
                <a:gd name="T1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1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1"/>
                    <a:pt x="51" y="101"/>
                  </a:cubicBezTo>
                  <a:cubicBezTo>
                    <a:pt x="79" y="101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moveTo>
                    <a:pt x="51" y="74"/>
                  </a:moveTo>
                  <a:cubicBezTo>
                    <a:pt x="38" y="74"/>
                    <a:pt x="27" y="64"/>
                    <a:pt x="27" y="51"/>
                  </a:cubicBezTo>
                  <a:cubicBezTo>
                    <a:pt x="27" y="38"/>
                    <a:pt x="38" y="27"/>
                    <a:pt x="51" y="27"/>
                  </a:cubicBezTo>
                  <a:cubicBezTo>
                    <a:pt x="64" y="27"/>
                    <a:pt x="75" y="38"/>
                    <a:pt x="75" y="51"/>
                  </a:cubicBezTo>
                  <a:cubicBezTo>
                    <a:pt x="75" y="64"/>
                    <a:pt x="64" y="74"/>
                    <a:pt x="51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6979107" y="3590699"/>
              <a:ext cx="195263" cy="195263"/>
            </a:xfrm>
            <a:custGeom>
              <a:avLst/>
              <a:gdLst>
                <a:gd name="T0" fmla="*/ 51 w 101"/>
                <a:gd name="T1" fmla="*/ 0 h 101"/>
                <a:gd name="T2" fmla="*/ 0 w 101"/>
                <a:gd name="T3" fmla="*/ 51 h 101"/>
                <a:gd name="T4" fmla="*/ 51 w 101"/>
                <a:gd name="T5" fmla="*/ 101 h 101"/>
                <a:gd name="T6" fmla="*/ 101 w 101"/>
                <a:gd name="T7" fmla="*/ 51 h 101"/>
                <a:gd name="T8" fmla="*/ 51 w 101"/>
                <a:gd name="T9" fmla="*/ 0 h 101"/>
                <a:gd name="T10" fmla="*/ 51 w 101"/>
                <a:gd name="T11" fmla="*/ 74 h 101"/>
                <a:gd name="T12" fmla="*/ 27 w 101"/>
                <a:gd name="T13" fmla="*/ 51 h 101"/>
                <a:gd name="T14" fmla="*/ 51 w 101"/>
                <a:gd name="T15" fmla="*/ 27 h 101"/>
                <a:gd name="T16" fmla="*/ 74 w 101"/>
                <a:gd name="T17" fmla="*/ 51 h 101"/>
                <a:gd name="T18" fmla="*/ 51 w 101"/>
                <a:gd name="T1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1"/>
                    <a:pt x="51" y="101"/>
                  </a:cubicBezTo>
                  <a:cubicBezTo>
                    <a:pt x="79" y="101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moveTo>
                    <a:pt x="51" y="74"/>
                  </a:moveTo>
                  <a:cubicBezTo>
                    <a:pt x="38" y="74"/>
                    <a:pt x="27" y="64"/>
                    <a:pt x="27" y="51"/>
                  </a:cubicBezTo>
                  <a:cubicBezTo>
                    <a:pt x="27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4"/>
                    <a:pt x="64" y="74"/>
                    <a:pt x="51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804482" y="3808187"/>
              <a:ext cx="327025" cy="185738"/>
            </a:xfrm>
            <a:custGeom>
              <a:avLst/>
              <a:gdLst>
                <a:gd name="T0" fmla="*/ 158 w 169"/>
                <a:gd name="T1" fmla="*/ 96 h 96"/>
                <a:gd name="T2" fmla="*/ 11 w 169"/>
                <a:gd name="T3" fmla="*/ 96 h 96"/>
                <a:gd name="T4" fmla="*/ 0 w 169"/>
                <a:gd name="T5" fmla="*/ 84 h 96"/>
                <a:gd name="T6" fmla="*/ 0 w 169"/>
                <a:gd name="T7" fmla="*/ 12 h 96"/>
                <a:gd name="T8" fmla="*/ 11 w 169"/>
                <a:gd name="T9" fmla="*/ 0 h 96"/>
                <a:gd name="T10" fmla="*/ 158 w 169"/>
                <a:gd name="T11" fmla="*/ 0 h 96"/>
                <a:gd name="T12" fmla="*/ 169 w 169"/>
                <a:gd name="T13" fmla="*/ 12 h 96"/>
                <a:gd name="T14" fmla="*/ 169 w 169"/>
                <a:gd name="T15" fmla="*/ 84 h 96"/>
                <a:gd name="T16" fmla="*/ 158 w 169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96">
                  <a:moveTo>
                    <a:pt x="158" y="96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4" y="0"/>
                    <a:pt x="169" y="5"/>
                    <a:pt x="169" y="12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69" y="91"/>
                    <a:pt x="164" y="96"/>
                    <a:pt x="158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7152144" y="3838349"/>
              <a:ext cx="26988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7201357" y="3793899"/>
              <a:ext cx="88900" cy="215900"/>
            </a:xfrm>
            <a:custGeom>
              <a:avLst/>
              <a:gdLst>
                <a:gd name="T0" fmla="*/ 56 w 56"/>
                <a:gd name="T1" fmla="*/ 136 h 136"/>
                <a:gd name="T2" fmla="*/ 0 w 56"/>
                <a:gd name="T3" fmla="*/ 108 h 136"/>
                <a:gd name="T4" fmla="*/ 0 w 56"/>
                <a:gd name="T5" fmla="*/ 28 h 136"/>
                <a:gd name="T6" fmla="*/ 56 w 56"/>
                <a:gd name="T7" fmla="*/ 0 h 136"/>
                <a:gd name="T8" fmla="*/ 56 w 56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6">
                  <a:moveTo>
                    <a:pt x="56" y="136"/>
                  </a:moveTo>
                  <a:lnTo>
                    <a:pt x="0" y="108"/>
                  </a:lnTo>
                  <a:lnTo>
                    <a:pt x="0" y="28"/>
                  </a:lnTo>
                  <a:lnTo>
                    <a:pt x="56" y="0"/>
                  </a:lnTo>
                  <a:lnTo>
                    <a:pt x="56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6804482" y="4016149"/>
              <a:ext cx="104775" cy="103188"/>
            </a:xfrm>
            <a:custGeom>
              <a:avLst/>
              <a:gdLst>
                <a:gd name="T0" fmla="*/ 21 w 66"/>
                <a:gd name="T1" fmla="*/ 65 h 65"/>
                <a:gd name="T2" fmla="*/ 0 w 66"/>
                <a:gd name="T3" fmla="*/ 65 h 65"/>
                <a:gd name="T4" fmla="*/ 45 w 66"/>
                <a:gd name="T5" fmla="*/ 0 h 65"/>
                <a:gd name="T6" fmla="*/ 66 w 66"/>
                <a:gd name="T7" fmla="*/ 0 h 65"/>
                <a:gd name="T8" fmla="*/ 21 w 66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5">
                  <a:moveTo>
                    <a:pt x="21" y="65"/>
                  </a:moveTo>
                  <a:lnTo>
                    <a:pt x="0" y="65"/>
                  </a:lnTo>
                  <a:lnTo>
                    <a:pt x="45" y="0"/>
                  </a:lnTo>
                  <a:lnTo>
                    <a:pt x="66" y="0"/>
                  </a:lnTo>
                  <a:lnTo>
                    <a:pt x="2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7026732" y="4016149"/>
              <a:ext cx="103188" cy="103188"/>
            </a:xfrm>
            <a:custGeom>
              <a:avLst/>
              <a:gdLst>
                <a:gd name="T0" fmla="*/ 44 w 65"/>
                <a:gd name="T1" fmla="*/ 65 h 65"/>
                <a:gd name="T2" fmla="*/ 65 w 65"/>
                <a:gd name="T3" fmla="*/ 65 h 65"/>
                <a:gd name="T4" fmla="*/ 21 w 65"/>
                <a:gd name="T5" fmla="*/ 0 h 65"/>
                <a:gd name="T6" fmla="*/ 0 w 65"/>
                <a:gd name="T7" fmla="*/ 0 h 65"/>
                <a:gd name="T8" fmla="*/ 44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4" y="65"/>
                  </a:moveTo>
                  <a:lnTo>
                    <a:pt x="65" y="65"/>
                  </a:lnTo>
                  <a:lnTo>
                    <a:pt x="21" y="0"/>
                  </a:lnTo>
                  <a:lnTo>
                    <a:pt x="0" y="0"/>
                  </a:lnTo>
                  <a:lnTo>
                    <a:pt x="4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Oval 74"/>
          <p:cNvSpPr>
            <a:spLocks noChangeArrowheads="1"/>
          </p:cNvSpPr>
          <p:nvPr/>
        </p:nvSpPr>
        <p:spPr bwMode="auto">
          <a:xfrm>
            <a:off x="8452500" y="3555416"/>
            <a:ext cx="964084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689684" y="3738187"/>
            <a:ext cx="500876" cy="537153"/>
            <a:chOff x="8471357" y="3524024"/>
            <a:chExt cx="569912" cy="611188"/>
          </a:xfrm>
          <a:solidFill>
            <a:schemeClr val="bg1"/>
          </a:solidFill>
        </p:grpSpPr>
        <p:sp>
          <p:nvSpPr>
            <p:cNvPr id="83" name="Rectangle 75"/>
            <p:cNvSpPr>
              <a:spLocks noChangeArrowheads="1"/>
            </p:cNvSpPr>
            <p:nvPr/>
          </p:nvSpPr>
          <p:spPr bwMode="auto">
            <a:xfrm>
              <a:off x="8733294" y="3524024"/>
              <a:ext cx="23813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6"/>
            <p:cNvSpPr>
              <a:spLocks noEditPoints="1"/>
            </p:cNvSpPr>
            <p:nvPr/>
          </p:nvSpPr>
          <p:spPr bwMode="auto">
            <a:xfrm>
              <a:off x="8501519" y="3612924"/>
              <a:ext cx="496888" cy="496888"/>
            </a:xfrm>
            <a:custGeom>
              <a:avLst/>
              <a:gdLst>
                <a:gd name="T0" fmla="*/ 0 w 257"/>
                <a:gd name="T1" fmla="*/ 129 h 257"/>
                <a:gd name="T2" fmla="*/ 257 w 257"/>
                <a:gd name="T3" fmla="*/ 129 h 257"/>
                <a:gd name="T4" fmla="*/ 227 w 257"/>
                <a:gd name="T5" fmla="*/ 66 h 257"/>
                <a:gd name="T6" fmla="*/ 212 w 257"/>
                <a:gd name="T7" fmla="*/ 96 h 257"/>
                <a:gd name="T8" fmla="*/ 227 w 257"/>
                <a:gd name="T9" fmla="*/ 66 h 257"/>
                <a:gd name="T10" fmla="*/ 199 w 257"/>
                <a:gd name="T11" fmla="*/ 54 h 257"/>
                <a:gd name="T12" fmla="*/ 218 w 257"/>
                <a:gd name="T13" fmla="*/ 54 h 257"/>
                <a:gd name="T14" fmla="*/ 200 w 257"/>
                <a:gd name="T15" fmla="*/ 161 h 257"/>
                <a:gd name="T16" fmla="*/ 158 w 257"/>
                <a:gd name="T17" fmla="*/ 192 h 257"/>
                <a:gd name="T18" fmla="*/ 161 w 257"/>
                <a:gd name="T19" fmla="*/ 149 h 257"/>
                <a:gd name="T20" fmla="*/ 161 w 257"/>
                <a:gd name="T21" fmla="*/ 108 h 257"/>
                <a:gd name="T22" fmla="*/ 203 w 257"/>
                <a:gd name="T23" fmla="*/ 129 h 257"/>
                <a:gd name="T24" fmla="*/ 161 w 257"/>
                <a:gd name="T25" fmla="*/ 149 h 257"/>
                <a:gd name="T26" fmla="*/ 156 w 257"/>
                <a:gd name="T27" fmla="*/ 54 h 257"/>
                <a:gd name="T28" fmla="*/ 186 w 257"/>
                <a:gd name="T29" fmla="*/ 54 h 257"/>
                <a:gd name="T30" fmla="*/ 107 w 257"/>
                <a:gd name="T31" fmla="*/ 129 h 257"/>
                <a:gd name="T32" fmla="*/ 149 w 257"/>
                <a:gd name="T33" fmla="*/ 108 h 257"/>
                <a:gd name="T34" fmla="*/ 149 w 257"/>
                <a:gd name="T35" fmla="*/ 149 h 257"/>
                <a:gd name="T36" fmla="*/ 149 w 257"/>
                <a:gd name="T37" fmla="*/ 161 h 257"/>
                <a:gd name="T38" fmla="*/ 111 w 257"/>
                <a:gd name="T39" fmla="*/ 192 h 257"/>
                <a:gd name="T40" fmla="*/ 149 w 257"/>
                <a:gd name="T41" fmla="*/ 161 h 257"/>
                <a:gd name="T42" fmla="*/ 111 w 257"/>
                <a:gd name="T43" fmla="*/ 66 h 257"/>
                <a:gd name="T44" fmla="*/ 149 w 257"/>
                <a:gd name="T45" fmla="*/ 96 h 257"/>
                <a:gd name="T46" fmla="*/ 129 w 257"/>
                <a:gd name="T47" fmla="*/ 12 h 257"/>
                <a:gd name="T48" fmla="*/ 113 w 257"/>
                <a:gd name="T49" fmla="*/ 54 h 257"/>
                <a:gd name="T50" fmla="*/ 112 w 257"/>
                <a:gd name="T51" fmla="*/ 15 h 257"/>
                <a:gd name="T52" fmla="*/ 72 w 257"/>
                <a:gd name="T53" fmla="*/ 54 h 257"/>
                <a:gd name="T54" fmla="*/ 99 w 257"/>
                <a:gd name="T55" fmla="*/ 192 h 257"/>
                <a:gd name="T56" fmla="*/ 57 w 257"/>
                <a:gd name="T57" fmla="*/ 161 h 257"/>
                <a:gd name="T58" fmla="*/ 99 w 257"/>
                <a:gd name="T59" fmla="*/ 192 h 257"/>
                <a:gd name="T60" fmla="*/ 57 w 257"/>
                <a:gd name="T61" fmla="*/ 96 h 257"/>
                <a:gd name="T62" fmla="*/ 99 w 257"/>
                <a:gd name="T63" fmla="*/ 66 h 257"/>
                <a:gd name="T64" fmla="*/ 80 w 257"/>
                <a:gd name="T65" fmla="*/ 23 h 257"/>
                <a:gd name="T66" fmla="*/ 39 w 257"/>
                <a:gd name="T67" fmla="*/ 54 h 257"/>
                <a:gd name="T68" fmla="*/ 14 w 257"/>
                <a:gd name="T69" fmla="*/ 108 h 257"/>
                <a:gd name="T70" fmla="*/ 42 w 257"/>
                <a:gd name="T71" fmla="*/ 129 h 257"/>
                <a:gd name="T72" fmla="*/ 14 w 257"/>
                <a:gd name="T73" fmla="*/ 149 h 257"/>
                <a:gd name="T74" fmla="*/ 14 w 257"/>
                <a:gd name="T75" fmla="*/ 108 h 257"/>
                <a:gd name="T76" fmla="*/ 58 w 257"/>
                <a:gd name="T77" fmla="*/ 203 h 257"/>
                <a:gd name="T78" fmla="*/ 39 w 257"/>
                <a:gd name="T79" fmla="*/ 203 h 257"/>
                <a:gd name="T80" fmla="*/ 101 w 257"/>
                <a:gd name="T81" fmla="*/ 203 h 257"/>
                <a:gd name="T82" fmla="*/ 72 w 257"/>
                <a:gd name="T83" fmla="*/ 203 h 257"/>
                <a:gd name="T84" fmla="*/ 113 w 257"/>
                <a:gd name="T85" fmla="*/ 203 h 257"/>
                <a:gd name="T86" fmla="*/ 129 w 257"/>
                <a:gd name="T87" fmla="*/ 245 h 257"/>
                <a:gd name="T88" fmla="*/ 156 w 257"/>
                <a:gd name="T89" fmla="*/ 203 h 257"/>
                <a:gd name="T90" fmla="*/ 145 w 257"/>
                <a:gd name="T91" fmla="*/ 242 h 257"/>
                <a:gd name="T92" fmla="*/ 199 w 257"/>
                <a:gd name="T93" fmla="*/ 203 h 257"/>
                <a:gd name="T94" fmla="*/ 178 w 257"/>
                <a:gd name="T95" fmla="*/ 234 h 257"/>
                <a:gd name="T96" fmla="*/ 204 w 257"/>
                <a:gd name="T97" fmla="*/ 192 h 257"/>
                <a:gd name="T98" fmla="*/ 241 w 257"/>
                <a:gd name="T99" fmla="*/ 161 h 257"/>
                <a:gd name="T100" fmla="*/ 214 w 257"/>
                <a:gd name="T101" fmla="*/ 149 h 257"/>
                <a:gd name="T102" fmla="*/ 214 w 257"/>
                <a:gd name="T103" fmla="*/ 108 h 257"/>
                <a:gd name="T104" fmla="*/ 245 w 257"/>
                <a:gd name="T105" fmla="*/ 129 h 257"/>
                <a:gd name="T106" fmla="*/ 214 w 257"/>
                <a:gd name="T107" fmla="*/ 14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7" h="257">
                  <a:moveTo>
                    <a:pt x="129" y="0"/>
                  </a:moveTo>
                  <a:cubicBezTo>
                    <a:pt x="58" y="0"/>
                    <a:pt x="0" y="58"/>
                    <a:pt x="0" y="129"/>
                  </a:cubicBezTo>
                  <a:cubicBezTo>
                    <a:pt x="0" y="199"/>
                    <a:pt x="58" y="257"/>
                    <a:pt x="129" y="257"/>
                  </a:cubicBezTo>
                  <a:cubicBezTo>
                    <a:pt x="199" y="257"/>
                    <a:pt x="257" y="199"/>
                    <a:pt x="257" y="129"/>
                  </a:cubicBezTo>
                  <a:cubicBezTo>
                    <a:pt x="257" y="58"/>
                    <a:pt x="199" y="0"/>
                    <a:pt x="129" y="0"/>
                  </a:cubicBezTo>
                  <a:moveTo>
                    <a:pt x="227" y="66"/>
                  </a:moveTo>
                  <a:cubicBezTo>
                    <a:pt x="233" y="75"/>
                    <a:pt x="237" y="85"/>
                    <a:pt x="241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0" y="85"/>
                    <a:pt x="207" y="75"/>
                    <a:pt x="204" y="66"/>
                  </a:cubicBezTo>
                  <a:lnTo>
                    <a:pt x="227" y="66"/>
                  </a:lnTo>
                  <a:close/>
                  <a:moveTo>
                    <a:pt x="218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3" y="42"/>
                    <a:pt x="186" y="31"/>
                    <a:pt x="178" y="23"/>
                  </a:cubicBezTo>
                  <a:cubicBezTo>
                    <a:pt x="193" y="30"/>
                    <a:pt x="207" y="41"/>
                    <a:pt x="218" y="54"/>
                  </a:cubicBezTo>
                  <a:moveTo>
                    <a:pt x="161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198" y="172"/>
                    <a:pt x="195" y="182"/>
                    <a:pt x="191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59" y="181"/>
                    <a:pt x="160" y="171"/>
                    <a:pt x="161" y="161"/>
                  </a:cubicBezTo>
                  <a:moveTo>
                    <a:pt x="161" y="149"/>
                  </a:moveTo>
                  <a:cubicBezTo>
                    <a:pt x="162" y="142"/>
                    <a:pt x="162" y="135"/>
                    <a:pt x="162" y="129"/>
                  </a:cubicBezTo>
                  <a:cubicBezTo>
                    <a:pt x="162" y="122"/>
                    <a:pt x="162" y="115"/>
                    <a:pt x="161" y="108"/>
                  </a:cubicBezTo>
                  <a:cubicBezTo>
                    <a:pt x="202" y="108"/>
                    <a:pt x="202" y="108"/>
                    <a:pt x="202" y="108"/>
                  </a:cubicBezTo>
                  <a:cubicBezTo>
                    <a:pt x="203" y="115"/>
                    <a:pt x="203" y="122"/>
                    <a:pt x="203" y="129"/>
                  </a:cubicBezTo>
                  <a:cubicBezTo>
                    <a:pt x="203" y="136"/>
                    <a:pt x="203" y="142"/>
                    <a:pt x="202" y="149"/>
                  </a:cubicBezTo>
                  <a:lnTo>
                    <a:pt x="161" y="149"/>
                  </a:lnTo>
                  <a:close/>
                  <a:moveTo>
                    <a:pt x="186" y="54"/>
                  </a:moveTo>
                  <a:cubicBezTo>
                    <a:pt x="156" y="54"/>
                    <a:pt x="156" y="54"/>
                    <a:pt x="156" y="54"/>
                  </a:cubicBezTo>
                  <a:cubicBezTo>
                    <a:pt x="154" y="39"/>
                    <a:pt x="150" y="25"/>
                    <a:pt x="145" y="15"/>
                  </a:cubicBezTo>
                  <a:cubicBezTo>
                    <a:pt x="161" y="21"/>
                    <a:pt x="175" y="35"/>
                    <a:pt x="186" y="54"/>
                  </a:cubicBezTo>
                  <a:moveTo>
                    <a:pt x="108" y="149"/>
                  </a:moveTo>
                  <a:cubicBezTo>
                    <a:pt x="108" y="143"/>
                    <a:pt x="107" y="136"/>
                    <a:pt x="107" y="129"/>
                  </a:cubicBezTo>
                  <a:cubicBezTo>
                    <a:pt x="107" y="121"/>
                    <a:pt x="108" y="115"/>
                    <a:pt x="108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50" y="115"/>
                    <a:pt x="150" y="121"/>
                    <a:pt x="150" y="129"/>
                  </a:cubicBezTo>
                  <a:cubicBezTo>
                    <a:pt x="150" y="136"/>
                    <a:pt x="150" y="143"/>
                    <a:pt x="149" y="149"/>
                  </a:cubicBezTo>
                  <a:lnTo>
                    <a:pt x="108" y="149"/>
                  </a:lnTo>
                  <a:close/>
                  <a:moveTo>
                    <a:pt x="149" y="161"/>
                  </a:moveTo>
                  <a:cubicBezTo>
                    <a:pt x="148" y="172"/>
                    <a:pt x="147" y="183"/>
                    <a:pt x="146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0" y="183"/>
                    <a:pt x="109" y="172"/>
                    <a:pt x="108" y="161"/>
                  </a:cubicBezTo>
                  <a:lnTo>
                    <a:pt x="149" y="161"/>
                  </a:lnTo>
                  <a:close/>
                  <a:moveTo>
                    <a:pt x="108" y="96"/>
                  </a:moveTo>
                  <a:cubicBezTo>
                    <a:pt x="109" y="85"/>
                    <a:pt x="110" y="75"/>
                    <a:pt x="111" y="66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7" y="75"/>
                    <a:pt x="148" y="85"/>
                    <a:pt x="149" y="96"/>
                  </a:cubicBezTo>
                  <a:lnTo>
                    <a:pt x="108" y="96"/>
                  </a:lnTo>
                  <a:close/>
                  <a:moveTo>
                    <a:pt x="129" y="12"/>
                  </a:moveTo>
                  <a:cubicBezTo>
                    <a:pt x="132" y="12"/>
                    <a:pt x="139" y="26"/>
                    <a:pt x="144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8" y="26"/>
                    <a:pt x="125" y="12"/>
                    <a:pt x="129" y="12"/>
                  </a:cubicBezTo>
                  <a:moveTo>
                    <a:pt x="112" y="15"/>
                  </a:moveTo>
                  <a:cubicBezTo>
                    <a:pt x="107" y="25"/>
                    <a:pt x="104" y="39"/>
                    <a:pt x="101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82" y="35"/>
                    <a:pt x="96" y="21"/>
                    <a:pt x="112" y="15"/>
                  </a:cubicBezTo>
                  <a:moveTo>
                    <a:pt x="99" y="192"/>
                  </a:moveTo>
                  <a:cubicBezTo>
                    <a:pt x="66" y="192"/>
                    <a:pt x="66" y="192"/>
                    <a:pt x="66" y="192"/>
                  </a:cubicBezTo>
                  <a:cubicBezTo>
                    <a:pt x="62" y="182"/>
                    <a:pt x="59" y="172"/>
                    <a:pt x="57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7" y="171"/>
                    <a:pt x="98" y="181"/>
                    <a:pt x="99" y="192"/>
                  </a:cubicBezTo>
                  <a:moveTo>
                    <a:pt x="97" y="96"/>
                  </a:moveTo>
                  <a:cubicBezTo>
                    <a:pt x="57" y="96"/>
                    <a:pt x="57" y="96"/>
                    <a:pt x="57" y="96"/>
                  </a:cubicBezTo>
                  <a:cubicBezTo>
                    <a:pt x="59" y="85"/>
                    <a:pt x="62" y="75"/>
                    <a:pt x="66" y="66"/>
                  </a:cubicBezTo>
                  <a:cubicBezTo>
                    <a:pt x="99" y="66"/>
                    <a:pt x="99" y="66"/>
                    <a:pt x="99" y="66"/>
                  </a:cubicBezTo>
                  <a:cubicBezTo>
                    <a:pt x="98" y="76"/>
                    <a:pt x="97" y="86"/>
                    <a:pt x="97" y="96"/>
                  </a:cubicBezTo>
                  <a:moveTo>
                    <a:pt x="80" y="23"/>
                  </a:moveTo>
                  <a:cubicBezTo>
                    <a:pt x="71" y="31"/>
                    <a:pt x="64" y="42"/>
                    <a:pt x="58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50" y="41"/>
                    <a:pt x="64" y="30"/>
                    <a:pt x="80" y="23"/>
                  </a:cubicBezTo>
                  <a:moveTo>
                    <a:pt x="14" y="108"/>
                  </a:moveTo>
                  <a:cubicBezTo>
                    <a:pt x="43" y="108"/>
                    <a:pt x="43" y="108"/>
                    <a:pt x="43" y="108"/>
                  </a:cubicBezTo>
                  <a:cubicBezTo>
                    <a:pt x="43" y="115"/>
                    <a:pt x="42" y="122"/>
                    <a:pt x="42" y="129"/>
                  </a:cubicBezTo>
                  <a:cubicBezTo>
                    <a:pt x="42" y="136"/>
                    <a:pt x="43" y="142"/>
                    <a:pt x="4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3" y="142"/>
                    <a:pt x="12" y="136"/>
                    <a:pt x="12" y="129"/>
                  </a:cubicBezTo>
                  <a:cubicBezTo>
                    <a:pt x="12" y="122"/>
                    <a:pt x="13" y="115"/>
                    <a:pt x="14" y="108"/>
                  </a:cubicBezTo>
                  <a:moveTo>
                    <a:pt x="39" y="203"/>
                  </a:moveTo>
                  <a:cubicBezTo>
                    <a:pt x="58" y="203"/>
                    <a:pt x="58" y="203"/>
                    <a:pt x="58" y="203"/>
                  </a:cubicBezTo>
                  <a:cubicBezTo>
                    <a:pt x="64" y="215"/>
                    <a:pt x="71" y="226"/>
                    <a:pt x="80" y="234"/>
                  </a:cubicBezTo>
                  <a:cubicBezTo>
                    <a:pt x="64" y="227"/>
                    <a:pt x="50" y="217"/>
                    <a:pt x="39" y="203"/>
                  </a:cubicBezTo>
                  <a:moveTo>
                    <a:pt x="72" y="203"/>
                  </a:moveTo>
                  <a:cubicBezTo>
                    <a:pt x="101" y="203"/>
                    <a:pt x="101" y="203"/>
                    <a:pt x="101" y="203"/>
                  </a:cubicBezTo>
                  <a:cubicBezTo>
                    <a:pt x="104" y="219"/>
                    <a:pt x="107" y="232"/>
                    <a:pt x="112" y="242"/>
                  </a:cubicBezTo>
                  <a:cubicBezTo>
                    <a:pt x="96" y="236"/>
                    <a:pt x="82" y="223"/>
                    <a:pt x="72" y="203"/>
                  </a:cubicBezTo>
                  <a:moveTo>
                    <a:pt x="129" y="245"/>
                  </a:moveTo>
                  <a:cubicBezTo>
                    <a:pt x="125" y="245"/>
                    <a:pt x="118" y="231"/>
                    <a:pt x="113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39" y="231"/>
                    <a:pt x="132" y="245"/>
                    <a:pt x="129" y="245"/>
                  </a:cubicBezTo>
                  <a:moveTo>
                    <a:pt x="145" y="242"/>
                  </a:moveTo>
                  <a:cubicBezTo>
                    <a:pt x="150" y="232"/>
                    <a:pt x="154" y="219"/>
                    <a:pt x="15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75" y="223"/>
                    <a:pt x="161" y="236"/>
                    <a:pt x="145" y="242"/>
                  </a:cubicBezTo>
                  <a:moveTo>
                    <a:pt x="178" y="234"/>
                  </a:moveTo>
                  <a:cubicBezTo>
                    <a:pt x="186" y="226"/>
                    <a:pt x="193" y="215"/>
                    <a:pt x="199" y="203"/>
                  </a:cubicBezTo>
                  <a:cubicBezTo>
                    <a:pt x="218" y="203"/>
                    <a:pt x="218" y="203"/>
                    <a:pt x="218" y="203"/>
                  </a:cubicBezTo>
                  <a:cubicBezTo>
                    <a:pt x="207" y="217"/>
                    <a:pt x="193" y="227"/>
                    <a:pt x="178" y="234"/>
                  </a:cubicBezTo>
                  <a:moveTo>
                    <a:pt x="227" y="192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7" y="182"/>
                    <a:pt x="210" y="172"/>
                    <a:pt x="212" y="161"/>
                  </a:cubicBezTo>
                  <a:cubicBezTo>
                    <a:pt x="241" y="161"/>
                    <a:pt x="241" y="161"/>
                    <a:pt x="241" y="161"/>
                  </a:cubicBezTo>
                  <a:cubicBezTo>
                    <a:pt x="237" y="172"/>
                    <a:pt x="233" y="182"/>
                    <a:pt x="227" y="192"/>
                  </a:cubicBezTo>
                  <a:moveTo>
                    <a:pt x="214" y="149"/>
                  </a:moveTo>
                  <a:cubicBezTo>
                    <a:pt x="215" y="142"/>
                    <a:pt x="215" y="136"/>
                    <a:pt x="215" y="129"/>
                  </a:cubicBezTo>
                  <a:cubicBezTo>
                    <a:pt x="215" y="122"/>
                    <a:pt x="215" y="115"/>
                    <a:pt x="214" y="108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5" y="115"/>
                    <a:pt x="245" y="122"/>
                    <a:pt x="245" y="129"/>
                  </a:cubicBezTo>
                  <a:cubicBezTo>
                    <a:pt x="245" y="136"/>
                    <a:pt x="245" y="142"/>
                    <a:pt x="243" y="149"/>
                  </a:cubicBezTo>
                  <a:lnTo>
                    <a:pt x="214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8968244" y="3601812"/>
              <a:ext cx="73025" cy="125413"/>
            </a:xfrm>
            <a:custGeom>
              <a:avLst/>
              <a:gdLst>
                <a:gd name="T0" fmla="*/ 19 w 38"/>
                <a:gd name="T1" fmla="*/ 0 h 65"/>
                <a:gd name="T2" fmla="*/ 19 w 38"/>
                <a:gd name="T3" fmla="*/ 0 h 65"/>
                <a:gd name="T4" fmla="*/ 1 w 38"/>
                <a:gd name="T5" fmla="*/ 33 h 65"/>
                <a:gd name="T6" fmla="*/ 0 w 38"/>
                <a:gd name="T7" fmla="*/ 33 h 65"/>
                <a:gd name="T8" fmla="*/ 19 w 38"/>
                <a:gd name="T9" fmla="*/ 65 h 65"/>
                <a:gd name="T10" fmla="*/ 19 w 38"/>
                <a:gd name="T11" fmla="*/ 65 h 65"/>
                <a:gd name="T12" fmla="*/ 38 w 38"/>
                <a:gd name="T13" fmla="*/ 33 h 65"/>
                <a:gd name="T14" fmla="*/ 38 w 38"/>
                <a:gd name="T15" fmla="*/ 33 h 65"/>
                <a:gd name="T16" fmla="*/ 19 w 3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8"/>
                    <a:pt x="13" y="33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3" y="33"/>
                    <a:pt x="19" y="47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47"/>
                    <a:pt x="25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25" y="33"/>
                    <a:pt x="19" y="18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8"/>
            <p:cNvSpPr/>
            <p:nvPr/>
          </p:nvSpPr>
          <p:spPr bwMode="auto">
            <a:xfrm>
              <a:off x="8471357" y="4009799"/>
              <a:ext cx="73025" cy="125413"/>
            </a:xfrm>
            <a:custGeom>
              <a:avLst/>
              <a:gdLst>
                <a:gd name="T0" fmla="*/ 19 w 38"/>
                <a:gd name="T1" fmla="*/ 0 h 65"/>
                <a:gd name="T2" fmla="*/ 19 w 38"/>
                <a:gd name="T3" fmla="*/ 0 h 65"/>
                <a:gd name="T4" fmla="*/ 0 w 38"/>
                <a:gd name="T5" fmla="*/ 32 h 65"/>
                <a:gd name="T6" fmla="*/ 0 w 38"/>
                <a:gd name="T7" fmla="*/ 32 h 65"/>
                <a:gd name="T8" fmla="*/ 19 w 38"/>
                <a:gd name="T9" fmla="*/ 65 h 65"/>
                <a:gd name="T10" fmla="*/ 19 w 38"/>
                <a:gd name="T11" fmla="*/ 65 h 65"/>
                <a:gd name="T12" fmla="*/ 37 w 38"/>
                <a:gd name="T13" fmla="*/ 32 h 65"/>
                <a:gd name="T14" fmla="*/ 38 w 38"/>
                <a:gd name="T15" fmla="*/ 32 h 65"/>
                <a:gd name="T16" fmla="*/ 19 w 3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8"/>
                    <a:pt x="13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32"/>
                    <a:pt x="19" y="47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47"/>
                    <a:pt x="25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25" y="32"/>
                    <a:pt x="19" y="18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7" name="Oval 79"/>
          <p:cNvSpPr>
            <a:spLocks noChangeArrowheads="1"/>
          </p:cNvSpPr>
          <p:nvPr/>
        </p:nvSpPr>
        <p:spPr bwMode="auto">
          <a:xfrm>
            <a:off x="10298996" y="3555416"/>
            <a:ext cx="962688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0"/>
          <p:cNvSpPr>
            <a:spLocks noEditPoints="1"/>
          </p:cNvSpPr>
          <p:nvPr/>
        </p:nvSpPr>
        <p:spPr bwMode="auto">
          <a:xfrm>
            <a:off x="10564084" y="3773067"/>
            <a:ext cx="435303" cy="484135"/>
          </a:xfrm>
          <a:custGeom>
            <a:avLst/>
            <a:gdLst>
              <a:gd name="T0" fmla="*/ 227 w 257"/>
              <a:gd name="T1" fmla="*/ 79 h 285"/>
              <a:gd name="T2" fmla="*/ 227 w 257"/>
              <a:gd name="T3" fmla="*/ 75 h 285"/>
              <a:gd name="T4" fmla="*/ 200 w 257"/>
              <a:gd name="T5" fmla="*/ 48 h 285"/>
              <a:gd name="T6" fmla="*/ 194 w 257"/>
              <a:gd name="T7" fmla="*/ 48 h 285"/>
              <a:gd name="T8" fmla="*/ 162 w 257"/>
              <a:gd name="T9" fmla="*/ 23 h 285"/>
              <a:gd name="T10" fmla="*/ 129 w 257"/>
              <a:gd name="T11" fmla="*/ 0 h 285"/>
              <a:gd name="T12" fmla="*/ 99 w 257"/>
              <a:gd name="T13" fmla="*/ 20 h 285"/>
              <a:gd name="T14" fmla="*/ 107 w 257"/>
              <a:gd name="T15" fmla="*/ 33 h 285"/>
              <a:gd name="T16" fmla="*/ 91 w 257"/>
              <a:gd name="T17" fmla="*/ 26 h 285"/>
              <a:gd name="T18" fmla="*/ 81 w 257"/>
              <a:gd name="T19" fmla="*/ 24 h 285"/>
              <a:gd name="T20" fmla="*/ 50 w 257"/>
              <a:gd name="T21" fmla="*/ 54 h 285"/>
              <a:gd name="T22" fmla="*/ 50 w 257"/>
              <a:gd name="T23" fmla="*/ 55 h 285"/>
              <a:gd name="T24" fmla="*/ 43 w 257"/>
              <a:gd name="T25" fmla="*/ 54 h 285"/>
              <a:gd name="T26" fmla="*/ 23 w 257"/>
              <a:gd name="T27" fmla="*/ 73 h 285"/>
              <a:gd name="T28" fmla="*/ 24 w 257"/>
              <a:gd name="T29" fmla="*/ 80 h 285"/>
              <a:gd name="T30" fmla="*/ 0 w 257"/>
              <a:gd name="T31" fmla="*/ 122 h 285"/>
              <a:gd name="T32" fmla="*/ 47 w 257"/>
              <a:gd name="T33" fmla="*/ 170 h 285"/>
              <a:gd name="T34" fmla="*/ 68 w 257"/>
              <a:gd name="T35" fmla="*/ 165 h 285"/>
              <a:gd name="T36" fmla="*/ 68 w 257"/>
              <a:gd name="T37" fmla="*/ 165 h 285"/>
              <a:gd name="T38" fmla="*/ 114 w 257"/>
              <a:gd name="T39" fmla="*/ 216 h 285"/>
              <a:gd name="T40" fmla="*/ 114 w 257"/>
              <a:gd name="T41" fmla="*/ 254 h 285"/>
              <a:gd name="T42" fmla="*/ 108 w 257"/>
              <a:gd name="T43" fmla="*/ 268 h 285"/>
              <a:gd name="T44" fmla="*/ 95 w 257"/>
              <a:gd name="T45" fmla="*/ 271 h 285"/>
              <a:gd name="T46" fmla="*/ 80 w 257"/>
              <a:gd name="T47" fmla="*/ 285 h 285"/>
              <a:gd name="T48" fmla="*/ 89 w 257"/>
              <a:gd name="T49" fmla="*/ 285 h 285"/>
              <a:gd name="T50" fmla="*/ 167 w 257"/>
              <a:gd name="T51" fmla="*/ 285 h 285"/>
              <a:gd name="T52" fmla="*/ 176 w 257"/>
              <a:gd name="T53" fmla="*/ 285 h 285"/>
              <a:gd name="T54" fmla="*/ 161 w 257"/>
              <a:gd name="T55" fmla="*/ 271 h 285"/>
              <a:gd name="T56" fmla="*/ 148 w 257"/>
              <a:gd name="T57" fmla="*/ 268 h 285"/>
              <a:gd name="T58" fmla="*/ 142 w 257"/>
              <a:gd name="T59" fmla="*/ 254 h 285"/>
              <a:gd name="T60" fmla="*/ 142 w 257"/>
              <a:gd name="T61" fmla="*/ 168 h 285"/>
              <a:gd name="T62" fmla="*/ 158 w 257"/>
              <a:gd name="T63" fmla="*/ 174 h 285"/>
              <a:gd name="T64" fmla="*/ 180 w 257"/>
              <a:gd name="T65" fmla="*/ 159 h 285"/>
              <a:gd name="T66" fmla="*/ 210 w 257"/>
              <a:gd name="T67" fmla="*/ 170 h 285"/>
              <a:gd name="T68" fmla="*/ 257 w 257"/>
              <a:gd name="T69" fmla="*/ 123 h 285"/>
              <a:gd name="T70" fmla="*/ 227 w 257"/>
              <a:gd name="T71" fmla="*/ 79 h 285"/>
              <a:gd name="T72" fmla="*/ 79 w 257"/>
              <a:gd name="T73" fmla="*/ 85 h 285"/>
              <a:gd name="T74" fmla="*/ 78 w 257"/>
              <a:gd name="T75" fmla="*/ 85 h 285"/>
              <a:gd name="T76" fmla="*/ 78 w 257"/>
              <a:gd name="T77" fmla="*/ 85 h 285"/>
              <a:gd name="T78" fmla="*/ 79 w 257"/>
              <a:gd name="T79" fmla="*/ 85 h 285"/>
              <a:gd name="T80" fmla="*/ 78 w 257"/>
              <a:gd name="T81" fmla="*/ 159 h 285"/>
              <a:gd name="T82" fmla="*/ 77 w 257"/>
              <a:gd name="T83" fmla="*/ 159 h 285"/>
              <a:gd name="T84" fmla="*/ 86 w 257"/>
              <a:gd name="T85" fmla="*/ 150 h 285"/>
              <a:gd name="T86" fmla="*/ 114 w 257"/>
              <a:gd name="T87" fmla="*/ 161 h 285"/>
              <a:gd name="T88" fmla="*/ 114 w 257"/>
              <a:gd name="T89" fmla="*/ 197 h 285"/>
              <a:gd name="T90" fmla="*/ 78 w 257"/>
              <a:gd name="T91" fmla="*/ 15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7" h="285">
                <a:moveTo>
                  <a:pt x="227" y="79"/>
                </a:moveTo>
                <a:cubicBezTo>
                  <a:pt x="227" y="78"/>
                  <a:pt x="227" y="77"/>
                  <a:pt x="227" y="75"/>
                </a:cubicBezTo>
                <a:cubicBezTo>
                  <a:pt x="227" y="60"/>
                  <a:pt x="215" y="48"/>
                  <a:pt x="200" y="48"/>
                </a:cubicBezTo>
                <a:cubicBezTo>
                  <a:pt x="198" y="48"/>
                  <a:pt x="196" y="48"/>
                  <a:pt x="194" y="48"/>
                </a:cubicBezTo>
                <a:cubicBezTo>
                  <a:pt x="190" y="34"/>
                  <a:pt x="177" y="23"/>
                  <a:pt x="162" y="23"/>
                </a:cubicBezTo>
                <a:cubicBezTo>
                  <a:pt x="157" y="10"/>
                  <a:pt x="144" y="0"/>
                  <a:pt x="129" y="0"/>
                </a:cubicBezTo>
                <a:cubicBezTo>
                  <a:pt x="115" y="0"/>
                  <a:pt x="95" y="14"/>
                  <a:pt x="99" y="20"/>
                </a:cubicBezTo>
                <a:cubicBezTo>
                  <a:pt x="103" y="27"/>
                  <a:pt x="107" y="33"/>
                  <a:pt x="107" y="33"/>
                </a:cubicBezTo>
                <a:cubicBezTo>
                  <a:pt x="91" y="26"/>
                  <a:pt x="91" y="26"/>
                  <a:pt x="91" y="26"/>
                </a:cubicBezTo>
                <a:cubicBezTo>
                  <a:pt x="88" y="25"/>
                  <a:pt x="84" y="24"/>
                  <a:pt x="81" y="24"/>
                </a:cubicBezTo>
                <a:cubicBezTo>
                  <a:pt x="64" y="24"/>
                  <a:pt x="50" y="38"/>
                  <a:pt x="50" y="54"/>
                </a:cubicBezTo>
                <a:cubicBezTo>
                  <a:pt x="50" y="55"/>
                  <a:pt x="50" y="55"/>
                  <a:pt x="50" y="55"/>
                </a:cubicBezTo>
                <a:cubicBezTo>
                  <a:pt x="48" y="54"/>
                  <a:pt x="46" y="54"/>
                  <a:pt x="43" y="54"/>
                </a:cubicBezTo>
                <a:cubicBezTo>
                  <a:pt x="32" y="54"/>
                  <a:pt x="23" y="62"/>
                  <a:pt x="23" y="73"/>
                </a:cubicBezTo>
                <a:cubicBezTo>
                  <a:pt x="23" y="76"/>
                  <a:pt x="24" y="78"/>
                  <a:pt x="24" y="80"/>
                </a:cubicBezTo>
                <a:cubicBezTo>
                  <a:pt x="10" y="88"/>
                  <a:pt x="0" y="104"/>
                  <a:pt x="0" y="122"/>
                </a:cubicBezTo>
                <a:cubicBezTo>
                  <a:pt x="0" y="148"/>
                  <a:pt x="21" y="170"/>
                  <a:pt x="47" y="170"/>
                </a:cubicBezTo>
                <a:cubicBezTo>
                  <a:pt x="55" y="170"/>
                  <a:pt x="62" y="168"/>
                  <a:pt x="68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114" y="216"/>
                  <a:pt x="114" y="216"/>
                  <a:pt x="114" y="216"/>
                </a:cubicBezTo>
                <a:cubicBezTo>
                  <a:pt x="114" y="254"/>
                  <a:pt x="114" y="254"/>
                  <a:pt x="114" y="254"/>
                </a:cubicBezTo>
                <a:cubicBezTo>
                  <a:pt x="114" y="259"/>
                  <a:pt x="111" y="266"/>
                  <a:pt x="108" y="268"/>
                </a:cubicBezTo>
                <a:cubicBezTo>
                  <a:pt x="99" y="271"/>
                  <a:pt x="99" y="271"/>
                  <a:pt x="95" y="271"/>
                </a:cubicBezTo>
                <a:cubicBezTo>
                  <a:pt x="80" y="271"/>
                  <a:pt x="80" y="285"/>
                  <a:pt x="80" y="285"/>
                </a:cubicBezTo>
                <a:cubicBezTo>
                  <a:pt x="89" y="285"/>
                  <a:pt x="89" y="285"/>
                  <a:pt x="89" y="285"/>
                </a:cubicBezTo>
                <a:cubicBezTo>
                  <a:pt x="167" y="285"/>
                  <a:pt x="167" y="285"/>
                  <a:pt x="167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76" y="285"/>
                  <a:pt x="176" y="271"/>
                  <a:pt x="161" y="271"/>
                </a:cubicBezTo>
                <a:cubicBezTo>
                  <a:pt x="157" y="271"/>
                  <a:pt x="157" y="271"/>
                  <a:pt x="148" y="268"/>
                </a:cubicBezTo>
                <a:cubicBezTo>
                  <a:pt x="145" y="266"/>
                  <a:pt x="142" y="259"/>
                  <a:pt x="142" y="254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7" y="172"/>
                  <a:pt x="152" y="174"/>
                  <a:pt x="158" y="174"/>
                </a:cubicBezTo>
                <a:cubicBezTo>
                  <a:pt x="168" y="174"/>
                  <a:pt x="176" y="168"/>
                  <a:pt x="180" y="159"/>
                </a:cubicBezTo>
                <a:cubicBezTo>
                  <a:pt x="188" y="166"/>
                  <a:pt x="199" y="170"/>
                  <a:pt x="210" y="170"/>
                </a:cubicBezTo>
                <a:cubicBezTo>
                  <a:pt x="236" y="170"/>
                  <a:pt x="257" y="149"/>
                  <a:pt x="257" y="123"/>
                </a:cubicBezTo>
                <a:cubicBezTo>
                  <a:pt x="257" y="103"/>
                  <a:pt x="244" y="86"/>
                  <a:pt x="227" y="79"/>
                </a:cubicBezTo>
                <a:moveTo>
                  <a:pt x="79" y="85"/>
                </a:moveTo>
                <a:cubicBezTo>
                  <a:pt x="79" y="85"/>
                  <a:pt x="79" y="85"/>
                  <a:pt x="78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85"/>
                  <a:pt x="78" y="85"/>
                  <a:pt x="79" y="85"/>
                </a:cubicBezTo>
                <a:moveTo>
                  <a:pt x="78" y="159"/>
                </a:moveTo>
                <a:cubicBezTo>
                  <a:pt x="77" y="159"/>
                  <a:pt x="77" y="159"/>
                  <a:pt x="77" y="159"/>
                </a:cubicBezTo>
                <a:cubicBezTo>
                  <a:pt x="81" y="156"/>
                  <a:pt x="84" y="153"/>
                  <a:pt x="86" y="150"/>
                </a:cubicBezTo>
                <a:cubicBezTo>
                  <a:pt x="94" y="156"/>
                  <a:pt x="103" y="160"/>
                  <a:pt x="114" y="161"/>
                </a:cubicBezTo>
                <a:cubicBezTo>
                  <a:pt x="114" y="197"/>
                  <a:pt x="114" y="197"/>
                  <a:pt x="114" y="19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4"/>
          <p:cNvSpPr/>
          <p:nvPr/>
        </p:nvSpPr>
        <p:spPr bwMode="auto">
          <a:xfrm>
            <a:off x="6560956" y="4795927"/>
            <a:ext cx="1057562" cy="1060351"/>
          </a:xfrm>
          <a:custGeom>
            <a:avLst/>
            <a:gdLst>
              <a:gd name="T0" fmla="*/ 110 w 622"/>
              <a:gd name="T1" fmla="*/ 110 h 622"/>
              <a:gd name="T2" fmla="*/ 511 w 622"/>
              <a:gd name="T3" fmla="*/ 110 h 622"/>
              <a:gd name="T4" fmla="*/ 511 w 622"/>
              <a:gd name="T5" fmla="*/ 511 h 622"/>
              <a:gd name="T6" fmla="*/ 110 w 622"/>
              <a:gd name="T7" fmla="*/ 511 h 622"/>
              <a:gd name="T8" fmla="*/ 110 w 622"/>
              <a:gd name="T9" fmla="*/ 11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622">
                <a:moveTo>
                  <a:pt x="110" y="110"/>
                </a:moveTo>
                <a:cubicBezTo>
                  <a:pt x="221" y="0"/>
                  <a:pt x="400" y="0"/>
                  <a:pt x="511" y="110"/>
                </a:cubicBezTo>
                <a:cubicBezTo>
                  <a:pt x="622" y="221"/>
                  <a:pt x="622" y="401"/>
                  <a:pt x="511" y="511"/>
                </a:cubicBezTo>
                <a:cubicBezTo>
                  <a:pt x="400" y="622"/>
                  <a:pt x="221" y="622"/>
                  <a:pt x="110" y="511"/>
                </a:cubicBezTo>
                <a:cubicBezTo>
                  <a:pt x="0" y="401"/>
                  <a:pt x="0" y="221"/>
                  <a:pt x="110" y="110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838601" y="5164260"/>
            <a:ext cx="517620" cy="339032"/>
            <a:chOff x="6711951" y="5229224"/>
            <a:chExt cx="588963" cy="385761"/>
          </a:xfrm>
          <a:solidFill>
            <a:schemeClr val="bg1"/>
          </a:solidFill>
        </p:grpSpPr>
        <p:sp>
          <p:nvSpPr>
            <p:cNvPr id="91" name="Freeform 85"/>
            <p:cNvSpPr>
              <a:spLocks noEditPoints="1"/>
            </p:cNvSpPr>
            <p:nvPr/>
          </p:nvSpPr>
          <p:spPr bwMode="auto">
            <a:xfrm>
              <a:off x="6765926" y="5229224"/>
              <a:ext cx="534988" cy="341312"/>
            </a:xfrm>
            <a:custGeom>
              <a:avLst/>
              <a:gdLst>
                <a:gd name="T0" fmla="*/ 241 w 277"/>
                <a:gd name="T1" fmla="*/ 17 h 176"/>
                <a:gd name="T2" fmla="*/ 230 w 277"/>
                <a:gd name="T3" fmla="*/ 17 h 176"/>
                <a:gd name="T4" fmla="*/ 230 w 277"/>
                <a:gd name="T5" fmla="*/ 14 h 176"/>
                <a:gd name="T6" fmla="*/ 216 w 277"/>
                <a:gd name="T7" fmla="*/ 0 h 176"/>
                <a:gd name="T8" fmla="*/ 14 w 277"/>
                <a:gd name="T9" fmla="*/ 0 h 176"/>
                <a:gd name="T10" fmla="*/ 0 w 277"/>
                <a:gd name="T11" fmla="*/ 14 h 176"/>
                <a:gd name="T12" fmla="*/ 62 w 277"/>
                <a:gd name="T13" fmla="*/ 175 h 176"/>
                <a:gd name="T14" fmla="*/ 63 w 277"/>
                <a:gd name="T15" fmla="*/ 176 h 176"/>
                <a:gd name="T16" fmla="*/ 166 w 277"/>
                <a:gd name="T17" fmla="*/ 176 h 176"/>
                <a:gd name="T18" fmla="*/ 208 w 277"/>
                <a:gd name="T19" fmla="*/ 122 h 176"/>
                <a:gd name="T20" fmla="*/ 234 w 277"/>
                <a:gd name="T21" fmla="*/ 122 h 176"/>
                <a:gd name="T22" fmla="*/ 277 w 277"/>
                <a:gd name="T23" fmla="*/ 68 h 176"/>
                <a:gd name="T24" fmla="*/ 241 w 277"/>
                <a:gd name="T25" fmla="*/ 17 h 176"/>
                <a:gd name="T26" fmla="*/ 231 w 277"/>
                <a:gd name="T27" fmla="*/ 108 h 176"/>
                <a:gd name="T28" fmla="*/ 213 w 277"/>
                <a:gd name="T29" fmla="*/ 108 h 176"/>
                <a:gd name="T30" fmla="*/ 228 w 277"/>
                <a:gd name="T31" fmla="*/ 31 h 176"/>
                <a:gd name="T32" fmla="*/ 236 w 277"/>
                <a:gd name="T33" fmla="*/ 31 h 176"/>
                <a:gd name="T34" fmla="*/ 263 w 277"/>
                <a:gd name="T35" fmla="*/ 68 h 176"/>
                <a:gd name="T36" fmla="*/ 231 w 277"/>
                <a:gd name="T37" fmla="*/ 10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7" h="176">
                  <a:moveTo>
                    <a:pt x="241" y="17"/>
                  </a:moveTo>
                  <a:cubicBezTo>
                    <a:pt x="230" y="17"/>
                    <a:pt x="230" y="17"/>
                    <a:pt x="230" y="17"/>
                  </a:cubicBezTo>
                  <a:cubicBezTo>
                    <a:pt x="230" y="16"/>
                    <a:pt x="230" y="15"/>
                    <a:pt x="230" y="14"/>
                  </a:cubicBezTo>
                  <a:cubicBezTo>
                    <a:pt x="230" y="6"/>
                    <a:pt x="224" y="0"/>
                    <a:pt x="2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8" y="146"/>
                    <a:pt x="62" y="175"/>
                  </a:cubicBezTo>
                  <a:cubicBezTo>
                    <a:pt x="62" y="176"/>
                    <a:pt x="63" y="176"/>
                    <a:pt x="63" y="176"/>
                  </a:cubicBezTo>
                  <a:cubicBezTo>
                    <a:pt x="166" y="176"/>
                    <a:pt x="166" y="176"/>
                    <a:pt x="166" y="176"/>
                  </a:cubicBezTo>
                  <a:cubicBezTo>
                    <a:pt x="166" y="176"/>
                    <a:pt x="189" y="167"/>
                    <a:pt x="208" y="122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74" y="111"/>
                    <a:pt x="277" y="68"/>
                    <a:pt x="277" y="68"/>
                  </a:cubicBezTo>
                  <a:cubicBezTo>
                    <a:pt x="276" y="24"/>
                    <a:pt x="241" y="17"/>
                    <a:pt x="241" y="17"/>
                  </a:cubicBezTo>
                  <a:moveTo>
                    <a:pt x="231" y="108"/>
                  </a:moveTo>
                  <a:cubicBezTo>
                    <a:pt x="213" y="108"/>
                    <a:pt x="213" y="108"/>
                    <a:pt x="213" y="108"/>
                  </a:cubicBezTo>
                  <a:cubicBezTo>
                    <a:pt x="219" y="88"/>
                    <a:pt x="225" y="63"/>
                    <a:pt x="228" y="31"/>
                  </a:cubicBezTo>
                  <a:cubicBezTo>
                    <a:pt x="236" y="31"/>
                    <a:pt x="236" y="31"/>
                    <a:pt x="236" y="31"/>
                  </a:cubicBezTo>
                  <a:cubicBezTo>
                    <a:pt x="236" y="31"/>
                    <a:pt x="262" y="36"/>
                    <a:pt x="263" y="68"/>
                  </a:cubicBezTo>
                  <a:cubicBezTo>
                    <a:pt x="263" y="68"/>
                    <a:pt x="261" y="100"/>
                    <a:pt x="231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6711951" y="5587998"/>
              <a:ext cx="552450" cy="26987"/>
            </a:xfrm>
            <a:custGeom>
              <a:avLst/>
              <a:gdLst>
                <a:gd name="T0" fmla="*/ 276 w 286"/>
                <a:gd name="T1" fmla="*/ 14 h 14"/>
                <a:gd name="T2" fmla="*/ 11 w 286"/>
                <a:gd name="T3" fmla="*/ 14 h 14"/>
                <a:gd name="T4" fmla="*/ 2 w 286"/>
                <a:gd name="T5" fmla="*/ 0 h 14"/>
                <a:gd name="T6" fmla="*/ 284 w 286"/>
                <a:gd name="T7" fmla="*/ 0 h 14"/>
                <a:gd name="T8" fmla="*/ 276 w 2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4">
                  <a:moveTo>
                    <a:pt x="276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8" y="14"/>
                    <a:pt x="0" y="0"/>
                    <a:pt x="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86" y="0"/>
                    <a:pt x="278" y="14"/>
                    <a:pt x="27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3" name="Oval 87"/>
          <p:cNvSpPr>
            <a:spLocks noChangeArrowheads="1"/>
          </p:cNvSpPr>
          <p:nvPr/>
        </p:nvSpPr>
        <p:spPr bwMode="auto">
          <a:xfrm>
            <a:off x="8452099" y="4841968"/>
            <a:ext cx="964084" cy="96687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8671145" y="5102871"/>
            <a:ext cx="538547" cy="419955"/>
            <a:chOff x="8450263" y="5159374"/>
            <a:chExt cx="612775" cy="477837"/>
          </a:xfrm>
          <a:solidFill>
            <a:schemeClr val="bg1"/>
          </a:solidFill>
        </p:grpSpPr>
        <p:sp>
          <p:nvSpPr>
            <p:cNvPr id="95" name="Freeform 88"/>
            <p:cNvSpPr/>
            <p:nvPr/>
          </p:nvSpPr>
          <p:spPr bwMode="auto">
            <a:xfrm>
              <a:off x="8594726" y="5159374"/>
              <a:ext cx="312738" cy="125412"/>
            </a:xfrm>
            <a:custGeom>
              <a:avLst/>
              <a:gdLst>
                <a:gd name="T0" fmla="*/ 155 w 162"/>
                <a:gd name="T1" fmla="*/ 56 h 65"/>
                <a:gd name="T2" fmla="*/ 147 w 162"/>
                <a:gd name="T3" fmla="*/ 56 h 65"/>
                <a:gd name="T4" fmla="*/ 90 w 162"/>
                <a:gd name="T5" fmla="*/ 31 h 65"/>
                <a:gd name="T6" fmla="*/ 98 w 162"/>
                <a:gd name="T7" fmla="*/ 17 h 65"/>
                <a:gd name="T8" fmla="*/ 81 w 162"/>
                <a:gd name="T9" fmla="*/ 0 h 65"/>
                <a:gd name="T10" fmla="*/ 64 w 162"/>
                <a:gd name="T11" fmla="*/ 17 h 65"/>
                <a:gd name="T12" fmla="*/ 72 w 162"/>
                <a:gd name="T13" fmla="*/ 31 h 65"/>
                <a:gd name="T14" fmla="*/ 14 w 162"/>
                <a:gd name="T15" fmla="*/ 56 h 65"/>
                <a:gd name="T16" fmla="*/ 7 w 162"/>
                <a:gd name="T17" fmla="*/ 56 h 65"/>
                <a:gd name="T18" fmla="*/ 0 w 162"/>
                <a:gd name="T19" fmla="*/ 61 h 65"/>
                <a:gd name="T20" fmla="*/ 0 w 162"/>
                <a:gd name="T21" fmla="*/ 65 h 65"/>
                <a:gd name="T22" fmla="*/ 162 w 162"/>
                <a:gd name="T23" fmla="*/ 65 h 65"/>
                <a:gd name="T24" fmla="*/ 162 w 162"/>
                <a:gd name="T25" fmla="*/ 61 h 65"/>
                <a:gd name="T26" fmla="*/ 155 w 162"/>
                <a:gd name="T2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65">
                  <a:moveTo>
                    <a:pt x="155" y="56"/>
                  </a:moveTo>
                  <a:cubicBezTo>
                    <a:pt x="147" y="56"/>
                    <a:pt x="147" y="56"/>
                    <a:pt x="147" y="56"/>
                  </a:cubicBezTo>
                  <a:cubicBezTo>
                    <a:pt x="139" y="43"/>
                    <a:pt x="117" y="33"/>
                    <a:pt x="90" y="31"/>
                  </a:cubicBezTo>
                  <a:cubicBezTo>
                    <a:pt x="95" y="28"/>
                    <a:pt x="98" y="23"/>
                    <a:pt x="98" y="17"/>
                  </a:cubicBezTo>
                  <a:cubicBezTo>
                    <a:pt x="98" y="8"/>
                    <a:pt x="90" y="0"/>
                    <a:pt x="81" y="0"/>
                  </a:cubicBezTo>
                  <a:cubicBezTo>
                    <a:pt x="72" y="0"/>
                    <a:pt x="64" y="8"/>
                    <a:pt x="64" y="17"/>
                  </a:cubicBezTo>
                  <a:cubicBezTo>
                    <a:pt x="64" y="23"/>
                    <a:pt x="67" y="28"/>
                    <a:pt x="72" y="31"/>
                  </a:cubicBezTo>
                  <a:cubicBezTo>
                    <a:pt x="45" y="33"/>
                    <a:pt x="23" y="43"/>
                    <a:pt x="14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4" y="56"/>
                    <a:pt x="0" y="58"/>
                    <a:pt x="0" y="6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58"/>
                    <a:pt x="158" y="56"/>
                    <a:pt x="155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8450263" y="5307011"/>
              <a:ext cx="612775" cy="330200"/>
            </a:xfrm>
            <a:custGeom>
              <a:avLst/>
              <a:gdLst>
                <a:gd name="T0" fmla="*/ 308 w 317"/>
                <a:gd name="T1" fmla="*/ 18 h 170"/>
                <a:gd name="T2" fmla="*/ 283 w 317"/>
                <a:gd name="T3" fmla="*/ 4 h 170"/>
                <a:gd name="T4" fmla="*/ 242 w 317"/>
                <a:gd name="T5" fmla="*/ 25 h 170"/>
                <a:gd name="T6" fmla="*/ 227 w 317"/>
                <a:gd name="T7" fmla="*/ 13 h 170"/>
                <a:gd name="T8" fmla="*/ 228 w 317"/>
                <a:gd name="T9" fmla="*/ 7 h 170"/>
                <a:gd name="T10" fmla="*/ 221 w 317"/>
                <a:gd name="T11" fmla="*/ 0 h 170"/>
                <a:gd name="T12" fmla="*/ 197 w 317"/>
                <a:gd name="T13" fmla="*/ 0 h 170"/>
                <a:gd name="T14" fmla="*/ 112 w 317"/>
                <a:gd name="T15" fmla="*/ 0 h 170"/>
                <a:gd name="T16" fmla="*/ 89 w 317"/>
                <a:gd name="T17" fmla="*/ 0 h 170"/>
                <a:gd name="T18" fmla="*/ 82 w 317"/>
                <a:gd name="T19" fmla="*/ 7 h 170"/>
                <a:gd name="T20" fmla="*/ 82 w 317"/>
                <a:gd name="T21" fmla="*/ 13 h 170"/>
                <a:gd name="T22" fmla="*/ 53 w 317"/>
                <a:gd name="T23" fmla="*/ 41 h 170"/>
                <a:gd name="T24" fmla="*/ 52 w 317"/>
                <a:gd name="T25" fmla="*/ 40 h 170"/>
                <a:gd name="T26" fmla="*/ 27 w 317"/>
                <a:gd name="T27" fmla="*/ 9 h 170"/>
                <a:gd name="T28" fmla="*/ 0 w 317"/>
                <a:gd name="T29" fmla="*/ 9 h 170"/>
                <a:gd name="T30" fmla="*/ 26 w 317"/>
                <a:gd name="T31" fmla="*/ 56 h 170"/>
                <a:gd name="T32" fmla="*/ 41 w 317"/>
                <a:gd name="T33" fmla="*/ 85 h 170"/>
                <a:gd name="T34" fmla="*/ 41 w 317"/>
                <a:gd name="T35" fmla="*/ 85 h 170"/>
                <a:gd name="T36" fmla="*/ 94 w 317"/>
                <a:gd name="T37" fmla="*/ 153 h 170"/>
                <a:gd name="T38" fmla="*/ 95 w 317"/>
                <a:gd name="T39" fmla="*/ 163 h 170"/>
                <a:gd name="T40" fmla="*/ 102 w 317"/>
                <a:gd name="T41" fmla="*/ 170 h 170"/>
                <a:gd name="T42" fmla="*/ 207 w 317"/>
                <a:gd name="T43" fmla="*/ 170 h 170"/>
                <a:gd name="T44" fmla="*/ 214 w 317"/>
                <a:gd name="T45" fmla="*/ 163 h 170"/>
                <a:gd name="T46" fmla="*/ 215 w 317"/>
                <a:gd name="T47" fmla="*/ 153 h 170"/>
                <a:gd name="T48" fmla="*/ 257 w 317"/>
                <a:gd name="T49" fmla="*/ 117 h 170"/>
                <a:gd name="T50" fmla="*/ 259 w 317"/>
                <a:gd name="T51" fmla="*/ 117 h 170"/>
                <a:gd name="T52" fmla="*/ 260 w 317"/>
                <a:gd name="T53" fmla="*/ 117 h 170"/>
                <a:gd name="T54" fmla="*/ 284 w 317"/>
                <a:gd name="T55" fmla="*/ 110 h 170"/>
                <a:gd name="T56" fmla="*/ 284 w 317"/>
                <a:gd name="T57" fmla="*/ 110 h 170"/>
                <a:gd name="T58" fmla="*/ 313 w 317"/>
                <a:gd name="T59" fmla="*/ 70 h 170"/>
                <a:gd name="T60" fmla="*/ 308 w 317"/>
                <a:gd name="T61" fmla="*/ 18 h 170"/>
                <a:gd name="T62" fmla="*/ 302 w 317"/>
                <a:gd name="T63" fmla="*/ 69 h 170"/>
                <a:gd name="T64" fmla="*/ 278 w 317"/>
                <a:gd name="T65" fmla="*/ 100 h 170"/>
                <a:gd name="T66" fmla="*/ 264 w 317"/>
                <a:gd name="T67" fmla="*/ 105 h 170"/>
                <a:gd name="T68" fmla="*/ 268 w 317"/>
                <a:gd name="T69" fmla="*/ 80 h 170"/>
                <a:gd name="T70" fmla="*/ 252 w 317"/>
                <a:gd name="T71" fmla="*/ 35 h 170"/>
                <a:gd name="T72" fmla="*/ 252 w 317"/>
                <a:gd name="T73" fmla="*/ 32 h 170"/>
                <a:gd name="T74" fmla="*/ 283 w 317"/>
                <a:gd name="T75" fmla="*/ 16 h 170"/>
                <a:gd name="T76" fmla="*/ 299 w 317"/>
                <a:gd name="T77" fmla="*/ 25 h 170"/>
                <a:gd name="T78" fmla="*/ 302 w 317"/>
                <a:gd name="T79" fmla="*/ 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170">
                  <a:moveTo>
                    <a:pt x="308" y="18"/>
                  </a:moveTo>
                  <a:cubicBezTo>
                    <a:pt x="301" y="9"/>
                    <a:pt x="293" y="4"/>
                    <a:pt x="283" y="4"/>
                  </a:cubicBezTo>
                  <a:cubicBezTo>
                    <a:pt x="265" y="3"/>
                    <a:pt x="247" y="20"/>
                    <a:pt x="242" y="25"/>
                  </a:cubicBezTo>
                  <a:cubicBezTo>
                    <a:pt x="238" y="21"/>
                    <a:pt x="233" y="17"/>
                    <a:pt x="227" y="13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28" y="3"/>
                    <a:pt x="225" y="0"/>
                    <a:pt x="221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5" y="0"/>
                    <a:pt x="82" y="3"/>
                    <a:pt x="82" y="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70" y="21"/>
                    <a:pt x="60" y="31"/>
                    <a:pt x="53" y="41"/>
                  </a:cubicBezTo>
                  <a:cubicBezTo>
                    <a:pt x="53" y="41"/>
                    <a:pt x="53" y="41"/>
                    <a:pt x="52" y="40"/>
                  </a:cubicBezTo>
                  <a:cubicBezTo>
                    <a:pt x="43" y="19"/>
                    <a:pt x="27" y="9"/>
                    <a:pt x="2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7" y="26"/>
                    <a:pt x="26" y="56"/>
                  </a:cubicBezTo>
                  <a:cubicBezTo>
                    <a:pt x="25" y="83"/>
                    <a:pt x="41" y="85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4" y="113"/>
                    <a:pt x="64" y="138"/>
                    <a:pt x="94" y="15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7"/>
                    <a:pt x="98" y="170"/>
                    <a:pt x="102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11" y="170"/>
                    <a:pt x="214" y="167"/>
                    <a:pt x="214" y="163"/>
                  </a:cubicBezTo>
                  <a:cubicBezTo>
                    <a:pt x="215" y="153"/>
                    <a:pt x="215" y="153"/>
                    <a:pt x="215" y="153"/>
                  </a:cubicBezTo>
                  <a:cubicBezTo>
                    <a:pt x="233" y="144"/>
                    <a:pt x="248" y="132"/>
                    <a:pt x="257" y="117"/>
                  </a:cubicBezTo>
                  <a:cubicBezTo>
                    <a:pt x="258" y="117"/>
                    <a:pt x="258" y="117"/>
                    <a:pt x="259" y="117"/>
                  </a:cubicBezTo>
                  <a:cubicBezTo>
                    <a:pt x="259" y="117"/>
                    <a:pt x="260" y="117"/>
                    <a:pt x="260" y="117"/>
                  </a:cubicBezTo>
                  <a:cubicBezTo>
                    <a:pt x="269" y="117"/>
                    <a:pt x="282" y="111"/>
                    <a:pt x="284" y="110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311" y="94"/>
                    <a:pt x="313" y="74"/>
                    <a:pt x="313" y="70"/>
                  </a:cubicBezTo>
                  <a:cubicBezTo>
                    <a:pt x="317" y="44"/>
                    <a:pt x="315" y="28"/>
                    <a:pt x="308" y="18"/>
                  </a:cubicBezTo>
                  <a:moveTo>
                    <a:pt x="302" y="69"/>
                  </a:moveTo>
                  <a:cubicBezTo>
                    <a:pt x="302" y="69"/>
                    <a:pt x="301" y="86"/>
                    <a:pt x="278" y="100"/>
                  </a:cubicBezTo>
                  <a:cubicBezTo>
                    <a:pt x="276" y="101"/>
                    <a:pt x="269" y="103"/>
                    <a:pt x="264" y="105"/>
                  </a:cubicBezTo>
                  <a:cubicBezTo>
                    <a:pt x="267" y="97"/>
                    <a:pt x="268" y="88"/>
                    <a:pt x="268" y="80"/>
                  </a:cubicBezTo>
                  <a:cubicBezTo>
                    <a:pt x="268" y="63"/>
                    <a:pt x="262" y="48"/>
                    <a:pt x="252" y="35"/>
                  </a:cubicBezTo>
                  <a:cubicBezTo>
                    <a:pt x="252" y="34"/>
                    <a:pt x="252" y="33"/>
                    <a:pt x="252" y="32"/>
                  </a:cubicBezTo>
                  <a:cubicBezTo>
                    <a:pt x="258" y="26"/>
                    <a:pt x="271" y="15"/>
                    <a:pt x="283" y="16"/>
                  </a:cubicBezTo>
                  <a:cubicBezTo>
                    <a:pt x="289" y="16"/>
                    <a:pt x="294" y="19"/>
                    <a:pt x="299" y="25"/>
                  </a:cubicBezTo>
                  <a:cubicBezTo>
                    <a:pt x="306" y="35"/>
                    <a:pt x="303" y="61"/>
                    <a:pt x="302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Oval 90"/>
          <p:cNvSpPr>
            <a:spLocks noChangeArrowheads="1"/>
          </p:cNvSpPr>
          <p:nvPr/>
        </p:nvSpPr>
        <p:spPr bwMode="auto">
          <a:xfrm>
            <a:off x="10298595" y="4841968"/>
            <a:ext cx="962688" cy="96687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1"/>
          <p:cNvSpPr>
            <a:spLocks noEditPoints="1"/>
          </p:cNvSpPr>
          <p:nvPr/>
        </p:nvSpPr>
        <p:spPr bwMode="auto">
          <a:xfrm>
            <a:off x="10583216" y="5158679"/>
            <a:ext cx="394842" cy="396237"/>
          </a:xfrm>
          <a:custGeom>
            <a:avLst/>
            <a:gdLst>
              <a:gd name="T0" fmla="*/ 125 w 232"/>
              <a:gd name="T1" fmla="*/ 128 h 232"/>
              <a:gd name="T2" fmla="*/ 125 w 232"/>
              <a:gd name="T3" fmla="*/ 116 h 232"/>
              <a:gd name="T4" fmla="*/ 229 w 232"/>
              <a:gd name="T5" fmla="*/ 12 h 232"/>
              <a:gd name="T6" fmla="*/ 231 w 232"/>
              <a:gd name="T7" fmla="*/ 4 h 232"/>
              <a:gd name="T8" fmla="*/ 224 w 232"/>
              <a:gd name="T9" fmla="*/ 0 h 232"/>
              <a:gd name="T10" fmla="*/ 8 w 232"/>
              <a:gd name="T11" fmla="*/ 0 h 232"/>
              <a:gd name="T12" fmla="*/ 2 w 232"/>
              <a:gd name="T13" fmla="*/ 4 h 232"/>
              <a:gd name="T14" fmla="*/ 3 w 232"/>
              <a:gd name="T15" fmla="*/ 12 h 232"/>
              <a:gd name="T16" fmla="*/ 107 w 232"/>
              <a:gd name="T17" fmla="*/ 116 h 232"/>
              <a:gd name="T18" fmla="*/ 107 w 232"/>
              <a:gd name="T19" fmla="*/ 128 h 232"/>
              <a:gd name="T20" fmla="*/ 107 w 232"/>
              <a:gd name="T21" fmla="*/ 205 h 232"/>
              <a:gd name="T22" fmla="*/ 94 w 232"/>
              <a:gd name="T23" fmla="*/ 218 h 232"/>
              <a:gd name="T24" fmla="*/ 62 w 232"/>
              <a:gd name="T25" fmla="*/ 218 h 232"/>
              <a:gd name="T26" fmla="*/ 55 w 232"/>
              <a:gd name="T27" fmla="*/ 225 h 232"/>
              <a:gd name="T28" fmla="*/ 55 w 232"/>
              <a:gd name="T29" fmla="*/ 225 h 232"/>
              <a:gd name="T30" fmla="*/ 62 w 232"/>
              <a:gd name="T31" fmla="*/ 232 h 232"/>
              <a:gd name="T32" fmla="*/ 171 w 232"/>
              <a:gd name="T33" fmla="*/ 232 h 232"/>
              <a:gd name="T34" fmla="*/ 177 w 232"/>
              <a:gd name="T35" fmla="*/ 225 h 232"/>
              <a:gd name="T36" fmla="*/ 177 w 232"/>
              <a:gd name="T37" fmla="*/ 225 h 232"/>
              <a:gd name="T38" fmla="*/ 171 w 232"/>
              <a:gd name="T39" fmla="*/ 218 h 232"/>
              <a:gd name="T40" fmla="*/ 138 w 232"/>
              <a:gd name="T41" fmla="*/ 218 h 232"/>
              <a:gd name="T42" fmla="*/ 125 w 232"/>
              <a:gd name="T43" fmla="*/ 205 h 232"/>
              <a:gd name="T44" fmla="*/ 125 w 232"/>
              <a:gd name="T45" fmla="*/ 128 h 232"/>
              <a:gd name="T46" fmla="*/ 128 w 232"/>
              <a:gd name="T47" fmla="*/ 92 h 232"/>
              <a:gd name="T48" fmla="*/ 115 w 232"/>
              <a:gd name="T49" fmla="*/ 79 h 232"/>
              <a:gd name="T50" fmla="*/ 128 w 232"/>
              <a:gd name="T51" fmla="*/ 65 h 232"/>
              <a:gd name="T52" fmla="*/ 142 w 232"/>
              <a:gd name="T53" fmla="*/ 79 h 232"/>
              <a:gd name="T54" fmla="*/ 128 w 232"/>
              <a:gd name="T55" fmla="*/ 92 h 232"/>
              <a:gd name="T56" fmla="*/ 24 w 232"/>
              <a:gd name="T57" fmla="*/ 13 h 232"/>
              <a:gd name="T58" fmla="*/ 208 w 232"/>
              <a:gd name="T59" fmla="*/ 13 h 232"/>
              <a:gd name="T60" fmla="*/ 167 w 232"/>
              <a:gd name="T61" fmla="*/ 51 h 232"/>
              <a:gd name="T62" fmla="*/ 65 w 232"/>
              <a:gd name="T63" fmla="*/ 51 h 232"/>
              <a:gd name="T64" fmla="*/ 24 w 232"/>
              <a:gd name="T65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25" y="128"/>
                </a:moveTo>
                <a:cubicBezTo>
                  <a:pt x="125" y="116"/>
                  <a:pt x="125" y="116"/>
                  <a:pt x="125" y="116"/>
                </a:cubicBezTo>
                <a:cubicBezTo>
                  <a:pt x="229" y="12"/>
                  <a:pt x="229" y="12"/>
                  <a:pt x="229" y="12"/>
                </a:cubicBezTo>
                <a:cubicBezTo>
                  <a:pt x="231" y="10"/>
                  <a:pt x="232" y="7"/>
                  <a:pt x="231" y="4"/>
                </a:cubicBezTo>
                <a:cubicBezTo>
                  <a:pt x="230" y="1"/>
                  <a:pt x="227" y="0"/>
                  <a:pt x="224" y="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3" y="1"/>
                  <a:pt x="2" y="4"/>
                </a:cubicBezTo>
                <a:cubicBezTo>
                  <a:pt x="0" y="7"/>
                  <a:pt x="1" y="10"/>
                  <a:pt x="3" y="12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205"/>
                  <a:pt x="107" y="205"/>
                  <a:pt x="107" y="205"/>
                </a:cubicBezTo>
                <a:cubicBezTo>
                  <a:pt x="107" y="212"/>
                  <a:pt x="101" y="218"/>
                  <a:pt x="94" y="218"/>
                </a:cubicBezTo>
                <a:cubicBezTo>
                  <a:pt x="62" y="218"/>
                  <a:pt x="62" y="218"/>
                  <a:pt x="62" y="218"/>
                </a:cubicBezTo>
                <a:cubicBezTo>
                  <a:pt x="58" y="218"/>
                  <a:pt x="55" y="221"/>
                  <a:pt x="55" y="225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55" y="229"/>
                  <a:pt x="58" y="232"/>
                  <a:pt x="62" y="232"/>
                </a:cubicBezTo>
                <a:cubicBezTo>
                  <a:pt x="171" y="232"/>
                  <a:pt x="171" y="232"/>
                  <a:pt x="171" y="232"/>
                </a:cubicBezTo>
                <a:cubicBezTo>
                  <a:pt x="174" y="232"/>
                  <a:pt x="177" y="229"/>
                  <a:pt x="177" y="225"/>
                </a:cubicBezTo>
                <a:cubicBezTo>
                  <a:pt x="177" y="225"/>
                  <a:pt x="177" y="225"/>
                  <a:pt x="177" y="225"/>
                </a:cubicBezTo>
                <a:cubicBezTo>
                  <a:pt x="177" y="221"/>
                  <a:pt x="174" y="218"/>
                  <a:pt x="171" y="218"/>
                </a:cubicBezTo>
                <a:cubicBezTo>
                  <a:pt x="138" y="218"/>
                  <a:pt x="138" y="218"/>
                  <a:pt x="138" y="218"/>
                </a:cubicBezTo>
                <a:cubicBezTo>
                  <a:pt x="131" y="218"/>
                  <a:pt x="125" y="212"/>
                  <a:pt x="125" y="205"/>
                </a:cubicBezTo>
                <a:lnTo>
                  <a:pt x="125" y="128"/>
                </a:lnTo>
                <a:close/>
                <a:moveTo>
                  <a:pt x="128" y="92"/>
                </a:moveTo>
                <a:cubicBezTo>
                  <a:pt x="121" y="92"/>
                  <a:pt x="115" y="86"/>
                  <a:pt x="115" y="79"/>
                </a:cubicBezTo>
                <a:cubicBezTo>
                  <a:pt x="115" y="72"/>
                  <a:pt x="121" y="65"/>
                  <a:pt x="128" y="65"/>
                </a:cubicBezTo>
                <a:cubicBezTo>
                  <a:pt x="135" y="65"/>
                  <a:pt x="142" y="72"/>
                  <a:pt x="142" y="79"/>
                </a:cubicBezTo>
                <a:cubicBezTo>
                  <a:pt x="142" y="86"/>
                  <a:pt x="135" y="92"/>
                  <a:pt x="128" y="92"/>
                </a:cubicBezTo>
                <a:moveTo>
                  <a:pt x="24" y="13"/>
                </a:moveTo>
                <a:cubicBezTo>
                  <a:pt x="208" y="13"/>
                  <a:pt x="208" y="13"/>
                  <a:pt x="208" y="13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65" y="51"/>
                  <a:pt x="65" y="51"/>
                  <a:pt x="65" y="51"/>
                </a:cubicBezTo>
                <a:lnTo>
                  <a:pt x="2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Oval 95"/>
          <p:cNvSpPr>
            <a:spLocks noChangeArrowheads="1"/>
          </p:cNvSpPr>
          <p:nvPr/>
        </p:nvSpPr>
        <p:spPr bwMode="auto">
          <a:xfrm>
            <a:off x="954603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6"/>
          <p:cNvSpPr>
            <a:spLocks noEditPoints="1"/>
          </p:cNvSpPr>
          <p:nvPr/>
        </p:nvSpPr>
        <p:spPr bwMode="auto">
          <a:xfrm>
            <a:off x="1279685" y="5048459"/>
            <a:ext cx="298573" cy="514829"/>
          </a:xfrm>
          <a:custGeom>
            <a:avLst/>
            <a:gdLst>
              <a:gd name="T0" fmla="*/ 76 w 176"/>
              <a:gd name="T1" fmla="*/ 71 h 302"/>
              <a:gd name="T2" fmla="*/ 73 w 176"/>
              <a:gd name="T3" fmla="*/ 31 h 302"/>
              <a:gd name="T4" fmla="*/ 73 w 176"/>
              <a:gd name="T5" fmla="*/ 31 h 302"/>
              <a:gd name="T6" fmla="*/ 73 w 176"/>
              <a:gd name="T7" fmla="*/ 31 h 302"/>
              <a:gd name="T8" fmla="*/ 5 w 176"/>
              <a:gd name="T9" fmla="*/ 0 h 302"/>
              <a:gd name="T10" fmla="*/ 0 w 176"/>
              <a:gd name="T11" fmla="*/ 12 h 302"/>
              <a:gd name="T12" fmla="*/ 60 w 176"/>
              <a:gd name="T13" fmla="*/ 39 h 302"/>
              <a:gd name="T14" fmla="*/ 63 w 176"/>
              <a:gd name="T15" fmla="*/ 71 h 302"/>
              <a:gd name="T16" fmla="*/ 8 w 176"/>
              <a:gd name="T17" fmla="*/ 71 h 302"/>
              <a:gd name="T18" fmla="*/ 25 w 176"/>
              <a:gd name="T19" fmla="*/ 289 h 302"/>
              <a:gd name="T20" fmla="*/ 38 w 176"/>
              <a:gd name="T21" fmla="*/ 302 h 302"/>
              <a:gd name="T22" fmla="*/ 147 w 176"/>
              <a:gd name="T23" fmla="*/ 302 h 302"/>
              <a:gd name="T24" fmla="*/ 160 w 176"/>
              <a:gd name="T25" fmla="*/ 289 h 302"/>
              <a:gd name="T26" fmla="*/ 176 w 176"/>
              <a:gd name="T27" fmla="*/ 71 h 302"/>
              <a:gd name="T28" fmla="*/ 76 w 176"/>
              <a:gd name="T29" fmla="*/ 71 h 302"/>
              <a:gd name="T30" fmla="*/ 26 w 176"/>
              <a:gd name="T31" fmla="*/ 135 h 302"/>
              <a:gd name="T32" fmla="*/ 22 w 176"/>
              <a:gd name="T33" fmla="*/ 85 h 302"/>
              <a:gd name="T34" fmla="*/ 64 w 176"/>
              <a:gd name="T35" fmla="*/ 85 h 302"/>
              <a:gd name="T36" fmla="*/ 70 w 176"/>
              <a:gd name="T37" fmla="*/ 146 h 302"/>
              <a:gd name="T38" fmla="*/ 26 w 176"/>
              <a:gd name="T39" fmla="*/ 135 h 302"/>
              <a:gd name="T40" fmla="*/ 157 w 176"/>
              <a:gd name="T41" fmla="*/ 155 h 302"/>
              <a:gd name="T42" fmla="*/ 120 w 176"/>
              <a:gd name="T43" fmla="*/ 148 h 302"/>
              <a:gd name="T44" fmla="*/ 83 w 176"/>
              <a:gd name="T45" fmla="*/ 147 h 302"/>
              <a:gd name="T46" fmla="*/ 78 w 176"/>
              <a:gd name="T47" fmla="*/ 85 h 302"/>
              <a:gd name="T48" fmla="*/ 163 w 176"/>
              <a:gd name="T49" fmla="*/ 85 h 302"/>
              <a:gd name="T50" fmla="*/ 157 w 176"/>
              <a:gd name="T51" fmla="*/ 155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6" h="302">
                <a:moveTo>
                  <a:pt x="76" y="71"/>
                </a:move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5" y="0"/>
                  <a:pt x="5" y="0"/>
                  <a:pt x="5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0" y="39"/>
                  <a:pt x="60" y="39"/>
                  <a:pt x="60" y="39"/>
                </a:cubicBezTo>
                <a:cubicBezTo>
                  <a:pt x="63" y="71"/>
                  <a:pt x="63" y="71"/>
                  <a:pt x="63" y="71"/>
                </a:cubicBezTo>
                <a:cubicBezTo>
                  <a:pt x="8" y="71"/>
                  <a:pt x="8" y="71"/>
                  <a:pt x="8" y="71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96"/>
                  <a:pt x="31" y="302"/>
                  <a:pt x="38" y="302"/>
                </a:cubicBezTo>
                <a:cubicBezTo>
                  <a:pt x="147" y="302"/>
                  <a:pt x="147" y="302"/>
                  <a:pt x="147" y="302"/>
                </a:cubicBezTo>
                <a:cubicBezTo>
                  <a:pt x="154" y="302"/>
                  <a:pt x="160" y="296"/>
                  <a:pt x="160" y="289"/>
                </a:cubicBezTo>
                <a:cubicBezTo>
                  <a:pt x="176" y="71"/>
                  <a:pt x="176" y="71"/>
                  <a:pt x="176" y="71"/>
                </a:cubicBezTo>
                <a:lnTo>
                  <a:pt x="76" y="71"/>
                </a:lnTo>
                <a:close/>
                <a:moveTo>
                  <a:pt x="26" y="135"/>
                </a:moveTo>
                <a:cubicBezTo>
                  <a:pt x="22" y="85"/>
                  <a:pt x="22" y="85"/>
                  <a:pt x="22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46" y="144"/>
                  <a:pt x="28" y="135"/>
                  <a:pt x="26" y="135"/>
                </a:cubicBezTo>
                <a:moveTo>
                  <a:pt x="157" y="155"/>
                </a:moveTo>
                <a:cubicBezTo>
                  <a:pt x="156" y="155"/>
                  <a:pt x="138" y="149"/>
                  <a:pt x="120" y="148"/>
                </a:cubicBezTo>
                <a:cubicBezTo>
                  <a:pt x="103" y="147"/>
                  <a:pt x="108" y="148"/>
                  <a:pt x="83" y="147"/>
                </a:cubicBezTo>
                <a:cubicBezTo>
                  <a:pt x="78" y="85"/>
                  <a:pt x="78" y="85"/>
                  <a:pt x="78" y="85"/>
                </a:cubicBezTo>
                <a:cubicBezTo>
                  <a:pt x="163" y="85"/>
                  <a:pt x="163" y="85"/>
                  <a:pt x="163" y="85"/>
                </a:cubicBezTo>
                <a:lnTo>
                  <a:pt x="157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Oval 97"/>
          <p:cNvSpPr>
            <a:spLocks noChangeArrowheads="1"/>
          </p:cNvSpPr>
          <p:nvPr/>
        </p:nvSpPr>
        <p:spPr bwMode="auto">
          <a:xfrm>
            <a:off x="2799704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031307" y="5130776"/>
            <a:ext cx="502272" cy="421350"/>
            <a:chOff x="3203575" y="5191125"/>
            <a:chExt cx="571500" cy="479425"/>
          </a:xfrm>
          <a:solidFill>
            <a:schemeClr val="bg1"/>
          </a:solidFill>
        </p:grpSpPr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3241675" y="5191125"/>
              <a:ext cx="495300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/>
            <p:nvPr/>
          </p:nvSpPr>
          <p:spPr bwMode="auto">
            <a:xfrm>
              <a:off x="3203575" y="5264150"/>
              <a:ext cx="571500" cy="147638"/>
            </a:xfrm>
            <a:custGeom>
              <a:avLst/>
              <a:gdLst>
                <a:gd name="T0" fmla="*/ 277 w 296"/>
                <a:gd name="T1" fmla="*/ 0 h 76"/>
                <a:gd name="T2" fmla="*/ 19 w 296"/>
                <a:gd name="T3" fmla="*/ 0 h 76"/>
                <a:gd name="T4" fmla="*/ 0 w 296"/>
                <a:gd name="T5" fmla="*/ 48 h 76"/>
                <a:gd name="T6" fmla="*/ 0 w 296"/>
                <a:gd name="T7" fmla="*/ 60 h 76"/>
                <a:gd name="T8" fmla="*/ 1 w 296"/>
                <a:gd name="T9" fmla="*/ 60 h 76"/>
                <a:gd name="T10" fmla="*/ 25 w 296"/>
                <a:gd name="T11" fmla="*/ 76 h 76"/>
                <a:gd name="T12" fmla="*/ 49 w 296"/>
                <a:gd name="T13" fmla="*/ 60 h 76"/>
                <a:gd name="T14" fmla="*/ 50 w 296"/>
                <a:gd name="T15" fmla="*/ 60 h 76"/>
                <a:gd name="T16" fmla="*/ 74 w 296"/>
                <a:gd name="T17" fmla="*/ 76 h 76"/>
                <a:gd name="T18" fmla="*/ 98 w 296"/>
                <a:gd name="T19" fmla="*/ 60 h 76"/>
                <a:gd name="T20" fmla="*/ 99 w 296"/>
                <a:gd name="T21" fmla="*/ 60 h 76"/>
                <a:gd name="T22" fmla="*/ 123 w 296"/>
                <a:gd name="T23" fmla="*/ 76 h 76"/>
                <a:gd name="T24" fmla="*/ 147 w 296"/>
                <a:gd name="T25" fmla="*/ 60 h 76"/>
                <a:gd name="T26" fmla="*/ 148 w 296"/>
                <a:gd name="T27" fmla="*/ 60 h 76"/>
                <a:gd name="T28" fmla="*/ 172 w 296"/>
                <a:gd name="T29" fmla="*/ 76 h 76"/>
                <a:gd name="T30" fmla="*/ 197 w 296"/>
                <a:gd name="T31" fmla="*/ 60 h 76"/>
                <a:gd name="T32" fmla="*/ 198 w 296"/>
                <a:gd name="T33" fmla="*/ 60 h 76"/>
                <a:gd name="T34" fmla="*/ 222 w 296"/>
                <a:gd name="T35" fmla="*/ 76 h 76"/>
                <a:gd name="T36" fmla="*/ 246 w 296"/>
                <a:gd name="T37" fmla="*/ 60 h 76"/>
                <a:gd name="T38" fmla="*/ 247 w 296"/>
                <a:gd name="T39" fmla="*/ 60 h 76"/>
                <a:gd name="T40" fmla="*/ 271 w 296"/>
                <a:gd name="T41" fmla="*/ 76 h 76"/>
                <a:gd name="T42" fmla="*/ 295 w 296"/>
                <a:gd name="T43" fmla="*/ 60 h 76"/>
                <a:gd name="T44" fmla="*/ 296 w 296"/>
                <a:gd name="T45" fmla="*/ 60 h 76"/>
                <a:gd name="T46" fmla="*/ 296 w 296"/>
                <a:gd name="T47" fmla="*/ 48 h 76"/>
                <a:gd name="T48" fmla="*/ 277 w 296"/>
                <a:gd name="T4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6" h="76">
                  <a:moveTo>
                    <a:pt x="27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3" y="69"/>
                    <a:pt x="13" y="76"/>
                    <a:pt x="25" y="76"/>
                  </a:cubicBezTo>
                  <a:cubicBezTo>
                    <a:pt x="36" y="76"/>
                    <a:pt x="46" y="69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69"/>
                    <a:pt x="62" y="76"/>
                    <a:pt x="74" y="76"/>
                  </a:cubicBezTo>
                  <a:cubicBezTo>
                    <a:pt x="86" y="76"/>
                    <a:pt x="96" y="69"/>
                    <a:pt x="98" y="60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1" y="69"/>
                    <a:pt x="111" y="76"/>
                    <a:pt x="123" y="76"/>
                  </a:cubicBezTo>
                  <a:cubicBezTo>
                    <a:pt x="135" y="76"/>
                    <a:pt x="145" y="69"/>
                    <a:pt x="147" y="60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51" y="69"/>
                    <a:pt x="161" y="76"/>
                    <a:pt x="172" y="76"/>
                  </a:cubicBezTo>
                  <a:cubicBezTo>
                    <a:pt x="184" y="76"/>
                    <a:pt x="194" y="69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200" y="69"/>
                    <a:pt x="210" y="76"/>
                    <a:pt x="222" y="76"/>
                  </a:cubicBezTo>
                  <a:cubicBezTo>
                    <a:pt x="234" y="76"/>
                    <a:pt x="243" y="69"/>
                    <a:pt x="246" y="60"/>
                  </a:cubicBezTo>
                  <a:cubicBezTo>
                    <a:pt x="247" y="60"/>
                    <a:pt x="247" y="60"/>
                    <a:pt x="247" y="60"/>
                  </a:cubicBezTo>
                  <a:cubicBezTo>
                    <a:pt x="249" y="69"/>
                    <a:pt x="259" y="76"/>
                    <a:pt x="271" y="76"/>
                  </a:cubicBezTo>
                  <a:cubicBezTo>
                    <a:pt x="283" y="76"/>
                    <a:pt x="293" y="69"/>
                    <a:pt x="295" y="60"/>
                  </a:cubicBezTo>
                  <a:cubicBezTo>
                    <a:pt x="296" y="60"/>
                    <a:pt x="296" y="60"/>
                    <a:pt x="296" y="60"/>
                  </a:cubicBezTo>
                  <a:cubicBezTo>
                    <a:pt x="296" y="48"/>
                    <a:pt x="296" y="48"/>
                    <a:pt x="296" y="48"/>
                  </a:cubicBez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/>
            <p:nvPr/>
          </p:nvSpPr>
          <p:spPr bwMode="auto">
            <a:xfrm>
              <a:off x="3203575" y="5429250"/>
              <a:ext cx="571500" cy="241300"/>
            </a:xfrm>
            <a:custGeom>
              <a:avLst/>
              <a:gdLst>
                <a:gd name="T0" fmla="*/ 337 w 360"/>
                <a:gd name="T1" fmla="*/ 135 h 152"/>
                <a:gd name="T2" fmla="*/ 337 w 360"/>
                <a:gd name="T3" fmla="*/ 0 h 152"/>
                <a:gd name="T4" fmla="*/ 301 w 360"/>
                <a:gd name="T5" fmla="*/ 0 h 152"/>
                <a:gd name="T6" fmla="*/ 301 w 360"/>
                <a:gd name="T7" fmla="*/ 87 h 152"/>
                <a:gd name="T8" fmla="*/ 146 w 360"/>
                <a:gd name="T9" fmla="*/ 87 h 152"/>
                <a:gd name="T10" fmla="*/ 146 w 360"/>
                <a:gd name="T11" fmla="*/ 0 h 152"/>
                <a:gd name="T12" fmla="*/ 127 w 360"/>
                <a:gd name="T13" fmla="*/ 0 h 152"/>
                <a:gd name="T14" fmla="*/ 127 w 360"/>
                <a:gd name="T15" fmla="*/ 135 h 152"/>
                <a:gd name="T16" fmla="*/ 59 w 360"/>
                <a:gd name="T17" fmla="*/ 135 h 152"/>
                <a:gd name="T18" fmla="*/ 59 w 360"/>
                <a:gd name="T19" fmla="*/ 0 h 152"/>
                <a:gd name="T20" fmla="*/ 24 w 360"/>
                <a:gd name="T21" fmla="*/ 0 h 152"/>
                <a:gd name="T22" fmla="*/ 24 w 360"/>
                <a:gd name="T23" fmla="*/ 135 h 152"/>
                <a:gd name="T24" fmla="*/ 0 w 360"/>
                <a:gd name="T25" fmla="*/ 135 h 152"/>
                <a:gd name="T26" fmla="*/ 0 w 360"/>
                <a:gd name="T27" fmla="*/ 152 h 152"/>
                <a:gd name="T28" fmla="*/ 360 w 360"/>
                <a:gd name="T29" fmla="*/ 152 h 152"/>
                <a:gd name="T30" fmla="*/ 360 w 360"/>
                <a:gd name="T31" fmla="*/ 135 h 152"/>
                <a:gd name="T32" fmla="*/ 337 w 360"/>
                <a:gd name="T33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152">
                  <a:moveTo>
                    <a:pt x="337" y="135"/>
                  </a:moveTo>
                  <a:lnTo>
                    <a:pt x="337" y="0"/>
                  </a:lnTo>
                  <a:lnTo>
                    <a:pt x="301" y="0"/>
                  </a:lnTo>
                  <a:lnTo>
                    <a:pt x="301" y="87"/>
                  </a:lnTo>
                  <a:lnTo>
                    <a:pt x="146" y="87"/>
                  </a:lnTo>
                  <a:lnTo>
                    <a:pt x="146" y="0"/>
                  </a:lnTo>
                  <a:lnTo>
                    <a:pt x="127" y="0"/>
                  </a:lnTo>
                  <a:lnTo>
                    <a:pt x="127" y="135"/>
                  </a:lnTo>
                  <a:lnTo>
                    <a:pt x="59" y="135"/>
                  </a:lnTo>
                  <a:lnTo>
                    <a:pt x="59" y="0"/>
                  </a:lnTo>
                  <a:lnTo>
                    <a:pt x="24" y="0"/>
                  </a:lnTo>
                  <a:lnTo>
                    <a:pt x="24" y="135"/>
                  </a:lnTo>
                  <a:lnTo>
                    <a:pt x="0" y="135"/>
                  </a:lnTo>
                  <a:lnTo>
                    <a:pt x="0" y="152"/>
                  </a:lnTo>
                  <a:lnTo>
                    <a:pt x="360" y="152"/>
                  </a:lnTo>
                  <a:lnTo>
                    <a:pt x="360" y="135"/>
                  </a:lnTo>
                  <a:lnTo>
                    <a:pt x="337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Oval 101"/>
          <p:cNvSpPr>
            <a:spLocks noChangeArrowheads="1"/>
          </p:cNvSpPr>
          <p:nvPr/>
        </p:nvSpPr>
        <p:spPr bwMode="auto">
          <a:xfrm>
            <a:off x="4663855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4983357" y="5066596"/>
            <a:ext cx="371123" cy="500877"/>
            <a:chOff x="5056188" y="5118100"/>
            <a:chExt cx="422275" cy="569913"/>
          </a:xfrm>
          <a:solidFill>
            <a:schemeClr val="bg1"/>
          </a:solidFill>
        </p:grpSpPr>
        <p:sp>
          <p:nvSpPr>
            <p:cNvPr id="108" name="Freeform 102"/>
            <p:cNvSpPr/>
            <p:nvPr/>
          </p:nvSpPr>
          <p:spPr bwMode="auto">
            <a:xfrm>
              <a:off x="5292725" y="5673725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103"/>
            <p:cNvSpPr>
              <a:spLocks noChangeArrowheads="1"/>
            </p:cNvSpPr>
            <p:nvPr/>
          </p:nvSpPr>
          <p:spPr bwMode="auto">
            <a:xfrm>
              <a:off x="5111750" y="5118100"/>
              <a:ext cx="61912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4"/>
            <p:cNvSpPr>
              <a:spLocks noEditPoints="1"/>
            </p:cNvSpPr>
            <p:nvPr/>
          </p:nvSpPr>
          <p:spPr bwMode="auto">
            <a:xfrm>
              <a:off x="5056188" y="5245100"/>
              <a:ext cx="173037" cy="442913"/>
            </a:xfrm>
            <a:custGeom>
              <a:avLst/>
              <a:gdLst>
                <a:gd name="T0" fmla="*/ 70 w 90"/>
                <a:gd name="T1" fmla="*/ 21 h 228"/>
                <a:gd name="T2" fmla="*/ 62 w 90"/>
                <a:gd name="T3" fmla="*/ 0 h 228"/>
                <a:gd name="T4" fmla="*/ 29 w 90"/>
                <a:gd name="T5" fmla="*/ 0 h 228"/>
                <a:gd name="T6" fmla="*/ 20 w 90"/>
                <a:gd name="T7" fmla="*/ 21 h 228"/>
                <a:gd name="T8" fmla="*/ 0 w 90"/>
                <a:gd name="T9" fmla="*/ 52 h 228"/>
                <a:gd name="T10" fmla="*/ 0 w 90"/>
                <a:gd name="T11" fmla="*/ 217 h 228"/>
                <a:gd name="T12" fmla="*/ 11 w 90"/>
                <a:gd name="T13" fmla="*/ 228 h 228"/>
                <a:gd name="T14" fmla="*/ 80 w 90"/>
                <a:gd name="T15" fmla="*/ 228 h 228"/>
                <a:gd name="T16" fmla="*/ 90 w 90"/>
                <a:gd name="T17" fmla="*/ 217 h 228"/>
                <a:gd name="T18" fmla="*/ 90 w 90"/>
                <a:gd name="T19" fmla="*/ 52 h 228"/>
                <a:gd name="T20" fmla="*/ 70 w 90"/>
                <a:gd name="T21" fmla="*/ 21 h 228"/>
                <a:gd name="T22" fmla="*/ 76 w 90"/>
                <a:gd name="T23" fmla="*/ 177 h 228"/>
                <a:gd name="T24" fmla="*/ 14 w 90"/>
                <a:gd name="T25" fmla="*/ 177 h 228"/>
                <a:gd name="T26" fmla="*/ 14 w 90"/>
                <a:gd name="T27" fmla="*/ 80 h 228"/>
                <a:gd name="T28" fmla="*/ 76 w 90"/>
                <a:gd name="T29" fmla="*/ 80 h 228"/>
                <a:gd name="T30" fmla="*/ 76 w 90"/>
                <a:gd name="T31" fmla="*/ 17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228">
                  <a:moveTo>
                    <a:pt x="70" y="21"/>
                  </a:moveTo>
                  <a:cubicBezTo>
                    <a:pt x="63" y="14"/>
                    <a:pt x="62" y="0"/>
                    <a:pt x="6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14"/>
                    <a:pt x="20" y="21"/>
                  </a:cubicBezTo>
                  <a:cubicBezTo>
                    <a:pt x="12" y="27"/>
                    <a:pt x="0" y="37"/>
                    <a:pt x="0" y="52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3"/>
                    <a:pt x="5" y="228"/>
                    <a:pt x="11" y="228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6" y="228"/>
                    <a:pt x="90" y="223"/>
                    <a:pt x="90" y="217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37"/>
                    <a:pt x="78" y="27"/>
                    <a:pt x="70" y="21"/>
                  </a:cubicBezTo>
                  <a:moveTo>
                    <a:pt x="76" y="177"/>
                  </a:moveTo>
                  <a:cubicBezTo>
                    <a:pt x="14" y="177"/>
                    <a:pt x="14" y="177"/>
                    <a:pt x="14" y="17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76" y="80"/>
                    <a:pt x="76" y="80"/>
                    <a:pt x="76" y="80"/>
                  </a:cubicBezTo>
                  <a:lnTo>
                    <a:pt x="76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5"/>
            <p:cNvSpPr>
              <a:spLocks noEditPoints="1"/>
            </p:cNvSpPr>
            <p:nvPr/>
          </p:nvSpPr>
          <p:spPr bwMode="auto">
            <a:xfrm>
              <a:off x="5265738" y="5245100"/>
              <a:ext cx="212725" cy="442913"/>
            </a:xfrm>
            <a:custGeom>
              <a:avLst/>
              <a:gdLst>
                <a:gd name="T0" fmla="*/ 89 w 110"/>
                <a:gd name="T1" fmla="*/ 215 h 228"/>
                <a:gd name="T2" fmla="*/ 88 w 110"/>
                <a:gd name="T3" fmla="*/ 215 h 228"/>
                <a:gd name="T4" fmla="*/ 68 w 110"/>
                <a:gd name="T5" fmla="*/ 215 h 228"/>
                <a:gd name="T6" fmla="*/ 61 w 110"/>
                <a:gd name="T7" fmla="*/ 208 h 228"/>
                <a:gd name="T8" fmla="*/ 61 w 110"/>
                <a:gd name="T9" fmla="*/ 124 h 228"/>
                <a:gd name="T10" fmla="*/ 110 w 110"/>
                <a:gd name="T11" fmla="*/ 69 h 228"/>
                <a:gd name="T12" fmla="*/ 110 w 110"/>
                <a:gd name="T13" fmla="*/ 62 h 228"/>
                <a:gd name="T14" fmla="*/ 105 w 110"/>
                <a:gd name="T15" fmla="*/ 0 h 228"/>
                <a:gd name="T16" fmla="*/ 7 w 110"/>
                <a:gd name="T17" fmla="*/ 0 h 228"/>
                <a:gd name="T18" fmla="*/ 1 w 110"/>
                <a:gd name="T19" fmla="*/ 60 h 228"/>
                <a:gd name="T20" fmla="*/ 0 w 110"/>
                <a:gd name="T21" fmla="*/ 69 h 228"/>
                <a:gd name="T22" fmla="*/ 48 w 110"/>
                <a:gd name="T23" fmla="*/ 123 h 228"/>
                <a:gd name="T24" fmla="*/ 48 w 110"/>
                <a:gd name="T25" fmla="*/ 208 h 228"/>
                <a:gd name="T26" fmla="*/ 41 w 110"/>
                <a:gd name="T27" fmla="*/ 215 h 228"/>
                <a:gd name="T28" fmla="*/ 21 w 110"/>
                <a:gd name="T29" fmla="*/ 215 h 228"/>
                <a:gd name="T30" fmla="*/ 21 w 110"/>
                <a:gd name="T31" fmla="*/ 215 h 228"/>
                <a:gd name="T32" fmla="*/ 14 w 110"/>
                <a:gd name="T33" fmla="*/ 221 h 228"/>
                <a:gd name="T34" fmla="*/ 14 w 110"/>
                <a:gd name="T35" fmla="*/ 222 h 228"/>
                <a:gd name="T36" fmla="*/ 21 w 110"/>
                <a:gd name="T37" fmla="*/ 228 h 228"/>
                <a:gd name="T38" fmla="*/ 89 w 110"/>
                <a:gd name="T39" fmla="*/ 228 h 228"/>
                <a:gd name="T40" fmla="*/ 95 w 110"/>
                <a:gd name="T41" fmla="*/ 222 h 228"/>
                <a:gd name="T42" fmla="*/ 95 w 110"/>
                <a:gd name="T43" fmla="*/ 222 h 228"/>
                <a:gd name="T44" fmla="*/ 95 w 110"/>
                <a:gd name="T45" fmla="*/ 221 h 228"/>
                <a:gd name="T46" fmla="*/ 95 w 110"/>
                <a:gd name="T47" fmla="*/ 221 h 228"/>
                <a:gd name="T48" fmla="*/ 89 w 110"/>
                <a:gd name="T49" fmla="*/ 215 h 228"/>
                <a:gd name="T50" fmla="*/ 16 w 110"/>
                <a:gd name="T51" fmla="*/ 67 h 228"/>
                <a:gd name="T52" fmla="*/ 21 w 110"/>
                <a:gd name="T53" fmla="*/ 13 h 228"/>
                <a:gd name="T54" fmla="*/ 90 w 110"/>
                <a:gd name="T55" fmla="*/ 13 h 228"/>
                <a:gd name="T56" fmla="*/ 95 w 110"/>
                <a:gd name="T57" fmla="*/ 67 h 228"/>
                <a:gd name="T58" fmla="*/ 16 w 110"/>
                <a:gd name="T59" fmla="*/ 6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0" h="228">
                  <a:moveTo>
                    <a:pt x="89" y="215"/>
                  </a:moveTo>
                  <a:cubicBezTo>
                    <a:pt x="88" y="215"/>
                    <a:pt x="88" y="215"/>
                    <a:pt x="88" y="215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65" y="215"/>
                    <a:pt x="61" y="212"/>
                    <a:pt x="61" y="208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89" y="121"/>
                    <a:pt x="110" y="97"/>
                    <a:pt x="110" y="69"/>
                  </a:cubicBezTo>
                  <a:cubicBezTo>
                    <a:pt x="110" y="67"/>
                    <a:pt x="110" y="64"/>
                    <a:pt x="110" y="6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3"/>
                    <a:pt x="0" y="66"/>
                    <a:pt x="0" y="69"/>
                  </a:cubicBezTo>
                  <a:cubicBezTo>
                    <a:pt x="0" y="97"/>
                    <a:pt x="21" y="120"/>
                    <a:pt x="48" y="12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8" y="212"/>
                    <a:pt x="45" y="215"/>
                    <a:pt x="41" y="215"/>
                  </a:cubicBezTo>
                  <a:cubicBezTo>
                    <a:pt x="21" y="215"/>
                    <a:pt x="21" y="215"/>
                    <a:pt x="21" y="215"/>
                  </a:cubicBezTo>
                  <a:cubicBezTo>
                    <a:pt x="21" y="215"/>
                    <a:pt x="21" y="215"/>
                    <a:pt x="21" y="215"/>
                  </a:cubicBezTo>
                  <a:cubicBezTo>
                    <a:pt x="17" y="215"/>
                    <a:pt x="14" y="218"/>
                    <a:pt x="14" y="221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225"/>
                    <a:pt x="17" y="228"/>
                    <a:pt x="21" y="228"/>
                  </a:cubicBezTo>
                  <a:cubicBezTo>
                    <a:pt x="89" y="228"/>
                    <a:pt x="89" y="228"/>
                    <a:pt x="89" y="228"/>
                  </a:cubicBezTo>
                  <a:cubicBezTo>
                    <a:pt x="92" y="228"/>
                    <a:pt x="95" y="225"/>
                    <a:pt x="95" y="222"/>
                  </a:cubicBezTo>
                  <a:cubicBezTo>
                    <a:pt x="95" y="222"/>
                    <a:pt x="95" y="222"/>
                    <a:pt x="95" y="222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18"/>
                    <a:pt x="92" y="215"/>
                    <a:pt x="89" y="215"/>
                  </a:cubicBezTo>
                  <a:moveTo>
                    <a:pt x="16" y="6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5" y="67"/>
                    <a:pt x="95" y="67"/>
                    <a:pt x="95" y="67"/>
                  </a:cubicBezTo>
                  <a:lnTo>
                    <a:pt x="1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6" name="Freeform 470"/>
          <p:cNvSpPr/>
          <p:nvPr/>
        </p:nvSpPr>
        <p:spPr bwMode="auto">
          <a:xfrm>
            <a:off x="6225392" y="2212021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1016 w 1016"/>
              <a:gd name="T3" fmla="*/ 508 h 1016"/>
              <a:gd name="T4" fmla="*/ 897 w 1016"/>
              <a:gd name="T5" fmla="*/ 835 h 1016"/>
              <a:gd name="T6" fmla="*/ 508 w 1016"/>
              <a:gd name="T7" fmla="*/ 1016 h 1016"/>
              <a:gd name="T8" fmla="*/ 118 w 1016"/>
              <a:gd name="T9" fmla="*/ 835 h 1016"/>
              <a:gd name="T10" fmla="*/ 0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788" y="0"/>
                  <a:pt x="1016" y="228"/>
                  <a:pt x="1016" y="508"/>
                </a:cubicBezTo>
                <a:cubicBezTo>
                  <a:pt x="1016" y="633"/>
                  <a:pt x="971" y="746"/>
                  <a:pt x="897" y="835"/>
                </a:cubicBezTo>
                <a:cubicBezTo>
                  <a:pt x="804" y="946"/>
                  <a:pt x="664" y="1016"/>
                  <a:pt x="508" y="1016"/>
                </a:cubicBezTo>
                <a:cubicBezTo>
                  <a:pt x="351" y="1016"/>
                  <a:pt x="211" y="946"/>
                  <a:pt x="118" y="835"/>
                </a:cubicBezTo>
                <a:cubicBezTo>
                  <a:pt x="44" y="746"/>
                  <a:pt x="0" y="633"/>
                  <a:pt x="0" y="508"/>
                </a:cubicBezTo>
                <a:cubicBezTo>
                  <a:pt x="0" y="228"/>
                  <a:pt x="227" y="0"/>
                  <a:pt x="508" y="0"/>
                </a:cubicBezTo>
                <a:close/>
              </a:path>
            </a:pathLst>
          </a:custGeom>
          <a:solidFill>
            <a:srgbClr val="1AA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8" name="组合 3807"/>
          <p:cNvGrpSpPr/>
          <p:nvPr/>
        </p:nvGrpSpPr>
        <p:grpSpPr>
          <a:xfrm>
            <a:off x="6546000" y="2424495"/>
            <a:ext cx="618453" cy="618453"/>
            <a:chOff x="6419851" y="503238"/>
            <a:chExt cx="517525" cy="517525"/>
          </a:xfrm>
        </p:grpSpPr>
        <p:sp>
          <p:nvSpPr>
            <p:cNvPr id="3607" name="Freeform 471"/>
            <p:cNvSpPr>
              <a:spLocks noEditPoints="1"/>
            </p:cNvSpPr>
            <p:nvPr/>
          </p:nvSpPr>
          <p:spPr bwMode="auto">
            <a:xfrm>
              <a:off x="6419851" y="503238"/>
              <a:ext cx="517525" cy="517525"/>
            </a:xfrm>
            <a:custGeom>
              <a:avLst/>
              <a:gdLst>
                <a:gd name="T0" fmla="*/ 0 w 326"/>
                <a:gd name="T1" fmla="*/ 0 h 326"/>
                <a:gd name="T2" fmla="*/ 0 w 326"/>
                <a:gd name="T3" fmla="*/ 326 h 326"/>
                <a:gd name="T4" fmla="*/ 326 w 326"/>
                <a:gd name="T5" fmla="*/ 326 h 326"/>
                <a:gd name="T6" fmla="*/ 0 w 326"/>
                <a:gd name="T7" fmla="*/ 0 h 326"/>
                <a:gd name="T8" fmla="*/ 50 w 326"/>
                <a:gd name="T9" fmla="*/ 122 h 326"/>
                <a:gd name="T10" fmla="*/ 204 w 326"/>
                <a:gd name="T11" fmla="*/ 276 h 326"/>
                <a:gd name="T12" fmla="*/ 50 w 326"/>
                <a:gd name="T13" fmla="*/ 276 h 326"/>
                <a:gd name="T14" fmla="*/ 50 w 326"/>
                <a:gd name="T15" fmla="*/ 12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26">
                  <a:moveTo>
                    <a:pt x="0" y="0"/>
                  </a:moveTo>
                  <a:lnTo>
                    <a:pt x="0" y="326"/>
                  </a:lnTo>
                  <a:lnTo>
                    <a:pt x="326" y="326"/>
                  </a:lnTo>
                  <a:lnTo>
                    <a:pt x="0" y="0"/>
                  </a:lnTo>
                  <a:close/>
                  <a:moveTo>
                    <a:pt x="50" y="122"/>
                  </a:moveTo>
                  <a:lnTo>
                    <a:pt x="204" y="276"/>
                  </a:lnTo>
                  <a:lnTo>
                    <a:pt x="50" y="276"/>
                  </a:lnTo>
                  <a:lnTo>
                    <a:pt x="50" y="122"/>
                  </a:lnTo>
                  <a:close/>
                </a:path>
              </a:pathLst>
            </a:custGeom>
            <a:solidFill>
              <a:srgbClr val="F6C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8" name="Freeform 472"/>
            <p:cNvSpPr/>
            <p:nvPr/>
          </p:nvSpPr>
          <p:spPr bwMode="auto">
            <a:xfrm>
              <a:off x="6435726" y="539750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9" name="Freeform 473"/>
            <p:cNvSpPr/>
            <p:nvPr/>
          </p:nvSpPr>
          <p:spPr bwMode="auto">
            <a:xfrm>
              <a:off x="6451601" y="54768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0" name="Freeform 474"/>
            <p:cNvSpPr/>
            <p:nvPr/>
          </p:nvSpPr>
          <p:spPr bwMode="auto">
            <a:xfrm>
              <a:off x="6451601" y="555625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1" name="Freeform 475"/>
            <p:cNvSpPr/>
            <p:nvPr/>
          </p:nvSpPr>
          <p:spPr bwMode="auto">
            <a:xfrm>
              <a:off x="6467476" y="5651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2" name="Freeform 476"/>
            <p:cNvSpPr/>
            <p:nvPr/>
          </p:nvSpPr>
          <p:spPr bwMode="auto">
            <a:xfrm>
              <a:off x="6467476" y="57150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3" name="Freeform 477"/>
            <p:cNvSpPr/>
            <p:nvPr/>
          </p:nvSpPr>
          <p:spPr bwMode="auto">
            <a:xfrm>
              <a:off x="6483351" y="58102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1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4" name="Freeform 478"/>
            <p:cNvSpPr/>
            <p:nvPr/>
          </p:nvSpPr>
          <p:spPr bwMode="auto">
            <a:xfrm>
              <a:off x="6483351" y="588963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5" name="Freeform 479"/>
            <p:cNvSpPr/>
            <p:nvPr/>
          </p:nvSpPr>
          <p:spPr bwMode="auto">
            <a:xfrm>
              <a:off x="6499226" y="59690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6" name="Freeform 480"/>
            <p:cNvSpPr/>
            <p:nvPr/>
          </p:nvSpPr>
          <p:spPr bwMode="auto">
            <a:xfrm>
              <a:off x="6499226" y="604838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7" name="Freeform 481"/>
            <p:cNvSpPr/>
            <p:nvPr/>
          </p:nvSpPr>
          <p:spPr bwMode="auto">
            <a:xfrm>
              <a:off x="6515101" y="612775"/>
              <a:ext cx="14288" cy="12700"/>
            </a:xfrm>
            <a:custGeom>
              <a:avLst/>
              <a:gdLst>
                <a:gd name="T0" fmla="*/ 1 w 9"/>
                <a:gd name="T1" fmla="*/ 8 h 8"/>
                <a:gd name="T2" fmla="*/ 0 w 9"/>
                <a:gd name="T3" fmla="*/ 8 h 8"/>
                <a:gd name="T4" fmla="*/ 8 w 9"/>
                <a:gd name="T5" fmla="*/ 0 h 8"/>
                <a:gd name="T6" fmla="*/ 9 w 9"/>
                <a:gd name="T7" fmla="*/ 1 h 8"/>
                <a:gd name="T8" fmla="*/ 1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9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8" name="Freeform 482"/>
            <p:cNvSpPr/>
            <p:nvPr/>
          </p:nvSpPr>
          <p:spPr bwMode="auto">
            <a:xfrm>
              <a:off x="6516689" y="620713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9" name="Freeform 483"/>
            <p:cNvSpPr/>
            <p:nvPr/>
          </p:nvSpPr>
          <p:spPr bwMode="auto">
            <a:xfrm>
              <a:off x="6532564" y="6286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0" name="Freeform 484"/>
            <p:cNvSpPr/>
            <p:nvPr/>
          </p:nvSpPr>
          <p:spPr bwMode="auto">
            <a:xfrm>
              <a:off x="6532564" y="636588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2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1" name="Freeform 485"/>
            <p:cNvSpPr/>
            <p:nvPr/>
          </p:nvSpPr>
          <p:spPr bwMode="auto">
            <a:xfrm>
              <a:off x="6548439" y="64611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2" name="Freeform 486"/>
            <p:cNvSpPr/>
            <p:nvPr/>
          </p:nvSpPr>
          <p:spPr bwMode="auto">
            <a:xfrm>
              <a:off x="6548439" y="654050"/>
              <a:ext cx="20638" cy="19050"/>
            </a:xfrm>
            <a:custGeom>
              <a:avLst/>
              <a:gdLst>
                <a:gd name="T0" fmla="*/ 1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3" name="Freeform 487"/>
            <p:cNvSpPr/>
            <p:nvPr/>
          </p:nvSpPr>
          <p:spPr bwMode="auto">
            <a:xfrm>
              <a:off x="6564314" y="66198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4" name="Freeform 488"/>
            <p:cNvSpPr/>
            <p:nvPr/>
          </p:nvSpPr>
          <p:spPr bwMode="auto">
            <a:xfrm>
              <a:off x="6564314" y="669925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1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5" name="Freeform 489"/>
            <p:cNvSpPr/>
            <p:nvPr/>
          </p:nvSpPr>
          <p:spPr bwMode="auto">
            <a:xfrm>
              <a:off x="6580189" y="67786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6" name="Freeform 490"/>
            <p:cNvSpPr/>
            <p:nvPr/>
          </p:nvSpPr>
          <p:spPr bwMode="auto">
            <a:xfrm>
              <a:off x="6580189" y="685800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2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7" name="Freeform 491"/>
            <p:cNvSpPr/>
            <p:nvPr/>
          </p:nvSpPr>
          <p:spPr bwMode="auto">
            <a:xfrm>
              <a:off x="6597651" y="69373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8" name="Freeform 492"/>
            <p:cNvSpPr/>
            <p:nvPr/>
          </p:nvSpPr>
          <p:spPr bwMode="auto">
            <a:xfrm>
              <a:off x="6597651" y="701675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3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9" name="Freeform 493"/>
            <p:cNvSpPr/>
            <p:nvPr/>
          </p:nvSpPr>
          <p:spPr bwMode="auto">
            <a:xfrm>
              <a:off x="6613526" y="709613"/>
              <a:ext cx="12700" cy="14288"/>
            </a:xfrm>
            <a:custGeom>
              <a:avLst/>
              <a:gdLst>
                <a:gd name="T0" fmla="*/ 0 w 8"/>
                <a:gd name="T1" fmla="*/ 9 h 9"/>
                <a:gd name="T2" fmla="*/ 0 w 8"/>
                <a:gd name="T3" fmla="*/ 8 h 9"/>
                <a:gd name="T4" fmla="*/ 7 w 8"/>
                <a:gd name="T5" fmla="*/ 0 h 9"/>
                <a:gd name="T6" fmla="*/ 8 w 8"/>
                <a:gd name="T7" fmla="*/ 1 h 9"/>
                <a:gd name="T8" fmla="*/ 0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0" name="Freeform 494"/>
            <p:cNvSpPr/>
            <p:nvPr/>
          </p:nvSpPr>
          <p:spPr bwMode="auto">
            <a:xfrm>
              <a:off x="6613526" y="71755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2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1" name="Freeform 495"/>
            <p:cNvSpPr/>
            <p:nvPr/>
          </p:nvSpPr>
          <p:spPr bwMode="auto">
            <a:xfrm>
              <a:off x="6629401" y="725488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8 h 9"/>
                <a:gd name="T4" fmla="*/ 7 w 8"/>
                <a:gd name="T5" fmla="*/ 0 h 9"/>
                <a:gd name="T6" fmla="*/ 8 w 8"/>
                <a:gd name="T7" fmla="*/ 1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2" name="Freeform 496"/>
            <p:cNvSpPr/>
            <p:nvPr/>
          </p:nvSpPr>
          <p:spPr bwMode="auto">
            <a:xfrm>
              <a:off x="6629401" y="735013"/>
              <a:ext cx="20638" cy="19050"/>
            </a:xfrm>
            <a:custGeom>
              <a:avLst/>
              <a:gdLst>
                <a:gd name="T0" fmla="*/ 1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3" name="Freeform 497"/>
            <p:cNvSpPr/>
            <p:nvPr/>
          </p:nvSpPr>
          <p:spPr bwMode="auto">
            <a:xfrm>
              <a:off x="6645276" y="7429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4" name="Freeform 498"/>
            <p:cNvSpPr/>
            <p:nvPr/>
          </p:nvSpPr>
          <p:spPr bwMode="auto">
            <a:xfrm>
              <a:off x="6645276" y="74930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3 w 13"/>
                <a:gd name="T5" fmla="*/ 0 h 14"/>
                <a:gd name="T6" fmla="*/ 13 w 13"/>
                <a:gd name="T7" fmla="*/ 2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5" name="Freeform 499"/>
            <p:cNvSpPr/>
            <p:nvPr/>
          </p:nvSpPr>
          <p:spPr bwMode="auto">
            <a:xfrm>
              <a:off x="6661151" y="75882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6" name="Freeform 500"/>
            <p:cNvSpPr/>
            <p:nvPr/>
          </p:nvSpPr>
          <p:spPr bwMode="auto">
            <a:xfrm>
              <a:off x="6661151" y="766763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2 w 14"/>
                <a:gd name="T5" fmla="*/ 0 h 13"/>
                <a:gd name="T6" fmla="*/ 14 w 14"/>
                <a:gd name="T7" fmla="*/ 0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7" name="Freeform 501"/>
            <p:cNvSpPr/>
            <p:nvPr/>
          </p:nvSpPr>
          <p:spPr bwMode="auto">
            <a:xfrm>
              <a:off x="6678614" y="77470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8" name="Freeform 502"/>
            <p:cNvSpPr/>
            <p:nvPr/>
          </p:nvSpPr>
          <p:spPr bwMode="auto">
            <a:xfrm>
              <a:off x="6678614" y="782638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2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9" name="Freeform 503"/>
            <p:cNvSpPr/>
            <p:nvPr/>
          </p:nvSpPr>
          <p:spPr bwMode="auto">
            <a:xfrm>
              <a:off x="6692901" y="790575"/>
              <a:ext cx="14288" cy="14288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8 w 9"/>
                <a:gd name="T5" fmla="*/ 0 h 9"/>
                <a:gd name="T6" fmla="*/ 9 w 9"/>
                <a:gd name="T7" fmla="*/ 1 h 9"/>
                <a:gd name="T8" fmla="*/ 1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9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0" name="Freeform 504"/>
            <p:cNvSpPr/>
            <p:nvPr/>
          </p:nvSpPr>
          <p:spPr bwMode="auto">
            <a:xfrm>
              <a:off x="6692901" y="798513"/>
              <a:ext cx="22225" cy="20638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1" name="Freeform 505"/>
            <p:cNvSpPr/>
            <p:nvPr/>
          </p:nvSpPr>
          <p:spPr bwMode="auto">
            <a:xfrm>
              <a:off x="6710364" y="8064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2" name="Freeform 506"/>
            <p:cNvSpPr/>
            <p:nvPr/>
          </p:nvSpPr>
          <p:spPr bwMode="auto">
            <a:xfrm>
              <a:off x="6710364" y="815975"/>
              <a:ext cx="20638" cy="19050"/>
            </a:xfrm>
            <a:custGeom>
              <a:avLst/>
              <a:gdLst>
                <a:gd name="T0" fmla="*/ 0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0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3" name="Freeform 507"/>
            <p:cNvSpPr/>
            <p:nvPr/>
          </p:nvSpPr>
          <p:spPr bwMode="auto">
            <a:xfrm>
              <a:off x="6726239" y="82391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4" name="Freeform 508"/>
            <p:cNvSpPr/>
            <p:nvPr/>
          </p:nvSpPr>
          <p:spPr bwMode="auto">
            <a:xfrm>
              <a:off x="6726239" y="830263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2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2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5" name="Freeform 509"/>
            <p:cNvSpPr/>
            <p:nvPr/>
          </p:nvSpPr>
          <p:spPr bwMode="auto">
            <a:xfrm>
              <a:off x="6742114" y="83978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6" name="Freeform 510"/>
            <p:cNvSpPr/>
            <p:nvPr/>
          </p:nvSpPr>
          <p:spPr bwMode="auto">
            <a:xfrm>
              <a:off x="6742114" y="847725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7" name="Freeform 511"/>
            <p:cNvSpPr/>
            <p:nvPr/>
          </p:nvSpPr>
          <p:spPr bwMode="auto">
            <a:xfrm>
              <a:off x="6759576" y="855663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8" name="Freeform 512"/>
            <p:cNvSpPr/>
            <p:nvPr/>
          </p:nvSpPr>
          <p:spPr bwMode="auto">
            <a:xfrm>
              <a:off x="6759576" y="863600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2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9" name="Freeform 513"/>
            <p:cNvSpPr/>
            <p:nvPr/>
          </p:nvSpPr>
          <p:spPr bwMode="auto">
            <a:xfrm>
              <a:off x="6773864" y="871538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7 h 9"/>
                <a:gd name="T4" fmla="*/ 8 w 8"/>
                <a:gd name="T5" fmla="*/ 0 h 9"/>
                <a:gd name="T6" fmla="*/ 8 w 8"/>
                <a:gd name="T7" fmla="*/ 1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0" name="Freeform 514"/>
            <p:cNvSpPr/>
            <p:nvPr/>
          </p:nvSpPr>
          <p:spPr bwMode="auto">
            <a:xfrm>
              <a:off x="6773864" y="879475"/>
              <a:ext cx="22225" cy="20638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1" name="Freeform 515"/>
            <p:cNvSpPr/>
            <p:nvPr/>
          </p:nvSpPr>
          <p:spPr bwMode="auto">
            <a:xfrm>
              <a:off x="6791326" y="887413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2" name="Freeform 516"/>
            <p:cNvSpPr/>
            <p:nvPr/>
          </p:nvSpPr>
          <p:spPr bwMode="auto">
            <a:xfrm>
              <a:off x="6791326" y="895350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3" name="Freeform 517"/>
            <p:cNvSpPr/>
            <p:nvPr/>
          </p:nvSpPr>
          <p:spPr bwMode="auto">
            <a:xfrm>
              <a:off x="6807201" y="90487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4" name="Freeform 518"/>
            <p:cNvSpPr/>
            <p:nvPr/>
          </p:nvSpPr>
          <p:spPr bwMode="auto">
            <a:xfrm>
              <a:off x="6807201" y="911225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5" name="Freeform 519"/>
            <p:cNvSpPr/>
            <p:nvPr/>
          </p:nvSpPr>
          <p:spPr bwMode="auto">
            <a:xfrm>
              <a:off x="6823076" y="919163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8 h 9"/>
                <a:gd name="T4" fmla="*/ 8 w 8"/>
                <a:gd name="T5" fmla="*/ 0 h 9"/>
                <a:gd name="T6" fmla="*/ 8 w 8"/>
                <a:gd name="T7" fmla="*/ 2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2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6" name="Freeform 520"/>
            <p:cNvSpPr/>
            <p:nvPr/>
          </p:nvSpPr>
          <p:spPr bwMode="auto">
            <a:xfrm>
              <a:off x="6823076" y="928688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7" name="Freeform 521"/>
            <p:cNvSpPr/>
            <p:nvPr/>
          </p:nvSpPr>
          <p:spPr bwMode="auto">
            <a:xfrm>
              <a:off x="6838951" y="936625"/>
              <a:ext cx="14288" cy="12700"/>
            </a:xfrm>
            <a:custGeom>
              <a:avLst/>
              <a:gdLst>
                <a:gd name="T0" fmla="*/ 1 w 9"/>
                <a:gd name="T1" fmla="*/ 8 h 8"/>
                <a:gd name="T2" fmla="*/ 0 w 9"/>
                <a:gd name="T3" fmla="*/ 7 h 8"/>
                <a:gd name="T4" fmla="*/ 8 w 9"/>
                <a:gd name="T5" fmla="*/ 0 h 8"/>
                <a:gd name="T6" fmla="*/ 9 w 9"/>
                <a:gd name="T7" fmla="*/ 0 h 8"/>
                <a:gd name="T8" fmla="*/ 1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9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8" name="Freeform 522"/>
            <p:cNvSpPr/>
            <p:nvPr/>
          </p:nvSpPr>
          <p:spPr bwMode="auto">
            <a:xfrm>
              <a:off x="6838951" y="944563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9" name="Freeform 523"/>
            <p:cNvSpPr/>
            <p:nvPr/>
          </p:nvSpPr>
          <p:spPr bwMode="auto">
            <a:xfrm>
              <a:off x="6854826" y="95250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8 h 8"/>
                <a:gd name="T4" fmla="*/ 8 w 8"/>
                <a:gd name="T5" fmla="*/ 0 h 8"/>
                <a:gd name="T6" fmla="*/ 8 w 8"/>
                <a:gd name="T7" fmla="*/ 1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0" name="Freeform 524"/>
            <p:cNvSpPr/>
            <p:nvPr/>
          </p:nvSpPr>
          <p:spPr bwMode="auto">
            <a:xfrm>
              <a:off x="6856414" y="960438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1" name="Freeform 525"/>
            <p:cNvSpPr/>
            <p:nvPr/>
          </p:nvSpPr>
          <p:spPr bwMode="auto">
            <a:xfrm>
              <a:off x="6872289" y="968375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2" name="Freeform 526"/>
            <p:cNvSpPr/>
            <p:nvPr/>
          </p:nvSpPr>
          <p:spPr bwMode="auto">
            <a:xfrm>
              <a:off x="6872289" y="976313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3" name="Freeform 527"/>
            <p:cNvSpPr/>
            <p:nvPr/>
          </p:nvSpPr>
          <p:spPr bwMode="auto">
            <a:xfrm>
              <a:off x="6888164" y="98583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64" name="Freeform 528"/>
          <p:cNvSpPr/>
          <p:nvPr/>
        </p:nvSpPr>
        <p:spPr bwMode="auto">
          <a:xfrm>
            <a:off x="3383517" y="2134239"/>
            <a:ext cx="1272952" cy="1271054"/>
          </a:xfrm>
          <a:custGeom>
            <a:avLst/>
            <a:gdLst>
              <a:gd name="T0" fmla="*/ 125 w 1159"/>
              <a:gd name="T1" fmla="*/ 353 h 1159"/>
              <a:gd name="T2" fmla="*/ 353 w 1159"/>
              <a:gd name="T3" fmla="*/ 1034 h 1159"/>
              <a:gd name="T4" fmla="*/ 1034 w 1159"/>
              <a:gd name="T5" fmla="*/ 806 h 1159"/>
              <a:gd name="T6" fmla="*/ 806 w 1159"/>
              <a:gd name="T7" fmla="*/ 125 h 1159"/>
              <a:gd name="T8" fmla="*/ 125 w 1159"/>
              <a:gd name="T9" fmla="*/ 353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1159">
                <a:moveTo>
                  <a:pt x="125" y="353"/>
                </a:moveTo>
                <a:cubicBezTo>
                  <a:pt x="0" y="604"/>
                  <a:pt x="102" y="909"/>
                  <a:pt x="353" y="1034"/>
                </a:cubicBezTo>
                <a:cubicBezTo>
                  <a:pt x="604" y="1159"/>
                  <a:pt x="909" y="1057"/>
                  <a:pt x="1034" y="806"/>
                </a:cubicBezTo>
                <a:cubicBezTo>
                  <a:pt x="1159" y="555"/>
                  <a:pt x="1057" y="250"/>
                  <a:pt x="806" y="125"/>
                </a:cubicBezTo>
                <a:cubicBezTo>
                  <a:pt x="555" y="0"/>
                  <a:pt x="250" y="102"/>
                  <a:pt x="125" y="353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6" name="组合 3805"/>
          <p:cNvGrpSpPr/>
          <p:nvPr/>
        </p:nvGrpSpPr>
        <p:grpSpPr>
          <a:xfrm>
            <a:off x="3728789" y="2428290"/>
            <a:ext cx="622247" cy="643114"/>
            <a:chOff x="4305301" y="506413"/>
            <a:chExt cx="520700" cy="538162"/>
          </a:xfrm>
        </p:grpSpPr>
        <p:sp>
          <p:nvSpPr>
            <p:cNvPr id="3665" name="Freeform 529"/>
            <p:cNvSpPr/>
            <p:nvPr/>
          </p:nvSpPr>
          <p:spPr bwMode="auto">
            <a:xfrm>
              <a:off x="4311651" y="858838"/>
              <a:ext cx="514350" cy="163513"/>
            </a:xfrm>
            <a:custGeom>
              <a:avLst/>
              <a:gdLst>
                <a:gd name="T0" fmla="*/ 558 w 559"/>
                <a:gd name="T1" fmla="*/ 0 h 179"/>
                <a:gd name="T2" fmla="*/ 55 w 559"/>
                <a:gd name="T3" fmla="*/ 3 h 179"/>
                <a:gd name="T4" fmla="*/ 0 w 559"/>
                <a:gd name="T5" fmla="*/ 59 h 179"/>
                <a:gd name="T6" fmla="*/ 0 w 559"/>
                <a:gd name="T7" fmla="*/ 124 h 179"/>
                <a:gd name="T8" fmla="*/ 56 w 559"/>
                <a:gd name="T9" fmla="*/ 179 h 179"/>
                <a:gd name="T10" fmla="*/ 559 w 559"/>
                <a:gd name="T11" fmla="*/ 175 h 179"/>
                <a:gd name="T12" fmla="*/ 558 w 559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79">
                  <a:moveTo>
                    <a:pt x="558" y="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24" y="3"/>
                    <a:pt x="0" y="28"/>
                    <a:pt x="0" y="5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55"/>
                    <a:pt x="26" y="179"/>
                    <a:pt x="56" y="179"/>
                  </a:cubicBezTo>
                  <a:cubicBezTo>
                    <a:pt x="559" y="175"/>
                    <a:pt x="559" y="175"/>
                    <a:pt x="559" y="175"/>
                  </a:cubicBezTo>
                  <a:lnTo>
                    <a:pt x="558" y="0"/>
                  </a:lnTo>
                  <a:close/>
                </a:path>
              </a:pathLst>
            </a:custGeom>
            <a:solidFill>
              <a:srgbClr val="9F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6" name="Freeform 530"/>
            <p:cNvSpPr/>
            <p:nvPr/>
          </p:nvSpPr>
          <p:spPr bwMode="auto">
            <a:xfrm>
              <a:off x="4694239" y="874713"/>
              <a:ext cx="111125" cy="128588"/>
            </a:xfrm>
            <a:custGeom>
              <a:avLst/>
              <a:gdLst>
                <a:gd name="T0" fmla="*/ 0 w 70"/>
                <a:gd name="T1" fmla="*/ 81 h 81"/>
                <a:gd name="T2" fmla="*/ 0 w 70"/>
                <a:gd name="T3" fmla="*/ 1 h 81"/>
                <a:gd name="T4" fmla="*/ 69 w 70"/>
                <a:gd name="T5" fmla="*/ 0 h 81"/>
                <a:gd name="T6" fmla="*/ 70 w 70"/>
                <a:gd name="T7" fmla="*/ 81 h 81"/>
                <a:gd name="T8" fmla="*/ 0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lnTo>
                    <a:pt x="0" y="1"/>
                  </a:lnTo>
                  <a:lnTo>
                    <a:pt x="69" y="0"/>
                  </a:lnTo>
                  <a:lnTo>
                    <a:pt x="70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7" name="Freeform 531"/>
            <p:cNvSpPr/>
            <p:nvPr/>
          </p:nvSpPr>
          <p:spPr bwMode="auto">
            <a:xfrm>
              <a:off x="4570414" y="876300"/>
              <a:ext cx="111125" cy="128588"/>
            </a:xfrm>
            <a:custGeom>
              <a:avLst/>
              <a:gdLst>
                <a:gd name="T0" fmla="*/ 1 w 70"/>
                <a:gd name="T1" fmla="*/ 81 h 81"/>
                <a:gd name="T2" fmla="*/ 0 w 70"/>
                <a:gd name="T3" fmla="*/ 0 h 81"/>
                <a:gd name="T4" fmla="*/ 70 w 70"/>
                <a:gd name="T5" fmla="*/ 0 h 81"/>
                <a:gd name="T6" fmla="*/ 70 w 70"/>
                <a:gd name="T7" fmla="*/ 80 h 81"/>
                <a:gd name="T8" fmla="*/ 1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1" y="81"/>
                  </a:moveTo>
                  <a:lnTo>
                    <a:pt x="0" y="0"/>
                  </a:lnTo>
                  <a:lnTo>
                    <a:pt x="70" y="0"/>
                  </a:lnTo>
                  <a:lnTo>
                    <a:pt x="70" y="80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8" name="Freeform 532"/>
            <p:cNvSpPr/>
            <p:nvPr/>
          </p:nvSpPr>
          <p:spPr bwMode="auto">
            <a:xfrm>
              <a:off x="4448176" y="876300"/>
              <a:ext cx="111125" cy="128588"/>
            </a:xfrm>
            <a:custGeom>
              <a:avLst/>
              <a:gdLst>
                <a:gd name="T0" fmla="*/ 0 w 70"/>
                <a:gd name="T1" fmla="*/ 81 h 81"/>
                <a:gd name="T2" fmla="*/ 0 w 70"/>
                <a:gd name="T3" fmla="*/ 1 h 81"/>
                <a:gd name="T4" fmla="*/ 69 w 70"/>
                <a:gd name="T5" fmla="*/ 0 h 81"/>
                <a:gd name="T6" fmla="*/ 70 w 70"/>
                <a:gd name="T7" fmla="*/ 81 h 81"/>
                <a:gd name="T8" fmla="*/ 0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lnTo>
                    <a:pt x="0" y="1"/>
                  </a:lnTo>
                  <a:lnTo>
                    <a:pt x="69" y="0"/>
                  </a:lnTo>
                  <a:lnTo>
                    <a:pt x="70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9" name="Freeform 533"/>
            <p:cNvSpPr/>
            <p:nvPr/>
          </p:nvSpPr>
          <p:spPr bwMode="auto">
            <a:xfrm>
              <a:off x="4311651" y="654050"/>
              <a:ext cx="511175" cy="390525"/>
            </a:xfrm>
            <a:custGeom>
              <a:avLst/>
              <a:gdLst>
                <a:gd name="T0" fmla="*/ 466 w 557"/>
                <a:gd name="T1" fmla="*/ 0 h 425"/>
                <a:gd name="T2" fmla="*/ 35 w 557"/>
                <a:gd name="T3" fmla="*/ 258 h 425"/>
                <a:gd name="T4" fmla="*/ 16 w 557"/>
                <a:gd name="T5" fmla="*/ 334 h 425"/>
                <a:gd name="T6" fmla="*/ 49 w 557"/>
                <a:gd name="T7" fmla="*/ 390 h 425"/>
                <a:gd name="T8" fmla="*/ 125 w 557"/>
                <a:gd name="T9" fmla="*/ 409 h 425"/>
                <a:gd name="T10" fmla="*/ 557 w 557"/>
                <a:gd name="T11" fmla="*/ 151 h 425"/>
                <a:gd name="T12" fmla="*/ 466 w 557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25">
                  <a:moveTo>
                    <a:pt x="466" y="0"/>
                  </a:moveTo>
                  <a:cubicBezTo>
                    <a:pt x="35" y="258"/>
                    <a:pt x="35" y="258"/>
                    <a:pt x="35" y="258"/>
                  </a:cubicBezTo>
                  <a:cubicBezTo>
                    <a:pt x="8" y="274"/>
                    <a:pt x="0" y="308"/>
                    <a:pt x="16" y="334"/>
                  </a:cubicBezTo>
                  <a:cubicBezTo>
                    <a:pt x="49" y="390"/>
                    <a:pt x="49" y="390"/>
                    <a:pt x="49" y="390"/>
                  </a:cubicBezTo>
                  <a:cubicBezTo>
                    <a:pt x="65" y="416"/>
                    <a:pt x="99" y="425"/>
                    <a:pt x="125" y="409"/>
                  </a:cubicBezTo>
                  <a:cubicBezTo>
                    <a:pt x="557" y="151"/>
                    <a:pt x="557" y="151"/>
                    <a:pt x="557" y="151"/>
                  </a:cubicBezTo>
                  <a:lnTo>
                    <a:pt x="466" y="0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0" name="Freeform 534"/>
            <p:cNvSpPr/>
            <p:nvPr/>
          </p:nvSpPr>
          <p:spPr bwMode="auto">
            <a:xfrm>
              <a:off x="4637089" y="677863"/>
              <a:ext cx="160338" cy="166688"/>
            </a:xfrm>
            <a:custGeom>
              <a:avLst/>
              <a:gdLst>
                <a:gd name="T0" fmla="*/ 42 w 101"/>
                <a:gd name="T1" fmla="*/ 105 h 105"/>
                <a:gd name="T2" fmla="*/ 0 w 101"/>
                <a:gd name="T3" fmla="*/ 36 h 105"/>
                <a:gd name="T4" fmla="*/ 59 w 101"/>
                <a:gd name="T5" fmla="*/ 0 h 105"/>
                <a:gd name="T6" fmla="*/ 101 w 101"/>
                <a:gd name="T7" fmla="*/ 69 h 105"/>
                <a:gd name="T8" fmla="*/ 42 w 101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5">
                  <a:moveTo>
                    <a:pt x="42" y="105"/>
                  </a:moveTo>
                  <a:lnTo>
                    <a:pt x="0" y="36"/>
                  </a:lnTo>
                  <a:lnTo>
                    <a:pt x="59" y="0"/>
                  </a:lnTo>
                  <a:lnTo>
                    <a:pt x="101" y="69"/>
                  </a:lnTo>
                  <a:lnTo>
                    <a:pt x="42" y="105"/>
                  </a:lnTo>
                  <a:close/>
                </a:path>
              </a:pathLst>
            </a:custGeom>
            <a:solidFill>
              <a:srgbClr val="FFC9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1" name="Freeform 535"/>
            <p:cNvSpPr/>
            <p:nvPr/>
          </p:nvSpPr>
          <p:spPr bwMode="auto">
            <a:xfrm>
              <a:off x="4530726" y="741363"/>
              <a:ext cx="161925" cy="166688"/>
            </a:xfrm>
            <a:custGeom>
              <a:avLst/>
              <a:gdLst>
                <a:gd name="T0" fmla="*/ 42 w 102"/>
                <a:gd name="T1" fmla="*/ 105 h 105"/>
                <a:gd name="T2" fmla="*/ 0 w 102"/>
                <a:gd name="T3" fmla="*/ 36 h 105"/>
                <a:gd name="T4" fmla="*/ 60 w 102"/>
                <a:gd name="T5" fmla="*/ 0 h 105"/>
                <a:gd name="T6" fmla="*/ 102 w 102"/>
                <a:gd name="T7" fmla="*/ 69 h 105"/>
                <a:gd name="T8" fmla="*/ 42 w 10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5">
                  <a:moveTo>
                    <a:pt x="42" y="105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102" y="69"/>
                  </a:lnTo>
                  <a:lnTo>
                    <a:pt x="42" y="105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2" name="Freeform 536"/>
            <p:cNvSpPr/>
            <p:nvPr/>
          </p:nvSpPr>
          <p:spPr bwMode="auto">
            <a:xfrm>
              <a:off x="4425951" y="804863"/>
              <a:ext cx="160338" cy="166688"/>
            </a:xfrm>
            <a:custGeom>
              <a:avLst/>
              <a:gdLst>
                <a:gd name="T0" fmla="*/ 41 w 101"/>
                <a:gd name="T1" fmla="*/ 105 h 105"/>
                <a:gd name="T2" fmla="*/ 0 w 101"/>
                <a:gd name="T3" fmla="*/ 35 h 105"/>
                <a:gd name="T4" fmla="*/ 59 w 101"/>
                <a:gd name="T5" fmla="*/ 0 h 105"/>
                <a:gd name="T6" fmla="*/ 101 w 101"/>
                <a:gd name="T7" fmla="*/ 69 h 105"/>
                <a:gd name="T8" fmla="*/ 41 w 101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5">
                  <a:moveTo>
                    <a:pt x="41" y="105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101" y="69"/>
                  </a:lnTo>
                  <a:lnTo>
                    <a:pt x="41" y="105"/>
                  </a:ln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3" name="Freeform 537"/>
            <p:cNvSpPr/>
            <p:nvPr/>
          </p:nvSpPr>
          <p:spPr bwMode="auto">
            <a:xfrm>
              <a:off x="4305301" y="522288"/>
              <a:ext cx="390525" cy="511175"/>
            </a:xfrm>
            <a:custGeom>
              <a:avLst/>
              <a:gdLst>
                <a:gd name="T0" fmla="*/ 274 w 425"/>
                <a:gd name="T1" fmla="*/ 0 h 557"/>
                <a:gd name="T2" fmla="*/ 16 w 425"/>
                <a:gd name="T3" fmla="*/ 432 h 557"/>
                <a:gd name="T4" fmla="*/ 35 w 425"/>
                <a:gd name="T5" fmla="*/ 508 h 557"/>
                <a:gd name="T6" fmla="*/ 91 w 425"/>
                <a:gd name="T7" fmla="*/ 541 h 557"/>
                <a:gd name="T8" fmla="*/ 167 w 425"/>
                <a:gd name="T9" fmla="*/ 522 h 557"/>
                <a:gd name="T10" fmla="*/ 425 w 425"/>
                <a:gd name="T11" fmla="*/ 90 h 557"/>
                <a:gd name="T12" fmla="*/ 274 w 425"/>
                <a:gd name="T13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557">
                  <a:moveTo>
                    <a:pt x="274" y="0"/>
                  </a:moveTo>
                  <a:cubicBezTo>
                    <a:pt x="16" y="432"/>
                    <a:pt x="16" y="432"/>
                    <a:pt x="16" y="432"/>
                  </a:cubicBezTo>
                  <a:cubicBezTo>
                    <a:pt x="0" y="458"/>
                    <a:pt x="9" y="492"/>
                    <a:pt x="35" y="508"/>
                  </a:cubicBezTo>
                  <a:cubicBezTo>
                    <a:pt x="91" y="541"/>
                    <a:pt x="91" y="541"/>
                    <a:pt x="91" y="541"/>
                  </a:cubicBezTo>
                  <a:cubicBezTo>
                    <a:pt x="117" y="557"/>
                    <a:pt x="151" y="548"/>
                    <a:pt x="167" y="522"/>
                  </a:cubicBezTo>
                  <a:cubicBezTo>
                    <a:pt x="425" y="90"/>
                    <a:pt x="425" y="90"/>
                    <a:pt x="425" y="9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4" name="Freeform 538"/>
            <p:cNvSpPr/>
            <p:nvPr/>
          </p:nvSpPr>
          <p:spPr bwMode="auto">
            <a:xfrm>
              <a:off x="4503739" y="547688"/>
              <a:ext cx="166688" cy="160338"/>
            </a:xfrm>
            <a:custGeom>
              <a:avLst/>
              <a:gdLst>
                <a:gd name="T0" fmla="*/ 69 w 105"/>
                <a:gd name="T1" fmla="*/ 101 h 101"/>
                <a:gd name="T2" fmla="*/ 0 w 105"/>
                <a:gd name="T3" fmla="*/ 60 h 101"/>
                <a:gd name="T4" fmla="*/ 36 w 105"/>
                <a:gd name="T5" fmla="*/ 0 h 101"/>
                <a:gd name="T6" fmla="*/ 105 w 105"/>
                <a:gd name="T7" fmla="*/ 41 h 101"/>
                <a:gd name="T8" fmla="*/ 69 w 105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1">
                  <a:moveTo>
                    <a:pt x="69" y="101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105" y="4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5" name="Freeform 539"/>
            <p:cNvSpPr/>
            <p:nvPr/>
          </p:nvSpPr>
          <p:spPr bwMode="auto">
            <a:xfrm>
              <a:off x="4441826" y="654050"/>
              <a:ext cx="165100" cy="160338"/>
            </a:xfrm>
            <a:custGeom>
              <a:avLst/>
              <a:gdLst>
                <a:gd name="T0" fmla="*/ 69 w 104"/>
                <a:gd name="T1" fmla="*/ 101 h 101"/>
                <a:gd name="T2" fmla="*/ 0 w 104"/>
                <a:gd name="T3" fmla="*/ 59 h 101"/>
                <a:gd name="T4" fmla="*/ 35 w 104"/>
                <a:gd name="T5" fmla="*/ 0 h 101"/>
                <a:gd name="T6" fmla="*/ 104 w 104"/>
                <a:gd name="T7" fmla="*/ 41 h 101"/>
                <a:gd name="T8" fmla="*/ 69 w 10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1">
                  <a:moveTo>
                    <a:pt x="69" y="101"/>
                  </a:moveTo>
                  <a:lnTo>
                    <a:pt x="0" y="59"/>
                  </a:lnTo>
                  <a:lnTo>
                    <a:pt x="35" y="0"/>
                  </a:lnTo>
                  <a:lnTo>
                    <a:pt x="104" y="4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6" name="Freeform 540"/>
            <p:cNvSpPr/>
            <p:nvPr/>
          </p:nvSpPr>
          <p:spPr bwMode="auto">
            <a:xfrm>
              <a:off x="4378326" y="758825"/>
              <a:ext cx="165100" cy="160338"/>
            </a:xfrm>
            <a:custGeom>
              <a:avLst/>
              <a:gdLst>
                <a:gd name="T0" fmla="*/ 69 w 104"/>
                <a:gd name="T1" fmla="*/ 101 h 101"/>
                <a:gd name="T2" fmla="*/ 0 w 104"/>
                <a:gd name="T3" fmla="*/ 60 h 101"/>
                <a:gd name="T4" fmla="*/ 36 w 104"/>
                <a:gd name="T5" fmla="*/ 0 h 101"/>
                <a:gd name="T6" fmla="*/ 104 w 104"/>
                <a:gd name="T7" fmla="*/ 42 h 101"/>
                <a:gd name="T8" fmla="*/ 69 w 10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1">
                  <a:moveTo>
                    <a:pt x="69" y="101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104" y="42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7" name="Freeform 541"/>
            <p:cNvSpPr/>
            <p:nvPr/>
          </p:nvSpPr>
          <p:spPr bwMode="auto">
            <a:xfrm>
              <a:off x="4311651" y="506413"/>
              <a:ext cx="161925" cy="514350"/>
            </a:xfrm>
            <a:custGeom>
              <a:avLst/>
              <a:gdLst>
                <a:gd name="T0" fmla="*/ 0 w 176"/>
                <a:gd name="T1" fmla="*/ 0 h 559"/>
                <a:gd name="T2" fmla="*/ 0 w 176"/>
                <a:gd name="T3" fmla="*/ 504 h 559"/>
                <a:gd name="T4" fmla="*/ 55 w 176"/>
                <a:gd name="T5" fmla="*/ 559 h 559"/>
                <a:gd name="T6" fmla="*/ 121 w 176"/>
                <a:gd name="T7" fmla="*/ 559 h 559"/>
                <a:gd name="T8" fmla="*/ 176 w 176"/>
                <a:gd name="T9" fmla="*/ 504 h 559"/>
                <a:gd name="T10" fmla="*/ 176 w 176"/>
                <a:gd name="T11" fmla="*/ 0 h 559"/>
                <a:gd name="T12" fmla="*/ 0 w 176"/>
                <a:gd name="T1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559">
                  <a:moveTo>
                    <a:pt x="0" y="0"/>
                  </a:moveTo>
                  <a:cubicBezTo>
                    <a:pt x="0" y="504"/>
                    <a:pt x="0" y="504"/>
                    <a:pt x="0" y="504"/>
                  </a:cubicBezTo>
                  <a:cubicBezTo>
                    <a:pt x="0" y="534"/>
                    <a:pt x="25" y="559"/>
                    <a:pt x="55" y="559"/>
                  </a:cubicBezTo>
                  <a:cubicBezTo>
                    <a:pt x="121" y="559"/>
                    <a:pt x="121" y="559"/>
                    <a:pt x="121" y="559"/>
                  </a:cubicBezTo>
                  <a:cubicBezTo>
                    <a:pt x="151" y="559"/>
                    <a:pt x="176" y="534"/>
                    <a:pt x="176" y="504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8" name="Rectangle 542"/>
            <p:cNvSpPr>
              <a:spLocks noChangeArrowheads="1"/>
            </p:cNvSpPr>
            <p:nvPr/>
          </p:nvSpPr>
          <p:spPr bwMode="auto">
            <a:xfrm>
              <a:off x="4327526" y="527050"/>
              <a:ext cx="128588" cy="109538"/>
            </a:xfrm>
            <a:prstGeom prst="rect">
              <a:avLst/>
            </a:prstGeom>
            <a:solidFill>
              <a:srgbClr val="0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9" name="Rectangle 543"/>
            <p:cNvSpPr>
              <a:spLocks noChangeArrowheads="1"/>
            </p:cNvSpPr>
            <p:nvPr/>
          </p:nvSpPr>
          <p:spPr bwMode="auto">
            <a:xfrm>
              <a:off x="4327526" y="649288"/>
              <a:ext cx="128588" cy="111125"/>
            </a:xfrm>
            <a:prstGeom prst="rect">
              <a:avLst/>
            </a:prstGeom>
            <a:solidFill>
              <a:srgbClr val="0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0" name="Rectangle 544"/>
            <p:cNvSpPr>
              <a:spLocks noChangeArrowheads="1"/>
            </p:cNvSpPr>
            <p:nvPr/>
          </p:nvSpPr>
          <p:spPr bwMode="auto">
            <a:xfrm>
              <a:off x="4327526" y="773113"/>
              <a:ext cx="128588" cy="109538"/>
            </a:xfrm>
            <a:prstGeom prst="rect">
              <a:avLst/>
            </a:prstGeom>
            <a:solidFill>
              <a:srgbClr val="1F8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1" name="Oval 545"/>
            <p:cNvSpPr>
              <a:spLocks noChangeArrowheads="1"/>
            </p:cNvSpPr>
            <p:nvPr/>
          </p:nvSpPr>
          <p:spPr bwMode="auto">
            <a:xfrm>
              <a:off x="4379914" y="950913"/>
              <a:ext cx="25400" cy="23813"/>
            </a:xfrm>
            <a:prstGeom prst="ellipse">
              <a:avLst/>
            </a:prstGeom>
            <a:solidFill>
              <a:srgbClr val="121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82" name="Oval 546"/>
          <p:cNvSpPr>
            <a:spLocks noChangeArrowheads="1"/>
          </p:cNvSpPr>
          <p:nvPr/>
        </p:nvSpPr>
        <p:spPr bwMode="auto">
          <a:xfrm>
            <a:off x="7607438" y="2212021"/>
            <a:ext cx="1113596" cy="1113596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9" name="组合 3808"/>
          <p:cNvGrpSpPr/>
          <p:nvPr/>
        </p:nvGrpSpPr>
        <p:grpSpPr>
          <a:xfrm>
            <a:off x="7766794" y="2471922"/>
            <a:ext cx="792986" cy="531186"/>
            <a:chOff x="7319964" y="542925"/>
            <a:chExt cx="663575" cy="444500"/>
          </a:xfrm>
        </p:grpSpPr>
        <p:sp>
          <p:nvSpPr>
            <p:cNvPr id="3683" name="Freeform 547"/>
            <p:cNvSpPr/>
            <p:nvPr/>
          </p:nvSpPr>
          <p:spPr bwMode="auto">
            <a:xfrm>
              <a:off x="7351714" y="590550"/>
              <a:ext cx="587375" cy="295275"/>
            </a:xfrm>
            <a:custGeom>
              <a:avLst/>
              <a:gdLst>
                <a:gd name="T0" fmla="*/ 640 w 640"/>
                <a:gd name="T1" fmla="*/ 321 h 321"/>
                <a:gd name="T2" fmla="*/ 604 w 640"/>
                <a:gd name="T3" fmla="*/ 321 h 321"/>
                <a:gd name="T4" fmla="*/ 320 w 640"/>
                <a:gd name="T5" fmla="*/ 36 h 321"/>
                <a:gd name="T6" fmla="*/ 36 w 640"/>
                <a:gd name="T7" fmla="*/ 321 h 321"/>
                <a:gd name="T8" fmla="*/ 0 w 640"/>
                <a:gd name="T9" fmla="*/ 321 h 321"/>
                <a:gd name="T10" fmla="*/ 320 w 640"/>
                <a:gd name="T11" fmla="*/ 0 h 321"/>
                <a:gd name="T12" fmla="*/ 640 w 640"/>
                <a:gd name="T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0" h="321">
                  <a:moveTo>
                    <a:pt x="640" y="321"/>
                  </a:moveTo>
                  <a:cubicBezTo>
                    <a:pt x="604" y="321"/>
                    <a:pt x="604" y="321"/>
                    <a:pt x="604" y="321"/>
                  </a:cubicBezTo>
                  <a:cubicBezTo>
                    <a:pt x="604" y="164"/>
                    <a:pt x="477" y="36"/>
                    <a:pt x="320" y="36"/>
                  </a:cubicBezTo>
                  <a:cubicBezTo>
                    <a:pt x="163" y="36"/>
                    <a:pt x="36" y="164"/>
                    <a:pt x="3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144"/>
                    <a:pt x="143" y="0"/>
                    <a:pt x="320" y="0"/>
                  </a:cubicBezTo>
                  <a:cubicBezTo>
                    <a:pt x="497" y="0"/>
                    <a:pt x="640" y="144"/>
                    <a:pt x="640" y="321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4" name="Rectangle 548"/>
            <p:cNvSpPr>
              <a:spLocks noChangeArrowheads="1"/>
            </p:cNvSpPr>
            <p:nvPr/>
          </p:nvSpPr>
          <p:spPr bwMode="auto">
            <a:xfrm>
              <a:off x="7319964" y="885825"/>
              <a:ext cx="103188" cy="101600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5" name="Rectangle 549"/>
            <p:cNvSpPr>
              <a:spLocks noChangeArrowheads="1"/>
            </p:cNvSpPr>
            <p:nvPr/>
          </p:nvSpPr>
          <p:spPr bwMode="auto">
            <a:xfrm>
              <a:off x="7881939" y="885825"/>
              <a:ext cx="101600" cy="101600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6" name="Freeform 550"/>
            <p:cNvSpPr/>
            <p:nvPr/>
          </p:nvSpPr>
          <p:spPr bwMode="auto">
            <a:xfrm>
              <a:off x="7367589" y="557213"/>
              <a:ext cx="288925" cy="47625"/>
            </a:xfrm>
            <a:custGeom>
              <a:avLst/>
              <a:gdLst>
                <a:gd name="T0" fmla="*/ 181 w 182"/>
                <a:gd name="T1" fmla="*/ 30 h 30"/>
                <a:gd name="T2" fmla="*/ 0 w 182"/>
                <a:gd name="T3" fmla="*/ 9 h 30"/>
                <a:gd name="T4" fmla="*/ 1 w 182"/>
                <a:gd name="T5" fmla="*/ 0 h 30"/>
                <a:gd name="T6" fmla="*/ 182 w 182"/>
                <a:gd name="T7" fmla="*/ 21 h 30"/>
                <a:gd name="T8" fmla="*/ 181 w 18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0">
                  <a:moveTo>
                    <a:pt x="181" y="30"/>
                  </a:moveTo>
                  <a:lnTo>
                    <a:pt x="0" y="9"/>
                  </a:lnTo>
                  <a:lnTo>
                    <a:pt x="1" y="0"/>
                  </a:lnTo>
                  <a:lnTo>
                    <a:pt x="182" y="21"/>
                  </a:lnTo>
                  <a:lnTo>
                    <a:pt x="181" y="3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7" name="Freeform 551"/>
            <p:cNvSpPr/>
            <p:nvPr/>
          </p:nvSpPr>
          <p:spPr bwMode="auto">
            <a:xfrm>
              <a:off x="7350126" y="542925"/>
              <a:ext cx="42863" cy="42863"/>
            </a:xfrm>
            <a:custGeom>
              <a:avLst/>
              <a:gdLst>
                <a:gd name="T0" fmla="*/ 24 w 27"/>
                <a:gd name="T1" fmla="*/ 27 h 27"/>
                <a:gd name="T2" fmla="*/ 0 w 27"/>
                <a:gd name="T3" fmla="*/ 25 h 27"/>
                <a:gd name="T4" fmla="*/ 2 w 27"/>
                <a:gd name="T5" fmla="*/ 0 h 27"/>
                <a:gd name="T6" fmla="*/ 27 w 27"/>
                <a:gd name="T7" fmla="*/ 3 h 27"/>
                <a:gd name="T8" fmla="*/ 2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27"/>
                  </a:moveTo>
                  <a:lnTo>
                    <a:pt x="0" y="25"/>
                  </a:lnTo>
                  <a:lnTo>
                    <a:pt x="2" y="0"/>
                  </a:lnTo>
                  <a:lnTo>
                    <a:pt x="27" y="3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8" name="Freeform 552"/>
            <p:cNvSpPr/>
            <p:nvPr/>
          </p:nvSpPr>
          <p:spPr bwMode="auto">
            <a:xfrm>
              <a:off x="7654926" y="590550"/>
              <a:ext cx="290513" cy="47625"/>
            </a:xfrm>
            <a:custGeom>
              <a:avLst/>
              <a:gdLst>
                <a:gd name="T0" fmla="*/ 1 w 183"/>
                <a:gd name="T1" fmla="*/ 0 h 30"/>
                <a:gd name="T2" fmla="*/ 183 w 183"/>
                <a:gd name="T3" fmla="*/ 21 h 30"/>
                <a:gd name="T4" fmla="*/ 181 w 183"/>
                <a:gd name="T5" fmla="*/ 30 h 30"/>
                <a:gd name="T6" fmla="*/ 0 w 183"/>
                <a:gd name="T7" fmla="*/ 9 h 30"/>
                <a:gd name="T8" fmla="*/ 1 w 18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0">
                  <a:moveTo>
                    <a:pt x="1" y="0"/>
                  </a:moveTo>
                  <a:lnTo>
                    <a:pt x="183" y="21"/>
                  </a:lnTo>
                  <a:lnTo>
                    <a:pt x="181" y="30"/>
                  </a:lnTo>
                  <a:lnTo>
                    <a:pt x="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9" name="Freeform 553"/>
            <p:cNvSpPr/>
            <p:nvPr/>
          </p:nvSpPr>
          <p:spPr bwMode="auto">
            <a:xfrm>
              <a:off x="7918451" y="609600"/>
              <a:ext cx="44450" cy="42863"/>
            </a:xfrm>
            <a:custGeom>
              <a:avLst/>
              <a:gdLst>
                <a:gd name="T0" fmla="*/ 3 w 28"/>
                <a:gd name="T1" fmla="*/ 0 h 27"/>
                <a:gd name="T2" fmla="*/ 28 w 28"/>
                <a:gd name="T3" fmla="*/ 3 h 27"/>
                <a:gd name="T4" fmla="*/ 25 w 28"/>
                <a:gd name="T5" fmla="*/ 27 h 27"/>
                <a:gd name="T6" fmla="*/ 0 w 28"/>
                <a:gd name="T7" fmla="*/ 24 h 27"/>
                <a:gd name="T8" fmla="*/ 3 w 2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0"/>
                  </a:moveTo>
                  <a:lnTo>
                    <a:pt x="28" y="3"/>
                  </a:lnTo>
                  <a:lnTo>
                    <a:pt x="25" y="27"/>
                  </a:lnTo>
                  <a:lnTo>
                    <a:pt x="0" y="2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0" name="Rectangle 554"/>
            <p:cNvSpPr>
              <a:spLocks noChangeArrowheads="1"/>
            </p:cNvSpPr>
            <p:nvPr/>
          </p:nvSpPr>
          <p:spPr bwMode="auto">
            <a:xfrm>
              <a:off x="7604126" y="555625"/>
              <a:ext cx="103188" cy="103188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1" name="Oval 555"/>
          <p:cNvSpPr>
            <a:spLocks noChangeArrowheads="1"/>
          </p:cNvSpPr>
          <p:nvPr/>
        </p:nvSpPr>
        <p:spPr bwMode="auto">
          <a:xfrm>
            <a:off x="3461299" y="4731363"/>
            <a:ext cx="1115492" cy="1115492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4" name="组合 3813"/>
          <p:cNvGrpSpPr/>
          <p:nvPr/>
        </p:nvGrpSpPr>
        <p:grpSpPr>
          <a:xfrm>
            <a:off x="3635831" y="4932455"/>
            <a:ext cx="698131" cy="789192"/>
            <a:chOff x="4227514" y="2601913"/>
            <a:chExt cx="584200" cy="660400"/>
          </a:xfrm>
        </p:grpSpPr>
        <p:sp>
          <p:nvSpPr>
            <p:cNvPr id="3692" name="Freeform 556"/>
            <p:cNvSpPr/>
            <p:nvPr/>
          </p:nvSpPr>
          <p:spPr bwMode="auto">
            <a:xfrm>
              <a:off x="4383089" y="2632075"/>
              <a:ext cx="300038" cy="515938"/>
            </a:xfrm>
            <a:custGeom>
              <a:avLst/>
              <a:gdLst>
                <a:gd name="T0" fmla="*/ 158 w 327"/>
                <a:gd name="T1" fmla="*/ 56 h 561"/>
                <a:gd name="T2" fmla="*/ 0 w 327"/>
                <a:gd name="T3" fmla="*/ 332 h 561"/>
                <a:gd name="T4" fmla="*/ 46 w 327"/>
                <a:gd name="T5" fmla="*/ 561 h 561"/>
                <a:gd name="T6" fmla="*/ 164 w 327"/>
                <a:gd name="T7" fmla="*/ 561 h 561"/>
                <a:gd name="T8" fmla="*/ 281 w 327"/>
                <a:gd name="T9" fmla="*/ 561 h 561"/>
                <a:gd name="T10" fmla="*/ 327 w 327"/>
                <a:gd name="T11" fmla="*/ 332 h 561"/>
                <a:gd name="T12" fmla="*/ 169 w 327"/>
                <a:gd name="T13" fmla="*/ 56 h 561"/>
                <a:gd name="T14" fmla="*/ 192 w 327"/>
                <a:gd name="T15" fmla="*/ 28 h 561"/>
                <a:gd name="T16" fmla="*/ 164 w 327"/>
                <a:gd name="T17" fmla="*/ 0 h 561"/>
                <a:gd name="T18" fmla="*/ 135 w 327"/>
                <a:gd name="T19" fmla="*/ 28 h 561"/>
                <a:gd name="T20" fmla="*/ 158 w 327"/>
                <a:gd name="T21" fmla="*/ 56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561">
                  <a:moveTo>
                    <a:pt x="158" y="56"/>
                  </a:moveTo>
                  <a:cubicBezTo>
                    <a:pt x="129" y="198"/>
                    <a:pt x="0" y="332"/>
                    <a:pt x="0" y="332"/>
                  </a:cubicBezTo>
                  <a:cubicBezTo>
                    <a:pt x="69" y="424"/>
                    <a:pt x="46" y="561"/>
                    <a:pt x="46" y="561"/>
                  </a:cubicBezTo>
                  <a:cubicBezTo>
                    <a:pt x="164" y="561"/>
                    <a:pt x="164" y="561"/>
                    <a:pt x="164" y="561"/>
                  </a:cubicBezTo>
                  <a:cubicBezTo>
                    <a:pt x="281" y="561"/>
                    <a:pt x="281" y="561"/>
                    <a:pt x="281" y="561"/>
                  </a:cubicBezTo>
                  <a:cubicBezTo>
                    <a:pt x="281" y="561"/>
                    <a:pt x="258" y="424"/>
                    <a:pt x="327" y="332"/>
                  </a:cubicBezTo>
                  <a:cubicBezTo>
                    <a:pt x="327" y="332"/>
                    <a:pt x="198" y="198"/>
                    <a:pt x="169" y="56"/>
                  </a:cubicBezTo>
                  <a:cubicBezTo>
                    <a:pt x="182" y="54"/>
                    <a:pt x="192" y="42"/>
                    <a:pt x="192" y="28"/>
                  </a:cubicBezTo>
                  <a:cubicBezTo>
                    <a:pt x="192" y="13"/>
                    <a:pt x="179" y="0"/>
                    <a:pt x="164" y="0"/>
                  </a:cubicBezTo>
                  <a:cubicBezTo>
                    <a:pt x="148" y="0"/>
                    <a:pt x="135" y="13"/>
                    <a:pt x="135" y="28"/>
                  </a:cubicBezTo>
                  <a:cubicBezTo>
                    <a:pt x="135" y="42"/>
                    <a:pt x="145" y="54"/>
                    <a:pt x="158" y="56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3" name="Rectangle 557"/>
            <p:cNvSpPr>
              <a:spLocks noChangeArrowheads="1"/>
            </p:cNvSpPr>
            <p:nvPr/>
          </p:nvSpPr>
          <p:spPr bwMode="auto">
            <a:xfrm>
              <a:off x="4425951" y="3165475"/>
              <a:ext cx="215900" cy="96838"/>
            </a:xfrm>
            <a:prstGeom prst="rect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" name="Oval 558"/>
            <p:cNvSpPr>
              <a:spLocks noChangeArrowheads="1"/>
            </p:cNvSpPr>
            <p:nvPr/>
          </p:nvSpPr>
          <p:spPr bwMode="auto">
            <a:xfrm>
              <a:off x="4494214" y="2946400"/>
              <a:ext cx="77788" cy="7778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" name="Freeform 559"/>
            <p:cNvSpPr/>
            <p:nvPr/>
          </p:nvSpPr>
          <p:spPr bwMode="auto">
            <a:xfrm>
              <a:off x="4256089" y="2633663"/>
              <a:ext cx="268288" cy="266700"/>
            </a:xfrm>
            <a:custGeom>
              <a:avLst/>
              <a:gdLst>
                <a:gd name="T0" fmla="*/ 292 w 292"/>
                <a:gd name="T1" fmla="*/ 0 h 291"/>
                <a:gd name="T2" fmla="*/ 292 w 292"/>
                <a:gd name="T3" fmla="*/ 0 h 291"/>
                <a:gd name="T4" fmla="*/ 0 w 292"/>
                <a:gd name="T5" fmla="*/ 291 h 291"/>
                <a:gd name="T6" fmla="*/ 33 w 292"/>
                <a:gd name="T7" fmla="*/ 291 h 291"/>
                <a:gd name="T8" fmla="*/ 292 w 292"/>
                <a:gd name="T9" fmla="*/ 32 h 291"/>
                <a:gd name="T10" fmla="*/ 292 w 292"/>
                <a:gd name="T11" fmla="*/ 32 h 291"/>
                <a:gd name="T12" fmla="*/ 292 w 292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91">
                  <a:moveTo>
                    <a:pt x="292" y="0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131" y="0"/>
                    <a:pt x="0" y="130"/>
                    <a:pt x="0" y="291"/>
                  </a:cubicBezTo>
                  <a:cubicBezTo>
                    <a:pt x="33" y="291"/>
                    <a:pt x="33" y="291"/>
                    <a:pt x="33" y="291"/>
                  </a:cubicBezTo>
                  <a:cubicBezTo>
                    <a:pt x="33" y="148"/>
                    <a:pt x="149" y="32"/>
                    <a:pt x="292" y="32"/>
                  </a:cubicBezTo>
                  <a:cubicBezTo>
                    <a:pt x="292" y="32"/>
                    <a:pt x="292" y="32"/>
                    <a:pt x="292" y="32"/>
                  </a:cubicBezTo>
                  <a:lnTo>
                    <a:pt x="292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6" name="Rectangle 560"/>
            <p:cNvSpPr>
              <a:spLocks noChangeArrowheads="1"/>
            </p:cNvSpPr>
            <p:nvPr/>
          </p:nvSpPr>
          <p:spPr bwMode="auto">
            <a:xfrm>
              <a:off x="4227514" y="2900363"/>
              <a:ext cx="93663" cy="93663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7" name="Freeform 561"/>
            <p:cNvSpPr/>
            <p:nvPr/>
          </p:nvSpPr>
          <p:spPr bwMode="auto">
            <a:xfrm>
              <a:off x="4270376" y="2632075"/>
              <a:ext cx="263525" cy="15875"/>
            </a:xfrm>
            <a:custGeom>
              <a:avLst/>
              <a:gdLst>
                <a:gd name="T0" fmla="*/ 166 w 166"/>
                <a:gd name="T1" fmla="*/ 9 h 10"/>
                <a:gd name="T2" fmla="*/ 0 w 166"/>
                <a:gd name="T3" fmla="*/ 10 h 10"/>
                <a:gd name="T4" fmla="*/ 0 w 166"/>
                <a:gd name="T5" fmla="*/ 1 h 10"/>
                <a:gd name="T6" fmla="*/ 166 w 166"/>
                <a:gd name="T7" fmla="*/ 0 h 10"/>
                <a:gd name="T8" fmla="*/ 166 w 16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">
                  <a:moveTo>
                    <a:pt x="166" y="9"/>
                  </a:moveTo>
                  <a:lnTo>
                    <a:pt x="0" y="10"/>
                  </a:lnTo>
                  <a:lnTo>
                    <a:pt x="0" y="1"/>
                  </a:lnTo>
                  <a:lnTo>
                    <a:pt x="166" y="0"/>
                  </a:lnTo>
                  <a:lnTo>
                    <a:pt x="166" y="9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8" name="Rectangle 562"/>
            <p:cNvSpPr>
              <a:spLocks noChangeArrowheads="1"/>
            </p:cNvSpPr>
            <p:nvPr/>
          </p:nvSpPr>
          <p:spPr bwMode="auto">
            <a:xfrm>
              <a:off x="4254501" y="2622550"/>
              <a:ext cx="36513" cy="3651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9" name="Rectangle 563"/>
            <p:cNvSpPr>
              <a:spLocks noChangeArrowheads="1"/>
            </p:cNvSpPr>
            <p:nvPr/>
          </p:nvSpPr>
          <p:spPr bwMode="auto">
            <a:xfrm>
              <a:off x="4533901" y="2632075"/>
              <a:ext cx="263525" cy="14288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0" name="Rectangle 564"/>
            <p:cNvSpPr>
              <a:spLocks noChangeArrowheads="1"/>
            </p:cNvSpPr>
            <p:nvPr/>
          </p:nvSpPr>
          <p:spPr bwMode="auto">
            <a:xfrm>
              <a:off x="4776789" y="2620963"/>
              <a:ext cx="34925" cy="349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1" name="Rectangle 565"/>
            <p:cNvSpPr>
              <a:spLocks noChangeArrowheads="1"/>
            </p:cNvSpPr>
            <p:nvPr/>
          </p:nvSpPr>
          <p:spPr bwMode="auto">
            <a:xfrm>
              <a:off x="4487864" y="2601913"/>
              <a:ext cx="92075" cy="93663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2" name="Freeform 566"/>
          <p:cNvSpPr/>
          <p:nvPr/>
        </p:nvSpPr>
        <p:spPr bwMode="auto">
          <a:xfrm>
            <a:off x="7690910" y="4325385"/>
            <a:ext cx="946651" cy="263697"/>
          </a:xfrm>
          <a:custGeom>
            <a:avLst/>
            <a:gdLst>
              <a:gd name="T0" fmla="*/ 0 w 863"/>
              <a:gd name="T1" fmla="*/ 0 h 240"/>
              <a:gd name="T2" fmla="*/ 432 w 863"/>
              <a:gd name="T3" fmla="*/ 240 h 240"/>
              <a:gd name="T4" fmla="*/ 863 w 863"/>
              <a:gd name="T5" fmla="*/ 0 h 240"/>
              <a:gd name="T6" fmla="*/ 0 w 863"/>
              <a:gd name="T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3" h="240">
                <a:moveTo>
                  <a:pt x="0" y="0"/>
                </a:moveTo>
                <a:cubicBezTo>
                  <a:pt x="90" y="144"/>
                  <a:pt x="250" y="240"/>
                  <a:pt x="432" y="240"/>
                </a:cubicBezTo>
                <a:cubicBezTo>
                  <a:pt x="614" y="240"/>
                  <a:pt x="773" y="144"/>
                  <a:pt x="8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4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3" name="Freeform 567"/>
          <p:cNvSpPr/>
          <p:nvPr/>
        </p:nvSpPr>
        <p:spPr bwMode="auto">
          <a:xfrm>
            <a:off x="7607438" y="3473589"/>
            <a:ext cx="1113596" cy="851796"/>
          </a:xfrm>
          <a:custGeom>
            <a:avLst/>
            <a:gdLst>
              <a:gd name="T0" fmla="*/ 1016 w 1016"/>
              <a:gd name="T1" fmla="*/ 508 h 776"/>
              <a:gd name="T2" fmla="*/ 508 w 1016"/>
              <a:gd name="T3" fmla="*/ 0 h 776"/>
              <a:gd name="T4" fmla="*/ 0 w 1016"/>
              <a:gd name="T5" fmla="*/ 508 h 776"/>
              <a:gd name="T6" fmla="*/ 76 w 1016"/>
              <a:gd name="T7" fmla="*/ 776 h 776"/>
              <a:gd name="T8" fmla="*/ 939 w 1016"/>
              <a:gd name="T9" fmla="*/ 776 h 776"/>
              <a:gd name="T10" fmla="*/ 1016 w 1016"/>
              <a:gd name="T11" fmla="*/ 508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76">
                <a:moveTo>
                  <a:pt x="1016" y="508"/>
                </a:moveTo>
                <a:cubicBezTo>
                  <a:pt x="1016" y="227"/>
                  <a:pt x="788" y="0"/>
                  <a:pt x="508" y="0"/>
                </a:cubicBezTo>
                <a:cubicBezTo>
                  <a:pt x="227" y="0"/>
                  <a:pt x="0" y="227"/>
                  <a:pt x="0" y="508"/>
                </a:cubicBezTo>
                <a:cubicBezTo>
                  <a:pt x="0" y="606"/>
                  <a:pt x="28" y="698"/>
                  <a:pt x="76" y="776"/>
                </a:cubicBezTo>
                <a:cubicBezTo>
                  <a:pt x="939" y="776"/>
                  <a:pt x="939" y="776"/>
                  <a:pt x="939" y="776"/>
                </a:cubicBezTo>
                <a:cubicBezTo>
                  <a:pt x="987" y="698"/>
                  <a:pt x="1016" y="606"/>
                  <a:pt x="1016" y="508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0" name="组合 3809"/>
          <p:cNvGrpSpPr/>
          <p:nvPr/>
        </p:nvGrpSpPr>
        <p:grpSpPr>
          <a:xfrm>
            <a:off x="7825603" y="3655709"/>
            <a:ext cx="677264" cy="675366"/>
            <a:chOff x="7369176" y="1533525"/>
            <a:chExt cx="566738" cy="565150"/>
          </a:xfrm>
        </p:grpSpPr>
        <p:sp>
          <p:nvSpPr>
            <p:cNvPr id="3704" name="Freeform 568"/>
            <p:cNvSpPr/>
            <p:nvPr/>
          </p:nvSpPr>
          <p:spPr bwMode="auto">
            <a:xfrm>
              <a:off x="7431089" y="1670050"/>
              <a:ext cx="369888" cy="366713"/>
            </a:xfrm>
            <a:custGeom>
              <a:avLst/>
              <a:gdLst>
                <a:gd name="T0" fmla="*/ 195 w 402"/>
                <a:gd name="T1" fmla="*/ 0 h 400"/>
                <a:gd name="T2" fmla="*/ 3 w 402"/>
                <a:gd name="T3" fmla="*/ 191 h 400"/>
                <a:gd name="T4" fmla="*/ 5 w 402"/>
                <a:gd name="T5" fmla="*/ 208 h 400"/>
                <a:gd name="T6" fmla="*/ 192 w 402"/>
                <a:gd name="T7" fmla="*/ 395 h 400"/>
                <a:gd name="T8" fmla="*/ 211 w 402"/>
                <a:gd name="T9" fmla="*/ 395 h 400"/>
                <a:gd name="T10" fmla="*/ 214 w 402"/>
                <a:gd name="T11" fmla="*/ 392 h 400"/>
                <a:gd name="T12" fmla="*/ 402 w 402"/>
                <a:gd name="T13" fmla="*/ 205 h 400"/>
                <a:gd name="T14" fmla="*/ 200 w 402"/>
                <a:gd name="T15" fmla="*/ 3 h 400"/>
                <a:gd name="T16" fmla="*/ 195 w 402"/>
                <a:gd name="T1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400">
                  <a:moveTo>
                    <a:pt x="195" y="0"/>
                  </a:moveTo>
                  <a:cubicBezTo>
                    <a:pt x="3" y="191"/>
                    <a:pt x="3" y="191"/>
                    <a:pt x="3" y="191"/>
                  </a:cubicBezTo>
                  <a:cubicBezTo>
                    <a:pt x="0" y="197"/>
                    <a:pt x="1" y="203"/>
                    <a:pt x="5" y="208"/>
                  </a:cubicBezTo>
                  <a:cubicBezTo>
                    <a:pt x="192" y="395"/>
                    <a:pt x="192" y="395"/>
                    <a:pt x="192" y="395"/>
                  </a:cubicBezTo>
                  <a:cubicBezTo>
                    <a:pt x="197" y="400"/>
                    <a:pt x="206" y="400"/>
                    <a:pt x="211" y="395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402" y="205"/>
                    <a:pt x="402" y="205"/>
                    <a:pt x="402" y="205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2"/>
                    <a:pt x="196" y="1"/>
                    <a:pt x="195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5" name="Freeform 569"/>
            <p:cNvSpPr/>
            <p:nvPr/>
          </p:nvSpPr>
          <p:spPr bwMode="auto">
            <a:xfrm>
              <a:off x="7610476" y="1533525"/>
              <a:ext cx="325438" cy="323850"/>
            </a:xfrm>
            <a:custGeom>
              <a:avLst/>
              <a:gdLst>
                <a:gd name="T0" fmla="*/ 349 w 354"/>
                <a:gd name="T1" fmla="*/ 192 h 353"/>
                <a:gd name="T2" fmla="*/ 162 w 354"/>
                <a:gd name="T3" fmla="*/ 5 h 353"/>
                <a:gd name="T4" fmla="*/ 142 w 354"/>
                <a:gd name="T5" fmla="*/ 5 h 353"/>
                <a:gd name="T6" fmla="*/ 0 w 354"/>
                <a:gd name="T7" fmla="*/ 148 h 353"/>
                <a:gd name="T8" fmla="*/ 5 w 354"/>
                <a:gd name="T9" fmla="*/ 151 h 353"/>
                <a:gd name="T10" fmla="*/ 207 w 354"/>
                <a:gd name="T11" fmla="*/ 353 h 353"/>
                <a:gd name="T12" fmla="*/ 349 w 354"/>
                <a:gd name="T13" fmla="*/ 211 h 353"/>
                <a:gd name="T14" fmla="*/ 349 w 354"/>
                <a:gd name="T15" fmla="*/ 1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353">
                  <a:moveTo>
                    <a:pt x="349" y="192"/>
                  </a:moveTo>
                  <a:cubicBezTo>
                    <a:pt x="162" y="5"/>
                    <a:pt x="162" y="5"/>
                    <a:pt x="162" y="5"/>
                  </a:cubicBezTo>
                  <a:cubicBezTo>
                    <a:pt x="156" y="0"/>
                    <a:pt x="148" y="0"/>
                    <a:pt x="142" y="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3" y="150"/>
                    <a:pt x="5" y="151"/>
                  </a:cubicBezTo>
                  <a:cubicBezTo>
                    <a:pt x="207" y="353"/>
                    <a:pt x="207" y="353"/>
                    <a:pt x="207" y="353"/>
                  </a:cubicBezTo>
                  <a:cubicBezTo>
                    <a:pt x="349" y="211"/>
                    <a:pt x="349" y="211"/>
                    <a:pt x="349" y="211"/>
                  </a:cubicBezTo>
                  <a:cubicBezTo>
                    <a:pt x="354" y="206"/>
                    <a:pt x="354" y="197"/>
                    <a:pt x="349" y="192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6" name="Freeform 570"/>
            <p:cNvSpPr/>
            <p:nvPr/>
          </p:nvSpPr>
          <p:spPr bwMode="auto">
            <a:xfrm>
              <a:off x="7399339" y="1844675"/>
              <a:ext cx="228600" cy="223838"/>
            </a:xfrm>
            <a:custGeom>
              <a:avLst/>
              <a:gdLst>
                <a:gd name="T0" fmla="*/ 4 w 248"/>
                <a:gd name="T1" fmla="*/ 47 h 244"/>
                <a:gd name="T2" fmla="*/ 198 w 248"/>
                <a:gd name="T3" fmla="*/ 240 h 244"/>
                <a:gd name="T4" fmla="*/ 205 w 248"/>
                <a:gd name="T5" fmla="*/ 244 h 244"/>
                <a:gd name="T6" fmla="*/ 248 w 248"/>
                <a:gd name="T7" fmla="*/ 201 h 244"/>
                <a:gd name="T8" fmla="*/ 245 w 248"/>
                <a:gd name="T9" fmla="*/ 204 h 244"/>
                <a:gd name="T10" fmla="*/ 226 w 248"/>
                <a:gd name="T11" fmla="*/ 204 h 244"/>
                <a:gd name="T12" fmla="*/ 39 w 248"/>
                <a:gd name="T13" fmla="*/ 17 h 244"/>
                <a:gd name="T14" fmla="*/ 37 w 248"/>
                <a:gd name="T15" fmla="*/ 0 h 244"/>
                <a:gd name="T16" fmla="*/ 0 w 248"/>
                <a:gd name="T17" fmla="*/ 37 h 244"/>
                <a:gd name="T18" fmla="*/ 4 w 248"/>
                <a:gd name="T19" fmla="*/ 4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4">
                  <a:moveTo>
                    <a:pt x="4" y="47"/>
                  </a:moveTo>
                  <a:cubicBezTo>
                    <a:pt x="198" y="240"/>
                    <a:pt x="198" y="240"/>
                    <a:pt x="198" y="240"/>
                  </a:cubicBezTo>
                  <a:cubicBezTo>
                    <a:pt x="200" y="243"/>
                    <a:pt x="203" y="244"/>
                    <a:pt x="205" y="244"/>
                  </a:cubicBezTo>
                  <a:cubicBezTo>
                    <a:pt x="248" y="201"/>
                    <a:pt x="248" y="201"/>
                    <a:pt x="248" y="201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0" y="209"/>
                    <a:pt x="231" y="209"/>
                    <a:pt x="226" y="20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5" y="12"/>
                    <a:pt x="34" y="6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2" y="44"/>
                    <a:pt x="4" y="47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7" name="Freeform 571"/>
            <p:cNvSpPr/>
            <p:nvPr/>
          </p:nvSpPr>
          <p:spPr bwMode="auto">
            <a:xfrm>
              <a:off x="7389814" y="1878013"/>
              <a:ext cx="198438" cy="201613"/>
            </a:xfrm>
            <a:custGeom>
              <a:avLst/>
              <a:gdLst>
                <a:gd name="T0" fmla="*/ 209 w 216"/>
                <a:gd name="T1" fmla="*/ 203 h 218"/>
                <a:gd name="T2" fmla="*/ 15 w 216"/>
                <a:gd name="T3" fmla="*/ 10 h 218"/>
                <a:gd name="T4" fmla="*/ 11 w 216"/>
                <a:gd name="T5" fmla="*/ 0 h 218"/>
                <a:gd name="T6" fmla="*/ 0 w 216"/>
                <a:gd name="T7" fmla="*/ 11 h 218"/>
                <a:gd name="T8" fmla="*/ 5 w 216"/>
                <a:gd name="T9" fmla="*/ 21 h 218"/>
                <a:gd name="T10" fmla="*/ 198 w 216"/>
                <a:gd name="T11" fmla="*/ 214 h 218"/>
                <a:gd name="T12" fmla="*/ 205 w 216"/>
                <a:gd name="T13" fmla="*/ 218 h 218"/>
                <a:gd name="T14" fmla="*/ 216 w 216"/>
                <a:gd name="T15" fmla="*/ 207 h 218"/>
                <a:gd name="T16" fmla="*/ 209 w 216"/>
                <a:gd name="T17" fmla="*/ 20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8">
                  <a:moveTo>
                    <a:pt x="209" y="20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3" y="7"/>
                    <a:pt x="11" y="4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198" y="214"/>
                    <a:pt x="198" y="214"/>
                    <a:pt x="198" y="214"/>
                  </a:cubicBezTo>
                  <a:cubicBezTo>
                    <a:pt x="200" y="217"/>
                    <a:pt x="203" y="218"/>
                    <a:pt x="205" y="218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7"/>
                    <a:pt x="211" y="206"/>
                    <a:pt x="209" y="203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8" name="Freeform 572"/>
            <p:cNvSpPr/>
            <p:nvPr/>
          </p:nvSpPr>
          <p:spPr bwMode="auto">
            <a:xfrm>
              <a:off x="7369176" y="1889125"/>
              <a:ext cx="209550" cy="209550"/>
            </a:xfrm>
            <a:custGeom>
              <a:avLst/>
              <a:gdLst>
                <a:gd name="T0" fmla="*/ 28 w 228"/>
                <a:gd name="T1" fmla="*/ 10 h 229"/>
                <a:gd name="T2" fmla="*/ 23 w 228"/>
                <a:gd name="T3" fmla="*/ 0 h 229"/>
                <a:gd name="T4" fmla="*/ 5 w 228"/>
                <a:gd name="T5" fmla="*/ 18 h 229"/>
                <a:gd name="T6" fmla="*/ 5 w 228"/>
                <a:gd name="T7" fmla="*/ 37 h 229"/>
                <a:gd name="T8" fmla="*/ 192 w 228"/>
                <a:gd name="T9" fmla="*/ 224 h 229"/>
                <a:gd name="T10" fmla="*/ 212 w 228"/>
                <a:gd name="T11" fmla="*/ 224 h 229"/>
                <a:gd name="T12" fmla="*/ 228 w 228"/>
                <a:gd name="T13" fmla="*/ 207 h 229"/>
                <a:gd name="T14" fmla="*/ 221 w 228"/>
                <a:gd name="T15" fmla="*/ 203 h 229"/>
                <a:gd name="T16" fmla="*/ 28 w 228"/>
                <a:gd name="T17" fmla="*/ 1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9">
                  <a:moveTo>
                    <a:pt x="28" y="10"/>
                  </a:moveTo>
                  <a:cubicBezTo>
                    <a:pt x="25" y="7"/>
                    <a:pt x="23" y="4"/>
                    <a:pt x="23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23"/>
                    <a:pt x="0" y="32"/>
                    <a:pt x="5" y="37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8" y="229"/>
                    <a:pt x="206" y="229"/>
                    <a:pt x="212" y="224"/>
                  </a:cubicBezTo>
                  <a:cubicBezTo>
                    <a:pt x="228" y="207"/>
                    <a:pt x="228" y="207"/>
                    <a:pt x="228" y="207"/>
                  </a:cubicBezTo>
                  <a:cubicBezTo>
                    <a:pt x="226" y="207"/>
                    <a:pt x="223" y="206"/>
                    <a:pt x="221" y="203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9" name="Oval 573"/>
          <p:cNvSpPr>
            <a:spLocks noChangeArrowheads="1"/>
          </p:cNvSpPr>
          <p:nvPr/>
        </p:nvSpPr>
        <p:spPr bwMode="auto">
          <a:xfrm>
            <a:off x="6223493" y="3473589"/>
            <a:ext cx="1115492" cy="1115492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1" name="组合 3810"/>
          <p:cNvGrpSpPr/>
          <p:nvPr/>
        </p:nvGrpSpPr>
        <p:grpSpPr>
          <a:xfrm>
            <a:off x="6536515" y="3623459"/>
            <a:ext cx="491347" cy="785397"/>
            <a:chOff x="6411914" y="1506538"/>
            <a:chExt cx="411162" cy="657225"/>
          </a:xfrm>
        </p:grpSpPr>
        <p:sp>
          <p:nvSpPr>
            <p:cNvPr id="3710" name="Freeform 574"/>
            <p:cNvSpPr/>
            <p:nvPr/>
          </p:nvSpPr>
          <p:spPr bwMode="auto">
            <a:xfrm>
              <a:off x="6597651" y="1506538"/>
              <a:ext cx="41275" cy="100013"/>
            </a:xfrm>
            <a:custGeom>
              <a:avLst/>
              <a:gdLst>
                <a:gd name="T0" fmla="*/ 22 w 45"/>
                <a:gd name="T1" fmla="*/ 0 h 110"/>
                <a:gd name="T2" fmla="*/ 0 w 45"/>
                <a:gd name="T3" fmla="*/ 22 h 110"/>
                <a:gd name="T4" fmla="*/ 0 w 45"/>
                <a:gd name="T5" fmla="*/ 110 h 110"/>
                <a:gd name="T6" fmla="*/ 45 w 45"/>
                <a:gd name="T7" fmla="*/ 110 h 110"/>
                <a:gd name="T8" fmla="*/ 45 w 45"/>
                <a:gd name="T9" fmla="*/ 22 h 110"/>
                <a:gd name="T10" fmla="*/ 22 w 45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0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1" name="Rectangle 575"/>
            <p:cNvSpPr>
              <a:spLocks noChangeArrowheads="1"/>
            </p:cNvSpPr>
            <p:nvPr/>
          </p:nvSpPr>
          <p:spPr bwMode="auto">
            <a:xfrm>
              <a:off x="6608764" y="1606550"/>
              <a:ext cx="17463" cy="19050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2" name="Rectangle 576"/>
            <p:cNvSpPr>
              <a:spLocks noChangeArrowheads="1"/>
            </p:cNvSpPr>
            <p:nvPr/>
          </p:nvSpPr>
          <p:spPr bwMode="auto">
            <a:xfrm>
              <a:off x="6472239" y="1924050"/>
              <a:ext cx="290513" cy="95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3" name="Freeform 577"/>
            <p:cNvSpPr/>
            <p:nvPr/>
          </p:nvSpPr>
          <p:spPr bwMode="auto">
            <a:xfrm>
              <a:off x="6626226" y="1754188"/>
              <a:ext cx="169863" cy="319088"/>
            </a:xfrm>
            <a:custGeom>
              <a:avLst/>
              <a:gdLst>
                <a:gd name="T0" fmla="*/ 0 w 185"/>
                <a:gd name="T1" fmla="*/ 17 h 348"/>
                <a:gd name="T2" fmla="*/ 145 w 185"/>
                <a:gd name="T3" fmla="*/ 340 h 348"/>
                <a:gd name="T4" fmla="*/ 159 w 185"/>
                <a:gd name="T5" fmla="*/ 346 h 348"/>
                <a:gd name="T6" fmla="*/ 177 w 185"/>
                <a:gd name="T7" fmla="*/ 338 h 348"/>
                <a:gd name="T8" fmla="*/ 182 w 185"/>
                <a:gd name="T9" fmla="*/ 323 h 348"/>
                <a:gd name="T10" fmla="*/ 37 w 185"/>
                <a:gd name="T11" fmla="*/ 0 h 348"/>
                <a:gd name="T12" fmla="*/ 0 w 185"/>
                <a:gd name="T13" fmla="*/ 1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48">
                  <a:moveTo>
                    <a:pt x="0" y="17"/>
                  </a:moveTo>
                  <a:cubicBezTo>
                    <a:pt x="145" y="340"/>
                    <a:pt x="145" y="340"/>
                    <a:pt x="145" y="340"/>
                  </a:cubicBezTo>
                  <a:cubicBezTo>
                    <a:pt x="147" y="346"/>
                    <a:pt x="153" y="348"/>
                    <a:pt x="159" y="346"/>
                  </a:cubicBezTo>
                  <a:cubicBezTo>
                    <a:pt x="177" y="338"/>
                    <a:pt x="177" y="338"/>
                    <a:pt x="177" y="338"/>
                  </a:cubicBezTo>
                  <a:cubicBezTo>
                    <a:pt x="182" y="335"/>
                    <a:pt x="185" y="329"/>
                    <a:pt x="182" y="323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4" name="Freeform 578"/>
            <p:cNvSpPr/>
            <p:nvPr/>
          </p:nvSpPr>
          <p:spPr bwMode="auto">
            <a:xfrm>
              <a:off x="6772276" y="2063750"/>
              <a:ext cx="50800" cy="100013"/>
            </a:xfrm>
            <a:custGeom>
              <a:avLst/>
              <a:gdLst>
                <a:gd name="T0" fmla="*/ 10 w 32"/>
                <a:gd name="T1" fmla="*/ 0 h 63"/>
                <a:gd name="T2" fmla="*/ 32 w 32"/>
                <a:gd name="T3" fmla="*/ 63 h 63"/>
                <a:gd name="T4" fmla="*/ 32 w 32"/>
                <a:gd name="T5" fmla="*/ 63 h 63"/>
                <a:gd name="T6" fmla="*/ 0 w 32"/>
                <a:gd name="T7" fmla="*/ 5 h 63"/>
                <a:gd name="T8" fmla="*/ 10 w 3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3">
                  <a:moveTo>
                    <a:pt x="10" y="0"/>
                  </a:moveTo>
                  <a:lnTo>
                    <a:pt x="32" y="63"/>
                  </a:lnTo>
                  <a:lnTo>
                    <a:pt x="32" y="63"/>
                  </a:lnTo>
                  <a:lnTo>
                    <a:pt x="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6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5" name="Freeform 579"/>
            <p:cNvSpPr/>
            <p:nvPr/>
          </p:nvSpPr>
          <p:spPr bwMode="auto">
            <a:xfrm>
              <a:off x="6440489" y="1754188"/>
              <a:ext cx="169863" cy="319088"/>
            </a:xfrm>
            <a:custGeom>
              <a:avLst/>
              <a:gdLst>
                <a:gd name="T0" fmla="*/ 185 w 185"/>
                <a:gd name="T1" fmla="*/ 17 h 348"/>
                <a:gd name="T2" fmla="*/ 40 w 185"/>
                <a:gd name="T3" fmla="*/ 340 h 348"/>
                <a:gd name="T4" fmla="*/ 26 w 185"/>
                <a:gd name="T5" fmla="*/ 346 h 348"/>
                <a:gd name="T6" fmla="*/ 8 w 185"/>
                <a:gd name="T7" fmla="*/ 338 h 348"/>
                <a:gd name="T8" fmla="*/ 3 w 185"/>
                <a:gd name="T9" fmla="*/ 323 h 348"/>
                <a:gd name="T10" fmla="*/ 148 w 185"/>
                <a:gd name="T11" fmla="*/ 0 h 348"/>
                <a:gd name="T12" fmla="*/ 185 w 185"/>
                <a:gd name="T13" fmla="*/ 1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48">
                  <a:moveTo>
                    <a:pt x="185" y="17"/>
                  </a:moveTo>
                  <a:cubicBezTo>
                    <a:pt x="40" y="340"/>
                    <a:pt x="40" y="340"/>
                    <a:pt x="40" y="340"/>
                  </a:cubicBezTo>
                  <a:cubicBezTo>
                    <a:pt x="38" y="346"/>
                    <a:pt x="32" y="348"/>
                    <a:pt x="26" y="346"/>
                  </a:cubicBezTo>
                  <a:cubicBezTo>
                    <a:pt x="8" y="338"/>
                    <a:pt x="8" y="338"/>
                    <a:pt x="8" y="338"/>
                  </a:cubicBezTo>
                  <a:cubicBezTo>
                    <a:pt x="3" y="335"/>
                    <a:pt x="0" y="329"/>
                    <a:pt x="3" y="323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85" y="17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6" name="Freeform 580"/>
            <p:cNvSpPr/>
            <p:nvPr/>
          </p:nvSpPr>
          <p:spPr bwMode="auto">
            <a:xfrm>
              <a:off x="6411914" y="2063750"/>
              <a:ext cx="52388" cy="100013"/>
            </a:xfrm>
            <a:custGeom>
              <a:avLst/>
              <a:gdLst>
                <a:gd name="T0" fmla="*/ 22 w 33"/>
                <a:gd name="T1" fmla="*/ 0 h 63"/>
                <a:gd name="T2" fmla="*/ 0 w 33"/>
                <a:gd name="T3" fmla="*/ 63 h 63"/>
                <a:gd name="T4" fmla="*/ 0 w 33"/>
                <a:gd name="T5" fmla="*/ 63 h 63"/>
                <a:gd name="T6" fmla="*/ 33 w 33"/>
                <a:gd name="T7" fmla="*/ 5 h 63"/>
                <a:gd name="T8" fmla="*/ 22 w 33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3">
                  <a:moveTo>
                    <a:pt x="22" y="0"/>
                  </a:moveTo>
                  <a:lnTo>
                    <a:pt x="0" y="63"/>
                  </a:lnTo>
                  <a:lnTo>
                    <a:pt x="0" y="63"/>
                  </a:lnTo>
                  <a:lnTo>
                    <a:pt x="33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6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7" name="Freeform 581"/>
            <p:cNvSpPr>
              <a:spLocks noEditPoints="1"/>
            </p:cNvSpPr>
            <p:nvPr/>
          </p:nvSpPr>
          <p:spPr bwMode="auto">
            <a:xfrm>
              <a:off x="6538914" y="1617663"/>
              <a:ext cx="158750" cy="158750"/>
            </a:xfrm>
            <a:custGeom>
              <a:avLst/>
              <a:gdLst>
                <a:gd name="T0" fmla="*/ 86 w 173"/>
                <a:gd name="T1" fmla="*/ 0 h 173"/>
                <a:gd name="T2" fmla="*/ 0 w 173"/>
                <a:gd name="T3" fmla="*/ 87 h 173"/>
                <a:gd name="T4" fmla="*/ 86 w 173"/>
                <a:gd name="T5" fmla="*/ 173 h 173"/>
                <a:gd name="T6" fmla="*/ 173 w 173"/>
                <a:gd name="T7" fmla="*/ 87 h 173"/>
                <a:gd name="T8" fmla="*/ 86 w 173"/>
                <a:gd name="T9" fmla="*/ 0 h 173"/>
                <a:gd name="T10" fmla="*/ 86 w 173"/>
                <a:gd name="T11" fmla="*/ 157 h 173"/>
                <a:gd name="T12" fmla="*/ 16 w 173"/>
                <a:gd name="T13" fmla="*/ 87 h 173"/>
                <a:gd name="T14" fmla="*/ 86 w 173"/>
                <a:gd name="T15" fmla="*/ 16 h 173"/>
                <a:gd name="T16" fmla="*/ 157 w 173"/>
                <a:gd name="T17" fmla="*/ 87 h 173"/>
                <a:gd name="T18" fmla="*/ 86 w 173"/>
                <a:gd name="T19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73">
                  <a:moveTo>
                    <a:pt x="86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3"/>
                    <a:pt x="86" y="173"/>
                  </a:cubicBezTo>
                  <a:cubicBezTo>
                    <a:pt x="134" y="173"/>
                    <a:pt x="173" y="135"/>
                    <a:pt x="173" y="87"/>
                  </a:cubicBezTo>
                  <a:cubicBezTo>
                    <a:pt x="173" y="39"/>
                    <a:pt x="134" y="0"/>
                    <a:pt x="86" y="0"/>
                  </a:cubicBezTo>
                  <a:close/>
                  <a:moveTo>
                    <a:pt x="86" y="157"/>
                  </a:moveTo>
                  <a:cubicBezTo>
                    <a:pt x="48" y="157"/>
                    <a:pt x="16" y="126"/>
                    <a:pt x="16" y="87"/>
                  </a:cubicBezTo>
                  <a:cubicBezTo>
                    <a:pt x="16" y="48"/>
                    <a:pt x="48" y="16"/>
                    <a:pt x="86" y="16"/>
                  </a:cubicBezTo>
                  <a:cubicBezTo>
                    <a:pt x="125" y="16"/>
                    <a:pt x="157" y="48"/>
                    <a:pt x="157" y="87"/>
                  </a:cubicBezTo>
                  <a:cubicBezTo>
                    <a:pt x="157" y="126"/>
                    <a:pt x="125" y="157"/>
                    <a:pt x="86" y="157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8" name="Freeform 582"/>
            <p:cNvSpPr/>
            <p:nvPr/>
          </p:nvSpPr>
          <p:spPr bwMode="auto">
            <a:xfrm>
              <a:off x="6610351" y="1874838"/>
              <a:ext cx="15875" cy="107950"/>
            </a:xfrm>
            <a:custGeom>
              <a:avLst/>
              <a:gdLst>
                <a:gd name="T0" fmla="*/ 8 w 17"/>
                <a:gd name="T1" fmla="*/ 0 h 118"/>
                <a:gd name="T2" fmla="*/ 0 w 17"/>
                <a:gd name="T3" fmla="*/ 8 h 118"/>
                <a:gd name="T4" fmla="*/ 0 w 17"/>
                <a:gd name="T5" fmla="*/ 110 h 118"/>
                <a:gd name="T6" fmla="*/ 8 w 17"/>
                <a:gd name="T7" fmla="*/ 118 h 118"/>
                <a:gd name="T8" fmla="*/ 17 w 17"/>
                <a:gd name="T9" fmla="*/ 110 h 118"/>
                <a:gd name="T10" fmla="*/ 17 w 17"/>
                <a:gd name="T11" fmla="*/ 8 h 118"/>
                <a:gd name="T12" fmla="*/ 8 w 1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8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4" y="118"/>
                    <a:pt x="8" y="118"/>
                  </a:cubicBezTo>
                  <a:cubicBezTo>
                    <a:pt x="13" y="118"/>
                    <a:pt x="17" y="115"/>
                    <a:pt x="17" y="11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9" name="Rectangle 583"/>
            <p:cNvSpPr>
              <a:spLocks noChangeArrowheads="1"/>
            </p:cNvSpPr>
            <p:nvPr/>
          </p:nvSpPr>
          <p:spPr bwMode="auto">
            <a:xfrm>
              <a:off x="6456364" y="1916113"/>
              <a:ext cx="23813" cy="2540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0" name="Rectangle 584"/>
            <p:cNvSpPr>
              <a:spLocks noChangeArrowheads="1"/>
            </p:cNvSpPr>
            <p:nvPr/>
          </p:nvSpPr>
          <p:spPr bwMode="auto">
            <a:xfrm>
              <a:off x="6756401" y="1916113"/>
              <a:ext cx="22225" cy="2540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21" name="Freeform 585"/>
          <p:cNvSpPr/>
          <p:nvPr/>
        </p:nvSpPr>
        <p:spPr bwMode="auto">
          <a:xfrm>
            <a:off x="3461299" y="3473589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512 h 1016"/>
              <a:gd name="T6" fmla="*/ 48 w 1016"/>
              <a:gd name="T7" fmla="*/ 723 h 1016"/>
              <a:gd name="T8" fmla="*/ 508 w 1016"/>
              <a:gd name="T9" fmla="*/ 1016 h 1016"/>
              <a:gd name="T10" fmla="*/ 969 w 1016"/>
              <a:gd name="T11" fmla="*/ 723 h 1016"/>
              <a:gd name="T12" fmla="*/ 1016 w 1016"/>
              <a:gd name="T13" fmla="*/ 512 h 1016"/>
              <a:gd name="T14" fmla="*/ 1016 w 1016"/>
              <a:gd name="T15" fmla="*/ 508 h 1016"/>
              <a:gd name="T16" fmla="*/ 508 w 1016"/>
              <a:gd name="T17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09"/>
                  <a:pt x="0" y="511"/>
                  <a:pt x="0" y="512"/>
                </a:cubicBezTo>
                <a:cubicBezTo>
                  <a:pt x="1" y="587"/>
                  <a:pt x="18" y="659"/>
                  <a:pt x="48" y="723"/>
                </a:cubicBezTo>
                <a:cubicBezTo>
                  <a:pt x="129" y="896"/>
                  <a:pt x="305" y="1016"/>
                  <a:pt x="508" y="1016"/>
                </a:cubicBezTo>
                <a:cubicBezTo>
                  <a:pt x="712" y="1016"/>
                  <a:pt x="888" y="896"/>
                  <a:pt x="969" y="723"/>
                </a:cubicBezTo>
                <a:cubicBezTo>
                  <a:pt x="999" y="659"/>
                  <a:pt x="1016" y="587"/>
                  <a:pt x="1016" y="512"/>
                </a:cubicBezTo>
                <a:cubicBezTo>
                  <a:pt x="1016" y="511"/>
                  <a:pt x="1016" y="5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3" name="组合 3812"/>
          <p:cNvGrpSpPr/>
          <p:nvPr/>
        </p:nvGrpSpPr>
        <p:grpSpPr>
          <a:xfrm>
            <a:off x="3675670" y="3687961"/>
            <a:ext cx="679160" cy="694337"/>
            <a:chOff x="4260851" y="1560513"/>
            <a:chExt cx="568325" cy="581025"/>
          </a:xfrm>
        </p:grpSpPr>
        <p:sp>
          <p:nvSpPr>
            <p:cNvPr id="3722" name="Freeform 586"/>
            <p:cNvSpPr/>
            <p:nvPr/>
          </p:nvSpPr>
          <p:spPr bwMode="auto">
            <a:xfrm>
              <a:off x="4260851" y="1560513"/>
              <a:ext cx="568325" cy="581025"/>
            </a:xfrm>
            <a:custGeom>
              <a:avLst/>
              <a:gdLst>
                <a:gd name="T0" fmla="*/ 382 w 620"/>
                <a:gd name="T1" fmla="*/ 604 h 633"/>
                <a:gd name="T2" fmla="*/ 146 w 620"/>
                <a:gd name="T3" fmla="*/ 565 h 633"/>
                <a:gd name="T4" fmla="*/ 21 w 620"/>
                <a:gd name="T5" fmla="*/ 357 h 633"/>
                <a:gd name="T6" fmla="*/ 106 w 620"/>
                <a:gd name="T7" fmla="*/ 68 h 633"/>
                <a:gd name="T8" fmla="*/ 354 w 620"/>
                <a:gd name="T9" fmla="*/ 15 h 633"/>
                <a:gd name="T10" fmla="*/ 438 w 620"/>
                <a:gd name="T11" fmla="*/ 41 h 633"/>
                <a:gd name="T12" fmla="*/ 580 w 620"/>
                <a:gd name="T13" fmla="*/ 184 h 633"/>
                <a:gd name="T14" fmla="*/ 612 w 620"/>
                <a:gd name="T15" fmla="*/ 385 h 633"/>
                <a:gd name="T16" fmla="*/ 561 w 620"/>
                <a:gd name="T17" fmla="*/ 463 h 633"/>
                <a:gd name="T18" fmla="*/ 429 w 620"/>
                <a:gd name="T19" fmla="*/ 398 h 633"/>
                <a:gd name="T20" fmla="*/ 378 w 620"/>
                <a:gd name="T21" fmla="*/ 462 h 633"/>
                <a:gd name="T22" fmla="*/ 431 w 620"/>
                <a:gd name="T23" fmla="*/ 556 h 633"/>
                <a:gd name="T24" fmla="*/ 382 w 620"/>
                <a:gd name="T25" fmla="*/ 604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33">
                  <a:moveTo>
                    <a:pt x="382" y="604"/>
                  </a:moveTo>
                  <a:cubicBezTo>
                    <a:pt x="304" y="633"/>
                    <a:pt x="213" y="615"/>
                    <a:pt x="146" y="565"/>
                  </a:cubicBezTo>
                  <a:cubicBezTo>
                    <a:pt x="80" y="516"/>
                    <a:pt x="37" y="438"/>
                    <a:pt x="21" y="357"/>
                  </a:cubicBezTo>
                  <a:cubicBezTo>
                    <a:pt x="0" y="253"/>
                    <a:pt x="25" y="136"/>
                    <a:pt x="106" y="68"/>
                  </a:cubicBezTo>
                  <a:cubicBezTo>
                    <a:pt x="173" y="12"/>
                    <a:pt x="268" y="0"/>
                    <a:pt x="354" y="15"/>
                  </a:cubicBezTo>
                  <a:cubicBezTo>
                    <a:pt x="383" y="21"/>
                    <a:pt x="411" y="29"/>
                    <a:pt x="438" y="41"/>
                  </a:cubicBezTo>
                  <a:cubicBezTo>
                    <a:pt x="500" y="70"/>
                    <a:pt x="550" y="123"/>
                    <a:pt x="580" y="184"/>
                  </a:cubicBezTo>
                  <a:cubicBezTo>
                    <a:pt x="610" y="246"/>
                    <a:pt x="620" y="317"/>
                    <a:pt x="612" y="385"/>
                  </a:cubicBezTo>
                  <a:cubicBezTo>
                    <a:pt x="608" y="418"/>
                    <a:pt x="594" y="457"/>
                    <a:pt x="561" y="463"/>
                  </a:cubicBezTo>
                  <a:cubicBezTo>
                    <a:pt x="511" y="473"/>
                    <a:pt x="479" y="400"/>
                    <a:pt x="429" y="398"/>
                  </a:cubicBezTo>
                  <a:cubicBezTo>
                    <a:pt x="397" y="397"/>
                    <a:pt x="370" y="432"/>
                    <a:pt x="378" y="462"/>
                  </a:cubicBezTo>
                  <a:cubicBezTo>
                    <a:pt x="388" y="497"/>
                    <a:pt x="434" y="520"/>
                    <a:pt x="431" y="556"/>
                  </a:cubicBezTo>
                  <a:cubicBezTo>
                    <a:pt x="428" y="580"/>
                    <a:pt x="404" y="596"/>
                    <a:pt x="382" y="604"/>
                  </a:cubicBezTo>
                  <a:close/>
                </a:path>
              </a:pathLst>
            </a:custGeom>
            <a:solidFill>
              <a:srgbClr val="E5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3" name="Freeform 587"/>
            <p:cNvSpPr/>
            <p:nvPr/>
          </p:nvSpPr>
          <p:spPr bwMode="auto">
            <a:xfrm>
              <a:off x="4384676" y="1893888"/>
              <a:ext cx="115888" cy="98425"/>
            </a:xfrm>
            <a:custGeom>
              <a:avLst/>
              <a:gdLst>
                <a:gd name="T0" fmla="*/ 35 w 125"/>
                <a:gd name="T1" fmla="*/ 18 h 108"/>
                <a:gd name="T2" fmla="*/ 5 w 125"/>
                <a:gd name="T3" fmla="*/ 50 h 108"/>
                <a:gd name="T4" fmla="*/ 2 w 125"/>
                <a:gd name="T5" fmla="*/ 98 h 108"/>
                <a:gd name="T6" fmla="*/ 40 w 125"/>
                <a:gd name="T7" fmla="*/ 103 h 108"/>
                <a:gd name="T8" fmla="*/ 71 w 125"/>
                <a:gd name="T9" fmla="*/ 105 h 108"/>
                <a:gd name="T10" fmla="*/ 89 w 125"/>
                <a:gd name="T11" fmla="*/ 81 h 108"/>
                <a:gd name="T12" fmla="*/ 107 w 125"/>
                <a:gd name="T13" fmla="*/ 75 h 108"/>
                <a:gd name="T14" fmla="*/ 117 w 125"/>
                <a:gd name="T15" fmla="*/ 54 h 108"/>
                <a:gd name="T16" fmla="*/ 122 w 125"/>
                <a:gd name="T17" fmla="*/ 45 h 108"/>
                <a:gd name="T18" fmla="*/ 118 w 125"/>
                <a:gd name="T19" fmla="*/ 28 h 108"/>
                <a:gd name="T20" fmla="*/ 107 w 125"/>
                <a:gd name="T21" fmla="*/ 13 h 108"/>
                <a:gd name="T22" fmla="*/ 103 w 125"/>
                <a:gd name="T23" fmla="*/ 8 h 108"/>
                <a:gd name="T24" fmla="*/ 96 w 125"/>
                <a:gd name="T25" fmla="*/ 6 h 108"/>
                <a:gd name="T26" fmla="*/ 41 w 125"/>
                <a:gd name="T27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08">
                  <a:moveTo>
                    <a:pt x="35" y="18"/>
                  </a:moveTo>
                  <a:cubicBezTo>
                    <a:pt x="21" y="21"/>
                    <a:pt x="10" y="35"/>
                    <a:pt x="5" y="50"/>
                  </a:cubicBezTo>
                  <a:cubicBezTo>
                    <a:pt x="0" y="65"/>
                    <a:pt x="0" y="82"/>
                    <a:pt x="2" y="98"/>
                  </a:cubicBezTo>
                  <a:cubicBezTo>
                    <a:pt x="15" y="95"/>
                    <a:pt x="28" y="99"/>
                    <a:pt x="40" y="103"/>
                  </a:cubicBezTo>
                  <a:cubicBezTo>
                    <a:pt x="50" y="106"/>
                    <a:pt x="61" y="108"/>
                    <a:pt x="71" y="105"/>
                  </a:cubicBezTo>
                  <a:cubicBezTo>
                    <a:pt x="81" y="103"/>
                    <a:pt x="90" y="93"/>
                    <a:pt x="89" y="81"/>
                  </a:cubicBezTo>
                  <a:cubicBezTo>
                    <a:pt x="95" y="86"/>
                    <a:pt x="103" y="81"/>
                    <a:pt x="107" y="75"/>
                  </a:cubicBezTo>
                  <a:cubicBezTo>
                    <a:pt x="111" y="69"/>
                    <a:pt x="112" y="61"/>
                    <a:pt x="117" y="54"/>
                  </a:cubicBezTo>
                  <a:cubicBezTo>
                    <a:pt x="119" y="51"/>
                    <a:pt x="121" y="49"/>
                    <a:pt x="122" y="45"/>
                  </a:cubicBezTo>
                  <a:cubicBezTo>
                    <a:pt x="125" y="39"/>
                    <a:pt x="122" y="33"/>
                    <a:pt x="118" y="28"/>
                  </a:cubicBezTo>
                  <a:cubicBezTo>
                    <a:pt x="115" y="22"/>
                    <a:pt x="110" y="19"/>
                    <a:pt x="107" y="13"/>
                  </a:cubicBezTo>
                  <a:cubicBezTo>
                    <a:pt x="105" y="11"/>
                    <a:pt x="104" y="9"/>
                    <a:pt x="103" y="8"/>
                  </a:cubicBezTo>
                  <a:cubicBezTo>
                    <a:pt x="101" y="7"/>
                    <a:pt x="99" y="6"/>
                    <a:pt x="96" y="6"/>
                  </a:cubicBezTo>
                  <a:cubicBezTo>
                    <a:pt x="78" y="3"/>
                    <a:pt x="58" y="0"/>
                    <a:pt x="41" y="10"/>
                  </a:cubicBezTo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4" name="Freeform 588"/>
            <p:cNvSpPr/>
            <p:nvPr/>
          </p:nvSpPr>
          <p:spPr bwMode="auto">
            <a:xfrm>
              <a:off x="4314826" y="1776413"/>
              <a:ext cx="111125" cy="117475"/>
            </a:xfrm>
            <a:custGeom>
              <a:avLst/>
              <a:gdLst>
                <a:gd name="T0" fmla="*/ 26 w 120"/>
                <a:gd name="T1" fmla="*/ 115 h 129"/>
                <a:gd name="T2" fmla="*/ 13 w 120"/>
                <a:gd name="T3" fmla="*/ 24 h 129"/>
                <a:gd name="T4" fmla="*/ 18 w 120"/>
                <a:gd name="T5" fmla="*/ 15 h 129"/>
                <a:gd name="T6" fmla="*/ 25 w 120"/>
                <a:gd name="T7" fmla="*/ 11 h 129"/>
                <a:gd name="T8" fmla="*/ 92 w 120"/>
                <a:gd name="T9" fmla="*/ 16 h 129"/>
                <a:gd name="T10" fmla="*/ 109 w 120"/>
                <a:gd name="T11" fmla="*/ 46 h 129"/>
                <a:gd name="T12" fmla="*/ 110 w 120"/>
                <a:gd name="T13" fmla="*/ 92 h 129"/>
                <a:gd name="T14" fmla="*/ 97 w 120"/>
                <a:gd name="T15" fmla="*/ 102 h 129"/>
                <a:gd name="T16" fmla="*/ 70 w 120"/>
                <a:gd name="T17" fmla="*/ 117 h 129"/>
                <a:gd name="T18" fmla="*/ 36 w 120"/>
                <a:gd name="T19" fmla="*/ 124 h 129"/>
                <a:gd name="T20" fmla="*/ 26 w 120"/>
                <a:gd name="T21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29">
                  <a:moveTo>
                    <a:pt x="26" y="115"/>
                  </a:moveTo>
                  <a:cubicBezTo>
                    <a:pt x="5" y="91"/>
                    <a:pt x="0" y="54"/>
                    <a:pt x="13" y="24"/>
                  </a:cubicBezTo>
                  <a:cubicBezTo>
                    <a:pt x="14" y="21"/>
                    <a:pt x="16" y="18"/>
                    <a:pt x="18" y="15"/>
                  </a:cubicBezTo>
                  <a:cubicBezTo>
                    <a:pt x="20" y="13"/>
                    <a:pt x="23" y="12"/>
                    <a:pt x="25" y="11"/>
                  </a:cubicBezTo>
                  <a:cubicBezTo>
                    <a:pt x="47" y="2"/>
                    <a:pt x="75" y="0"/>
                    <a:pt x="92" y="16"/>
                  </a:cubicBezTo>
                  <a:cubicBezTo>
                    <a:pt x="100" y="24"/>
                    <a:pt x="105" y="35"/>
                    <a:pt x="109" y="46"/>
                  </a:cubicBezTo>
                  <a:cubicBezTo>
                    <a:pt x="115" y="61"/>
                    <a:pt x="120" y="80"/>
                    <a:pt x="110" y="92"/>
                  </a:cubicBezTo>
                  <a:cubicBezTo>
                    <a:pt x="107" y="97"/>
                    <a:pt x="102" y="99"/>
                    <a:pt x="97" y="102"/>
                  </a:cubicBezTo>
                  <a:cubicBezTo>
                    <a:pt x="88" y="107"/>
                    <a:pt x="79" y="112"/>
                    <a:pt x="70" y="117"/>
                  </a:cubicBezTo>
                  <a:cubicBezTo>
                    <a:pt x="60" y="123"/>
                    <a:pt x="47" y="129"/>
                    <a:pt x="36" y="124"/>
                  </a:cubicBezTo>
                  <a:cubicBezTo>
                    <a:pt x="32" y="122"/>
                    <a:pt x="29" y="119"/>
                    <a:pt x="26" y="115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5" name="Freeform 589"/>
            <p:cNvSpPr/>
            <p:nvPr/>
          </p:nvSpPr>
          <p:spPr bwMode="auto">
            <a:xfrm>
              <a:off x="4364039" y="1649413"/>
              <a:ext cx="100013" cy="95250"/>
            </a:xfrm>
            <a:custGeom>
              <a:avLst/>
              <a:gdLst>
                <a:gd name="T0" fmla="*/ 43 w 109"/>
                <a:gd name="T1" fmla="*/ 96 h 104"/>
                <a:gd name="T2" fmla="*/ 13 w 109"/>
                <a:gd name="T3" fmla="*/ 89 h 104"/>
                <a:gd name="T4" fmla="*/ 12 w 109"/>
                <a:gd name="T5" fmla="*/ 40 h 104"/>
                <a:gd name="T6" fmla="*/ 18 w 109"/>
                <a:gd name="T7" fmla="*/ 24 h 104"/>
                <a:gd name="T8" fmla="*/ 23 w 109"/>
                <a:gd name="T9" fmla="*/ 15 h 104"/>
                <a:gd name="T10" fmla="*/ 32 w 109"/>
                <a:gd name="T11" fmla="*/ 10 h 104"/>
                <a:gd name="T12" fmla="*/ 59 w 109"/>
                <a:gd name="T13" fmla="*/ 1 h 104"/>
                <a:gd name="T14" fmla="*/ 100 w 109"/>
                <a:gd name="T15" fmla="*/ 27 h 104"/>
                <a:gd name="T16" fmla="*/ 107 w 109"/>
                <a:gd name="T17" fmla="*/ 77 h 104"/>
                <a:gd name="T18" fmla="*/ 103 w 109"/>
                <a:gd name="T19" fmla="*/ 93 h 104"/>
                <a:gd name="T20" fmla="*/ 90 w 109"/>
                <a:gd name="T21" fmla="*/ 100 h 104"/>
                <a:gd name="T22" fmla="*/ 44 w 109"/>
                <a:gd name="T23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04">
                  <a:moveTo>
                    <a:pt x="43" y="96"/>
                  </a:moveTo>
                  <a:cubicBezTo>
                    <a:pt x="33" y="96"/>
                    <a:pt x="21" y="96"/>
                    <a:pt x="13" y="89"/>
                  </a:cubicBezTo>
                  <a:cubicBezTo>
                    <a:pt x="0" y="77"/>
                    <a:pt x="6" y="56"/>
                    <a:pt x="12" y="40"/>
                  </a:cubicBezTo>
                  <a:cubicBezTo>
                    <a:pt x="14" y="35"/>
                    <a:pt x="16" y="30"/>
                    <a:pt x="18" y="24"/>
                  </a:cubicBezTo>
                  <a:cubicBezTo>
                    <a:pt x="20" y="21"/>
                    <a:pt x="21" y="18"/>
                    <a:pt x="23" y="15"/>
                  </a:cubicBezTo>
                  <a:cubicBezTo>
                    <a:pt x="26" y="13"/>
                    <a:pt x="29" y="11"/>
                    <a:pt x="32" y="10"/>
                  </a:cubicBezTo>
                  <a:cubicBezTo>
                    <a:pt x="41" y="6"/>
                    <a:pt x="50" y="1"/>
                    <a:pt x="59" y="1"/>
                  </a:cubicBezTo>
                  <a:cubicBezTo>
                    <a:pt x="76" y="0"/>
                    <a:pt x="92" y="12"/>
                    <a:pt x="100" y="27"/>
                  </a:cubicBezTo>
                  <a:cubicBezTo>
                    <a:pt x="108" y="43"/>
                    <a:pt x="109" y="60"/>
                    <a:pt x="107" y="77"/>
                  </a:cubicBezTo>
                  <a:cubicBezTo>
                    <a:pt x="107" y="83"/>
                    <a:pt x="106" y="89"/>
                    <a:pt x="103" y="93"/>
                  </a:cubicBezTo>
                  <a:cubicBezTo>
                    <a:pt x="99" y="97"/>
                    <a:pt x="94" y="99"/>
                    <a:pt x="90" y="100"/>
                  </a:cubicBezTo>
                  <a:cubicBezTo>
                    <a:pt x="75" y="104"/>
                    <a:pt x="59" y="103"/>
                    <a:pt x="44" y="99"/>
                  </a:cubicBezTo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6" name="Freeform 590"/>
            <p:cNvSpPr/>
            <p:nvPr/>
          </p:nvSpPr>
          <p:spPr bwMode="auto">
            <a:xfrm>
              <a:off x="4506914" y="1617663"/>
              <a:ext cx="119063" cy="100013"/>
            </a:xfrm>
            <a:custGeom>
              <a:avLst/>
              <a:gdLst>
                <a:gd name="T0" fmla="*/ 27 w 129"/>
                <a:gd name="T1" fmla="*/ 30 h 110"/>
                <a:gd name="T2" fmla="*/ 28 w 129"/>
                <a:gd name="T3" fmla="*/ 23 h 110"/>
                <a:gd name="T4" fmla="*/ 41 w 129"/>
                <a:gd name="T5" fmla="*/ 3 h 110"/>
                <a:gd name="T6" fmla="*/ 68 w 129"/>
                <a:gd name="T7" fmla="*/ 6 h 110"/>
                <a:gd name="T8" fmla="*/ 107 w 129"/>
                <a:gd name="T9" fmla="*/ 31 h 110"/>
                <a:gd name="T10" fmla="*/ 118 w 129"/>
                <a:gd name="T11" fmla="*/ 60 h 110"/>
                <a:gd name="T12" fmla="*/ 125 w 129"/>
                <a:gd name="T13" fmla="*/ 87 h 110"/>
                <a:gd name="T14" fmla="*/ 112 w 129"/>
                <a:gd name="T15" fmla="*/ 98 h 110"/>
                <a:gd name="T16" fmla="*/ 21 w 129"/>
                <a:gd name="T17" fmla="*/ 89 h 110"/>
                <a:gd name="T18" fmla="*/ 3 w 129"/>
                <a:gd name="T19" fmla="*/ 69 h 110"/>
                <a:gd name="T20" fmla="*/ 8 w 129"/>
                <a:gd name="T21" fmla="*/ 43 h 110"/>
                <a:gd name="T22" fmla="*/ 27 w 129"/>
                <a:gd name="T23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0">
                  <a:moveTo>
                    <a:pt x="27" y="30"/>
                  </a:moveTo>
                  <a:cubicBezTo>
                    <a:pt x="28" y="28"/>
                    <a:pt x="28" y="25"/>
                    <a:pt x="28" y="23"/>
                  </a:cubicBezTo>
                  <a:cubicBezTo>
                    <a:pt x="30" y="15"/>
                    <a:pt x="34" y="8"/>
                    <a:pt x="41" y="3"/>
                  </a:cubicBezTo>
                  <a:cubicBezTo>
                    <a:pt x="50" y="0"/>
                    <a:pt x="59" y="3"/>
                    <a:pt x="68" y="6"/>
                  </a:cubicBezTo>
                  <a:cubicBezTo>
                    <a:pt x="83" y="11"/>
                    <a:pt x="99" y="17"/>
                    <a:pt x="107" y="31"/>
                  </a:cubicBezTo>
                  <a:cubicBezTo>
                    <a:pt x="113" y="40"/>
                    <a:pt x="114" y="50"/>
                    <a:pt x="118" y="60"/>
                  </a:cubicBezTo>
                  <a:cubicBezTo>
                    <a:pt x="122" y="69"/>
                    <a:pt x="129" y="78"/>
                    <a:pt x="125" y="87"/>
                  </a:cubicBezTo>
                  <a:cubicBezTo>
                    <a:pt x="122" y="92"/>
                    <a:pt x="117" y="95"/>
                    <a:pt x="112" y="98"/>
                  </a:cubicBezTo>
                  <a:cubicBezTo>
                    <a:pt x="83" y="110"/>
                    <a:pt x="47" y="107"/>
                    <a:pt x="21" y="89"/>
                  </a:cubicBezTo>
                  <a:cubicBezTo>
                    <a:pt x="13" y="84"/>
                    <a:pt x="6" y="77"/>
                    <a:pt x="3" y="69"/>
                  </a:cubicBezTo>
                  <a:cubicBezTo>
                    <a:pt x="0" y="60"/>
                    <a:pt x="1" y="49"/>
                    <a:pt x="8" y="43"/>
                  </a:cubicBezTo>
                  <a:cubicBezTo>
                    <a:pt x="14" y="39"/>
                    <a:pt x="23" y="37"/>
                    <a:pt x="27" y="30"/>
                  </a:cubicBezTo>
                  <a:close/>
                </a:path>
              </a:pathLst>
            </a:custGeom>
            <a:solidFill>
              <a:srgbClr val="3DA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7" name="Freeform 591"/>
            <p:cNvSpPr/>
            <p:nvPr/>
          </p:nvSpPr>
          <p:spPr bwMode="auto">
            <a:xfrm>
              <a:off x="4656139" y="1692275"/>
              <a:ext cx="92075" cy="88900"/>
            </a:xfrm>
            <a:custGeom>
              <a:avLst/>
              <a:gdLst>
                <a:gd name="T0" fmla="*/ 0 w 100"/>
                <a:gd name="T1" fmla="*/ 47 h 96"/>
                <a:gd name="T2" fmla="*/ 9 w 100"/>
                <a:gd name="T3" fmla="*/ 33 h 96"/>
                <a:gd name="T4" fmla="*/ 40 w 100"/>
                <a:gd name="T5" fmla="*/ 8 h 96"/>
                <a:gd name="T6" fmla="*/ 79 w 100"/>
                <a:gd name="T7" fmla="*/ 6 h 96"/>
                <a:gd name="T8" fmla="*/ 99 w 100"/>
                <a:gd name="T9" fmla="*/ 40 h 96"/>
                <a:gd name="T10" fmla="*/ 93 w 100"/>
                <a:gd name="T11" fmla="*/ 61 h 96"/>
                <a:gd name="T12" fmla="*/ 92 w 100"/>
                <a:gd name="T13" fmla="*/ 63 h 96"/>
                <a:gd name="T14" fmla="*/ 59 w 100"/>
                <a:gd name="T15" fmla="*/ 96 h 96"/>
                <a:gd name="T16" fmla="*/ 0 w 100"/>
                <a:gd name="T1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96">
                  <a:moveTo>
                    <a:pt x="0" y="47"/>
                  </a:moveTo>
                  <a:cubicBezTo>
                    <a:pt x="0" y="42"/>
                    <a:pt x="5" y="37"/>
                    <a:pt x="9" y="33"/>
                  </a:cubicBezTo>
                  <a:cubicBezTo>
                    <a:pt x="18" y="23"/>
                    <a:pt x="28" y="14"/>
                    <a:pt x="40" y="8"/>
                  </a:cubicBezTo>
                  <a:cubicBezTo>
                    <a:pt x="52" y="2"/>
                    <a:pt x="67" y="0"/>
                    <a:pt x="79" y="6"/>
                  </a:cubicBezTo>
                  <a:cubicBezTo>
                    <a:pt x="92" y="12"/>
                    <a:pt x="100" y="26"/>
                    <a:pt x="99" y="40"/>
                  </a:cubicBezTo>
                  <a:cubicBezTo>
                    <a:pt x="98" y="47"/>
                    <a:pt x="95" y="54"/>
                    <a:pt x="93" y="61"/>
                  </a:cubicBezTo>
                  <a:cubicBezTo>
                    <a:pt x="92" y="61"/>
                    <a:pt x="92" y="62"/>
                    <a:pt x="92" y="63"/>
                  </a:cubicBezTo>
                  <a:cubicBezTo>
                    <a:pt x="85" y="78"/>
                    <a:pt x="76" y="95"/>
                    <a:pt x="59" y="96"/>
                  </a:cubicBezTo>
                  <a:cubicBezTo>
                    <a:pt x="34" y="96"/>
                    <a:pt x="25" y="56"/>
                    <a:pt x="0" y="52"/>
                  </a:cubicBezTo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28" name="Freeform 592"/>
          <p:cNvSpPr/>
          <p:nvPr/>
        </p:nvSpPr>
        <p:spPr bwMode="auto">
          <a:xfrm>
            <a:off x="4843345" y="3473589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1 w 1016"/>
              <a:gd name="T5" fmla="*/ 512 h 1016"/>
              <a:gd name="T6" fmla="*/ 48 w 1016"/>
              <a:gd name="T7" fmla="*/ 723 h 1016"/>
              <a:gd name="T8" fmla="*/ 508 w 1016"/>
              <a:gd name="T9" fmla="*/ 1016 h 1016"/>
              <a:gd name="T10" fmla="*/ 969 w 1016"/>
              <a:gd name="T11" fmla="*/ 723 h 1016"/>
              <a:gd name="T12" fmla="*/ 1016 w 1016"/>
              <a:gd name="T13" fmla="*/ 512 h 1016"/>
              <a:gd name="T14" fmla="*/ 1016 w 1016"/>
              <a:gd name="T15" fmla="*/ 508 h 1016"/>
              <a:gd name="T16" fmla="*/ 508 w 1016"/>
              <a:gd name="T17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09"/>
                  <a:pt x="0" y="511"/>
                  <a:pt x="1" y="512"/>
                </a:cubicBezTo>
                <a:cubicBezTo>
                  <a:pt x="1" y="587"/>
                  <a:pt x="18" y="659"/>
                  <a:pt x="48" y="723"/>
                </a:cubicBezTo>
                <a:cubicBezTo>
                  <a:pt x="129" y="896"/>
                  <a:pt x="305" y="1016"/>
                  <a:pt x="508" y="1016"/>
                </a:cubicBezTo>
                <a:cubicBezTo>
                  <a:pt x="712" y="1016"/>
                  <a:pt x="888" y="896"/>
                  <a:pt x="969" y="723"/>
                </a:cubicBezTo>
                <a:cubicBezTo>
                  <a:pt x="999" y="659"/>
                  <a:pt x="1016" y="587"/>
                  <a:pt x="1016" y="512"/>
                </a:cubicBezTo>
                <a:cubicBezTo>
                  <a:pt x="1016" y="511"/>
                  <a:pt x="1016" y="5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2" name="组合 3811"/>
          <p:cNvGrpSpPr/>
          <p:nvPr/>
        </p:nvGrpSpPr>
        <p:grpSpPr>
          <a:xfrm>
            <a:off x="4974244" y="3754358"/>
            <a:ext cx="855590" cy="553953"/>
            <a:chOff x="5226051" y="1616075"/>
            <a:chExt cx="715963" cy="463551"/>
          </a:xfrm>
        </p:grpSpPr>
        <p:sp>
          <p:nvSpPr>
            <p:cNvPr id="3729" name="Freeform 593"/>
            <p:cNvSpPr/>
            <p:nvPr/>
          </p:nvSpPr>
          <p:spPr bwMode="auto">
            <a:xfrm>
              <a:off x="5273676" y="1616075"/>
              <a:ext cx="619125" cy="404813"/>
            </a:xfrm>
            <a:custGeom>
              <a:avLst/>
              <a:gdLst>
                <a:gd name="T0" fmla="*/ 650 w 673"/>
                <a:gd name="T1" fmla="*/ 0 h 441"/>
                <a:gd name="T2" fmla="*/ 23 w 673"/>
                <a:gd name="T3" fmla="*/ 0 h 441"/>
                <a:gd name="T4" fmla="*/ 0 w 673"/>
                <a:gd name="T5" fmla="*/ 22 h 441"/>
                <a:gd name="T6" fmla="*/ 0 w 673"/>
                <a:gd name="T7" fmla="*/ 441 h 441"/>
                <a:gd name="T8" fmla="*/ 673 w 673"/>
                <a:gd name="T9" fmla="*/ 441 h 441"/>
                <a:gd name="T10" fmla="*/ 673 w 673"/>
                <a:gd name="T11" fmla="*/ 22 h 441"/>
                <a:gd name="T12" fmla="*/ 650 w 673"/>
                <a:gd name="T1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441">
                  <a:moveTo>
                    <a:pt x="65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673" y="441"/>
                    <a:pt x="673" y="441"/>
                    <a:pt x="673" y="441"/>
                  </a:cubicBezTo>
                  <a:cubicBezTo>
                    <a:pt x="673" y="22"/>
                    <a:pt x="673" y="22"/>
                    <a:pt x="673" y="22"/>
                  </a:cubicBezTo>
                  <a:cubicBezTo>
                    <a:pt x="673" y="10"/>
                    <a:pt x="663" y="0"/>
                    <a:pt x="650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0" name="Rectangle 594"/>
            <p:cNvSpPr>
              <a:spLocks noChangeArrowheads="1"/>
            </p:cNvSpPr>
            <p:nvPr/>
          </p:nvSpPr>
          <p:spPr bwMode="auto">
            <a:xfrm>
              <a:off x="5299076" y="1639888"/>
              <a:ext cx="568325" cy="357188"/>
            </a:xfrm>
            <a:prstGeom prst="rect">
              <a:avLst/>
            </a:prstGeom>
            <a:solidFill>
              <a:srgbClr val="16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1" name="Rectangle 595"/>
            <p:cNvSpPr>
              <a:spLocks noChangeArrowheads="1"/>
            </p:cNvSpPr>
            <p:nvPr/>
          </p:nvSpPr>
          <p:spPr bwMode="auto">
            <a:xfrm>
              <a:off x="5226051" y="2014538"/>
              <a:ext cx="715963" cy="33338"/>
            </a:xfrm>
            <a:prstGeom prst="rect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2" name="Freeform 596"/>
            <p:cNvSpPr/>
            <p:nvPr/>
          </p:nvSpPr>
          <p:spPr bwMode="auto">
            <a:xfrm>
              <a:off x="5226051" y="2046288"/>
              <a:ext cx="715963" cy="33338"/>
            </a:xfrm>
            <a:custGeom>
              <a:avLst/>
              <a:gdLst>
                <a:gd name="T0" fmla="*/ 371 w 451"/>
                <a:gd name="T1" fmla="*/ 21 h 21"/>
                <a:gd name="T2" fmla="*/ 79 w 451"/>
                <a:gd name="T3" fmla="*/ 21 h 21"/>
                <a:gd name="T4" fmla="*/ 0 w 451"/>
                <a:gd name="T5" fmla="*/ 0 h 21"/>
                <a:gd name="T6" fmla="*/ 451 w 451"/>
                <a:gd name="T7" fmla="*/ 0 h 21"/>
                <a:gd name="T8" fmla="*/ 371 w 45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1">
                  <a:moveTo>
                    <a:pt x="371" y="21"/>
                  </a:moveTo>
                  <a:lnTo>
                    <a:pt x="79" y="21"/>
                  </a:lnTo>
                  <a:lnTo>
                    <a:pt x="0" y="0"/>
                  </a:lnTo>
                  <a:lnTo>
                    <a:pt x="451" y="0"/>
                  </a:lnTo>
                  <a:lnTo>
                    <a:pt x="371" y="21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3" name="Rectangle 597"/>
            <p:cNvSpPr>
              <a:spLocks noChangeArrowheads="1"/>
            </p:cNvSpPr>
            <p:nvPr/>
          </p:nvSpPr>
          <p:spPr bwMode="auto">
            <a:xfrm>
              <a:off x="5500689" y="2028825"/>
              <a:ext cx="165100" cy="4763"/>
            </a:xfrm>
            <a:prstGeom prst="rect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4" name="Rectangle 598"/>
            <p:cNvSpPr>
              <a:spLocks noChangeArrowheads="1"/>
            </p:cNvSpPr>
            <p:nvPr/>
          </p:nvSpPr>
          <p:spPr bwMode="auto">
            <a:xfrm>
              <a:off x="5337176" y="1681163"/>
              <a:ext cx="414338" cy="276225"/>
            </a:xfrm>
            <a:prstGeom prst="rect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5" name="Rectangle 599"/>
            <p:cNvSpPr>
              <a:spLocks noChangeArrowheads="1"/>
            </p:cNvSpPr>
            <p:nvPr/>
          </p:nvSpPr>
          <p:spPr bwMode="auto">
            <a:xfrm>
              <a:off x="5776914" y="1681163"/>
              <a:ext cx="73025" cy="47625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6" name="Rectangle 600"/>
            <p:cNvSpPr>
              <a:spLocks noChangeArrowheads="1"/>
            </p:cNvSpPr>
            <p:nvPr/>
          </p:nvSpPr>
          <p:spPr bwMode="auto">
            <a:xfrm>
              <a:off x="5776914" y="1736725"/>
              <a:ext cx="73025" cy="47625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7" name="Rectangle 601"/>
            <p:cNvSpPr>
              <a:spLocks noChangeArrowheads="1"/>
            </p:cNvSpPr>
            <p:nvPr/>
          </p:nvSpPr>
          <p:spPr bwMode="auto">
            <a:xfrm>
              <a:off x="5776914" y="179387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8" name="Rectangle 602"/>
            <p:cNvSpPr>
              <a:spLocks noChangeArrowheads="1"/>
            </p:cNvSpPr>
            <p:nvPr/>
          </p:nvSpPr>
          <p:spPr bwMode="auto">
            <a:xfrm>
              <a:off x="5776914" y="185102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9" name="Rectangle 603"/>
            <p:cNvSpPr>
              <a:spLocks noChangeArrowheads="1"/>
            </p:cNvSpPr>
            <p:nvPr/>
          </p:nvSpPr>
          <p:spPr bwMode="auto">
            <a:xfrm>
              <a:off x="5776914" y="190817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0" name="Oval 604"/>
            <p:cNvSpPr>
              <a:spLocks noChangeArrowheads="1"/>
            </p:cNvSpPr>
            <p:nvPr/>
          </p:nvSpPr>
          <p:spPr bwMode="auto">
            <a:xfrm>
              <a:off x="5372101" y="1706563"/>
              <a:ext cx="109538" cy="111125"/>
            </a:xfrm>
            <a:prstGeom prst="ellipse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1" name="Freeform 605"/>
            <p:cNvSpPr/>
            <p:nvPr/>
          </p:nvSpPr>
          <p:spPr bwMode="auto">
            <a:xfrm>
              <a:off x="5576889" y="1697038"/>
              <a:ext cx="149225" cy="106363"/>
            </a:xfrm>
            <a:custGeom>
              <a:avLst/>
              <a:gdLst>
                <a:gd name="T0" fmla="*/ 94 w 94"/>
                <a:gd name="T1" fmla="*/ 67 h 67"/>
                <a:gd name="T2" fmla="*/ 47 w 94"/>
                <a:gd name="T3" fmla="*/ 0 h 67"/>
                <a:gd name="T4" fmla="*/ 0 w 94"/>
                <a:gd name="T5" fmla="*/ 67 h 67"/>
                <a:gd name="T6" fmla="*/ 94 w 94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7">
                  <a:moveTo>
                    <a:pt x="94" y="67"/>
                  </a:moveTo>
                  <a:lnTo>
                    <a:pt x="47" y="0"/>
                  </a:lnTo>
                  <a:lnTo>
                    <a:pt x="0" y="67"/>
                  </a:lnTo>
                  <a:lnTo>
                    <a:pt x="94" y="67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2" name="Freeform 606"/>
            <p:cNvSpPr/>
            <p:nvPr/>
          </p:nvSpPr>
          <p:spPr bwMode="auto">
            <a:xfrm>
              <a:off x="5470526" y="1808163"/>
              <a:ext cx="123825" cy="107950"/>
            </a:xfrm>
            <a:custGeom>
              <a:avLst/>
              <a:gdLst>
                <a:gd name="T0" fmla="*/ 19 w 78"/>
                <a:gd name="T1" fmla="*/ 68 h 68"/>
                <a:gd name="T2" fmla="*/ 0 w 78"/>
                <a:gd name="T3" fmla="*/ 33 h 68"/>
                <a:gd name="T4" fmla="*/ 19 w 78"/>
                <a:gd name="T5" fmla="*/ 0 h 68"/>
                <a:gd name="T6" fmla="*/ 59 w 78"/>
                <a:gd name="T7" fmla="*/ 0 h 68"/>
                <a:gd name="T8" fmla="*/ 78 w 78"/>
                <a:gd name="T9" fmla="*/ 33 h 68"/>
                <a:gd name="T10" fmla="*/ 59 w 78"/>
                <a:gd name="T11" fmla="*/ 68 h 68"/>
                <a:gd name="T12" fmla="*/ 19 w 78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8">
                  <a:moveTo>
                    <a:pt x="19" y="68"/>
                  </a:moveTo>
                  <a:lnTo>
                    <a:pt x="0" y="33"/>
                  </a:lnTo>
                  <a:lnTo>
                    <a:pt x="19" y="0"/>
                  </a:lnTo>
                  <a:lnTo>
                    <a:pt x="59" y="0"/>
                  </a:lnTo>
                  <a:lnTo>
                    <a:pt x="78" y="33"/>
                  </a:lnTo>
                  <a:lnTo>
                    <a:pt x="59" y="68"/>
                  </a:lnTo>
                  <a:lnTo>
                    <a:pt x="19" y="68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3" name="Freeform 607"/>
            <p:cNvSpPr/>
            <p:nvPr/>
          </p:nvSpPr>
          <p:spPr bwMode="auto">
            <a:xfrm>
              <a:off x="5357814" y="1817688"/>
              <a:ext cx="131763" cy="130175"/>
            </a:xfrm>
            <a:custGeom>
              <a:avLst/>
              <a:gdLst>
                <a:gd name="T0" fmla="*/ 140 w 144"/>
                <a:gd name="T1" fmla="*/ 142 h 142"/>
                <a:gd name="T2" fmla="*/ 112 w 144"/>
                <a:gd name="T3" fmla="*/ 122 h 142"/>
                <a:gd name="T4" fmla="*/ 108 w 144"/>
                <a:gd name="T5" fmla="*/ 109 h 142"/>
                <a:gd name="T6" fmla="*/ 105 w 144"/>
                <a:gd name="T7" fmla="*/ 98 h 142"/>
                <a:gd name="T8" fmla="*/ 80 w 144"/>
                <a:gd name="T9" fmla="*/ 82 h 142"/>
                <a:gd name="T10" fmla="*/ 71 w 144"/>
                <a:gd name="T11" fmla="*/ 82 h 142"/>
                <a:gd name="T12" fmla="*/ 56 w 144"/>
                <a:gd name="T13" fmla="*/ 80 h 142"/>
                <a:gd name="T14" fmla="*/ 26 w 144"/>
                <a:gd name="T15" fmla="*/ 55 h 142"/>
                <a:gd name="T16" fmla="*/ 22 w 144"/>
                <a:gd name="T17" fmla="*/ 42 h 142"/>
                <a:gd name="T18" fmla="*/ 19 w 144"/>
                <a:gd name="T19" fmla="*/ 31 h 142"/>
                <a:gd name="T20" fmla="*/ 0 w 144"/>
                <a:gd name="T21" fmla="*/ 18 h 142"/>
                <a:gd name="T22" fmla="*/ 0 w 144"/>
                <a:gd name="T23" fmla="*/ 0 h 142"/>
                <a:gd name="T24" fmla="*/ 35 w 144"/>
                <a:gd name="T25" fmla="*/ 23 h 142"/>
                <a:gd name="T26" fmla="*/ 40 w 144"/>
                <a:gd name="T27" fmla="*/ 38 h 142"/>
                <a:gd name="T28" fmla="*/ 43 w 144"/>
                <a:gd name="T29" fmla="*/ 49 h 142"/>
                <a:gd name="T30" fmla="*/ 60 w 144"/>
                <a:gd name="T31" fmla="*/ 63 h 142"/>
                <a:gd name="T32" fmla="*/ 72 w 144"/>
                <a:gd name="T33" fmla="*/ 64 h 142"/>
                <a:gd name="T34" fmla="*/ 82 w 144"/>
                <a:gd name="T35" fmla="*/ 65 h 142"/>
                <a:gd name="T36" fmla="*/ 120 w 144"/>
                <a:gd name="T37" fmla="*/ 91 h 142"/>
                <a:gd name="T38" fmla="*/ 125 w 144"/>
                <a:gd name="T39" fmla="*/ 105 h 142"/>
                <a:gd name="T40" fmla="*/ 129 w 144"/>
                <a:gd name="T41" fmla="*/ 115 h 142"/>
                <a:gd name="T42" fmla="*/ 144 w 144"/>
                <a:gd name="T43" fmla="*/ 125 h 142"/>
                <a:gd name="T44" fmla="*/ 140 w 144"/>
                <a:gd name="T4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42">
                  <a:moveTo>
                    <a:pt x="140" y="142"/>
                  </a:moveTo>
                  <a:cubicBezTo>
                    <a:pt x="126" y="139"/>
                    <a:pt x="117" y="132"/>
                    <a:pt x="112" y="122"/>
                  </a:cubicBezTo>
                  <a:cubicBezTo>
                    <a:pt x="111" y="118"/>
                    <a:pt x="109" y="113"/>
                    <a:pt x="108" y="109"/>
                  </a:cubicBezTo>
                  <a:cubicBezTo>
                    <a:pt x="107" y="105"/>
                    <a:pt x="106" y="102"/>
                    <a:pt x="105" y="98"/>
                  </a:cubicBezTo>
                  <a:cubicBezTo>
                    <a:pt x="100" y="90"/>
                    <a:pt x="91" y="83"/>
                    <a:pt x="80" y="82"/>
                  </a:cubicBezTo>
                  <a:cubicBezTo>
                    <a:pt x="77" y="82"/>
                    <a:pt x="74" y="82"/>
                    <a:pt x="71" y="82"/>
                  </a:cubicBezTo>
                  <a:cubicBezTo>
                    <a:pt x="66" y="82"/>
                    <a:pt x="61" y="81"/>
                    <a:pt x="56" y="80"/>
                  </a:cubicBezTo>
                  <a:cubicBezTo>
                    <a:pt x="43" y="77"/>
                    <a:pt x="32" y="68"/>
                    <a:pt x="26" y="55"/>
                  </a:cubicBezTo>
                  <a:cubicBezTo>
                    <a:pt x="24" y="51"/>
                    <a:pt x="23" y="46"/>
                    <a:pt x="22" y="42"/>
                  </a:cubicBezTo>
                  <a:cubicBezTo>
                    <a:pt x="21" y="38"/>
                    <a:pt x="21" y="34"/>
                    <a:pt x="19" y="31"/>
                  </a:cubicBezTo>
                  <a:cubicBezTo>
                    <a:pt x="17" y="27"/>
                    <a:pt x="12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8" y="9"/>
                    <a:pt x="35" y="23"/>
                  </a:cubicBezTo>
                  <a:cubicBezTo>
                    <a:pt x="37" y="28"/>
                    <a:pt x="39" y="33"/>
                    <a:pt x="40" y="38"/>
                  </a:cubicBezTo>
                  <a:cubicBezTo>
                    <a:pt x="40" y="42"/>
                    <a:pt x="41" y="45"/>
                    <a:pt x="43" y="49"/>
                  </a:cubicBezTo>
                  <a:cubicBezTo>
                    <a:pt x="46" y="56"/>
                    <a:pt x="52" y="61"/>
                    <a:pt x="60" y="63"/>
                  </a:cubicBezTo>
                  <a:cubicBezTo>
                    <a:pt x="63" y="64"/>
                    <a:pt x="67" y="64"/>
                    <a:pt x="72" y="64"/>
                  </a:cubicBezTo>
                  <a:cubicBezTo>
                    <a:pt x="75" y="64"/>
                    <a:pt x="78" y="64"/>
                    <a:pt x="82" y="65"/>
                  </a:cubicBezTo>
                  <a:cubicBezTo>
                    <a:pt x="99" y="67"/>
                    <a:pt x="114" y="77"/>
                    <a:pt x="120" y="91"/>
                  </a:cubicBezTo>
                  <a:cubicBezTo>
                    <a:pt x="123" y="95"/>
                    <a:pt x="124" y="100"/>
                    <a:pt x="125" y="105"/>
                  </a:cubicBezTo>
                  <a:cubicBezTo>
                    <a:pt x="126" y="108"/>
                    <a:pt x="127" y="112"/>
                    <a:pt x="129" y="115"/>
                  </a:cubicBezTo>
                  <a:cubicBezTo>
                    <a:pt x="131" y="120"/>
                    <a:pt x="136" y="123"/>
                    <a:pt x="144" y="125"/>
                  </a:cubicBezTo>
                  <a:lnTo>
                    <a:pt x="140" y="142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44" name="Freeform 608"/>
          <p:cNvSpPr/>
          <p:nvPr/>
        </p:nvSpPr>
        <p:spPr bwMode="auto">
          <a:xfrm>
            <a:off x="4843345" y="4731363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176 w 1016"/>
              <a:gd name="T5" fmla="*/ 891 h 1016"/>
              <a:gd name="T6" fmla="*/ 508 w 1016"/>
              <a:gd name="T7" fmla="*/ 1016 h 1016"/>
              <a:gd name="T8" fmla="*/ 841 w 1016"/>
              <a:gd name="T9" fmla="*/ 891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61"/>
                  <a:pt x="68" y="798"/>
                  <a:pt x="176" y="891"/>
                </a:cubicBezTo>
                <a:cubicBezTo>
                  <a:pt x="265" y="969"/>
                  <a:pt x="381" y="1016"/>
                  <a:pt x="508" y="1016"/>
                </a:cubicBezTo>
                <a:cubicBezTo>
                  <a:pt x="636" y="1016"/>
                  <a:pt x="752" y="969"/>
                  <a:pt x="841" y="891"/>
                </a:cubicBezTo>
                <a:cubicBezTo>
                  <a:pt x="949" y="798"/>
                  <a:pt x="1016" y="661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5" name="组合 3814"/>
          <p:cNvGrpSpPr/>
          <p:nvPr/>
        </p:nvGrpSpPr>
        <p:grpSpPr>
          <a:xfrm>
            <a:off x="5093761" y="4985574"/>
            <a:ext cx="614659" cy="605173"/>
            <a:chOff x="5326064" y="2646363"/>
            <a:chExt cx="514350" cy="506412"/>
          </a:xfrm>
        </p:grpSpPr>
        <p:sp>
          <p:nvSpPr>
            <p:cNvPr id="3745" name="Freeform 609"/>
            <p:cNvSpPr>
              <a:spLocks noEditPoints="1"/>
            </p:cNvSpPr>
            <p:nvPr/>
          </p:nvSpPr>
          <p:spPr bwMode="auto">
            <a:xfrm>
              <a:off x="5503864" y="2816225"/>
              <a:ext cx="336550" cy="336550"/>
            </a:xfrm>
            <a:custGeom>
              <a:avLst/>
              <a:gdLst>
                <a:gd name="T0" fmla="*/ 0 w 212"/>
                <a:gd name="T1" fmla="*/ 0 h 212"/>
                <a:gd name="T2" fmla="*/ 0 w 212"/>
                <a:gd name="T3" fmla="*/ 212 h 212"/>
                <a:gd name="T4" fmla="*/ 212 w 212"/>
                <a:gd name="T5" fmla="*/ 212 h 212"/>
                <a:gd name="T6" fmla="*/ 212 w 212"/>
                <a:gd name="T7" fmla="*/ 0 h 212"/>
                <a:gd name="T8" fmla="*/ 0 w 212"/>
                <a:gd name="T9" fmla="*/ 0 h 212"/>
                <a:gd name="T10" fmla="*/ 173 w 212"/>
                <a:gd name="T11" fmla="*/ 172 h 212"/>
                <a:gd name="T12" fmla="*/ 39 w 212"/>
                <a:gd name="T13" fmla="*/ 172 h 212"/>
                <a:gd name="T14" fmla="*/ 39 w 212"/>
                <a:gd name="T15" fmla="*/ 39 h 212"/>
                <a:gd name="T16" fmla="*/ 173 w 212"/>
                <a:gd name="T17" fmla="*/ 39 h 212"/>
                <a:gd name="T18" fmla="*/ 173 w 212"/>
                <a:gd name="T19" fmla="*/ 17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0" y="0"/>
                  </a:moveTo>
                  <a:lnTo>
                    <a:pt x="0" y="212"/>
                  </a:lnTo>
                  <a:lnTo>
                    <a:pt x="212" y="212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73" y="172"/>
                  </a:moveTo>
                  <a:lnTo>
                    <a:pt x="39" y="172"/>
                  </a:lnTo>
                  <a:lnTo>
                    <a:pt x="39" y="39"/>
                  </a:lnTo>
                  <a:lnTo>
                    <a:pt x="173" y="39"/>
                  </a:lnTo>
                  <a:lnTo>
                    <a:pt x="173" y="17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6" name="Rectangle 610"/>
            <p:cNvSpPr>
              <a:spLocks noChangeArrowheads="1"/>
            </p:cNvSpPr>
            <p:nvPr/>
          </p:nvSpPr>
          <p:spPr bwMode="auto">
            <a:xfrm>
              <a:off x="5326064" y="2646363"/>
              <a:ext cx="336550" cy="33655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7" name="Freeform 611"/>
            <p:cNvSpPr/>
            <p:nvPr/>
          </p:nvSpPr>
          <p:spPr bwMode="auto">
            <a:xfrm>
              <a:off x="5711826" y="2673350"/>
              <a:ext cx="93663" cy="92075"/>
            </a:xfrm>
            <a:custGeom>
              <a:avLst/>
              <a:gdLst>
                <a:gd name="T0" fmla="*/ 102 w 102"/>
                <a:gd name="T1" fmla="*/ 101 h 101"/>
                <a:gd name="T2" fmla="*/ 87 w 102"/>
                <a:gd name="T3" fmla="*/ 101 h 101"/>
                <a:gd name="T4" fmla="*/ 0 w 102"/>
                <a:gd name="T5" fmla="*/ 15 h 101"/>
                <a:gd name="T6" fmla="*/ 0 w 102"/>
                <a:gd name="T7" fmla="*/ 0 h 101"/>
                <a:gd name="T8" fmla="*/ 102 w 10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1">
                  <a:moveTo>
                    <a:pt x="102" y="101"/>
                  </a:moveTo>
                  <a:cubicBezTo>
                    <a:pt x="87" y="101"/>
                    <a:pt x="87" y="101"/>
                    <a:pt x="87" y="101"/>
                  </a:cubicBezTo>
                  <a:cubicBezTo>
                    <a:pt x="87" y="54"/>
                    <a:pt x="48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0"/>
                    <a:pt x="102" y="45"/>
                    <a:pt x="10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8" name="Freeform 612"/>
            <p:cNvSpPr/>
            <p:nvPr/>
          </p:nvSpPr>
          <p:spPr bwMode="auto">
            <a:xfrm>
              <a:off x="5683251" y="2646363"/>
              <a:ext cx="33338" cy="66675"/>
            </a:xfrm>
            <a:custGeom>
              <a:avLst/>
              <a:gdLst>
                <a:gd name="T0" fmla="*/ 21 w 21"/>
                <a:gd name="T1" fmla="*/ 0 h 42"/>
                <a:gd name="T2" fmla="*/ 21 w 21"/>
                <a:gd name="T3" fmla="*/ 42 h 42"/>
                <a:gd name="T4" fmla="*/ 0 w 21"/>
                <a:gd name="T5" fmla="*/ 21 h 42"/>
                <a:gd name="T6" fmla="*/ 21 w 21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21" y="0"/>
                  </a:moveTo>
                  <a:lnTo>
                    <a:pt x="21" y="42"/>
                  </a:lnTo>
                  <a:lnTo>
                    <a:pt x="0" y="2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9" name="Freeform 613"/>
            <p:cNvSpPr/>
            <p:nvPr/>
          </p:nvSpPr>
          <p:spPr bwMode="auto">
            <a:xfrm>
              <a:off x="5764214" y="2762250"/>
              <a:ext cx="66675" cy="33338"/>
            </a:xfrm>
            <a:custGeom>
              <a:avLst/>
              <a:gdLst>
                <a:gd name="T0" fmla="*/ 42 w 42"/>
                <a:gd name="T1" fmla="*/ 0 h 21"/>
                <a:gd name="T2" fmla="*/ 0 w 42"/>
                <a:gd name="T3" fmla="*/ 0 h 21"/>
                <a:gd name="T4" fmla="*/ 21 w 42"/>
                <a:gd name="T5" fmla="*/ 21 h 21"/>
                <a:gd name="T6" fmla="*/ 42 w 4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">
                  <a:moveTo>
                    <a:pt x="42" y="0"/>
                  </a:moveTo>
                  <a:lnTo>
                    <a:pt x="0" y="0"/>
                  </a:lnTo>
                  <a:lnTo>
                    <a:pt x="21" y="2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0" name="Oval 614"/>
          <p:cNvSpPr>
            <a:spLocks noChangeArrowheads="1"/>
          </p:cNvSpPr>
          <p:nvPr/>
        </p:nvSpPr>
        <p:spPr bwMode="auto">
          <a:xfrm>
            <a:off x="6223493" y="4731363"/>
            <a:ext cx="1115492" cy="1115492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6" name="组合 3815"/>
          <p:cNvGrpSpPr/>
          <p:nvPr/>
        </p:nvGrpSpPr>
        <p:grpSpPr>
          <a:xfrm>
            <a:off x="6420792" y="4945734"/>
            <a:ext cx="722794" cy="682954"/>
            <a:chOff x="6315076" y="2613025"/>
            <a:chExt cx="604838" cy="571500"/>
          </a:xfrm>
        </p:grpSpPr>
        <p:sp>
          <p:nvSpPr>
            <p:cNvPr id="3751" name="Freeform 615"/>
            <p:cNvSpPr/>
            <p:nvPr/>
          </p:nvSpPr>
          <p:spPr bwMode="auto">
            <a:xfrm>
              <a:off x="6315076" y="2647950"/>
              <a:ext cx="604838" cy="536575"/>
            </a:xfrm>
            <a:custGeom>
              <a:avLst/>
              <a:gdLst>
                <a:gd name="T0" fmla="*/ 482 w 659"/>
                <a:gd name="T1" fmla="*/ 4 h 585"/>
                <a:gd name="T2" fmla="*/ 12 w 659"/>
                <a:gd name="T3" fmla="*/ 217 h 585"/>
                <a:gd name="T4" fmla="*/ 4 w 659"/>
                <a:gd name="T5" fmla="*/ 239 h 585"/>
                <a:gd name="T6" fmla="*/ 155 w 659"/>
                <a:gd name="T7" fmla="*/ 573 h 585"/>
                <a:gd name="T8" fmla="*/ 177 w 659"/>
                <a:gd name="T9" fmla="*/ 582 h 585"/>
                <a:gd name="T10" fmla="*/ 647 w 659"/>
                <a:gd name="T11" fmla="*/ 369 h 585"/>
                <a:gd name="T12" fmla="*/ 655 w 659"/>
                <a:gd name="T13" fmla="*/ 347 h 585"/>
                <a:gd name="T14" fmla="*/ 504 w 659"/>
                <a:gd name="T15" fmla="*/ 12 h 585"/>
                <a:gd name="T16" fmla="*/ 482 w 659"/>
                <a:gd name="T17" fmla="*/ 4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9" h="585">
                  <a:moveTo>
                    <a:pt x="482" y="4"/>
                  </a:moveTo>
                  <a:cubicBezTo>
                    <a:pt x="12" y="217"/>
                    <a:pt x="12" y="217"/>
                    <a:pt x="12" y="217"/>
                  </a:cubicBezTo>
                  <a:cubicBezTo>
                    <a:pt x="4" y="221"/>
                    <a:pt x="0" y="230"/>
                    <a:pt x="4" y="239"/>
                  </a:cubicBezTo>
                  <a:cubicBezTo>
                    <a:pt x="155" y="573"/>
                    <a:pt x="155" y="573"/>
                    <a:pt x="155" y="573"/>
                  </a:cubicBezTo>
                  <a:cubicBezTo>
                    <a:pt x="159" y="582"/>
                    <a:pt x="168" y="585"/>
                    <a:pt x="177" y="582"/>
                  </a:cubicBezTo>
                  <a:cubicBezTo>
                    <a:pt x="647" y="369"/>
                    <a:pt x="647" y="369"/>
                    <a:pt x="647" y="369"/>
                  </a:cubicBezTo>
                  <a:cubicBezTo>
                    <a:pt x="655" y="365"/>
                    <a:pt x="659" y="355"/>
                    <a:pt x="655" y="347"/>
                  </a:cubicBezTo>
                  <a:cubicBezTo>
                    <a:pt x="504" y="12"/>
                    <a:pt x="504" y="12"/>
                    <a:pt x="504" y="12"/>
                  </a:cubicBezTo>
                  <a:cubicBezTo>
                    <a:pt x="500" y="4"/>
                    <a:pt x="491" y="0"/>
                    <a:pt x="482" y="4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2" name="Freeform 616"/>
            <p:cNvSpPr/>
            <p:nvPr/>
          </p:nvSpPr>
          <p:spPr bwMode="auto">
            <a:xfrm>
              <a:off x="6407151" y="2692400"/>
              <a:ext cx="469900" cy="425450"/>
            </a:xfrm>
            <a:custGeom>
              <a:avLst/>
              <a:gdLst>
                <a:gd name="T0" fmla="*/ 296 w 296"/>
                <a:gd name="T1" fmla="*/ 170 h 268"/>
                <a:gd name="T2" fmla="*/ 77 w 296"/>
                <a:gd name="T3" fmla="*/ 268 h 268"/>
                <a:gd name="T4" fmla="*/ 0 w 296"/>
                <a:gd name="T5" fmla="*/ 99 h 268"/>
                <a:gd name="T6" fmla="*/ 219 w 296"/>
                <a:gd name="T7" fmla="*/ 0 h 268"/>
                <a:gd name="T8" fmla="*/ 296 w 296"/>
                <a:gd name="T9" fmla="*/ 17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268">
                  <a:moveTo>
                    <a:pt x="296" y="170"/>
                  </a:moveTo>
                  <a:lnTo>
                    <a:pt x="77" y="268"/>
                  </a:lnTo>
                  <a:lnTo>
                    <a:pt x="0" y="99"/>
                  </a:lnTo>
                  <a:lnTo>
                    <a:pt x="219" y="0"/>
                  </a:lnTo>
                  <a:lnTo>
                    <a:pt x="296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3" name="Freeform 617"/>
            <p:cNvSpPr/>
            <p:nvPr/>
          </p:nvSpPr>
          <p:spPr bwMode="auto">
            <a:xfrm>
              <a:off x="6403976" y="2979738"/>
              <a:ext cx="47625" cy="46038"/>
            </a:xfrm>
            <a:custGeom>
              <a:avLst/>
              <a:gdLst>
                <a:gd name="T0" fmla="*/ 46 w 51"/>
                <a:gd name="T1" fmla="*/ 16 h 51"/>
                <a:gd name="T2" fmla="*/ 35 w 51"/>
                <a:gd name="T3" fmla="*/ 46 h 51"/>
                <a:gd name="T4" fmla="*/ 6 w 51"/>
                <a:gd name="T5" fmla="*/ 35 h 51"/>
                <a:gd name="T6" fmla="*/ 17 w 51"/>
                <a:gd name="T7" fmla="*/ 5 h 51"/>
                <a:gd name="T8" fmla="*/ 46 w 51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6" y="16"/>
                  </a:moveTo>
                  <a:cubicBezTo>
                    <a:pt x="51" y="27"/>
                    <a:pt x="46" y="41"/>
                    <a:pt x="35" y="46"/>
                  </a:cubicBezTo>
                  <a:cubicBezTo>
                    <a:pt x="24" y="51"/>
                    <a:pt x="11" y="46"/>
                    <a:pt x="6" y="35"/>
                  </a:cubicBezTo>
                  <a:cubicBezTo>
                    <a:pt x="0" y="23"/>
                    <a:pt x="5" y="10"/>
                    <a:pt x="17" y="5"/>
                  </a:cubicBezTo>
                  <a:cubicBezTo>
                    <a:pt x="28" y="0"/>
                    <a:pt x="41" y="5"/>
                    <a:pt x="46" y="16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4" name="Freeform 618"/>
            <p:cNvSpPr/>
            <p:nvPr/>
          </p:nvSpPr>
          <p:spPr bwMode="auto">
            <a:xfrm>
              <a:off x="6721476" y="2613025"/>
              <a:ext cx="133350" cy="307975"/>
            </a:xfrm>
            <a:custGeom>
              <a:avLst/>
              <a:gdLst>
                <a:gd name="T0" fmla="*/ 142 w 146"/>
                <a:gd name="T1" fmla="*/ 37 h 334"/>
                <a:gd name="T2" fmla="*/ 57 w 146"/>
                <a:gd name="T3" fmla="*/ 314 h 334"/>
                <a:gd name="T4" fmla="*/ 26 w 146"/>
                <a:gd name="T5" fmla="*/ 330 h 334"/>
                <a:gd name="T6" fmla="*/ 21 w 146"/>
                <a:gd name="T7" fmla="*/ 328 h 334"/>
                <a:gd name="T8" fmla="*/ 5 w 146"/>
                <a:gd name="T9" fmla="*/ 297 h 334"/>
                <a:gd name="T10" fmla="*/ 90 w 146"/>
                <a:gd name="T11" fmla="*/ 21 h 334"/>
                <a:gd name="T12" fmla="*/ 121 w 146"/>
                <a:gd name="T13" fmla="*/ 4 h 334"/>
                <a:gd name="T14" fmla="*/ 126 w 146"/>
                <a:gd name="T15" fmla="*/ 6 h 334"/>
                <a:gd name="T16" fmla="*/ 142 w 146"/>
                <a:gd name="T17" fmla="*/ 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334">
                  <a:moveTo>
                    <a:pt x="142" y="37"/>
                  </a:moveTo>
                  <a:cubicBezTo>
                    <a:pt x="57" y="314"/>
                    <a:pt x="57" y="314"/>
                    <a:pt x="57" y="314"/>
                  </a:cubicBezTo>
                  <a:cubicBezTo>
                    <a:pt x="53" y="327"/>
                    <a:pt x="39" y="334"/>
                    <a:pt x="26" y="330"/>
                  </a:cubicBezTo>
                  <a:cubicBezTo>
                    <a:pt x="21" y="328"/>
                    <a:pt x="21" y="328"/>
                    <a:pt x="21" y="328"/>
                  </a:cubicBezTo>
                  <a:cubicBezTo>
                    <a:pt x="8" y="324"/>
                    <a:pt x="0" y="311"/>
                    <a:pt x="5" y="297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4" y="8"/>
                    <a:pt x="108" y="0"/>
                    <a:pt x="121" y="4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39" y="10"/>
                    <a:pt x="146" y="24"/>
                    <a:pt x="142" y="37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5" name="Freeform 619"/>
            <p:cNvSpPr/>
            <p:nvPr/>
          </p:nvSpPr>
          <p:spPr bwMode="auto">
            <a:xfrm>
              <a:off x="6473826" y="2781300"/>
              <a:ext cx="271463" cy="265113"/>
            </a:xfrm>
            <a:custGeom>
              <a:avLst/>
              <a:gdLst>
                <a:gd name="T0" fmla="*/ 202 w 297"/>
                <a:gd name="T1" fmla="*/ 275 h 288"/>
                <a:gd name="T2" fmla="*/ 137 w 297"/>
                <a:gd name="T3" fmla="*/ 269 h 288"/>
                <a:gd name="T4" fmla="*/ 128 w 297"/>
                <a:gd name="T5" fmla="*/ 224 h 288"/>
                <a:gd name="T6" fmla="*/ 143 w 297"/>
                <a:gd name="T7" fmla="*/ 193 h 288"/>
                <a:gd name="T8" fmla="*/ 145 w 297"/>
                <a:gd name="T9" fmla="*/ 190 h 288"/>
                <a:gd name="T10" fmla="*/ 184 w 297"/>
                <a:gd name="T11" fmla="*/ 103 h 288"/>
                <a:gd name="T12" fmla="*/ 187 w 297"/>
                <a:gd name="T13" fmla="*/ 62 h 288"/>
                <a:gd name="T14" fmla="*/ 166 w 297"/>
                <a:gd name="T15" fmla="*/ 35 h 288"/>
                <a:gd name="T16" fmla="*/ 117 w 297"/>
                <a:gd name="T17" fmla="*/ 48 h 288"/>
                <a:gd name="T18" fmla="*/ 28 w 297"/>
                <a:gd name="T19" fmla="*/ 133 h 288"/>
                <a:gd name="T20" fmla="*/ 10 w 297"/>
                <a:gd name="T21" fmla="*/ 140 h 288"/>
                <a:gd name="T22" fmla="*/ 4 w 297"/>
                <a:gd name="T23" fmla="*/ 122 h 288"/>
                <a:gd name="T24" fmla="*/ 103 w 297"/>
                <a:gd name="T25" fmla="*/ 25 h 288"/>
                <a:gd name="T26" fmla="*/ 176 w 297"/>
                <a:gd name="T27" fmla="*/ 10 h 288"/>
                <a:gd name="T28" fmla="*/ 213 w 297"/>
                <a:gd name="T29" fmla="*/ 56 h 288"/>
                <a:gd name="T30" fmla="*/ 210 w 297"/>
                <a:gd name="T31" fmla="*/ 110 h 288"/>
                <a:gd name="T32" fmla="*/ 168 w 297"/>
                <a:gd name="T33" fmla="*/ 204 h 288"/>
                <a:gd name="T34" fmla="*/ 166 w 297"/>
                <a:gd name="T35" fmla="*/ 207 h 288"/>
                <a:gd name="T36" fmla="*/ 154 w 297"/>
                <a:gd name="T37" fmla="*/ 231 h 288"/>
                <a:gd name="T38" fmla="*/ 157 w 297"/>
                <a:gd name="T39" fmla="*/ 251 h 288"/>
                <a:gd name="T40" fmla="*/ 194 w 297"/>
                <a:gd name="T41" fmla="*/ 249 h 288"/>
                <a:gd name="T42" fmla="*/ 270 w 297"/>
                <a:gd name="T43" fmla="*/ 166 h 288"/>
                <a:gd name="T44" fmla="*/ 287 w 297"/>
                <a:gd name="T45" fmla="*/ 158 h 288"/>
                <a:gd name="T46" fmla="*/ 295 w 297"/>
                <a:gd name="T47" fmla="*/ 175 h 288"/>
                <a:gd name="T48" fmla="*/ 207 w 297"/>
                <a:gd name="T49" fmla="*/ 273 h 288"/>
                <a:gd name="T50" fmla="*/ 202 w 297"/>
                <a:gd name="T51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7" h="288">
                  <a:moveTo>
                    <a:pt x="202" y="275"/>
                  </a:moveTo>
                  <a:cubicBezTo>
                    <a:pt x="181" y="284"/>
                    <a:pt x="154" y="288"/>
                    <a:pt x="137" y="269"/>
                  </a:cubicBezTo>
                  <a:cubicBezTo>
                    <a:pt x="127" y="258"/>
                    <a:pt x="124" y="241"/>
                    <a:pt x="128" y="224"/>
                  </a:cubicBezTo>
                  <a:cubicBezTo>
                    <a:pt x="131" y="212"/>
                    <a:pt x="137" y="202"/>
                    <a:pt x="143" y="193"/>
                  </a:cubicBezTo>
                  <a:cubicBezTo>
                    <a:pt x="145" y="190"/>
                    <a:pt x="145" y="190"/>
                    <a:pt x="145" y="190"/>
                  </a:cubicBezTo>
                  <a:cubicBezTo>
                    <a:pt x="164" y="159"/>
                    <a:pt x="177" y="130"/>
                    <a:pt x="184" y="103"/>
                  </a:cubicBezTo>
                  <a:cubicBezTo>
                    <a:pt x="188" y="86"/>
                    <a:pt x="189" y="73"/>
                    <a:pt x="187" y="62"/>
                  </a:cubicBezTo>
                  <a:cubicBezTo>
                    <a:pt x="184" y="49"/>
                    <a:pt x="176" y="38"/>
                    <a:pt x="166" y="35"/>
                  </a:cubicBezTo>
                  <a:cubicBezTo>
                    <a:pt x="151" y="29"/>
                    <a:pt x="132" y="39"/>
                    <a:pt x="117" y="48"/>
                  </a:cubicBezTo>
                  <a:cubicBezTo>
                    <a:pt x="71" y="75"/>
                    <a:pt x="42" y="102"/>
                    <a:pt x="28" y="133"/>
                  </a:cubicBezTo>
                  <a:cubicBezTo>
                    <a:pt x="24" y="140"/>
                    <a:pt x="16" y="143"/>
                    <a:pt x="10" y="140"/>
                  </a:cubicBezTo>
                  <a:cubicBezTo>
                    <a:pt x="3" y="136"/>
                    <a:pt x="0" y="128"/>
                    <a:pt x="4" y="122"/>
                  </a:cubicBezTo>
                  <a:cubicBezTo>
                    <a:pt x="26" y="74"/>
                    <a:pt x="71" y="44"/>
                    <a:pt x="103" y="25"/>
                  </a:cubicBezTo>
                  <a:cubicBezTo>
                    <a:pt x="123" y="13"/>
                    <a:pt x="150" y="0"/>
                    <a:pt x="176" y="10"/>
                  </a:cubicBezTo>
                  <a:cubicBezTo>
                    <a:pt x="194" y="17"/>
                    <a:pt x="208" y="34"/>
                    <a:pt x="213" y="56"/>
                  </a:cubicBezTo>
                  <a:cubicBezTo>
                    <a:pt x="217" y="76"/>
                    <a:pt x="213" y="96"/>
                    <a:pt x="210" y="110"/>
                  </a:cubicBezTo>
                  <a:cubicBezTo>
                    <a:pt x="202" y="140"/>
                    <a:pt x="188" y="171"/>
                    <a:pt x="168" y="204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1" y="215"/>
                    <a:pt x="156" y="223"/>
                    <a:pt x="154" y="231"/>
                  </a:cubicBezTo>
                  <a:cubicBezTo>
                    <a:pt x="152" y="239"/>
                    <a:pt x="153" y="247"/>
                    <a:pt x="157" y="251"/>
                  </a:cubicBezTo>
                  <a:cubicBezTo>
                    <a:pt x="164" y="259"/>
                    <a:pt x="181" y="256"/>
                    <a:pt x="194" y="249"/>
                  </a:cubicBezTo>
                  <a:cubicBezTo>
                    <a:pt x="228" y="232"/>
                    <a:pt x="256" y="201"/>
                    <a:pt x="270" y="166"/>
                  </a:cubicBezTo>
                  <a:cubicBezTo>
                    <a:pt x="273" y="159"/>
                    <a:pt x="280" y="156"/>
                    <a:pt x="287" y="158"/>
                  </a:cubicBezTo>
                  <a:cubicBezTo>
                    <a:pt x="294" y="161"/>
                    <a:pt x="297" y="169"/>
                    <a:pt x="295" y="175"/>
                  </a:cubicBezTo>
                  <a:cubicBezTo>
                    <a:pt x="278" y="217"/>
                    <a:pt x="246" y="252"/>
                    <a:pt x="207" y="273"/>
                  </a:cubicBezTo>
                  <a:cubicBezTo>
                    <a:pt x="205" y="273"/>
                    <a:pt x="204" y="274"/>
                    <a:pt x="202" y="275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6" name="Freeform 620"/>
          <p:cNvSpPr/>
          <p:nvPr/>
        </p:nvSpPr>
        <p:spPr bwMode="auto">
          <a:xfrm>
            <a:off x="7605540" y="4729465"/>
            <a:ext cx="1115492" cy="1117390"/>
          </a:xfrm>
          <a:custGeom>
            <a:avLst/>
            <a:gdLst>
              <a:gd name="T0" fmla="*/ 508 w 1017"/>
              <a:gd name="T1" fmla="*/ 1 h 1017"/>
              <a:gd name="T2" fmla="*/ 1 w 1017"/>
              <a:gd name="T3" fmla="*/ 510 h 1017"/>
              <a:gd name="T4" fmla="*/ 202 w 1017"/>
              <a:gd name="T5" fmla="*/ 913 h 1017"/>
              <a:gd name="T6" fmla="*/ 510 w 1017"/>
              <a:gd name="T7" fmla="*/ 1017 h 1017"/>
              <a:gd name="T8" fmla="*/ 816 w 1017"/>
              <a:gd name="T9" fmla="*/ 913 h 1017"/>
              <a:gd name="T10" fmla="*/ 1017 w 1017"/>
              <a:gd name="T11" fmla="*/ 508 h 1017"/>
              <a:gd name="T12" fmla="*/ 508 w 1017"/>
              <a:gd name="T13" fmla="*/ 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7" h="1017">
                <a:moveTo>
                  <a:pt x="508" y="1"/>
                </a:moveTo>
                <a:cubicBezTo>
                  <a:pt x="227" y="1"/>
                  <a:pt x="0" y="229"/>
                  <a:pt x="1" y="510"/>
                </a:cubicBezTo>
                <a:cubicBezTo>
                  <a:pt x="1" y="674"/>
                  <a:pt x="80" y="821"/>
                  <a:pt x="202" y="913"/>
                </a:cubicBezTo>
                <a:cubicBezTo>
                  <a:pt x="287" y="978"/>
                  <a:pt x="394" y="1017"/>
                  <a:pt x="510" y="1017"/>
                </a:cubicBezTo>
                <a:cubicBezTo>
                  <a:pt x="625" y="1016"/>
                  <a:pt x="731" y="978"/>
                  <a:pt x="816" y="913"/>
                </a:cubicBezTo>
                <a:cubicBezTo>
                  <a:pt x="938" y="820"/>
                  <a:pt x="1017" y="673"/>
                  <a:pt x="1017" y="508"/>
                </a:cubicBezTo>
                <a:cubicBezTo>
                  <a:pt x="1016" y="227"/>
                  <a:pt x="788" y="0"/>
                  <a:pt x="508" y="1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7" name="组合 3816"/>
          <p:cNvGrpSpPr/>
          <p:nvPr/>
        </p:nvGrpSpPr>
        <p:grpSpPr>
          <a:xfrm>
            <a:off x="7818014" y="4921072"/>
            <a:ext cx="713309" cy="711411"/>
            <a:chOff x="7362826" y="2592388"/>
            <a:chExt cx="596901" cy="595313"/>
          </a:xfrm>
        </p:grpSpPr>
        <p:sp>
          <p:nvSpPr>
            <p:cNvPr id="3757" name="Freeform 621"/>
            <p:cNvSpPr/>
            <p:nvPr/>
          </p:nvSpPr>
          <p:spPr bwMode="auto">
            <a:xfrm>
              <a:off x="7505701" y="2941638"/>
              <a:ext cx="104775" cy="104775"/>
            </a:xfrm>
            <a:custGeom>
              <a:avLst/>
              <a:gdLst>
                <a:gd name="T0" fmla="*/ 21 w 66"/>
                <a:gd name="T1" fmla="*/ 66 h 66"/>
                <a:gd name="T2" fmla="*/ 0 w 66"/>
                <a:gd name="T3" fmla="*/ 44 h 66"/>
                <a:gd name="T4" fmla="*/ 44 w 66"/>
                <a:gd name="T5" fmla="*/ 0 h 66"/>
                <a:gd name="T6" fmla="*/ 66 w 66"/>
                <a:gd name="T7" fmla="*/ 22 h 66"/>
                <a:gd name="T8" fmla="*/ 21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21" y="66"/>
                  </a:moveTo>
                  <a:lnTo>
                    <a:pt x="0" y="44"/>
                  </a:lnTo>
                  <a:lnTo>
                    <a:pt x="44" y="0"/>
                  </a:lnTo>
                  <a:lnTo>
                    <a:pt x="66" y="22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8" name="Freeform 622"/>
            <p:cNvSpPr/>
            <p:nvPr/>
          </p:nvSpPr>
          <p:spPr bwMode="auto">
            <a:xfrm>
              <a:off x="7559676" y="2652713"/>
              <a:ext cx="339725" cy="339725"/>
            </a:xfrm>
            <a:custGeom>
              <a:avLst/>
              <a:gdLst>
                <a:gd name="T0" fmla="*/ 305 w 370"/>
                <a:gd name="T1" fmla="*/ 304 h 370"/>
                <a:gd name="T2" fmla="*/ 66 w 370"/>
                <a:gd name="T3" fmla="*/ 304 h 370"/>
                <a:gd name="T4" fmla="*/ 66 w 370"/>
                <a:gd name="T5" fmla="*/ 65 h 370"/>
                <a:gd name="T6" fmla="*/ 305 w 370"/>
                <a:gd name="T7" fmla="*/ 65 h 370"/>
                <a:gd name="T8" fmla="*/ 305 w 370"/>
                <a:gd name="T9" fmla="*/ 30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70">
                  <a:moveTo>
                    <a:pt x="305" y="304"/>
                  </a:moveTo>
                  <a:cubicBezTo>
                    <a:pt x="239" y="370"/>
                    <a:pt x="132" y="370"/>
                    <a:pt x="66" y="304"/>
                  </a:cubicBezTo>
                  <a:cubicBezTo>
                    <a:pt x="0" y="238"/>
                    <a:pt x="0" y="131"/>
                    <a:pt x="66" y="65"/>
                  </a:cubicBezTo>
                  <a:cubicBezTo>
                    <a:pt x="132" y="0"/>
                    <a:pt x="239" y="0"/>
                    <a:pt x="305" y="65"/>
                  </a:cubicBezTo>
                  <a:cubicBezTo>
                    <a:pt x="370" y="131"/>
                    <a:pt x="370" y="238"/>
                    <a:pt x="305" y="304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9" name="Freeform 623"/>
            <p:cNvSpPr>
              <a:spLocks noEditPoints="1"/>
            </p:cNvSpPr>
            <p:nvPr/>
          </p:nvSpPr>
          <p:spPr bwMode="auto">
            <a:xfrm>
              <a:off x="7497764" y="2592388"/>
              <a:ext cx="461963" cy="460375"/>
            </a:xfrm>
            <a:custGeom>
              <a:avLst/>
              <a:gdLst>
                <a:gd name="T0" fmla="*/ 413 w 503"/>
                <a:gd name="T1" fmla="*/ 89 h 502"/>
                <a:gd name="T2" fmla="*/ 90 w 503"/>
                <a:gd name="T3" fmla="*/ 89 h 502"/>
                <a:gd name="T4" fmla="*/ 90 w 503"/>
                <a:gd name="T5" fmla="*/ 412 h 502"/>
                <a:gd name="T6" fmla="*/ 413 w 503"/>
                <a:gd name="T7" fmla="*/ 412 h 502"/>
                <a:gd name="T8" fmla="*/ 413 w 503"/>
                <a:gd name="T9" fmla="*/ 89 h 502"/>
                <a:gd name="T10" fmla="*/ 132 w 503"/>
                <a:gd name="T11" fmla="*/ 370 h 502"/>
                <a:gd name="T12" fmla="*/ 132 w 503"/>
                <a:gd name="T13" fmla="*/ 131 h 502"/>
                <a:gd name="T14" fmla="*/ 371 w 503"/>
                <a:gd name="T15" fmla="*/ 131 h 502"/>
                <a:gd name="T16" fmla="*/ 371 w 503"/>
                <a:gd name="T17" fmla="*/ 370 h 502"/>
                <a:gd name="T18" fmla="*/ 132 w 503"/>
                <a:gd name="T19" fmla="*/ 37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3" h="502">
                  <a:moveTo>
                    <a:pt x="413" y="89"/>
                  </a:moveTo>
                  <a:cubicBezTo>
                    <a:pt x="324" y="0"/>
                    <a:pt x="179" y="0"/>
                    <a:pt x="90" y="89"/>
                  </a:cubicBezTo>
                  <a:cubicBezTo>
                    <a:pt x="0" y="178"/>
                    <a:pt x="0" y="323"/>
                    <a:pt x="90" y="412"/>
                  </a:cubicBezTo>
                  <a:cubicBezTo>
                    <a:pt x="179" y="502"/>
                    <a:pt x="324" y="502"/>
                    <a:pt x="413" y="412"/>
                  </a:cubicBezTo>
                  <a:cubicBezTo>
                    <a:pt x="503" y="323"/>
                    <a:pt x="503" y="178"/>
                    <a:pt x="413" y="89"/>
                  </a:cubicBezTo>
                  <a:close/>
                  <a:moveTo>
                    <a:pt x="132" y="370"/>
                  </a:moveTo>
                  <a:cubicBezTo>
                    <a:pt x="66" y="304"/>
                    <a:pt x="66" y="197"/>
                    <a:pt x="132" y="131"/>
                  </a:cubicBezTo>
                  <a:cubicBezTo>
                    <a:pt x="198" y="66"/>
                    <a:pt x="305" y="66"/>
                    <a:pt x="371" y="131"/>
                  </a:cubicBezTo>
                  <a:cubicBezTo>
                    <a:pt x="436" y="197"/>
                    <a:pt x="436" y="304"/>
                    <a:pt x="371" y="370"/>
                  </a:cubicBezTo>
                  <a:cubicBezTo>
                    <a:pt x="305" y="436"/>
                    <a:pt x="198" y="436"/>
                    <a:pt x="132" y="37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0" name="Freeform 624"/>
            <p:cNvSpPr/>
            <p:nvPr/>
          </p:nvSpPr>
          <p:spPr bwMode="auto">
            <a:xfrm>
              <a:off x="7362826" y="2976563"/>
              <a:ext cx="214313" cy="211138"/>
            </a:xfrm>
            <a:custGeom>
              <a:avLst/>
              <a:gdLst>
                <a:gd name="T0" fmla="*/ 223 w 232"/>
                <a:gd name="T1" fmla="*/ 56 h 231"/>
                <a:gd name="T2" fmla="*/ 175 w 232"/>
                <a:gd name="T3" fmla="*/ 8 h 231"/>
                <a:gd name="T4" fmla="*/ 143 w 232"/>
                <a:gd name="T5" fmla="*/ 8 h 231"/>
                <a:gd name="T6" fmla="*/ 9 w 232"/>
                <a:gd name="T7" fmla="*/ 143 h 231"/>
                <a:gd name="T8" fmla="*/ 9 w 232"/>
                <a:gd name="T9" fmla="*/ 175 h 231"/>
                <a:gd name="T10" fmla="*/ 57 w 232"/>
                <a:gd name="T11" fmla="*/ 223 h 231"/>
                <a:gd name="T12" fmla="*/ 88 w 232"/>
                <a:gd name="T13" fmla="*/ 223 h 231"/>
                <a:gd name="T14" fmla="*/ 223 w 232"/>
                <a:gd name="T15" fmla="*/ 88 h 231"/>
                <a:gd name="T16" fmla="*/ 223 w 232"/>
                <a:gd name="T17" fmla="*/ 5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31">
                  <a:moveTo>
                    <a:pt x="223" y="56"/>
                  </a:moveTo>
                  <a:cubicBezTo>
                    <a:pt x="175" y="8"/>
                    <a:pt x="175" y="8"/>
                    <a:pt x="175" y="8"/>
                  </a:cubicBezTo>
                  <a:cubicBezTo>
                    <a:pt x="166" y="0"/>
                    <a:pt x="152" y="0"/>
                    <a:pt x="143" y="8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0" y="151"/>
                    <a:pt x="0" y="166"/>
                    <a:pt x="9" y="175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65" y="231"/>
                    <a:pt x="80" y="231"/>
                    <a:pt x="88" y="223"/>
                  </a:cubicBezTo>
                  <a:cubicBezTo>
                    <a:pt x="223" y="88"/>
                    <a:pt x="223" y="88"/>
                    <a:pt x="223" y="88"/>
                  </a:cubicBezTo>
                  <a:cubicBezTo>
                    <a:pt x="232" y="79"/>
                    <a:pt x="232" y="65"/>
                    <a:pt x="223" y="56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1" name="Freeform 625"/>
            <p:cNvSpPr/>
            <p:nvPr/>
          </p:nvSpPr>
          <p:spPr bwMode="auto">
            <a:xfrm>
              <a:off x="7640639" y="2730500"/>
              <a:ext cx="177800" cy="182563"/>
            </a:xfrm>
            <a:custGeom>
              <a:avLst/>
              <a:gdLst>
                <a:gd name="T0" fmla="*/ 67 w 112"/>
                <a:gd name="T1" fmla="*/ 0 h 115"/>
                <a:gd name="T2" fmla="*/ 67 w 112"/>
                <a:gd name="T3" fmla="*/ 48 h 115"/>
                <a:gd name="T4" fmla="*/ 112 w 112"/>
                <a:gd name="T5" fmla="*/ 48 h 115"/>
                <a:gd name="T6" fmla="*/ 112 w 112"/>
                <a:gd name="T7" fmla="*/ 68 h 115"/>
                <a:gd name="T8" fmla="*/ 67 w 112"/>
                <a:gd name="T9" fmla="*/ 68 h 115"/>
                <a:gd name="T10" fmla="*/ 67 w 112"/>
                <a:gd name="T11" fmla="*/ 115 h 115"/>
                <a:gd name="T12" fmla="*/ 45 w 112"/>
                <a:gd name="T13" fmla="*/ 115 h 115"/>
                <a:gd name="T14" fmla="*/ 45 w 112"/>
                <a:gd name="T15" fmla="*/ 68 h 115"/>
                <a:gd name="T16" fmla="*/ 0 w 112"/>
                <a:gd name="T17" fmla="*/ 68 h 115"/>
                <a:gd name="T18" fmla="*/ 0 w 112"/>
                <a:gd name="T19" fmla="*/ 48 h 115"/>
                <a:gd name="T20" fmla="*/ 45 w 112"/>
                <a:gd name="T21" fmla="*/ 48 h 115"/>
                <a:gd name="T22" fmla="*/ 45 w 112"/>
                <a:gd name="T23" fmla="*/ 0 h 115"/>
                <a:gd name="T24" fmla="*/ 67 w 112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5">
                  <a:moveTo>
                    <a:pt x="67" y="0"/>
                  </a:moveTo>
                  <a:lnTo>
                    <a:pt x="67" y="48"/>
                  </a:lnTo>
                  <a:lnTo>
                    <a:pt x="112" y="48"/>
                  </a:lnTo>
                  <a:lnTo>
                    <a:pt x="112" y="68"/>
                  </a:lnTo>
                  <a:lnTo>
                    <a:pt x="67" y="68"/>
                  </a:lnTo>
                  <a:lnTo>
                    <a:pt x="67" y="115"/>
                  </a:lnTo>
                  <a:lnTo>
                    <a:pt x="45" y="115"/>
                  </a:lnTo>
                  <a:lnTo>
                    <a:pt x="45" y="68"/>
                  </a:lnTo>
                  <a:lnTo>
                    <a:pt x="0" y="68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62" name="Oval 626"/>
          <p:cNvSpPr>
            <a:spLocks noChangeArrowheads="1"/>
          </p:cNvSpPr>
          <p:nvPr/>
        </p:nvSpPr>
        <p:spPr bwMode="auto">
          <a:xfrm>
            <a:off x="2057437" y="2204432"/>
            <a:ext cx="1115492" cy="1115492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0" name="组合 3819"/>
          <p:cNvGrpSpPr/>
          <p:nvPr/>
        </p:nvGrpSpPr>
        <p:grpSpPr>
          <a:xfrm>
            <a:off x="2296471" y="2504174"/>
            <a:ext cx="707617" cy="516010"/>
            <a:chOff x="5318126" y="3748088"/>
            <a:chExt cx="592138" cy="431800"/>
          </a:xfrm>
        </p:grpSpPr>
        <p:sp>
          <p:nvSpPr>
            <p:cNvPr id="3763" name="Freeform 627"/>
            <p:cNvSpPr/>
            <p:nvPr/>
          </p:nvSpPr>
          <p:spPr bwMode="auto">
            <a:xfrm>
              <a:off x="5318126" y="3748088"/>
              <a:ext cx="490538" cy="431800"/>
            </a:xfrm>
            <a:custGeom>
              <a:avLst/>
              <a:gdLst>
                <a:gd name="T0" fmla="*/ 496 w 533"/>
                <a:gd name="T1" fmla="*/ 67 h 471"/>
                <a:gd name="T2" fmla="*/ 258 w 533"/>
                <a:gd name="T3" fmla="*/ 67 h 471"/>
                <a:gd name="T4" fmla="*/ 222 w 533"/>
                <a:gd name="T5" fmla="*/ 34 h 471"/>
                <a:gd name="T6" fmla="*/ 222 w 533"/>
                <a:gd name="T7" fmla="*/ 34 h 471"/>
                <a:gd name="T8" fmla="*/ 185 w 533"/>
                <a:gd name="T9" fmla="*/ 0 h 471"/>
                <a:gd name="T10" fmla="*/ 36 w 533"/>
                <a:gd name="T11" fmla="*/ 0 h 471"/>
                <a:gd name="T12" fmla="*/ 0 w 533"/>
                <a:gd name="T13" fmla="*/ 34 h 471"/>
                <a:gd name="T14" fmla="*/ 0 w 533"/>
                <a:gd name="T15" fmla="*/ 67 h 471"/>
                <a:gd name="T16" fmla="*/ 0 w 533"/>
                <a:gd name="T17" fmla="*/ 110 h 471"/>
                <a:gd name="T18" fmla="*/ 0 w 533"/>
                <a:gd name="T19" fmla="*/ 471 h 471"/>
                <a:gd name="T20" fmla="*/ 533 w 533"/>
                <a:gd name="T21" fmla="*/ 471 h 471"/>
                <a:gd name="T22" fmla="*/ 533 w 533"/>
                <a:gd name="T23" fmla="*/ 101 h 471"/>
                <a:gd name="T24" fmla="*/ 496 w 533"/>
                <a:gd name="T25" fmla="*/ 67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3" h="471">
                  <a:moveTo>
                    <a:pt x="496" y="67"/>
                  </a:moveTo>
                  <a:cubicBezTo>
                    <a:pt x="258" y="67"/>
                    <a:pt x="258" y="67"/>
                    <a:pt x="258" y="67"/>
                  </a:cubicBezTo>
                  <a:cubicBezTo>
                    <a:pt x="238" y="67"/>
                    <a:pt x="222" y="52"/>
                    <a:pt x="222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15"/>
                    <a:pt x="205" y="0"/>
                    <a:pt x="18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533" y="471"/>
                    <a:pt x="533" y="471"/>
                    <a:pt x="533" y="471"/>
                  </a:cubicBezTo>
                  <a:cubicBezTo>
                    <a:pt x="533" y="101"/>
                    <a:pt x="533" y="101"/>
                    <a:pt x="533" y="101"/>
                  </a:cubicBezTo>
                  <a:cubicBezTo>
                    <a:pt x="533" y="83"/>
                    <a:pt x="516" y="67"/>
                    <a:pt x="496" y="67"/>
                  </a:cubicBezTo>
                  <a:close/>
                </a:path>
              </a:pathLst>
            </a:custGeom>
            <a:solidFill>
              <a:srgbClr val="BC9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4" name="Rectangle 628"/>
            <p:cNvSpPr>
              <a:spLocks noChangeArrowheads="1"/>
            </p:cNvSpPr>
            <p:nvPr/>
          </p:nvSpPr>
          <p:spPr bwMode="auto">
            <a:xfrm>
              <a:off x="5345114" y="3843338"/>
              <a:ext cx="434975" cy="336550"/>
            </a:xfrm>
            <a:prstGeom prst="rect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5" name="Freeform 629"/>
            <p:cNvSpPr/>
            <p:nvPr/>
          </p:nvSpPr>
          <p:spPr bwMode="auto">
            <a:xfrm>
              <a:off x="5318126" y="3883025"/>
              <a:ext cx="592138" cy="296863"/>
            </a:xfrm>
            <a:custGeom>
              <a:avLst/>
              <a:gdLst>
                <a:gd name="T0" fmla="*/ 610 w 644"/>
                <a:gd name="T1" fmla="*/ 0 h 324"/>
                <a:gd name="T2" fmla="*/ 137 w 644"/>
                <a:gd name="T3" fmla="*/ 0 h 324"/>
                <a:gd name="T4" fmla="*/ 111 w 644"/>
                <a:gd name="T5" fmla="*/ 19 h 324"/>
                <a:gd name="T6" fmla="*/ 0 w 644"/>
                <a:gd name="T7" fmla="*/ 324 h 324"/>
                <a:gd name="T8" fmla="*/ 533 w 644"/>
                <a:gd name="T9" fmla="*/ 324 h 324"/>
                <a:gd name="T10" fmla="*/ 637 w 644"/>
                <a:gd name="T11" fmla="*/ 38 h 324"/>
                <a:gd name="T12" fmla="*/ 610 w 644"/>
                <a:gd name="T1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324">
                  <a:moveTo>
                    <a:pt x="610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25" y="0"/>
                    <a:pt x="115" y="7"/>
                    <a:pt x="111" y="1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33" y="324"/>
                    <a:pt x="533" y="324"/>
                    <a:pt x="533" y="324"/>
                  </a:cubicBezTo>
                  <a:cubicBezTo>
                    <a:pt x="637" y="38"/>
                    <a:pt x="637" y="38"/>
                    <a:pt x="637" y="38"/>
                  </a:cubicBezTo>
                  <a:cubicBezTo>
                    <a:pt x="644" y="20"/>
                    <a:pt x="630" y="0"/>
                    <a:pt x="610" y="0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66" name="Freeform 630"/>
          <p:cNvSpPr/>
          <p:nvPr/>
        </p:nvSpPr>
        <p:spPr bwMode="auto">
          <a:xfrm>
            <a:off x="728509" y="2997417"/>
            <a:ext cx="1011152" cy="322506"/>
          </a:xfrm>
          <a:custGeom>
            <a:avLst/>
            <a:gdLst>
              <a:gd name="T0" fmla="*/ 0 w 921"/>
              <a:gd name="T1" fmla="*/ 0 h 293"/>
              <a:gd name="T2" fmla="*/ 461 w 921"/>
              <a:gd name="T3" fmla="*/ 293 h 293"/>
              <a:gd name="T4" fmla="*/ 921 w 921"/>
              <a:gd name="T5" fmla="*/ 0 h 293"/>
              <a:gd name="T6" fmla="*/ 0 w 921"/>
              <a:gd name="T7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1" h="293">
                <a:moveTo>
                  <a:pt x="0" y="0"/>
                </a:moveTo>
                <a:cubicBezTo>
                  <a:pt x="81" y="173"/>
                  <a:pt x="257" y="293"/>
                  <a:pt x="461" y="293"/>
                </a:cubicBezTo>
                <a:cubicBezTo>
                  <a:pt x="664" y="293"/>
                  <a:pt x="840" y="173"/>
                  <a:pt x="92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67" name="Freeform 631"/>
          <p:cNvSpPr/>
          <p:nvPr/>
        </p:nvSpPr>
        <p:spPr bwMode="auto">
          <a:xfrm>
            <a:off x="677288" y="2204432"/>
            <a:ext cx="1113596" cy="792986"/>
          </a:xfrm>
          <a:custGeom>
            <a:avLst/>
            <a:gdLst>
              <a:gd name="T0" fmla="*/ 1016 w 1016"/>
              <a:gd name="T1" fmla="*/ 508 h 723"/>
              <a:gd name="T2" fmla="*/ 508 w 1016"/>
              <a:gd name="T3" fmla="*/ 0 h 723"/>
              <a:gd name="T4" fmla="*/ 0 w 1016"/>
              <a:gd name="T5" fmla="*/ 508 h 723"/>
              <a:gd name="T6" fmla="*/ 47 w 1016"/>
              <a:gd name="T7" fmla="*/ 723 h 723"/>
              <a:gd name="T8" fmla="*/ 968 w 1016"/>
              <a:gd name="T9" fmla="*/ 723 h 723"/>
              <a:gd name="T10" fmla="*/ 1016 w 1016"/>
              <a:gd name="T11" fmla="*/ 50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23">
                <a:moveTo>
                  <a:pt x="1016" y="508"/>
                </a:moveTo>
                <a:cubicBezTo>
                  <a:pt x="1016" y="228"/>
                  <a:pt x="788" y="0"/>
                  <a:pt x="508" y="0"/>
                </a:cubicBezTo>
                <a:cubicBezTo>
                  <a:pt x="227" y="0"/>
                  <a:pt x="0" y="228"/>
                  <a:pt x="0" y="508"/>
                </a:cubicBezTo>
                <a:cubicBezTo>
                  <a:pt x="0" y="585"/>
                  <a:pt x="17" y="658"/>
                  <a:pt x="47" y="723"/>
                </a:cubicBezTo>
                <a:cubicBezTo>
                  <a:pt x="968" y="723"/>
                  <a:pt x="968" y="723"/>
                  <a:pt x="968" y="723"/>
                </a:cubicBezTo>
                <a:cubicBezTo>
                  <a:pt x="999" y="658"/>
                  <a:pt x="1016" y="585"/>
                  <a:pt x="1016" y="508"/>
                </a:cubicBezTo>
                <a:close/>
              </a:path>
            </a:pathLst>
          </a:custGeom>
          <a:solidFill>
            <a:srgbClr val="FFB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1" name="组合 3820"/>
          <p:cNvGrpSpPr/>
          <p:nvPr/>
        </p:nvGrpSpPr>
        <p:grpSpPr>
          <a:xfrm>
            <a:off x="950470" y="2428290"/>
            <a:ext cx="565335" cy="667777"/>
            <a:chOff x="4313239" y="3684588"/>
            <a:chExt cx="473075" cy="558800"/>
          </a:xfrm>
        </p:grpSpPr>
        <p:sp>
          <p:nvSpPr>
            <p:cNvPr id="3768" name="Rectangle 632"/>
            <p:cNvSpPr>
              <a:spLocks noChangeArrowheads="1"/>
            </p:cNvSpPr>
            <p:nvPr/>
          </p:nvSpPr>
          <p:spPr bwMode="auto">
            <a:xfrm>
              <a:off x="4343401" y="3743325"/>
              <a:ext cx="412750" cy="312738"/>
            </a:xfrm>
            <a:prstGeom prst="rect">
              <a:avLst/>
            </a:pr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9" name="Rectangle 633"/>
            <p:cNvSpPr>
              <a:spLocks noChangeArrowheads="1"/>
            </p:cNvSpPr>
            <p:nvPr/>
          </p:nvSpPr>
          <p:spPr bwMode="auto">
            <a:xfrm>
              <a:off x="4313239" y="4070350"/>
              <a:ext cx="473075" cy="349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0" name="Freeform 634"/>
            <p:cNvSpPr/>
            <p:nvPr/>
          </p:nvSpPr>
          <p:spPr bwMode="auto">
            <a:xfrm>
              <a:off x="4351339" y="4079875"/>
              <a:ext cx="103188" cy="163513"/>
            </a:xfrm>
            <a:custGeom>
              <a:avLst/>
              <a:gdLst>
                <a:gd name="T0" fmla="*/ 25 w 65"/>
                <a:gd name="T1" fmla="*/ 103 h 103"/>
                <a:gd name="T2" fmla="*/ 65 w 65"/>
                <a:gd name="T3" fmla="*/ 9 h 103"/>
                <a:gd name="T4" fmla="*/ 44 w 65"/>
                <a:gd name="T5" fmla="*/ 0 h 103"/>
                <a:gd name="T6" fmla="*/ 0 w 65"/>
                <a:gd name="T7" fmla="*/ 103 h 103"/>
                <a:gd name="T8" fmla="*/ 25 w 6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25" y="103"/>
                  </a:moveTo>
                  <a:lnTo>
                    <a:pt x="65" y="9"/>
                  </a:lnTo>
                  <a:lnTo>
                    <a:pt x="44" y="0"/>
                  </a:lnTo>
                  <a:lnTo>
                    <a:pt x="0" y="103"/>
                  </a:lnTo>
                  <a:lnTo>
                    <a:pt x="25" y="10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1" name="Freeform 635"/>
            <p:cNvSpPr/>
            <p:nvPr/>
          </p:nvSpPr>
          <p:spPr bwMode="auto">
            <a:xfrm>
              <a:off x="4645026" y="4079875"/>
              <a:ext cx="103188" cy="163513"/>
            </a:xfrm>
            <a:custGeom>
              <a:avLst/>
              <a:gdLst>
                <a:gd name="T0" fmla="*/ 65 w 65"/>
                <a:gd name="T1" fmla="*/ 103 h 103"/>
                <a:gd name="T2" fmla="*/ 22 w 65"/>
                <a:gd name="T3" fmla="*/ 0 h 103"/>
                <a:gd name="T4" fmla="*/ 0 w 65"/>
                <a:gd name="T5" fmla="*/ 9 h 103"/>
                <a:gd name="T6" fmla="*/ 41 w 65"/>
                <a:gd name="T7" fmla="*/ 103 h 103"/>
                <a:gd name="T8" fmla="*/ 65 w 6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65" y="103"/>
                  </a:moveTo>
                  <a:lnTo>
                    <a:pt x="22" y="0"/>
                  </a:lnTo>
                  <a:lnTo>
                    <a:pt x="0" y="9"/>
                  </a:lnTo>
                  <a:lnTo>
                    <a:pt x="41" y="103"/>
                  </a:lnTo>
                  <a:lnTo>
                    <a:pt x="65" y="10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2" name="Freeform 636"/>
            <p:cNvSpPr/>
            <p:nvPr/>
          </p:nvSpPr>
          <p:spPr bwMode="auto">
            <a:xfrm>
              <a:off x="4530726" y="3684588"/>
              <a:ext cx="38100" cy="49213"/>
            </a:xfrm>
            <a:custGeom>
              <a:avLst/>
              <a:gdLst>
                <a:gd name="T0" fmla="*/ 41 w 41"/>
                <a:gd name="T1" fmla="*/ 53 h 53"/>
                <a:gd name="T2" fmla="*/ 0 w 41"/>
                <a:gd name="T3" fmla="*/ 53 h 53"/>
                <a:gd name="T4" fmla="*/ 0 w 41"/>
                <a:gd name="T5" fmla="*/ 15 h 53"/>
                <a:gd name="T6" fmla="*/ 16 w 41"/>
                <a:gd name="T7" fmla="*/ 0 h 53"/>
                <a:gd name="T8" fmla="*/ 26 w 41"/>
                <a:gd name="T9" fmla="*/ 0 h 53"/>
                <a:gd name="T10" fmla="*/ 41 w 41"/>
                <a:gd name="T11" fmla="*/ 15 h 53"/>
                <a:gd name="T12" fmla="*/ 41 w 41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41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0"/>
                    <a:pt x="41" y="7"/>
                    <a:pt x="41" y="15"/>
                  </a:cubicBezTo>
                  <a:lnTo>
                    <a:pt x="41" y="5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73" name="Freeform 637"/>
          <p:cNvSpPr/>
          <p:nvPr/>
        </p:nvSpPr>
        <p:spPr bwMode="auto">
          <a:xfrm>
            <a:off x="2051746" y="3492559"/>
            <a:ext cx="1106008" cy="1106007"/>
          </a:xfrm>
          <a:custGeom>
            <a:avLst/>
            <a:gdLst>
              <a:gd name="T0" fmla="*/ 504 w 1008"/>
              <a:gd name="T1" fmla="*/ 0 h 1008"/>
              <a:gd name="T2" fmla="*/ 1008 w 1008"/>
              <a:gd name="T3" fmla="*/ 504 h 1008"/>
              <a:gd name="T4" fmla="*/ 969 w 1008"/>
              <a:gd name="T5" fmla="*/ 700 h 1008"/>
              <a:gd name="T6" fmla="*/ 504 w 1008"/>
              <a:gd name="T7" fmla="*/ 1008 h 1008"/>
              <a:gd name="T8" fmla="*/ 40 w 1008"/>
              <a:gd name="T9" fmla="*/ 700 h 1008"/>
              <a:gd name="T10" fmla="*/ 0 w 1008"/>
              <a:gd name="T11" fmla="*/ 504 h 1008"/>
              <a:gd name="T12" fmla="*/ 504 w 1008"/>
              <a:gd name="T13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8" h="1008">
                <a:moveTo>
                  <a:pt x="504" y="0"/>
                </a:moveTo>
                <a:cubicBezTo>
                  <a:pt x="783" y="0"/>
                  <a:pt x="1008" y="225"/>
                  <a:pt x="1008" y="504"/>
                </a:cubicBezTo>
                <a:cubicBezTo>
                  <a:pt x="1008" y="573"/>
                  <a:pt x="994" y="640"/>
                  <a:pt x="969" y="700"/>
                </a:cubicBezTo>
                <a:cubicBezTo>
                  <a:pt x="892" y="881"/>
                  <a:pt x="713" y="1008"/>
                  <a:pt x="504" y="1008"/>
                </a:cubicBezTo>
                <a:cubicBezTo>
                  <a:pt x="296" y="1008"/>
                  <a:pt x="117" y="881"/>
                  <a:pt x="40" y="700"/>
                </a:cubicBezTo>
                <a:cubicBezTo>
                  <a:pt x="15" y="640"/>
                  <a:pt x="0" y="573"/>
                  <a:pt x="0" y="504"/>
                </a:cubicBezTo>
                <a:cubicBezTo>
                  <a:pt x="0" y="225"/>
                  <a:pt x="226" y="0"/>
                  <a:pt x="504" y="0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4" name="组合 3823"/>
          <p:cNvGrpSpPr/>
          <p:nvPr/>
        </p:nvGrpSpPr>
        <p:grpSpPr>
          <a:xfrm>
            <a:off x="2269911" y="3708828"/>
            <a:ext cx="671572" cy="673470"/>
            <a:chOff x="5295901" y="4756150"/>
            <a:chExt cx="561975" cy="563563"/>
          </a:xfrm>
        </p:grpSpPr>
        <p:sp>
          <p:nvSpPr>
            <p:cNvPr id="3774" name="Freeform 638"/>
            <p:cNvSpPr/>
            <p:nvPr/>
          </p:nvSpPr>
          <p:spPr bwMode="auto">
            <a:xfrm>
              <a:off x="5295901" y="4756150"/>
              <a:ext cx="504825" cy="506413"/>
            </a:xfrm>
            <a:custGeom>
              <a:avLst/>
              <a:gdLst>
                <a:gd name="T0" fmla="*/ 493 w 550"/>
                <a:gd name="T1" fmla="*/ 6 h 551"/>
                <a:gd name="T2" fmla="*/ 550 w 550"/>
                <a:gd name="T3" fmla="*/ 63 h 551"/>
                <a:gd name="T4" fmla="*/ 62 w 550"/>
                <a:gd name="T5" fmla="*/ 551 h 551"/>
                <a:gd name="T6" fmla="*/ 5 w 550"/>
                <a:gd name="T7" fmla="*/ 493 h 551"/>
                <a:gd name="T8" fmla="*/ 5 w 550"/>
                <a:gd name="T9" fmla="*/ 475 h 551"/>
                <a:gd name="T10" fmla="*/ 475 w 550"/>
                <a:gd name="T11" fmla="*/ 6 h 551"/>
                <a:gd name="T12" fmla="*/ 493 w 550"/>
                <a:gd name="T1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51">
                  <a:moveTo>
                    <a:pt x="493" y="6"/>
                  </a:moveTo>
                  <a:cubicBezTo>
                    <a:pt x="550" y="63"/>
                    <a:pt x="550" y="63"/>
                    <a:pt x="550" y="63"/>
                  </a:cubicBezTo>
                  <a:cubicBezTo>
                    <a:pt x="62" y="551"/>
                    <a:pt x="62" y="551"/>
                    <a:pt x="62" y="551"/>
                  </a:cubicBezTo>
                  <a:cubicBezTo>
                    <a:pt x="5" y="493"/>
                    <a:pt x="5" y="493"/>
                    <a:pt x="5" y="493"/>
                  </a:cubicBezTo>
                  <a:cubicBezTo>
                    <a:pt x="0" y="488"/>
                    <a:pt x="0" y="480"/>
                    <a:pt x="5" y="475"/>
                  </a:cubicBezTo>
                  <a:cubicBezTo>
                    <a:pt x="475" y="6"/>
                    <a:pt x="475" y="6"/>
                    <a:pt x="475" y="6"/>
                  </a:cubicBezTo>
                  <a:cubicBezTo>
                    <a:pt x="480" y="0"/>
                    <a:pt x="488" y="0"/>
                    <a:pt x="493" y="6"/>
                  </a:cubicBezTo>
                  <a:close/>
                </a:path>
              </a:pathLst>
            </a:custGeom>
            <a:solidFill>
              <a:srgbClr val="DDB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5" name="Freeform 639"/>
            <p:cNvSpPr/>
            <p:nvPr/>
          </p:nvSpPr>
          <p:spPr bwMode="auto">
            <a:xfrm>
              <a:off x="5353051" y="4813300"/>
              <a:ext cx="504825" cy="506413"/>
            </a:xfrm>
            <a:custGeom>
              <a:avLst/>
              <a:gdLst>
                <a:gd name="T0" fmla="*/ 545 w 551"/>
                <a:gd name="T1" fmla="*/ 57 h 550"/>
                <a:gd name="T2" fmla="*/ 545 w 551"/>
                <a:gd name="T3" fmla="*/ 75 h 550"/>
                <a:gd name="T4" fmla="*/ 76 w 551"/>
                <a:gd name="T5" fmla="*/ 545 h 550"/>
                <a:gd name="T6" fmla="*/ 58 w 551"/>
                <a:gd name="T7" fmla="*/ 545 h 550"/>
                <a:gd name="T8" fmla="*/ 0 w 551"/>
                <a:gd name="T9" fmla="*/ 488 h 550"/>
                <a:gd name="T10" fmla="*/ 488 w 551"/>
                <a:gd name="T11" fmla="*/ 0 h 550"/>
                <a:gd name="T12" fmla="*/ 545 w 551"/>
                <a:gd name="T13" fmla="*/ 5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550">
                  <a:moveTo>
                    <a:pt x="545" y="57"/>
                  </a:moveTo>
                  <a:cubicBezTo>
                    <a:pt x="551" y="62"/>
                    <a:pt x="551" y="70"/>
                    <a:pt x="545" y="75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71" y="550"/>
                    <a:pt x="63" y="550"/>
                    <a:pt x="58" y="545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488" y="0"/>
                    <a:pt x="488" y="0"/>
                    <a:pt x="488" y="0"/>
                  </a:cubicBezTo>
                  <a:lnTo>
                    <a:pt x="545" y="57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6" name="Freeform 640"/>
            <p:cNvSpPr/>
            <p:nvPr/>
          </p:nvSpPr>
          <p:spPr bwMode="auto">
            <a:xfrm>
              <a:off x="5726114" y="4770438"/>
              <a:ext cx="28575" cy="28575"/>
            </a:xfrm>
            <a:custGeom>
              <a:avLst/>
              <a:gdLst>
                <a:gd name="T0" fmla="*/ 0 w 18"/>
                <a:gd name="T1" fmla="*/ 2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2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7" name="Freeform 641"/>
            <p:cNvSpPr/>
            <p:nvPr/>
          </p:nvSpPr>
          <p:spPr bwMode="auto">
            <a:xfrm>
              <a:off x="5708651" y="4786313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8" name="Freeform 642"/>
            <p:cNvSpPr/>
            <p:nvPr/>
          </p:nvSpPr>
          <p:spPr bwMode="auto">
            <a:xfrm>
              <a:off x="5692776" y="480218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1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9" name="Freeform 643"/>
            <p:cNvSpPr/>
            <p:nvPr/>
          </p:nvSpPr>
          <p:spPr bwMode="auto">
            <a:xfrm>
              <a:off x="5675314" y="481965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0" name="Freeform 644"/>
            <p:cNvSpPr/>
            <p:nvPr/>
          </p:nvSpPr>
          <p:spPr bwMode="auto">
            <a:xfrm>
              <a:off x="5657851" y="4835525"/>
              <a:ext cx="30163" cy="30163"/>
            </a:xfrm>
            <a:custGeom>
              <a:avLst/>
              <a:gdLst>
                <a:gd name="T0" fmla="*/ 0 w 19"/>
                <a:gd name="T1" fmla="*/ 3 h 19"/>
                <a:gd name="T2" fmla="*/ 17 w 19"/>
                <a:gd name="T3" fmla="*/ 19 h 19"/>
                <a:gd name="T4" fmla="*/ 19 w 19"/>
                <a:gd name="T5" fmla="*/ 17 h 19"/>
                <a:gd name="T6" fmla="*/ 3 w 19"/>
                <a:gd name="T7" fmla="*/ 0 h 19"/>
                <a:gd name="T8" fmla="*/ 0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3"/>
                  </a:moveTo>
                  <a:lnTo>
                    <a:pt x="17" y="19"/>
                  </a:lnTo>
                  <a:lnTo>
                    <a:pt x="19" y="17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1" name="Freeform 645"/>
            <p:cNvSpPr/>
            <p:nvPr/>
          </p:nvSpPr>
          <p:spPr bwMode="auto">
            <a:xfrm>
              <a:off x="5641976" y="4852988"/>
              <a:ext cx="17463" cy="19050"/>
            </a:xfrm>
            <a:custGeom>
              <a:avLst/>
              <a:gdLst>
                <a:gd name="T0" fmla="*/ 0 w 11"/>
                <a:gd name="T1" fmla="*/ 2 h 12"/>
                <a:gd name="T2" fmla="*/ 10 w 11"/>
                <a:gd name="T3" fmla="*/ 12 h 12"/>
                <a:gd name="T4" fmla="*/ 11 w 11"/>
                <a:gd name="T5" fmla="*/ 10 h 12"/>
                <a:gd name="T6" fmla="*/ 2 w 11"/>
                <a:gd name="T7" fmla="*/ 0 h 12"/>
                <a:gd name="T8" fmla="*/ 0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2"/>
                  </a:moveTo>
                  <a:lnTo>
                    <a:pt x="10" y="12"/>
                  </a:lnTo>
                  <a:lnTo>
                    <a:pt x="11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2" name="Freeform 646"/>
            <p:cNvSpPr/>
            <p:nvPr/>
          </p:nvSpPr>
          <p:spPr bwMode="auto">
            <a:xfrm>
              <a:off x="5626101" y="4870450"/>
              <a:ext cx="28575" cy="28575"/>
            </a:xfrm>
            <a:custGeom>
              <a:avLst/>
              <a:gdLst>
                <a:gd name="T0" fmla="*/ 0 w 18"/>
                <a:gd name="T1" fmla="*/ 1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3" name="Freeform 647"/>
            <p:cNvSpPr/>
            <p:nvPr/>
          </p:nvSpPr>
          <p:spPr bwMode="auto">
            <a:xfrm>
              <a:off x="5608639" y="4886325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4" name="Freeform 648"/>
            <p:cNvSpPr/>
            <p:nvPr/>
          </p:nvSpPr>
          <p:spPr bwMode="auto">
            <a:xfrm>
              <a:off x="5592764" y="4903788"/>
              <a:ext cx="28575" cy="28575"/>
            </a:xfrm>
            <a:custGeom>
              <a:avLst/>
              <a:gdLst>
                <a:gd name="T0" fmla="*/ 0 w 18"/>
                <a:gd name="T1" fmla="*/ 2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2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5" name="Freeform 649"/>
            <p:cNvSpPr/>
            <p:nvPr/>
          </p:nvSpPr>
          <p:spPr bwMode="auto">
            <a:xfrm>
              <a:off x="5575301" y="4919663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6" name="Freeform 650"/>
            <p:cNvSpPr/>
            <p:nvPr/>
          </p:nvSpPr>
          <p:spPr bwMode="auto">
            <a:xfrm>
              <a:off x="5559426" y="493553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7" name="Freeform 651"/>
            <p:cNvSpPr/>
            <p:nvPr/>
          </p:nvSpPr>
          <p:spPr bwMode="auto">
            <a:xfrm>
              <a:off x="5541964" y="495300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8" name="Freeform 652"/>
            <p:cNvSpPr/>
            <p:nvPr/>
          </p:nvSpPr>
          <p:spPr bwMode="auto">
            <a:xfrm>
              <a:off x="5524501" y="4968875"/>
              <a:ext cx="30163" cy="30163"/>
            </a:xfrm>
            <a:custGeom>
              <a:avLst/>
              <a:gdLst>
                <a:gd name="T0" fmla="*/ 0 w 19"/>
                <a:gd name="T1" fmla="*/ 3 h 19"/>
                <a:gd name="T2" fmla="*/ 17 w 19"/>
                <a:gd name="T3" fmla="*/ 19 h 19"/>
                <a:gd name="T4" fmla="*/ 19 w 19"/>
                <a:gd name="T5" fmla="*/ 17 h 19"/>
                <a:gd name="T6" fmla="*/ 3 w 19"/>
                <a:gd name="T7" fmla="*/ 0 h 19"/>
                <a:gd name="T8" fmla="*/ 0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3"/>
                  </a:moveTo>
                  <a:lnTo>
                    <a:pt x="17" y="19"/>
                  </a:lnTo>
                  <a:lnTo>
                    <a:pt x="19" y="17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9" name="Freeform 653"/>
            <p:cNvSpPr/>
            <p:nvPr/>
          </p:nvSpPr>
          <p:spPr bwMode="auto">
            <a:xfrm>
              <a:off x="5508626" y="4986338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9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9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0" name="Freeform 654"/>
            <p:cNvSpPr/>
            <p:nvPr/>
          </p:nvSpPr>
          <p:spPr bwMode="auto">
            <a:xfrm>
              <a:off x="5492751" y="5003800"/>
              <a:ext cx="28575" cy="28575"/>
            </a:xfrm>
            <a:custGeom>
              <a:avLst/>
              <a:gdLst>
                <a:gd name="T0" fmla="*/ 0 w 18"/>
                <a:gd name="T1" fmla="*/ 1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1" name="Freeform 655"/>
            <p:cNvSpPr/>
            <p:nvPr/>
          </p:nvSpPr>
          <p:spPr bwMode="auto">
            <a:xfrm>
              <a:off x="5475289" y="5019675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9 h 12"/>
                <a:gd name="T6" fmla="*/ 3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9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2" name="Freeform 656"/>
            <p:cNvSpPr/>
            <p:nvPr/>
          </p:nvSpPr>
          <p:spPr bwMode="auto">
            <a:xfrm>
              <a:off x="5459414" y="5035550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3" name="Freeform 657"/>
            <p:cNvSpPr/>
            <p:nvPr/>
          </p:nvSpPr>
          <p:spPr bwMode="auto">
            <a:xfrm>
              <a:off x="5441951" y="5053013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10 h 11"/>
                <a:gd name="T6" fmla="*/ 2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4" name="Freeform 658"/>
            <p:cNvSpPr/>
            <p:nvPr/>
          </p:nvSpPr>
          <p:spPr bwMode="auto">
            <a:xfrm>
              <a:off x="5426076" y="506888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6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5" name="Freeform 659"/>
            <p:cNvSpPr/>
            <p:nvPr/>
          </p:nvSpPr>
          <p:spPr bwMode="auto">
            <a:xfrm>
              <a:off x="5408614" y="508635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6" name="Freeform 660"/>
            <p:cNvSpPr/>
            <p:nvPr/>
          </p:nvSpPr>
          <p:spPr bwMode="auto">
            <a:xfrm>
              <a:off x="5392739" y="5102225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7" name="Freeform 661"/>
            <p:cNvSpPr/>
            <p:nvPr/>
          </p:nvSpPr>
          <p:spPr bwMode="auto">
            <a:xfrm>
              <a:off x="5375276" y="5119688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9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9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8" name="Freeform 662"/>
            <p:cNvSpPr/>
            <p:nvPr/>
          </p:nvSpPr>
          <p:spPr bwMode="auto">
            <a:xfrm>
              <a:off x="5359401" y="5135563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9" name="Freeform 663"/>
            <p:cNvSpPr/>
            <p:nvPr/>
          </p:nvSpPr>
          <p:spPr bwMode="auto">
            <a:xfrm>
              <a:off x="5341939" y="5153025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9 h 11"/>
                <a:gd name="T6" fmla="*/ 3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9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0" name="Freeform 664"/>
            <p:cNvSpPr/>
            <p:nvPr/>
          </p:nvSpPr>
          <p:spPr bwMode="auto">
            <a:xfrm>
              <a:off x="5326064" y="5168900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1" name="Freeform 665"/>
            <p:cNvSpPr/>
            <p:nvPr/>
          </p:nvSpPr>
          <p:spPr bwMode="auto">
            <a:xfrm>
              <a:off x="5308601" y="5186363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10 h 11"/>
                <a:gd name="T6" fmla="*/ 2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02" name="Oval 666"/>
          <p:cNvSpPr>
            <a:spLocks noChangeArrowheads="1"/>
          </p:cNvSpPr>
          <p:nvPr/>
        </p:nvSpPr>
        <p:spPr bwMode="auto">
          <a:xfrm>
            <a:off x="10365298" y="2219609"/>
            <a:ext cx="1115492" cy="1115492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8" name="组合 3817"/>
          <p:cNvGrpSpPr/>
          <p:nvPr/>
        </p:nvGrpSpPr>
        <p:grpSpPr>
          <a:xfrm>
            <a:off x="10589155" y="2483305"/>
            <a:ext cx="667777" cy="652602"/>
            <a:chOff x="7362826" y="3717925"/>
            <a:chExt cx="558800" cy="546101"/>
          </a:xfrm>
        </p:grpSpPr>
        <p:sp>
          <p:nvSpPr>
            <p:cNvPr id="3803" name="Freeform 667"/>
            <p:cNvSpPr/>
            <p:nvPr/>
          </p:nvSpPr>
          <p:spPr bwMode="auto">
            <a:xfrm>
              <a:off x="7362826" y="3717925"/>
              <a:ext cx="558800" cy="428625"/>
            </a:xfrm>
            <a:custGeom>
              <a:avLst/>
              <a:gdLst>
                <a:gd name="T0" fmla="*/ 588 w 608"/>
                <a:gd name="T1" fmla="*/ 0 h 467"/>
                <a:gd name="T2" fmla="*/ 19 w 608"/>
                <a:gd name="T3" fmla="*/ 0 h 467"/>
                <a:gd name="T4" fmla="*/ 0 w 608"/>
                <a:gd name="T5" fmla="*/ 20 h 467"/>
                <a:gd name="T6" fmla="*/ 0 w 608"/>
                <a:gd name="T7" fmla="*/ 446 h 467"/>
                <a:gd name="T8" fmla="*/ 19 w 608"/>
                <a:gd name="T9" fmla="*/ 467 h 467"/>
                <a:gd name="T10" fmla="*/ 588 w 608"/>
                <a:gd name="T11" fmla="*/ 467 h 467"/>
                <a:gd name="T12" fmla="*/ 608 w 608"/>
                <a:gd name="T13" fmla="*/ 446 h 467"/>
                <a:gd name="T14" fmla="*/ 608 w 608"/>
                <a:gd name="T15" fmla="*/ 20 h 467"/>
                <a:gd name="T16" fmla="*/ 588 w 608"/>
                <a:gd name="T17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8" h="467">
                  <a:moveTo>
                    <a:pt x="58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58"/>
                    <a:pt x="8" y="467"/>
                    <a:pt x="19" y="467"/>
                  </a:cubicBezTo>
                  <a:cubicBezTo>
                    <a:pt x="588" y="467"/>
                    <a:pt x="588" y="467"/>
                    <a:pt x="588" y="467"/>
                  </a:cubicBezTo>
                  <a:cubicBezTo>
                    <a:pt x="599" y="467"/>
                    <a:pt x="608" y="458"/>
                    <a:pt x="608" y="446"/>
                  </a:cubicBezTo>
                  <a:cubicBezTo>
                    <a:pt x="608" y="20"/>
                    <a:pt x="608" y="20"/>
                    <a:pt x="608" y="20"/>
                  </a:cubicBezTo>
                  <a:cubicBezTo>
                    <a:pt x="608" y="9"/>
                    <a:pt x="599" y="0"/>
                    <a:pt x="588" y="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4" name="Rectangle 668"/>
            <p:cNvSpPr>
              <a:spLocks noChangeArrowheads="1"/>
            </p:cNvSpPr>
            <p:nvPr/>
          </p:nvSpPr>
          <p:spPr bwMode="auto">
            <a:xfrm>
              <a:off x="7572376" y="4146550"/>
              <a:ext cx="139700" cy="74613"/>
            </a:xfrm>
            <a:prstGeom prst="rect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5" name="Rectangle 669"/>
            <p:cNvSpPr>
              <a:spLocks noChangeArrowheads="1"/>
            </p:cNvSpPr>
            <p:nvPr/>
          </p:nvSpPr>
          <p:spPr bwMode="auto">
            <a:xfrm>
              <a:off x="7508876" y="4221163"/>
              <a:ext cx="265113" cy="42863"/>
            </a:xfrm>
            <a:prstGeom prst="rect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6" name="Freeform 671"/>
            <p:cNvSpPr/>
            <p:nvPr/>
          </p:nvSpPr>
          <p:spPr bwMode="auto">
            <a:xfrm>
              <a:off x="7386638" y="3746500"/>
              <a:ext cx="504825" cy="280988"/>
            </a:xfrm>
            <a:custGeom>
              <a:avLst/>
              <a:gdLst>
                <a:gd name="T0" fmla="*/ 318 w 318"/>
                <a:gd name="T1" fmla="*/ 155 h 177"/>
                <a:gd name="T2" fmla="*/ 318 w 318"/>
                <a:gd name="T3" fmla="*/ 0 h 177"/>
                <a:gd name="T4" fmla="*/ 0 w 318"/>
                <a:gd name="T5" fmla="*/ 0 h 177"/>
                <a:gd name="T6" fmla="*/ 0 w 318"/>
                <a:gd name="T7" fmla="*/ 177 h 177"/>
                <a:gd name="T8" fmla="*/ 85 w 318"/>
                <a:gd name="T9" fmla="*/ 78 h 177"/>
                <a:gd name="T10" fmla="*/ 146 w 318"/>
                <a:gd name="T11" fmla="*/ 140 h 177"/>
                <a:gd name="T12" fmla="*/ 220 w 318"/>
                <a:gd name="T13" fmla="*/ 86 h 177"/>
                <a:gd name="T14" fmla="*/ 318 w 318"/>
                <a:gd name="T15" fmla="*/ 1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77">
                  <a:moveTo>
                    <a:pt x="318" y="155"/>
                  </a:moveTo>
                  <a:lnTo>
                    <a:pt x="318" y="0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85" y="78"/>
                  </a:lnTo>
                  <a:lnTo>
                    <a:pt x="146" y="140"/>
                  </a:lnTo>
                  <a:lnTo>
                    <a:pt x="220" y="86"/>
                  </a:lnTo>
                  <a:lnTo>
                    <a:pt x="318" y="155"/>
                  </a:lnTo>
                  <a:close/>
                </a:path>
              </a:pathLst>
            </a:custGeom>
            <a:solidFill>
              <a:srgbClr val="39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7" name="Oval 672"/>
            <p:cNvSpPr>
              <a:spLocks noChangeArrowheads="1"/>
            </p:cNvSpPr>
            <p:nvPr/>
          </p:nvSpPr>
          <p:spPr bwMode="auto">
            <a:xfrm>
              <a:off x="7591426" y="3792538"/>
              <a:ext cx="63500" cy="63500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8" name="Freeform 673"/>
            <p:cNvSpPr/>
            <p:nvPr/>
          </p:nvSpPr>
          <p:spPr bwMode="auto">
            <a:xfrm>
              <a:off x="7434263" y="3870325"/>
              <a:ext cx="190500" cy="141288"/>
            </a:xfrm>
            <a:custGeom>
              <a:avLst/>
              <a:gdLst>
                <a:gd name="T0" fmla="*/ 37 w 207"/>
                <a:gd name="T1" fmla="*/ 89 h 154"/>
                <a:gd name="T2" fmla="*/ 42 w 207"/>
                <a:gd name="T3" fmla="*/ 109 h 154"/>
                <a:gd name="T4" fmla="*/ 49 w 207"/>
                <a:gd name="T5" fmla="*/ 111 h 154"/>
                <a:gd name="T6" fmla="*/ 65 w 207"/>
                <a:gd name="T7" fmla="*/ 131 h 154"/>
                <a:gd name="T8" fmla="*/ 74 w 207"/>
                <a:gd name="T9" fmla="*/ 96 h 154"/>
                <a:gd name="T10" fmla="*/ 84 w 207"/>
                <a:gd name="T11" fmla="*/ 109 h 154"/>
                <a:gd name="T12" fmla="*/ 108 w 207"/>
                <a:gd name="T13" fmla="*/ 131 h 154"/>
                <a:gd name="T14" fmla="*/ 103 w 207"/>
                <a:gd name="T15" fmla="*/ 108 h 154"/>
                <a:gd name="T16" fmla="*/ 134 w 207"/>
                <a:gd name="T17" fmla="*/ 126 h 154"/>
                <a:gd name="T18" fmla="*/ 133 w 207"/>
                <a:gd name="T19" fmla="*/ 96 h 154"/>
                <a:gd name="T20" fmla="*/ 144 w 207"/>
                <a:gd name="T21" fmla="*/ 99 h 154"/>
                <a:gd name="T22" fmla="*/ 207 w 207"/>
                <a:gd name="T23" fmla="*/ 154 h 154"/>
                <a:gd name="T24" fmla="*/ 202 w 207"/>
                <a:gd name="T25" fmla="*/ 110 h 154"/>
                <a:gd name="T26" fmla="*/ 96 w 207"/>
                <a:gd name="T27" fmla="*/ 0 h 154"/>
                <a:gd name="T28" fmla="*/ 10 w 207"/>
                <a:gd name="T29" fmla="*/ 101 h 154"/>
                <a:gd name="T30" fmla="*/ 0 w 207"/>
                <a:gd name="T31" fmla="*/ 136 h 154"/>
                <a:gd name="T32" fmla="*/ 37 w 207"/>
                <a:gd name="T33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54">
                  <a:moveTo>
                    <a:pt x="37" y="89"/>
                  </a:moveTo>
                  <a:cubicBezTo>
                    <a:pt x="36" y="96"/>
                    <a:pt x="38" y="103"/>
                    <a:pt x="42" y="109"/>
                  </a:cubicBezTo>
                  <a:cubicBezTo>
                    <a:pt x="44" y="111"/>
                    <a:pt x="47" y="113"/>
                    <a:pt x="49" y="111"/>
                  </a:cubicBezTo>
                  <a:cubicBezTo>
                    <a:pt x="54" y="118"/>
                    <a:pt x="59" y="125"/>
                    <a:pt x="65" y="131"/>
                  </a:cubicBezTo>
                  <a:cubicBezTo>
                    <a:pt x="65" y="119"/>
                    <a:pt x="68" y="107"/>
                    <a:pt x="74" y="96"/>
                  </a:cubicBezTo>
                  <a:cubicBezTo>
                    <a:pt x="77" y="100"/>
                    <a:pt x="81" y="105"/>
                    <a:pt x="84" y="109"/>
                  </a:cubicBezTo>
                  <a:cubicBezTo>
                    <a:pt x="91" y="118"/>
                    <a:pt x="97" y="127"/>
                    <a:pt x="108" y="131"/>
                  </a:cubicBezTo>
                  <a:cubicBezTo>
                    <a:pt x="106" y="123"/>
                    <a:pt x="105" y="115"/>
                    <a:pt x="103" y="108"/>
                  </a:cubicBezTo>
                  <a:cubicBezTo>
                    <a:pt x="113" y="115"/>
                    <a:pt x="123" y="121"/>
                    <a:pt x="134" y="126"/>
                  </a:cubicBezTo>
                  <a:cubicBezTo>
                    <a:pt x="134" y="116"/>
                    <a:pt x="133" y="106"/>
                    <a:pt x="133" y="96"/>
                  </a:cubicBezTo>
                  <a:cubicBezTo>
                    <a:pt x="137" y="94"/>
                    <a:pt x="141" y="97"/>
                    <a:pt x="144" y="99"/>
                  </a:cubicBezTo>
                  <a:cubicBezTo>
                    <a:pt x="165" y="117"/>
                    <a:pt x="187" y="135"/>
                    <a:pt x="207" y="154"/>
                  </a:cubicBezTo>
                  <a:cubicBezTo>
                    <a:pt x="205" y="139"/>
                    <a:pt x="204" y="125"/>
                    <a:pt x="202" y="1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6" y="113"/>
                    <a:pt x="3" y="124"/>
                    <a:pt x="0" y="136"/>
                  </a:cubicBezTo>
                  <a:cubicBezTo>
                    <a:pt x="13" y="122"/>
                    <a:pt x="26" y="106"/>
                    <a:pt x="37" y="89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9" name="Freeform 674"/>
            <p:cNvSpPr/>
            <p:nvPr/>
          </p:nvSpPr>
          <p:spPr bwMode="auto">
            <a:xfrm>
              <a:off x="7386638" y="3951288"/>
              <a:ext cx="349250" cy="139700"/>
            </a:xfrm>
            <a:custGeom>
              <a:avLst/>
              <a:gdLst>
                <a:gd name="T0" fmla="*/ 253 w 380"/>
                <a:gd name="T1" fmla="*/ 21 h 152"/>
                <a:gd name="T2" fmla="*/ 258 w 380"/>
                <a:gd name="T3" fmla="*/ 65 h 152"/>
                <a:gd name="T4" fmla="*/ 195 w 380"/>
                <a:gd name="T5" fmla="*/ 10 h 152"/>
                <a:gd name="T6" fmla="*/ 184 w 380"/>
                <a:gd name="T7" fmla="*/ 7 h 152"/>
                <a:gd name="T8" fmla="*/ 185 w 380"/>
                <a:gd name="T9" fmla="*/ 37 h 152"/>
                <a:gd name="T10" fmla="*/ 154 w 380"/>
                <a:gd name="T11" fmla="*/ 19 h 152"/>
                <a:gd name="T12" fmla="*/ 159 w 380"/>
                <a:gd name="T13" fmla="*/ 42 h 152"/>
                <a:gd name="T14" fmla="*/ 135 w 380"/>
                <a:gd name="T15" fmla="*/ 20 h 152"/>
                <a:gd name="T16" fmla="*/ 125 w 380"/>
                <a:gd name="T17" fmla="*/ 7 h 152"/>
                <a:gd name="T18" fmla="*/ 116 w 380"/>
                <a:gd name="T19" fmla="*/ 42 h 152"/>
                <a:gd name="T20" fmla="*/ 100 w 380"/>
                <a:gd name="T21" fmla="*/ 22 h 152"/>
                <a:gd name="T22" fmla="*/ 93 w 380"/>
                <a:gd name="T23" fmla="*/ 20 h 152"/>
                <a:gd name="T24" fmla="*/ 88 w 380"/>
                <a:gd name="T25" fmla="*/ 0 h 152"/>
                <a:gd name="T26" fmla="*/ 51 w 380"/>
                <a:gd name="T27" fmla="*/ 47 h 152"/>
                <a:gd name="T28" fmla="*/ 61 w 380"/>
                <a:gd name="T29" fmla="*/ 12 h 152"/>
                <a:gd name="T30" fmla="*/ 0 w 380"/>
                <a:gd name="T31" fmla="*/ 83 h 152"/>
                <a:gd name="T32" fmla="*/ 0 w 380"/>
                <a:gd name="T33" fmla="*/ 152 h 152"/>
                <a:gd name="T34" fmla="*/ 380 w 380"/>
                <a:gd name="T35" fmla="*/ 152 h 152"/>
                <a:gd name="T36" fmla="*/ 253 w 380"/>
                <a:gd name="T37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0" h="152">
                  <a:moveTo>
                    <a:pt x="253" y="21"/>
                  </a:moveTo>
                  <a:cubicBezTo>
                    <a:pt x="255" y="36"/>
                    <a:pt x="256" y="50"/>
                    <a:pt x="258" y="65"/>
                  </a:cubicBezTo>
                  <a:cubicBezTo>
                    <a:pt x="238" y="46"/>
                    <a:pt x="216" y="28"/>
                    <a:pt x="195" y="10"/>
                  </a:cubicBezTo>
                  <a:cubicBezTo>
                    <a:pt x="192" y="8"/>
                    <a:pt x="188" y="5"/>
                    <a:pt x="184" y="7"/>
                  </a:cubicBezTo>
                  <a:cubicBezTo>
                    <a:pt x="184" y="17"/>
                    <a:pt x="185" y="27"/>
                    <a:pt x="185" y="37"/>
                  </a:cubicBezTo>
                  <a:cubicBezTo>
                    <a:pt x="174" y="32"/>
                    <a:pt x="164" y="26"/>
                    <a:pt x="154" y="19"/>
                  </a:cubicBezTo>
                  <a:cubicBezTo>
                    <a:pt x="156" y="26"/>
                    <a:pt x="157" y="34"/>
                    <a:pt x="159" y="42"/>
                  </a:cubicBezTo>
                  <a:cubicBezTo>
                    <a:pt x="148" y="38"/>
                    <a:pt x="142" y="29"/>
                    <a:pt x="135" y="20"/>
                  </a:cubicBezTo>
                  <a:cubicBezTo>
                    <a:pt x="132" y="16"/>
                    <a:pt x="128" y="11"/>
                    <a:pt x="125" y="7"/>
                  </a:cubicBezTo>
                  <a:cubicBezTo>
                    <a:pt x="119" y="18"/>
                    <a:pt x="116" y="30"/>
                    <a:pt x="116" y="42"/>
                  </a:cubicBezTo>
                  <a:cubicBezTo>
                    <a:pt x="110" y="36"/>
                    <a:pt x="105" y="29"/>
                    <a:pt x="100" y="22"/>
                  </a:cubicBezTo>
                  <a:cubicBezTo>
                    <a:pt x="98" y="24"/>
                    <a:pt x="95" y="22"/>
                    <a:pt x="93" y="20"/>
                  </a:cubicBezTo>
                  <a:cubicBezTo>
                    <a:pt x="89" y="14"/>
                    <a:pt x="87" y="7"/>
                    <a:pt x="88" y="0"/>
                  </a:cubicBezTo>
                  <a:cubicBezTo>
                    <a:pt x="77" y="17"/>
                    <a:pt x="64" y="33"/>
                    <a:pt x="51" y="47"/>
                  </a:cubicBezTo>
                  <a:cubicBezTo>
                    <a:pt x="54" y="35"/>
                    <a:pt x="57" y="24"/>
                    <a:pt x="61" y="1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380" y="152"/>
                    <a:pt x="380" y="152"/>
                    <a:pt x="380" y="152"/>
                  </a:cubicBezTo>
                  <a:lnTo>
                    <a:pt x="253" y="21"/>
                  </a:lnTo>
                  <a:close/>
                </a:path>
              </a:pathLst>
            </a:custGeom>
            <a:solidFill>
              <a:srgbClr val="E09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0" name="Freeform 675"/>
            <p:cNvSpPr/>
            <p:nvPr/>
          </p:nvSpPr>
          <p:spPr bwMode="auto">
            <a:xfrm>
              <a:off x="7639051" y="3883025"/>
              <a:ext cx="239713" cy="100013"/>
            </a:xfrm>
            <a:custGeom>
              <a:avLst/>
              <a:gdLst>
                <a:gd name="T0" fmla="*/ 40 w 262"/>
                <a:gd name="T1" fmla="*/ 58 h 109"/>
                <a:gd name="T2" fmla="*/ 42 w 262"/>
                <a:gd name="T3" fmla="*/ 66 h 109"/>
                <a:gd name="T4" fmla="*/ 49 w 262"/>
                <a:gd name="T5" fmla="*/ 71 h 109"/>
                <a:gd name="T6" fmla="*/ 57 w 262"/>
                <a:gd name="T7" fmla="*/ 81 h 109"/>
                <a:gd name="T8" fmla="*/ 61 w 262"/>
                <a:gd name="T9" fmla="*/ 75 h 109"/>
                <a:gd name="T10" fmla="*/ 70 w 262"/>
                <a:gd name="T11" fmla="*/ 78 h 109"/>
                <a:gd name="T12" fmla="*/ 100 w 262"/>
                <a:gd name="T13" fmla="*/ 103 h 109"/>
                <a:gd name="T14" fmla="*/ 100 w 262"/>
                <a:gd name="T15" fmla="*/ 84 h 109"/>
                <a:gd name="T16" fmla="*/ 100 w 262"/>
                <a:gd name="T17" fmla="*/ 80 h 109"/>
                <a:gd name="T18" fmla="*/ 109 w 262"/>
                <a:gd name="T19" fmla="*/ 81 h 109"/>
                <a:gd name="T20" fmla="*/ 132 w 262"/>
                <a:gd name="T21" fmla="*/ 96 h 109"/>
                <a:gd name="T22" fmla="*/ 132 w 262"/>
                <a:gd name="T23" fmla="*/ 89 h 109"/>
                <a:gd name="T24" fmla="*/ 163 w 262"/>
                <a:gd name="T25" fmla="*/ 99 h 109"/>
                <a:gd name="T26" fmla="*/ 160 w 262"/>
                <a:gd name="T27" fmla="*/ 83 h 109"/>
                <a:gd name="T28" fmla="*/ 176 w 262"/>
                <a:gd name="T29" fmla="*/ 77 h 109"/>
                <a:gd name="T30" fmla="*/ 262 w 262"/>
                <a:gd name="T31" fmla="*/ 109 h 109"/>
                <a:gd name="T32" fmla="*/ 106 w 262"/>
                <a:gd name="T33" fmla="*/ 0 h 109"/>
                <a:gd name="T34" fmla="*/ 0 w 262"/>
                <a:gd name="T35" fmla="*/ 77 h 109"/>
                <a:gd name="T36" fmla="*/ 17 w 262"/>
                <a:gd name="T37" fmla="*/ 71 h 109"/>
                <a:gd name="T38" fmla="*/ 40 w 262"/>
                <a:gd name="T39" fmla="*/ 5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109">
                  <a:moveTo>
                    <a:pt x="40" y="58"/>
                  </a:moveTo>
                  <a:cubicBezTo>
                    <a:pt x="38" y="60"/>
                    <a:pt x="40" y="64"/>
                    <a:pt x="42" y="66"/>
                  </a:cubicBezTo>
                  <a:cubicBezTo>
                    <a:pt x="44" y="68"/>
                    <a:pt x="46" y="69"/>
                    <a:pt x="49" y="71"/>
                  </a:cubicBezTo>
                  <a:cubicBezTo>
                    <a:pt x="52" y="73"/>
                    <a:pt x="55" y="77"/>
                    <a:pt x="57" y="81"/>
                  </a:cubicBezTo>
                  <a:cubicBezTo>
                    <a:pt x="59" y="80"/>
                    <a:pt x="61" y="77"/>
                    <a:pt x="61" y="75"/>
                  </a:cubicBezTo>
                  <a:cubicBezTo>
                    <a:pt x="64" y="73"/>
                    <a:pt x="68" y="75"/>
                    <a:pt x="70" y="78"/>
                  </a:cubicBezTo>
                  <a:cubicBezTo>
                    <a:pt x="80" y="86"/>
                    <a:pt x="90" y="94"/>
                    <a:pt x="100" y="103"/>
                  </a:cubicBezTo>
                  <a:cubicBezTo>
                    <a:pt x="100" y="97"/>
                    <a:pt x="100" y="90"/>
                    <a:pt x="100" y="84"/>
                  </a:cubicBezTo>
                  <a:cubicBezTo>
                    <a:pt x="100" y="83"/>
                    <a:pt x="100" y="81"/>
                    <a:pt x="100" y="80"/>
                  </a:cubicBezTo>
                  <a:cubicBezTo>
                    <a:pt x="102" y="78"/>
                    <a:pt x="106" y="79"/>
                    <a:pt x="109" y="81"/>
                  </a:cubicBezTo>
                  <a:cubicBezTo>
                    <a:pt x="116" y="86"/>
                    <a:pt x="124" y="91"/>
                    <a:pt x="132" y="96"/>
                  </a:cubicBezTo>
                  <a:cubicBezTo>
                    <a:pt x="132" y="94"/>
                    <a:pt x="132" y="91"/>
                    <a:pt x="132" y="89"/>
                  </a:cubicBezTo>
                  <a:cubicBezTo>
                    <a:pt x="143" y="91"/>
                    <a:pt x="153" y="95"/>
                    <a:pt x="163" y="99"/>
                  </a:cubicBezTo>
                  <a:cubicBezTo>
                    <a:pt x="164" y="94"/>
                    <a:pt x="159" y="89"/>
                    <a:pt x="160" y="83"/>
                  </a:cubicBezTo>
                  <a:cubicBezTo>
                    <a:pt x="162" y="77"/>
                    <a:pt x="170" y="76"/>
                    <a:pt x="176" y="77"/>
                  </a:cubicBezTo>
                  <a:cubicBezTo>
                    <a:pt x="207" y="82"/>
                    <a:pt x="232" y="104"/>
                    <a:pt x="262" y="10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6" y="77"/>
                    <a:pt x="12" y="74"/>
                    <a:pt x="17" y="71"/>
                  </a:cubicBezTo>
                  <a:cubicBezTo>
                    <a:pt x="25" y="67"/>
                    <a:pt x="32" y="62"/>
                    <a:pt x="40" y="58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1" name="Freeform 676"/>
            <p:cNvSpPr/>
            <p:nvPr/>
          </p:nvSpPr>
          <p:spPr bwMode="auto">
            <a:xfrm>
              <a:off x="7618413" y="3937000"/>
              <a:ext cx="273050" cy="153988"/>
            </a:xfrm>
            <a:custGeom>
              <a:avLst/>
              <a:gdLst>
                <a:gd name="T0" fmla="*/ 284 w 297"/>
                <a:gd name="T1" fmla="*/ 51 h 168"/>
                <a:gd name="T2" fmla="*/ 198 w 297"/>
                <a:gd name="T3" fmla="*/ 19 h 168"/>
                <a:gd name="T4" fmla="*/ 182 w 297"/>
                <a:gd name="T5" fmla="*/ 25 h 168"/>
                <a:gd name="T6" fmla="*/ 185 w 297"/>
                <a:gd name="T7" fmla="*/ 41 h 168"/>
                <a:gd name="T8" fmla="*/ 154 w 297"/>
                <a:gd name="T9" fmla="*/ 31 h 168"/>
                <a:gd name="T10" fmla="*/ 154 w 297"/>
                <a:gd name="T11" fmla="*/ 38 h 168"/>
                <a:gd name="T12" fmla="*/ 131 w 297"/>
                <a:gd name="T13" fmla="*/ 23 h 168"/>
                <a:gd name="T14" fmla="*/ 122 w 297"/>
                <a:gd name="T15" fmla="*/ 22 h 168"/>
                <a:gd name="T16" fmla="*/ 122 w 297"/>
                <a:gd name="T17" fmla="*/ 26 h 168"/>
                <a:gd name="T18" fmla="*/ 122 w 297"/>
                <a:gd name="T19" fmla="*/ 45 h 168"/>
                <a:gd name="T20" fmla="*/ 92 w 297"/>
                <a:gd name="T21" fmla="*/ 20 h 168"/>
                <a:gd name="T22" fmla="*/ 83 w 297"/>
                <a:gd name="T23" fmla="*/ 17 h 168"/>
                <a:gd name="T24" fmla="*/ 79 w 297"/>
                <a:gd name="T25" fmla="*/ 23 h 168"/>
                <a:gd name="T26" fmla="*/ 71 w 297"/>
                <a:gd name="T27" fmla="*/ 13 h 168"/>
                <a:gd name="T28" fmla="*/ 64 w 297"/>
                <a:gd name="T29" fmla="*/ 8 h 168"/>
                <a:gd name="T30" fmla="*/ 62 w 297"/>
                <a:gd name="T31" fmla="*/ 0 h 168"/>
                <a:gd name="T32" fmla="*/ 39 w 297"/>
                <a:gd name="T33" fmla="*/ 13 h 168"/>
                <a:gd name="T34" fmla="*/ 22 w 297"/>
                <a:gd name="T35" fmla="*/ 19 h 168"/>
                <a:gd name="T36" fmla="*/ 0 w 297"/>
                <a:gd name="T37" fmla="*/ 35 h 168"/>
                <a:gd name="T38" fmla="*/ 128 w 297"/>
                <a:gd name="T39" fmla="*/ 168 h 168"/>
                <a:gd name="T40" fmla="*/ 297 w 297"/>
                <a:gd name="T41" fmla="*/ 168 h 168"/>
                <a:gd name="T42" fmla="*/ 297 w 297"/>
                <a:gd name="T43" fmla="*/ 60 h 168"/>
                <a:gd name="T44" fmla="*/ 284 w 297"/>
                <a:gd name="T45" fmla="*/ 5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7" h="168">
                  <a:moveTo>
                    <a:pt x="284" y="51"/>
                  </a:moveTo>
                  <a:cubicBezTo>
                    <a:pt x="254" y="46"/>
                    <a:pt x="229" y="24"/>
                    <a:pt x="198" y="19"/>
                  </a:cubicBezTo>
                  <a:cubicBezTo>
                    <a:pt x="192" y="18"/>
                    <a:pt x="184" y="19"/>
                    <a:pt x="182" y="25"/>
                  </a:cubicBezTo>
                  <a:cubicBezTo>
                    <a:pt x="181" y="31"/>
                    <a:pt x="186" y="36"/>
                    <a:pt x="185" y="41"/>
                  </a:cubicBezTo>
                  <a:cubicBezTo>
                    <a:pt x="175" y="37"/>
                    <a:pt x="165" y="33"/>
                    <a:pt x="154" y="31"/>
                  </a:cubicBezTo>
                  <a:cubicBezTo>
                    <a:pt x="154" y="33"/>
                    <a:pt x="154" y="36"/>
                    <a:pt x="154" y="38"/>
                  </a:cubicBezTo>
                  <a:cubicBezTo>
                    <a:pt x="146" y="33"/>
                    <a:pt x="138" y="28"/>
                    <a:pt x="131" y="23"/>
                  </a:cubicBezTo>
                  <a:cubicBezTo>
                    <a:pt x="128" y="21"/>
                    <a:pt x="124" y="20"/>
                    <a:pt x="122" y="22"/>
                  </a:cubicBezTo>
                  <a:cubicBezTo>
                    <a:pt x="122" y="23"/>
                    <a:pt x="122" y="25"/>
                    <a:pt x="122" y="26"/>
                  </a:cubicBezTo>
                  <a:cubicBezTo>
                    <a:pt x="122" y="32"/>
                    <a:pt x="122" y="39"/>
                    <a:pt x="122" y="45"/>
                  </a:cubicBezTo>
                  <a:cubicBezTo>
                    <a:pt x="112" y="36"/>
                    <a:pt x="102" y="28"/>
                    <a:pt x="92" y="20"/>
                  </a:cubicBezTo>
                  <a:cubicBezTo>
                    <a:pt x="90" y="17"/>
                    <a:pt x="86" y="15"/>
                    <a:pt x="83" y="17"/>
                  </a:cubicBezTo>
                  <a:cubicBezTo>
                    <a:pt x="83" y="19"/>
                    <a:pt x="81" y="22"/>
                    <a:pt x="79" y="23"/>
                  </a:cubicBezTo>
                  <a:cubicBezTo>
                    <a:pt x="77" y="19"/>
                    <a:pt x="74" y="15"/>
                    <a:pt x="71" y="13"/>
                  </a:cubicBezTo>
                  <a:cubicBezTo>
                    <a:pt x="68" y="11"/>
                    <a:pt x="66" y="10"/>
                    <a:pt x="64" y="8"/>
                  </a:cubicBezTo>
                  <a:cubicBezTo>
                    <a:pt x="62" y="6"/>
                    <a:pt x="60" y="2"/>
                    <a:pt x="62" y="0"/>
                  </a:cubicBezTo>
                  <a:cubicBezTo>
                    <a:pt x="54" y="4"/>
                    <a:pt x="47" y="9"/>
                    <a:pt x="39" y="13"/>
                  </a:cubicBezTo>
                  <a:cubicBezTo>
                    <a:pt x="34" y="16"/>
                    <a:pt x="28" y="19"/>
                    <a:pt x="22" y="1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7" y="60"/>
                    <a:pt x="297" y="60"/>
                    <a:pt x="297" y="60"/>
                  </a:cubicBezTo>
                  <a:lnTo>
                    <a:pt x="284" y="51"/>
                  </a:lnTo>
                  <a:close/>
                </a:path>
              </a:pathLst>
            </a:custGeom>
            <a:solidFill>
              <a:srgbClr val="E15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22" name="Oval 677"/>
          <p:cNvSpPr>
            <a:spLocks noChangeArrowheads="1"/>
          </p:cNvSpPr>
          <p:nvPr/>
        </p:nvSpPr>
        <p:spPr bwMode="auto">
          <a:xfrm>
            <a:off x="8994634" y="2219609"/>
            <a:ext cx="1115492" cy="1115492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9" name="组合 3818"/>
          <p:cNvGrpSpPr/>
          <p:nvPr/>
        </p:nvGrpSpPr>
        <p:grpSpPr>
          <a:xfrm>
            <a:off x="9231771" y="2413112"/>
            <a:ext cx="648808" cy="741764"/>
            <a:chOff x="6348413" y="3659188"/>
            <a:chExt cx="542926" cy="620712"/>
          </a:xfrm>
        </p:grpSpPr>
        <p:sp>
          <p:nvSpPr>
            <p:cNvPr id="3523" name="Oval 678"/>
            <p:cNvSpPr>
              <a:spLocks noChangeArrowheads="1"/>
            </p:cNvSpPr>
            <p:nvPr/>
          </p:nvSpPr>
          <p:spPr bwMode="auto">
            <a:xfrm>
              <a:off x="6348413" y="4210050"/>
              <a:ext cx="349250" cy="69850"/>
            </a:xfrm>
            <a:prstGeom prst="ellipse">
              <a:avLst/>
            </a:prstGeom>
            <a:solidFill>
              <a:srgbClr val="D1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4" name="Freeform 679"/>
            <p:cNvSpPr/>
            <p:nvPr/>
          </p:nvSpPr>
          <p:spPr bwMode="auto">
            <a:xfrm>
              <a:off x="6507163" y="3659188"/>
              <a:ext cx="384175" cy="495300"/>
            </a:xfrm>
            <a:custGeom>
              <a:avLst/>
              <a:gdLst>
                <a:gd name="T0" fmla="*/ 274 w 418"/>
                <a:gd name="T1" fmla="*/ 18 h 539"/>
                <a:gd name="T2" fmla="*/ 0 w 418"/>
                <a:gd name="T3" fmla="*/ 432 h 539"/>
                <a:gd name="T4" fmla="*/ 182 w 418"/>
                <a:gd name="T5" fmla="*/ 539 h 539"/>
                <a:gd name="T6" fmla="*/ 410 w 418"/>
                <a:gd name="T7" fmla="*/ 98 h 539"/>
                <a:gd name="T8" fmla="*/ 398 w 418"/>
                <a:gd name="T9" fmla="*/ 57 h 539"/>
                <a:gd name="T10" fmla="*/ 315 w 418"/>
                <a:gd name="T11" fmla="*/ 9 h 539"/>
                <a:gd name="T12" fmla="*/ 274 w 418"/>
                <a:gd name="T13" fmla="*/ 1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539">
                  <a:moveTo>
                    <a:pt x="274" y="18"/>
                  </a:moveTo>
                  <a:cubicBezTo>
                    <a:pt x="0" y="432"/>
                    <a:pt x="0" y="432"/>
                    <a:pt x="0" y="432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410" y="98"/>
                    <a:pt x="410" y="98"/>
                    <a:pt x="410" y="98"/>
                  </a:cubicBezTo>
                  <a:cubicBezTo>
                    <a:pt x="418" y="84"/>
                    <a:pt x="412" y="66"/>
                    <a:pt x="398" y="57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01" y="0"/>
                    <a:pt x="283" y="5"/>
                    <a:pt x="274" y="18"/>
                  </a:cubicBezTo>
                  <a:close/>
                </a:path>
              </a:pathLst>
            </a:custGeom>
            <a:solidFill>
              <a:srgbClr val="4C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5" name="Freeform 680"/>
            <p:cNvSpPr/>
            <p:nvPr/>
          </p:nvSpPr>
          <p:spPr bwMode="auto">
            <a:xfrm>
              <a:off x="6591301" y="3689350"/>
              <a:ext cx="300038" cy="465138"/>
            </a:xfrm>
            <a:custGeom>
              <a:avLst/>
              <a:gdLst>
                <a:gd name="T0" fmla="*/ 0 w 327"/>
                <a:gd name="T1" fmla="*/ 453 h 506"/>
                <a:gd name="T2" fmla="*/ 91 w 327"/>
                <a:gd name="T3" fmla="*/ 506 h 506"/>
                <a:gd name="T4" fmla="*/ 319 w 327"/>
                <a:gd name="T5" fmla="*/ 65 h 506"/>
                <a:gd name="T6" fmla="*/ 307 w 327"/>
                <a:gd name="T7" fmla="*/ 24 h 506"/>
                <a:gd name="T8" fmla="*/ 266 w 327"/>
                <a:gd name="T9" fmla="*/ 0 h 506"/>
                <a:gd name="T10" fmla="*/ 0 w 327"/>
                <a:gd name="T11" fmla="*/ 4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06">
                  <a:moveTo>
                    <a:pt x="0" y="453"/>
                  </a:moveTo>
                  <a:cubicBezTo>
                    <a:pt x="91" y="506"/>
                    <a:pt x="91" y="506"/>
                    <a:pt x="91" y="506"/>
                  </a:cubicBezTo>
                  <a:cubicBezTo>
                    <a:pt x="319" y="65"/>
                    <a:pt x="319" y="65"/>
                    <a:pt x="319" y="65"/>
                  </a:cubicBezTo>
                  <a:cubicBezTo>
                    <a:pt x="327" y="51"/>
                    <a:pt x="321" y="33"/>
                    <a:pt x="307" y="24"/>
                  </a:cubicBezTo>
                  <a:cubicBezTo>
                    <a:pt x="266" y="0"/>
                    <a:pt x="266" y="0"/>
                    <a:pt x="266" y="0"/>
                  </a:cubicBezTo>
                  <a:lnTo>
                    <a:pt x="0" y="453"/>
                  </a:lnTo>
                  <a:close/>
                </a:path>
              </a:pathLst>
            </a:custGeom>
            <a:solidFill>
              <a:srgbClr val="186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6" name="Freeform 681"/>
            <p:cNvSpPr/>
            <p:nvPr/>
          </p:nvSpPr>
          <p:spPr bwMode="auto">
            <a:xfrm>
              <a:off x="6742113" y="3659188"/>
              <a:ext cx="149225" cy="119063"/>
            </a:xfrm>
            <a:custGeom>
              <a:avLst/>
              <a:gdLst>
                <a:gd name="T0" fmla="*/ 19 w 163"/>
                <a:gd name="T1" fmla="*/ 18 h 129"/>
                <a:gd name="T2" fmla="*/ 0 w 163"/>
                <a:gd name="T3" fmla="*/ 47 h 129"/>
                <a:gd name="T4" fmla="*/ 139 w 163"/>
                <a:gd name="T5" fmla="*/ 129 h 129"/>
                <a:gd name="T6" fmla="*/ 155 w 163"/>
                <a:gd name="T7" fmla="*/ 98 h 129"/>
                <a:gd name="T8" fmla="*/ 143 w 163"/>
                <a:gd name="T9" fmla="*/ 57 h 129"/>
                <a:gd name="T10" fmla="*/ 60 w 163"/>
                <a:gd name="T11" fmla="*/ 9 h 129"/>
                <a:gd name="T12" fmla="*/ 19 w 163"/>
                <a:gd name="T13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29">
                  <a:moveTo>
                    <a:pt x="19" y="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39" y="129"/>
                    <a:pt x="139" y="129"/>
                    <a:pt x="139" y="129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63" y="84"/>
                    <a:pt x="157" y="66"/>
                    <a:pt x="143" y="57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46" y="0"/>
                    <a:pt x="28" y="5"/>
                    <a:pt x="19" y="18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7" name="Freeform 682"/>
            <p:cNvSpPr/>
            <p:nvPr/>
          </p:nvSpPr>
          <p:spPr bwMode="auto">
            <a:xfrm>
              <a:off x="6802438" y="3687763"/>
              <a:ext cx="88900" cy="90488"/>
            </a:xfrm>
            <a:custGeom>
              <a:avLst/>
              <a:gdLst>
                <a:gd name="T0" fmla="*/ 0 w 96"/>
                <a:gd name="T1" fmla="*/ 55 h 98"/>
                <a:gd name="T2" fmla="*/ 72 w 96"/>
                <a:gd name="T3" fmla="*/ 98 h 98"/>
                <a:gd name="T4" fmla="*/ 88 w 96"/>
                <a:gd name="T5" fmla="*/ 67 h 98"/>
                <a:gd name="T6" fmla="*/ 76 w 96"/>
                <a:gd name="T7" fmla="*/ 26 h 98"/>
                <a:gd name="T8" fmla="*/ 32 w 96"/>
                <a:gd name="T9" fmla="*/ 0 h 98"/>
                <a:gd name="T10" fmla="*/ 0 w 96"/>
                <a:gd name="T11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8">
                  <a:moveTo>
                    <a:pt x="0" y="55"/>
                  </a:moveTo>
                  <a:cubicBezTo>
                    <a:pt x="72" y="98"/>
                    <a:pt x="72" y="98"/>
                    <a:pt x="72" y="9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96" y="53"/>
                    <a:pt x="90" y="35"/>
                    <a:pt x="76" y="26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D1A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8" name="Freeform 683"/>
            <p:cNvSpPr/>
            <p:nvPr/>
          </p:nvSpPr>
          <p:spPr bwMode="auto">
            <a:xfrm>
              <a:off x="6483351" y="4056063"/>
              <a:ext cx="190500" cy="169863"/>
            </a:xfrm>
            <a:custGeom>
              <a:avLst/>
              <a:gdLst>
                <a:gd name="T0" fmla="*/ 21 w 208"/>
                <a:gd name="T1" fmla="*/ 52 h 184"/>
                <a:gd name="T2" fmla="*/ 31 w 208"/>
                <a:gd name="T3" fmla="*/ 166 h 184"/>
                <a:gd name="T4" fmla="*/ 41 w 208"/>
                <a:gd name="T5" fmla="*/ 172 h 184"/>
                <a:gd name="T6" fmla="*/ 51 w 208"/>
                <a:gd name="T7" fmla="*/ 178 h 184"/>
                <a:gd name="T8" fmla="*/ 61 w 208"/>
                <a:gd name="T9" fmla="*/ 184 h 184"/>
                <a:gd name="T10" fmla="*/ 166 w 208"/>
                <a:gd name="T11" fmla="*/ 137 h 184"/>
                <a:gd name="T12" fmla="*/ 208 w 208"/>
                <a:gd name="T13" fmla="*/ 106 h 184"/>
                <a:gd name="T14" fmla="*/ 123 w 208"/>
                <a:gd name="T15" fmla="*/ 56 h 184"/>
                <a:gd name="T16" fmla="*/ 113 w 208"/>
                <a:gd name="T17" fmla="*/ 50 h 184"/>
                <a:gd name="T18" fmla="*/ 27 w 208"/>
                <a:gd name="T19" fmla="*/ 0 h 184"/>
                <a:gd name="T20" fmla="*/ 21 w 208"/>
                <a:gd name="T21" fmla="*/ 5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84">
                  <a:moveTo>
                    <a:pt x="21" y="52"/>
                  </a:moveTo>
                  <a:cubicBezTo>
                    <a:pt x="43" y="69"/>
                    <a:pt x="50" y="122"/>
                    <a:pt x="31" y="166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51" y="178"/>
                    <a:pt x="51" y="178"/>
                    <a:pt x="51" y="178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90" y="146"/>
                    <a:pt x="140" y="127"/>
                    <a:pt x="166" y="137"/>
                  </a:cubicBezTo>
                  <a:cubicBezTo>
                    <a:pt x="191" y="147"/>
                    <a:pt x="208" y="106"/>
                    <a:pt x="208" y="10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0" y="35"/>
                    <a:pt x="21" y="52"/>
                  </a:cubicBezTo>
                  <a:close/>
                </a:path>
              </a:pathLst>
            </a:custGeom>
            <a:solidFill>
              <a:srgbClr val="ECC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9" name="Freeform 684"/>
            <p:cNvSpPr/>
            <p:nvPr/>
          </p:nvSpPr>
          <p:spPr bwMode="auto">
            <a:xfrm>
              <a:off x="6497638" y="4208463"/>
              <a:ext cx="41275" cy="31750"/>
            </a:xfrm>
            <a:custGeom>
              <a:avLst/>
              <a:gdLst>
                <a:gd name="T0" fmla="*/ 20 w 26"/>
                <a:gd name="T1" fmla="*/ 20 h 20"/>
                <a:gd name="T2" fmla="*/ 26 w 26"/>
                <a:gd name="T3" fmla="*/ 11 h 20"/>
                <a:gd name="T4" fmla="*/ 9 w 26"/>
                <a:gd name="T5" fmla="*/ 0 h 20"/>
                <a:gd name="T6" fmla="*/ 0 w 26"/>
                <a:gd name="T7" fmla="*/ 15 h 20"/>
                <a:gd name="T8" fmla="*/ 20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20" y="20"/>
                  </a:moveTo>
                  <a:lnTo>
                    <a:pt x="26" y="11"/>
                  </a:lnTo>
                  <a:lnTo>
                    <a:pt x="9" y="0"/>
                  </a:lnTo>
                  <a:lnTo>
                    <a:pt x="0" y="15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233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0" name="Freeform 685"/>
            <p:cNvSpPr/>
            <p:nvPr/>
          </p:nvSpPr>
          <p:spPr bwMode="auto">
            <a:xfrm>
              <a:off x="6515101" y="4216400"/>
              <a:ext cx="23813" cy="23813"/>
            </a:xfrm>
            <a:custGeom>
              <a:avLst/>
              <a:gdLst>
                <a:gd name="T0" fmla="*/ 0 w 15"/>
                <a:gd name="T1" fmla="*/ 13 h 15"/>
                <a:gd name="T2" fmla="*/ 9 w 15"/>
                <a:gd name="T3" fmla="*/ 15 h 15"/>
                <a:gd name="T4" fmla="*/ 15 w 15"/>
                <a:gd name="T5" fmla="*/ 6 h 15"/>
                <a:gd name="T6" fmla="*/ 7 w 15"/>
                <a:gd name="T7" fmla="*/ 0 h 15"/>
                <a:gd name="T8" fmla="*/ 0 w 15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3"/>
                  </a:moveTo>
                  <a:lnTo>
                    <a:pt x="9" y="15"/>
                  </a:lnTo>
                  <a:lnTo>
                    <a:pt x="15" y="6"/>
                  </a:lnTo>
                  <a:lnTo>
                    <a:pt x="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11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31" name="Freeform 686"/>
          <p:cNvSpPr/>
          <p:nvPr/>
        </p:nvSpPr>
        <p:spPr bwMode="auto">
          <a:xfrm>
            <a:off x="665904" y="3488765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81 w 1016"/>
              <a:gd name="T5" fmla="*/ 783 h 1016"/>
              <a:gd name="T6" fmla="*/ 508 w 1016"/>
              <a:gd name="T7" fmla="*/ 1016 h 1016"/>
              <a:gd name="T8" fmla="*/ 935 w 1016"/>
              <a:gd name="T9" fmla="*/ 78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09"/>
                  <a:pt x="30" y="704"/>
                  <a:pt x="81" y="783"/>
                </a:cubicBezTo>
                <a:cubicBezTo>
                  <a:pt x="172" y="923"/>
                  <a:pt x="329" y="1016"/>
                  <a:pt x="508" y="1016"/>
                </a:cubicBezTo>
                <a:cubicBezTo>
                  <a:pt x="687" y="1016"/>
                  <a:pt x="845" y="923"/>
                  <a:pt x="935" y="783"/>
                </a:cubicBezTo>
                <a:cubicBezTo>
                  <a:pt x="986" y="704"/>
                  <a:pt x="1016" y="6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CA8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5" name="组合 3824"/>
          <p:cNvGrpSpPr/>
          <p:nvPr/>
        </p:nvGrpSpPr>
        <p:grpSpPr>
          <a:xfrm>
            <a:off x="952366" y="3706931"/>
            <a:ext cx="546363" cy="684851"/>
            <a:chOff x="4314826" y="4754563"/>
            <a:chExt cx="457200" cy="573087"/>
          </a:xfrm>
        </p:grpSpPr>
        <p:sp>
          <p:nvSpPr>
            <p:cNvPr id="3532" name="Freeform 687"/>
            <p:cNvSpPr/>
            <p:nvPr/>
          </p:nvSpPr>
          <p:spPr bwMode="auto">
            <a:xfrm>
              <a:off x="4343401" y="4754563"/>
              <a:ext cx="428625" cy="541338"/>
            </a:xfrm>
            <a:custGeom>
              <a:avLst/>
              <a:gdLst>
                <a:gd name="T0" fmla="*/ 454 w 467"/>
                <a:gd name="T1" fmla="*/ 4 h 589"/>
                <a:gd name="T2" fmla="*/ 20 w 467"/>
                <a:gd name="T3" fmla="*/ 0 h 589"/>
                <a:gd name="T4" fmla="*/ 6 w 467"/>
                <a:gd name="T5" fmla="*/ 13 h 589"/>
                <a:gd name="T6" fmla="*/ 1 w 467"/>
                <a:gd name="T7" fmla="*/ 571 h 589"/>
                <a:gd name="T8" fmla="*/ 14 w 467"/>
                <a:gd name="T9" fmla="*/ 585 h 589"/>
                <a:gd name="T10" fmla="*/ 448 w 467"/>
                <a:gd name="T11" fmla="*/ 589 h 589"/>
                <a:gd name="T12" fmla="*/ 461 w 467"/>
                <a:gd name="T13" fmla="*/ 576 h 589"/>
                <a:gd name="T14" fmla="*/ 467 w 467"/>
                <a:gd name="T15" fmla="*/ 18 h 589"/>
                <a:gd name="T16" fmla="*/ 454 w 467"/>
                <a:gd name="T17" fmla="*/ 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589">
                  <a:moveTo>
                    <a:pt x="454" y="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6" y="6"/>
                    <a:pt x="6" y="13"/>
                  </a:cubicBezTo>
                  <a:cubicBezTo>
                    <a:pt x="1" y="571"/>
                    <a:pt x="1" y="571"/>
                    <a:pt x="1" y="571"/>
                  </a:cubicBezTo>
                  <a:cubicBezTo>
                    <a:pt x="0" y="578"/>
                    <a:pt x="6" y="585"/>
                    <a:pt x="14" y="585"/>
                  </a:cubicBezTo>
                  <a:cubicBezTo>
                    <a:pt x="448" y="589"/>
                    <a:pt x="448" y="589"/>
                    <a:pt x="448" y="589"/>
                  </a:cubicBezTo>
                  <a:cubicBezTo>
                    <a:pt x="455" y="589"/>
                    <a:pt x="461" y="583"/>
                    <a:pt x="461" y="576"/>
                  </a:cubicBezTo>
                  <a:cubicBezTo>
                    <a:pt x="467" y="18"/>
                    <a:pt x="467" y="18"/>
                    <a:pt x="467" y="18"/>
                  </a:cubicBezTo>
                  <a:cubicBezTo>
                    <a:pt x="467" y="10"/>
                    <a:pt x="461" y="4"/>
                    <a:pt x="454" y="4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3" name="Freeform 688"/>
            <p:cNvSpPr/>
            <p:nvPr/>
          </p:nvSpPr>
          <p:spPr bwMode="auto">
            <a:xfrm>
              <a:off x="4314826" y="4810125"/>
              <a:ext cx="390525" cy="517525"/>
            </a:xfrm>
            <a:custGeom>
              <a:avLst/>
              <a:gdLst>
                <a:gd name="T0" fmla="*/ 304 w 425"/>
                <a:gd name="T1" fmla="*/ 3 h 565"/>
                <a:gd name="T2" fmla="*/ 17 w 425"/>
                <a:gd name="T3" fmla="*/ 0 h 565"/>
                <a:gd name="T4" fmla="*/ 5 w 425"/>
                <a:gd name="T5" fmla="*/ 12 h 565"/>
                <a:gd name="T6" fmla="*/ 0 w 425"/>
                <a:gd name="T7" fmla="*/ 548 h 565"/>
                <a:gd name="T8" fmla="*/ 12 w 425"/>
                <a:gd name="T9" fmla="*/ 561 h 565"/>
                <a:gd name="T10" fmla="*/ 409 w 425"/>
                <a:gd name="T11" fmla="*/ 565 h 565"/>
                <a:gd name="T12" fmla="*/ 421 w 425"/>
                <a:gd name="T13" fmla="*/ 553 h 565"/>
                <a:gd name="T14" fmla="*/ 425 w 425"/>
                <a:gd name="T15" fmla="*/ 127 h 565"/>
                <a:gd name="T16" fmla="*/ 304 w 425"/>
                <a:gd name="T17" fmla="*/ 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565">
                  <a:moveTo>
                    <a:pt x="304" y="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5"/>
                    <a:pt x="5" y="12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0" y="555"/>
                    <a:pt x="5" y="560"/>
                    <a:pt x="12" y="561"/>
                  </a:cubicBezTo>
                  <a:cubicBezTo>
                    <a:pt x="409" y="565"/>
                    <a:pt x="409" y="565"/>
                    <a:pt x="409" y="565"/>
                  </a:cubicBezTo>
                  <a:cubicBezTo>
                    <a:pt x="416" y="565"/>
                    <a:pt x="421" y="559"/>
                    <a:pt x="421" y="553"/>
                  </a:cubicBezTo>
                  <a:cubicBezTo>
                    <a:pt x="425" y="127"/>
                    <a:pt x="425" y="127"/>
                    <a:pt x="425" y="127"/>
                  </a:cubicBezTo>
                  <a:lnTo>
                    <a:pt x="304" y="3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4" name="Freeform 689"/>
            <p:cNvSpPr/>
            <p:nvPr/>
          </p:nvSpPr>
          <p:spPr bwMode="auto">
            <a:xfrm>
              <a:off x="4319588" y="4881563"/>
              <a:ext cx="330200" cy="7938"/>
            </a:xfrm>
            <a:custGeom>
              <a:avLst/>
              <a:gdLst>
                <a:gd name="T0" fmla="*/ 208 w 208"/>
                <a:gd name="T1" fmla="*/ 5 h 5"/>
                <a:gd name="T2" fmla="*/ 0 w 208"/>
                <a:gd name="T3" fmla="*/ 3 h 5"/>
                <a:gd name="T4" fmla="*/ 0 w 208"/>
                <a:gd name="T5" fmla="*/ 0 h 5"/>
                <a:gd name="T6" fmla="*/ 208 w 208"/>
                <a:gd name="T7" fmla="*/ 3 h 5"/>
                <a:gd name="T8" fmla="*/ 208 w 20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">
                  <a:moveTo>
                    <a:pt x="208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8" y="3"/>
                  </a:lnTo>
                  <a:lnTo>
                    <a:pt x="208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5" name="Freeform 690"/>
            <p:cNvSpPr/>
            <p:nvPr/>
          </p:nvSpPr>
          <p:spPr bwMode="auto">
            <a:xfrm>
              <a:off x="4319588" y="4927600"/>
              <a:ext cx="385763" cy="7938"/>
            </a:xfrm>
            <a:custGeom>
              <a:avLst/>
              <a:gdLst>
                <a:gd name="T0" fmla="*/ 243 w 243"/>
                <a:gd name="T1" fmla="*/ 5 h 5"/>
                <a:gd name="T2" fmla="*/ 0 w 243"/>
                <a:gd name="T3" fmla="*/ 2 h 5"/>
                <a:gd name="T4" fmla="*/ 0 w 243"/>
                <a:gd name="T5" fmla="*/ 0 h 5"/>
                <a:gd name="T6" fmla="*/ 243 w 243"/>
                <a:gd name="T7" fmla="*/ 2 h 5"/>
                <a:gd name="T8" fmla="*/ 243 w 24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5">
                  <a:moveTo>
                    <a:pt x="243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3" y="2"/>
                  </a:lnTo>
                  <a:lnTo>
                    <a:pt x="243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6" name="Freeform 691"/>
            <p:cNvSpPr/>
            <p:nvPr/>
          </p:nvSpPr>
          <p:spPr bwMode="auto">
            <a:xfrm>
              <a:off x="4318001" y="4973638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2 h 5"/>
                <a:gd name="T4" fmla="*/ 0 w 244"/>
                <a:gd name="T5" fmla="*/ 0 h 5"/>
                <a:gd name="T6" fmla="*/ 244 w 244"/>
                <a:gd name="T7" fmla="*/ 2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4" y="2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7" name="Freeform 692"/>
            <p:cNvSpPr/>
            <p:nvPr/>
          </p:nvSpPr>
          <p:spPr bwMode="auto">
            <a:xfrm>
              <a:off x="4318001" y="5018088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3 h 5"/>
                <a:gd name="T4" fmla="*/ 0 w 244"/>
                <a:gd name="T5" fmla="*/ 0 h 5"/>
                <a:gd name="T6" fmla="*/ 244 w 244"/>
                <a:gd name="T7" fmla="*/ 3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8" name="Freeform 693"/>
            <p:cNvSpPr/>
            <p:nvPr/>
          </p:nvSpPr>
          <p:spPr bwMode="auto">
            <a:xfrm>
              <a:off x="4318001" y="5064125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2 h 5"/>
                <a:gd name="T4" fmla="*/ 0 w 244"/>
                <a:gd name="T5" fmla="*/ 0 h 5"/>
                <a:gd name="T6" fmla="*/ 244 w 244"/>
                <a:gd name="T7" fmla="*/ 2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4" y="2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9" name="Freeform 694"/>
            <p:cNvSpPr/>
            <p:nvPr/>
          </p:nvSpPr>
          <p:spPr bwMode="auto">
            <a:xfrm>
              <a:off x="4318001" y="5108575"/>
              <a:ext cx="385763" cy="7938"/>
            </a:xfrm>
            <a:custGeom>
              <a:avLst/>
              <a:gdLst>
                <a:gd name="T0" fmla="*/ 243 w 243"/>
                <a:gd name="T1" fmla="*/ 5 h 5"/>
                <a:gd name="T2" fmla="*/ 0 w 243"/>
                <a:gd name="T3" fmla="*/ 3 h 5"/>
                <a:gd name="T4" fmla="*/ 0 w 243"/>
                <a:gd name="T5" fmla="*/ 0 h 5"/>
                <a:gd name="T6" fmla="*/ 243 w 243"/>
                <a:gd name="T7" fmla="*/ 2 h 5"/>
                <a:gd name="T8" fmla="*/ 243 w 24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5">
                  <a:moveTo>
                    <a:pt x="243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3" y="2"/>
                  </a:lnTo>
                  <a:lnTo>
                    <a:pt x="243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0" name="Freeform 695"/>
            <p:cNvSpPr/>
            <p:nvPr/>
          </p:nvSpPr>
          <p:spPr bwMode="auto">
            <a:xfrm>
              <a:off x="4316413" y="5153025"/>
              <a:ext cx="387350" cy="9525"/>
            </a:xfrm>
            <a:custGeom>
              <a:avLst/>
              <a:gdLst>
                <a:gd name="T0" fmla="*/ 244 w 244"/>
                <a:gd name="T1" fmla="*/ 6 h 6"/>
                <a:gd name="T2" fmla="*/ 0 w 244"/>
                <a:gd name="T3" fmla="*/ 3 h 6"/>
                <a:gd name="T4" fmla="*/ 0 w 244"/>
                <a:gd name="T5" fmla="*/ 0 h 6"/>
                <a:gd name="T6" fmla="*/ 244 w 244"/>
                <a:gd name="T7" fmla="*/ 3 h 6"/>
                <a:gd name="T8" fmla="*/ 244 w 24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6">
                  <a:moveTo>
                    <a:pt x="24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6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1" name="Freeform 696"/>
            <p:cNvSpPr/>
            <p:nvPr/>
          </p:nvSpPr>
          <p:spPr bwMode="auto">
            <a:xfrm>
              <a:off x="4316413" y="5199063"/>
              <a:ext cx="387350" cy="9525"/>
            </a:xfrm>
            <a:custGeom>
              <a:avLst/>
              <a:gdLst>
                <a:gd name="T0" fmla="*/ 244 w 244"/>
                <a:gd name="T1" fmla="*/ 6 h 6"/>
                <a:gd name="T2" fmla="*/ 0 w 244"/>
                <a:gd name="T3" fmla="*/ 3 h 6"/>
                <a:gd name="T4" fmla="*/ 0 w 244"/>
                <a:gd name="T5" fmla="*/ 0 h 6"/>
                <a:gd name="T6" fmla="*/ 244 w 244"/>
                <a:gd name="T7" fmla="*/ 3 h 6"/>
                <a:gd name="T8" fmla="*/ 244 w 24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6">
                  <a:moveTo>
                    <a:pt x="24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6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2" name="Freeform 697"/>
            <p:cNvSpPr/>
            <p:nvPr/>
          </p:nvSpPr>
          <p:spPr bwMode="auto">
            <a:xfrm>
              <a:off x="4314826" y="5245100"/>
              <a:ext cx="388938" cy="7938"/>
            </a:xfrm>
            <a:custGeom>
              <a:avLst/>
              <a:gdLst>
                <a:gd name="T0" fmla="*/ 245 w 245"/>
                <a:gd name="T1" fmla="*/ 5 h 5"/>
                <a:gd name="T2" fmla="*/ 0 w 245"/>
                <a:gd name="T3" fmla="*/ 3 h 5"/>
                <a:gd name="T4" fmla="*/ 0 w 245"/>
                <a:gd name="T5" fmla="*/ 0 h 5"/>
                <a:gd name="T6" fmla="*/ 245 w 245"/>
                <a:gd name="T7" fmla="*/ 2 h 5"/>
                <a:gd name="T8" fmla="*/ 245 w 24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5">
                  <a:moveTo>
                    <a:pt x="245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5" y="2"/>
                  </a:lnTo>
                  <a:lnTo>
                    <a:pt x="245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3" name="Freeform 698"/>
            <p:cNvSpPr/>
            <p:nvPr/>
          </p:nvSpPr>
          <p:spPr bwMode="auto">
            <a:xfrm>
              <a:off x="4314826" y="5289550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3 h 5"/>
                <a:gd name="T4" fmla="*/ 0 w 244"/>
                <a:gd name="T5" fmla="*/ 0 h 5"/>
                <a:gd name="T6" fmla="*/ 244 w 244"/>
                <a:gd name="T7" fmla="*/ 3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4" name="Freeform 699"/>
            <p:cNvSpPr/>
            <p:nvPr/>
          </p:nvSpPr>
          <p:spPr bwMode="auto">
            <a:xfrm>
              <a:off x="4592638" y="4811713"/>
              <a:ext cx="112713" cy="114300"/>
            </a:xfrm>
            <a:custGeom>
              <a:avLst/>
              <a:gdLst>
                <a:gd name="T0" fmla="*/ 0 w 123"/>
                <a:gd name="T1" fmla="*/ 111 h 124"/>
                <a:gd name="T2" fmla="*/ 12 w 123"/>
                <a:gd name="T3" fmla="*/ 123 h 124"/>
                <a:gd name="T4" fmla="*/ 123 w 123"/>
                <a:gd name="T5" fmla="*/ 124 h 124"/>
                <a:gd name="T6" fmla="*/ 2 w 123"/>
                <a:gd name="T7" fmla="*/ 0 h 124"/>
                <a:gd name="T8" fmla="*/ 0 w 123"/>
                <a:gd name="T9" fmla="*/ 11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4">
                  <a:moveTo>
                    <a:pt x="0" y="111"/>
                  </a:moveTo>
                  <a:cubicBezTo>
                    <a:pt x="0" y="118"/>
                    <a:pt x="6" y="123"/>
                    <a:pt x="12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5" name="Freeform 700"/>
            <p:cNvSpPr/>
            <p:nvPr/>
          </p:nvSpPr>
          <p:spPr bwMode="auto">
            <a:xfrm>
              <a:off x="4370388" y="4810125"/>
              <a:ext cx="6350" cy="514350"/>
            </a:xfrm>
            <a:custGeom>
              <a:avLst/>
              <a:gdLst>
                <a:gd name="T0" fmla="*/ 0 w 4"/>
                <a:gd name="T1" fmla="*/ 324 h 324"/>
                <a:gd name="T2" fmla="*/ 3 w 4"/>
                <a:gd name="T3" fmla="*/ 0 h 324"/>
                <a:gd name="T4" fmla="*/ 4 w 4"/>
                <a:gd name="T5" fmla="*/ 0 h 324"/>
                <a:gd name="T6" fmla="*/ 1 w 4"/>
                <a:gd name="T7" fmla="*/ 324 h 324"/>
                <a:gd name="T8" fmla="*/ 0 w 4"/>
                <a:gd name="T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24">
                  <a:moveTo>
                    <a:pt x="0" y="324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1" y="324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46" name="Freeform 701"/>
          <p:cNvSpPr/>
          <p:nvPr/>
        </p:nvSpPr>
        <p:spPr bwMode="auto">
          <a:xfrm>
            <a:off x="8983252" y="3503942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65 w 1016"/>
              <a:gd name="T5" fmla="*/ 756 h 1016"/>
              <a:gd name="T6" fmla="*/ 508 w 1016"/>
              <a:gd name="T7" fmla="*/ 1016 h 1016"/>
              <a:gd name="T8" fmla="*/ 952 w 1016"/>
              <a:gd name="T9" fmla="*/ 756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98"/>
                  <a:pt x="24" y="683"/>
                  <a:pt x="65" y="756"/>
                </a:cubicBezTo>
                <a:cubicBezTo>
                  <a:pt x="152" y="911"/>
                  <a:pt x="318" y="1016"/>
                  <a:pt x="508" y="1016"/>
                </a:cubicBezTo>
                <a:cubicBezTo>
                  <a:pt x="699" y="1016"/>
                  <a:pt x="864" y="911"/>
                  <a:pt x="952" y="756"/>
                </a:cubicBezTo>
                <a:cubicBezTo>
                  <a:pt x="993" y="683"/>
                  <a:pt x="1016" y="598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3" name="组合 3822"/>
          <p:cNvGrpSpPr/>
          <p:nvPr/>
        </p:nvGrpSpPr>
        <p:grpSpPr>
          <a:xfrm>
            <a:off x="9252640" y="3742975"/>
            <a:ext cx="572923" cy="872665"/>
            <a:chOff x="6365876" y="4772025"/>
            <a:chExt cx="479425" cy="730251"/>
          </a:xfrm>
        </p:grpSpPr>
        <p:sp>
          <p:nvSpPr>
            <p:cNvPr id="3547" name="Freeform 702"/>
            <p:cNvSpPr/>
            <p:nvPr/>
          </p:nvSpPr>
          <p:spPr bwMode="auto">
            <a:xfrm>
              <a:off x="6719888" y="4953000"/>
              <a:ext cx="44450" cy="538163"/>
            </a:xfrm>
            <a:custGeom>
              <a:avLst/>
              <a:gdLst>
                <a:gd name="T0" fmla="*/ 48 w 49"/>
                <a:gd name="T1" fmla="*/ 24 h 586"/>
                <a:gd name="T2" fmla="*/ 24 w 49"/>
                <a:gd name="T3" fmla="*/ 0 h 586"/>
                <a:gd name="T4" fmla="*/ 1 w 49"/>
                <a:gd name="T5" fmla="*/ 24 h 586"/>
                <a:gd name="T6" fmla="*/ 2 w 49"/>
                <a:gd name="T7" fmla="*/ 586 h 586"/>
                <a:gd name="T8" fmla="*/ 49 w 49"/>
                <a:gd name="T9" fmla="*/ 571 h 586"/>
                <a:gd name="T10" fmla="*/ 48 w 49"/>
                <a:gd name="T11" fmla="*/ 2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86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1" y="24"/>
                  </a:cubicBezTo>
                  <a:cubicBezTo>
                    <a:pt x="2" y="586"/>
                    <a:pt x="2" y="586"/>
                    <a:pt x="2" y="586"/>
                  </a:cubicBezTo>
                  <a:cubicBezTo>
                    <a:pt x="18" y="582"/>
                    <a:pt x="34" y="577"/>
                    <a:pt x="49" y="571"/>
                  </a:cubicBezTo>
                  <a:lnTo>
                    <a:pt x="48" y="24"/>
                  </a:lnTo>
                  <a:close/>
                </a:path>
              </a:pathLst>
            </a:custGeom>
            <a:solidFill>
              <a:srgbClr val="F79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8" name="Freeform 703"/>
            <p:cNvSpPr/>
            <p:nvPr/>
          </p:nvSpPr>
          <p:spPr bwMode="auto">
            <a:xfrm>
              <a:off x="6805613" y="4953000"/>
              <a:ext cx="39688" cy="506413"/>
            </a:xfrm>
            <a:custGeom>
              <a:avLst/>
              <a:gdLst>
                <a:gd name="T0" fmla="*/ 21 w 43"/>
                <a:gd name="T1" fmla="*/ 0 h 552"/>
                <a:gd name="T2" fmla="*/ 21 w 43"/>
                <a:gd name="T3" fmla="*/ 0 h 552"/>
                <a:gd name="T4" fmla="*/ 0 w 43"/>
                <a:gd name="T5" fmla="*/ 21 h 552"/>
                <a:gd name="T6" fmla="*/ 1 w 43"/>
                <a:gd name="T7" fmla="*/ 552 h 552"/>
                <a:gd name="T8" fmla="*/ 43 w 43"/>
                <a:gd name="T9" fmla="*/ 530 h 552"/>
                <a:gd name="T10" fmla="*/ 42 w 43"/>
                <a:gd name="T11" fmla="*/ 21 h 552"/>
                <a:gd name="T12" fmla="*/ 21 w 43"/>
                <a:gd name="T13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2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1" y="552"/>
                    <a:pt x="1" y="552"/>
                    <a:pt x="1" y="552"/>
                  </a:cubicBezTo>
                  <a:cubicBezTo>
                    <a:pt x="15" y="546"/>
                    <a:pt x="29" y="538"/>
                    <a:pt x="43" y="53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9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9" name="Freeform 704"/>
            <p:cNvSpPr/>
            <p:nvPr/>
          </p:nvSpPr>
          <p:spPr bwMode="auto">
            <a:xfrm>
              <a:off x="6762751" y="4953000"/>
              <a:ext cx="44450" cy="523875"/>
            </a:xfrm>
            <a:custGeom>
              <a:avLst/>
              <a:gdLst>
                <a:gd name="T0" fmla="*/ 1 w 47"/>
                <a:gd name="T1" fmla="*/ 571 h 571"/>
                <a:gd name="T2" fmla="*/ 47 w 47"/>
                <a:gd name="T3" fmla="*/ 552 h 571"/>
                <a:gd name="T4" fmla="*/ 46 w 47"/>
                <a:gd name="T5" fmla="*/ 23 h 571"/>
                <a:gd name="T6" fmla="*/ 23 w 47"/>
                <a:gd name="T7" fmla="*/ 0 h 571"/>
                <a:gd name="T8" fmla="*/ 0 w 47"/>
                <a:gd name="T9" fmla="*/ 23 h 571"/>
                <a:gd name="T10" fmla="*/ 0 w 47"/>
                <a:gd name="T11" fmla="*/ 24 h 571"/>
                <a:gd name="T12" fmla="*/ 0 w 47"/>
                <a:gd name="T13" fmla="*/ 24 h 571"/>
                <a:gd name="T14" fmla="*/ 1 w 47"/>
                <a:gd name="T15" fmla="*/ 571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71">
                  <a:moveTo>
                    <a:pt x="1" y="571"/>
                  </a:moveTo>
                  <a:cubicBezTo>
                    <a:pt x="17" y="566"/>
                    <a:pt x="32" y="559"/>
                    <a:pt x="47" y="55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" y="571"/>
                  </a:ln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0" name="Freeform 705"/>
            <p:cNvSpPr/>
            <p:nvPr/>
          </p:nvSpPr>
          <p:spPr bwMode="auto">
            <a:xfrm>
              <a:off x="6762751" y="4975225"/>
              <a:ext cx="1588" cy="501650"/>
            </a:xfrm>
            <a:custGeom>
              <a:avLst/>
              <a:gdLst>
                <a:gd name="T0" fmla="*/ 1 w 1"/>
                <a:gd name="T1" fmla="*/ 547 h 547"/>
                <a:gd name="T2" fmla="*/ 0 w 1"/>
                <a:gd name="T3" fmla="*/ 0 h 547"/>
                <a:gd name="T4" fmla="*/ 0 w 1"/>
                <a:gd name="T5" fmla="*/ 0 h 547"/>
                <a:gd name="T6" fmla="*/ 1 w 1"/>
                <a:gd name="T7" fmla="*/ 547 h 547"/>
                <a:gd name="T8" fmla="*/ 1 w 1"/>
                <a:gd name="T9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47">
                  <a:moveTo>
                    <a:pt x="1" y="54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47"/>
                    <a:pt x="1" y="547"/>
                    <a:pt x="1" y="547"/>
                  </a:cubicBezTo>
                  <a:cubicBezTo>
                    <a:pt x="1" y="547"/>
                    <a:pt x="1" y="547"/>
                    <a:pt x="1" y="547"/>
                  </a:cubicBez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1" name="Freeform 706"/>
            <p:cNvSpPr/>
            <p:nvPr/>
          </p:nvSpPr>
          <p:spPr bwMode="auto">
            <a:xfrm>
              <a:off x="6365876" y="5014913"/>
              <a:ext cx="260350" cy="487363"/>
            </a:xfrm>
            <a:custGeom>
              <a:avLst/>
              <a:gdLst>
                <a:gd name="T0" fmla="*/ 195 w 282"/>
                <a:gd name="T1" fmla="*/ 171 h 532"/>
                <a:gd name="T2" fmla="*/ 276 w 282"/>
                <a:gd name="T3" fmla="*/ 77 h 532"/>
                <a:gd name="T4" fmla="*/ 276 w 282"/>
                <a:gd name="T5" fmla="*/ 29 h 532"/>
                <a:gd name="T6" fmla="*/ 141 w 282"/>
                <a:gd name="T7" fmla="*/ 0 h 532"/>
                <a:gd name="T8" fmla="*/ 7 w 282"/>
                <a:gd name="T9" fmla="*/ 29 h 532"/>
                <a:gd name="T10" fmla="*/ 7 w 282"/>
                <a:gd name="T11" fmla="*/ 77 h 532"/>
                <a:gd name="T12" fmla="*/ 88 w 282"/>
                <a:gd name="T13" fmla="*/ 171 h 532"/>
                <a:gd name="T14" fmla="*/ 80 w 282"/>
                <a:gd name="T15" fmla="*/ 395 h 532"/>
                <a:gd name="T16" fmla="*/ 64 w 282"/>
                <a:gd name="T17" fmla="*/ 493 h 532"/>
                <a:gd name="T18" fmla="*/ 223 w 282"/>
                <a:gd name="T19" fmla="*/ 532 h 532"/>
                <a:gd name="T20" fmla="*/ 203 w 282"/>
                <a:gd name="T21" fmla="*/ 395 h 532"/>
                <a:gd name="T22" fmla="*/ 195 w 282"/>
                <a:gd name="T23" fmla="*/ 17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2" h="532">
                  <a:moveTo>
                    <a:pt x="195" y="171"/>
                  </a:moveTo>
                  <a:cubicBezTo>
                    <a:pt x="211" y="133"/>
                    <a:pt x="270" y="95"/>
                    <a:pt x="276" y="77"/>
                  </a:cubicBezTo>
                  <a:cubicBezTo>
                    <a:pt x="282" y="60"/>
                    <a:pt x="276" y="29"/>
                    <a:pt x="276" y="29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0" y="60"/>
                    <a:pt x="7" y="77"/>
                  </a:cubicBezTo>
                  <a:cubicBezTo>
                    <a:pt x="13" y="95"/>
                    <a:pt x="72" y="133"/>
                    <a:pt x="88" y="171"/>
                  </a:cubicBezTo>
                  <a:cubicBezTo>
                    <a:pt x="104" y="209"/>
                    <a:pt x="89" y="353"/>
                    <a:pt x="80" y="395"/>
                  </a:cubicBezTo>
                  <a:cubicBezTo>
                    <a:pt x="73" y="431"/>
                    <a:pt x="68" y="463"/>
                    <a:pt x="64" y="493"/>
                  </a:cubicBezTo>
                  <a:cubicBezTo>
                    <a:pt x="113" y="514"/>
                    <a:pt x="167" y="528"/>
                    <a:pt x="223" y="532"/>
                  </a:cubicBezTo>
                  <a:cubicBezTo>
                    <a:pt x="219" y="493"/>
                    <a:pt x="213" y="447"/>
                    <a:pt x="203" y="395"/>
                  </a:cubicBezTo>
                  <a:cubicBezTo>
                    <a:pt x="194" y="353"/>
                    <a:pt x="178" y="209"/>
                    <a:pt x="195" y="171"/>
                  </a:cubicBezTo>
                  <a:close/>
                </a:path>
              </a:pathLst>
            </a:custGeom>
            <a:solidFill>
              <a:srgbClr val="B6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2" name="Freeform 707"/>
            <p:cNvSpPr/>
            <p:nvPr/>
          </p:nvSpPr>
          <p:spPr bwMode="auto">
            <a:xfrm>
              <a:off x="6719888" y="4792663"/>
              <a:ext cx="123825" cy="180975"/>
            </a:xfrm>
            <a:custGeom>
              <a:avLst/>
              <a:gdLst>
                <a:gd name="T0" fmla="*/ 48 w 78"/>
                <a:gd name="T1" fmla="*/ 0 h 114"/>
                <a:gd name="T2" fmla="*/ 32 w 78"/>
                <a:gd name="T3" fmla="*/ 0 h 114"/>
                <a:gd name="T4" fmla="*/ 0 w 78"/>
                <a:gd name="T5" fmla="*/ 114 h 114"/>
                <a:gd name="T6" fmla="*/ 78 w 78"/>
                <a:gd name="T7" fmla="*/ 114 h 114"/>
                <a:gd name="T8" fmla="*/ 48 w 7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14">
                  <a:moveTo>
                    <a:pt x="48" y="0"/>
                  </a:moveTo>
                  <a:lnTo>
                    <a:pt x="32" y="0"/>
                  </a:lnTo>
                  <a:lnTo>
                    <a:pt x="0" y="114"/>
                  </a:lnTo>
                  <a:lnTo>
                    <a:pt x="78" y="11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3" name="Freeform 708"/>
            <p:cNvSpPr/>
            <p:nvPr/>
          </p:nvSpPr>
          <p:spPr bwMode="auto">
            <a:xfrm>
              <a:off x="6762751" y="4792663"/>
              <a:ext cx="80963" cy="180975"/>
            </a:xfrm>
            <a:custGeom>
              <a:avLst/>
              <a:gdLst>
                <a:gd name="T0" fmla="*/ 21 w 51"/>
                <a:gd name="T1" fmla="*/ 0 h 114"/>
                <a:gd name="T2" fmla="*/ 10 w 51"/>
                <a:gd name="T3" fmla="*/ 0 h 114"/>
                <a:gd name="T4" fmla="*/ 0 w 51"/>
                <a:gd name="T5" fmla="*/ 114 h 114"/>
                <a:gd name="T6" fmla="*/ 51 w 51"/>
                <a:gd name="T7" fmla="*/ 114 h 114"/>
                <a:gd name="T8" fmla="*/ 21 w 5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4">
                  <a:moveTo>
                    <a:pt x="21" y="0"/>
                  </a:moveTo>
                  <a:lnTo>
                    <a:pt x="10" y="0"/>
                  </a:lnTo>
                  <a:lnTo>
                    <a:pt x="0" y="114"/>
                  </a:lnTo>
                  <a:lnTo>
                    <a:pt x="51" y="11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4" name="Freeform 709"/>
            <p:cNvSpPr/>
            <p:nvPr/>
          </p:nvSpPr>
          <p:spPr bwMode="auto">
            <a:xfrm>
              <a:off x="6786563" y="4792663"/>
              <a:ext cx="57150" cy="180975"/>
            </a:xfrm>
            <a:custGeom>
              <a:avLst/>
              <a:gdLst>
                <a:gd name="T0" fmla="*/ 6 w 36"/>
                <a:gd name="T1" fmla="*/ 0 h 114"/>
                <a:gd name="T2" fmla="*/ 0 w 36"/>
                <a:gd name="T3" fmla="*/ 0 h 114"/>
                <a:gd name="T4" fmla="*/ 11 w 36"/>
                <a:gd name="T5" fmla="*/ 114 h 114"/>
                <a:gd name="T6" fmla="*/ 36 w 36"/>
                <a:gd name="T7" fmla="*/ 114 h 114"/>
                <a:gd name="T8" fmla="*/ 6 w 3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14">
                  <a:moveTo>
                    <a:pt x="6" y="0"/>
                  </a:moveTo>
                  <a:lnTo>
                    <a:pt x="0" y="0"/>
                  </a:lnTo>
                  <a:lnTo>
                    <a:pt x="11" y="114"/>
                  </a:lnTo>
                  <a:lnTo>
                    <a:pt x="36" y="1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5" name="Freeform 710"/>
            <p:cNvSpPr/>
            <p:nvPr/>
          </p:nvSpPr>
          <p:spPr bwMode="auto">
            <a:xfrm>
              <a:off x="6762751" y="4772025"/>
              <a:ext cx="39688" cy="47625"/>
            </a:xfrm>
            <a:custGeom>
              <a:avLst/>
              <a:gdLst>
                <a:gd name="T0" fmla="*/ 32 w 44"/>
                <a:gd name="T1" fmla="*/ 9 h 51"/>
                <a:gd name="T2" fmla="*/ 13 w 44"/>
                <a:gd name="T3" fmla="*/ 9 h 51"/>
                <a:gd name="T4" fmla="*/ 0 w 44"/>
                <a:gd name="T5" fmla="*/ 51 h 51"/>
                <a:gd name="T6" fmla="*/ 44 w 44"/>
                <a:gd name="T7" fmla="*/ 51 h 51"/>
                <a:gd name="T8" fmla="*/ 32 w 44"/>
                <a:gd name="T9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1">
                  <a:moveTo>
                    <a:pt x="32" y="9"/>
                  </a:moveTo>
                  <a:cubicBezTo>
                    <a:pt x="29" y="0"/>
                    <a:pt x="16" y="0"/>
                    <a:pt x="13" y="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4" y="51"/>
                    <a:pt x="44" y="51"/>
                    <a:pt x="44" y="51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6" name="Freeform 711"/>
            <p:cNvSpPr/>
            <p:nvPr/>
          </p:nvSpPr>
          <p:spPr bwMode="auto">
            <a:xfrm>
              <a:off x="6373813" y="4775200"/>
              <a:ext cx="246063" cy="130175"/>
            </a:xfrm>
            <a:custGeom>
              <a:avLst/>
              <a:gdLst>
                <a:gd name="T0" fmla="*/ 16 w 267"/>
                <a:gd name="T1" fmla="*/ 64 h 142"/>
                <a:gd name="T2" fmla="*/ 38 w 267"/>
                <a:gd name="T3" fmla="*/ 53 h 142"/>
                <a:gd name="T4" fmla="*/ 61 w 267"/>
                <a:gd name="T5" fmla="*/ 53 h 142"/>
                <a:gd name="T6" fmla="*/ 70 w 267"/>
                <a:gd name="T7" fmla="*/ 82 h 142"/>
                <a:gd name="T8" fmla="*/ 69 w 267"/>
                <a:gd name="T9" fmla="*/ 115 h 142"/>
                <a:gd name="T10" fmla="*/ 71 w 267"/>
                <a:gd name="T11" fmla="*/ 131 h 142"/>
                <a:gd name="T12" fmla="*/ 93 w 267"/>
                <a:gd name="T13" fmla="*/ 141 h 142"/>
                <a:gd name="T14" fmla="*/ 115 w 267"/>
                <a:gd name="T15" fmla="*/ 127 h 142"/>
                <a:gd name="T16" fmla="*/ 131 w 267"/>
                <a:gd name="T17" fmla="*/ 106 h 142"/>
                <a:gd name="T18" fmla="*/ 140 w 267"/>
                <a:gd name="T19" fmla="*/ 99 h 142"/>
                <a:gd name="T20" fmla="*/ 150 w 267"/>
                <a:gd name="T21" fmla="*/ 101 h 142"/>
                <a:gd name="T22" fmla="*/ 159 w 267"/>
                <a:gd name="T23" fmla="*/ 75 h 142"/>
                <a:gd name="T24" fmla="*/ 169 w 267"/>
                <a:gd name="T25" fmla="*/ 68 h 142"/>
                <a:gd name="T26" fmla="*/ 175 w 267"/>
                <a:gd name="T27" fmla="*/ 73 h 142"/>
                <a:gd name="T28" fmla="*/ 178 w 267"/>
                <a:gd name="T29" fmla="*/ 95 h 142"/>
                <a:gd name="T30" fmla="*/ 189 w 267"/>
                <a:gd name="T31" fmla="*/ 113 h 142"/>
                <a:gd name="T32" fmla="*/ 207 w 267"/>
                <a:gd name="T33" fmla="*/ 101 h 142"/>
                <a:gd name="T34" fmla="*/ 215 w 267"/>
                <a:gd name="T35" fmla="*/ 80 h 142"/>
                <a:gd name="T36" fmla="*/ 226 w 267"/>
                <a:gd name="T37" fmla="*/ 73 h 142"/>
                <a:gd name="T38" fmla="*/ 239 w 267"/>
                <a:gd name="T39" fmla="*/ 77 h 142"/>
                <a:gd name="T40" fmla="*/ 267 w 267"/>
                <a:gd name="T41" fmla="*/ 110 h 142"/>
                <a:gd name="T42" fmla="*/ 267 w 267"/>
                <a:gd name="T43" fmla="*/ 16 h 142"/>
                <a:gd name="T44" fmla="*/ 262 w 267"/>
                <a:gd name="T45" fmla="*/ 3 h 142"/>
                <a:gd name="T46" fmla="*/ 255 w 267"/>
                <a:gd name="T47" fmla="*/ 2 h 142"/>
                <a:gd name="T48" fmla="*/ 207 w 267"/>
                <a:gd name="T49" fmla="*/ 4 h 142"/>
                <a:gd name="T50" fmla="*/ 201 w 267"/>
                <a:gd name="T51" fmla="*/ 7 h 142"/>
                <a:gd name="T52" fmla="*/ 197 w 267"/>
                <a:gd name="T53" fmla="*/ 17 h 142"/>
                <a:gd name="T54" fmla="*/ 195 w 267"/>
                <a:gd name="T55" fmla="*/ 62 h 142"/>
                <a:gd name="T56" fmla="*/ 189 w 267"/>
                <a:gd name="T57" fmla="*/ 23 h 142"/>
                <a:gd name="T58" fmla="*/ 182 w 267"/>
                <a:gd name="T59" fmla="*/ 6 h 142"/>
                <a:gd name="T60" fmla="*/ 157 w 267"/>
                <a:gd name="T61" fmla="*/ 1 h 142"/>
                <a:gd name="T62" fmla="*/ 37 w 267"/>
                <a:gd name="T63" fmla="*/ 1 h 142"/>
                <a:gd name="T64" fmla="*/ 18 w 267"/>
                <a:gd name="T65" fmla="*/ 2 h 142"/>
                <a:gd name="T66" fmla="*/ 3 w 267"/>
                <a:gd name="T67" fmla="*/ 12 h 142"/>
                <a:gd name="T68" fmla="*/ 3 w 267"/>
                <a:gd name="T69" fmla="*/ 35 h 142"/>
                <a:gd name="T70" fmla="*/ 0 w 267"/>
                <a:gd name="T71" fmla="*/ 65 h 142"/>
                <a:gd name="T72" fmla="*/ 16 w 267"/>
                <a:gd name="T7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142">
                  <a:moveTo>
                    <a:pt x="16" y="64"/>
                  </a:moveTo>
                  <a:cubicBezTo>
                    <a:pt x="23" y="61"/>
                    <a:pt x="30" y="56"/>
                    <a:pt x="38" y="53"/>
                  </a:cubicBezTo>
                  <a:cubicBezTo>
                    <a:pt x="45" y="50"/>
                    <a:pt x="54" y="48"/>
                    <a:pt x="61" y="53"/>
                  </a:cubicBezTo>
                  <a:cubicBezTo>
                    <a:pt x="70" y="59"/>
                    <a:pt x="70" y="71"/>
                    <a:pt x="70" y="82"/>
                  </a:cubicBezTo>
                  <a:cubicBezTo>
                    <a:pt x="69" y="93"/>
                    <a:pt x="69" y="104"/>
                    <a:pt x="69" y="115"/>
                  </a:cubicBezTo>
                  <a:cubicBezTo>
                    <a:pt x="68" y="120"/>
                    <a:pt x="68" y="126"/>
                    <a:pt x="71" y="131"/>
                  </a:cubicBezTo>
                  <a:cubicBezTo>
                    <a:pt x="75" y="139"/>
                    <a:pt x="85" y="142"/>
                    <a:pt x="93" y="141"/>
                  </a:cubicBezTo>
                  <a:cubicBezTo>
                    <a:pt x="102" y="139"/>
                    <a:pt x="109" y="134"/>
                    <a:pt x="115" y="127"/>
                  </a:cubicBezTo>
                  <a:cubicBezTo>
                    <a:pt x="121" y="121"/>
                    <a:pt x="126" y="113"/>
                    <a:pt x="131" y="106"/>
                  </a:cubicBezTo>
                  <a:cubicBezTo>
                    <a:pt x="133" y="103"/>
                    <a:pt x="136" y="100"/>
                    <a:pt x="140" y="99"/>
                  </a:cubicBezTo>
                  <a:cubicBezTo>
                    <a:pt x="143" y="97"/>
                    <a:pt x="148" y="98"/>
                    <a:pt x="150" y="101"/>
                  </a:cubicBezTo>
                  <a:cubicBezTo>
                    <a:pt x="150" y="92"/>
                    <a:pt x="153" y="83"/>
                    <a:pt x="159" y="75"/>
                  </a:cubicBezTo>
                  <a:cubicBezTo>
                    <a:pt x="161" y="71"/>
                    <a:pt x="165" y="68"/>
                    <a:pt x="169" y="68"/>
                  </a:cubicBezTo>
                  <a:cubicBezTo>
                    <a:pt x="171" y="69"/>
                    <a:pt x="173" y="71"/>
                    <a:pt x="175" y="73"/>
                  </a:cubicBezTo>
                  <a:cubicBezTo>
                    <a:pt x="179" y="79"/>
                    <a:pt x="178" y="87"/>
                    <a:pt x="178" y="95"/>
                  </a:cubicBezTo>
                  <a:cubicBezTo>
                    <a:pt x="179" y="102"/>
                    <a:pt x="182" y="111"/>
                    <a:pt x="189" y="113"/>
                  </a:cubicBezTo>
                  <a:cubicBezTo>
                    <a:pt x="197" y="115"/>
                    <a:pt x="204" y="108"/>
                    <a:pt x="207" y="101"/>
                  </a:cubicBezTo>
                  <a:cubicBezTo>
                    <a:pt x="210" y="94"/>
                    <a:pt x="211" y="86"/>
                    <a:pt x="215" y="80"/>
                  </a:cubicBezTo>
                  <a:cubicBezTo>
                    <a:pt x="218" y="76"/>
                    <a:pt x="222" y="74"/>
                    <a:pt x="226" y="73"/>
                  </a:cubicBezTo>
                  <a:cubicBezTo>
                    <a:pt x="231" y="73"/>
                    <a:pt x="235" y="75"/>
                    <a:pt x="239" y="77"/>
                  </a:cubicBezTo>
                  <a:cubicBezTo>
                    <a:pt x="250" y="86"/>
                    <a:pt x="257" y="101"/>
                    <a:pt x="267" y="110"/>
                  </a:cubicBezTo>
                  <a:cubicBezTo>
                    <a:pt x="267" y="79"/>
                    <a:pt x="267" y="47"/>
                    <a:pt x="267" y="16"/>
                  </a:cubicBezTo>
                  <a:cubicBezTo>
                    <a:pt x="267" y="11"/>
                    <a:pt x="266" y="6"/>
                    <a:pt x="262" y="3"/>
                  </a:cubicBezTo>
                  <a:cubicBezTo>
                    <a:pt x="260" y="2"/>
                    <a:pt x="258" y="2"/>
                    <a:pt x="255" y="2"/>
                  </a:cubicBezTo>
                  <a:cubicBezTo>
                    <a:pt x="239" y="1"/>
                    <a:pt x="223" y="2"/>
                    <a:pt x="207" y="4"/>
                  </a:cubicBezTo>
                  <a:cubicBezTo>
                    <a:pt x="205" y="5"/>
                    <a:pt x="202" y="5"/>
                    <a:pt x="201" y="7"/>
                  </a:cubicBezTo>
                  <a:cubicBezTo>
                    <a:pt x="198" y="9"/>
                    <a:pt x="197" y="13"/>
                    <a:pt x="197" y="17"/>
                  </a:cubicBezTo>
                  <a:cubicBezTo>
                    <a:pt x="196" y="32"/>
                    <a:pt x="195" y="47"/>
                    <a:pt x="195" y="62"/>
                  </a:cubicBezTo>
                  <a:cubicBezTo>
                    <a:pt x="193" y="49"/>
                    <a:pt x="191" y="36"/>
                    <a:pt x="189" y="23"/>
                  </a:cubicBezTo>
                  <a:cubicBezTo>
                    <a:pt x="188" y="17"/>
                    <a:pt x="187" y="11"/>
                    <a:pt x="182" y="6"/>
                  </a:cubicBezTo>
                  <a:cubicBezTo>
                    <a:pt x="176" y="0"/>
                    <a:pt x="166" y="0"/>
                    <a:pt x="157" y="1"/>
                  </a:cubicBezTo>
                  <a:cubicBezTo>
                    <a:pt x="117" y="4"/>
                    <a:pt x="77" y="4"/>
                    <a:pt x="37" y="1"/>
                  </a:cubicBezTo>
                  <a:cubicBezTo>
                    <a:pt x="31" y="1"/>
                    <a:pt x="25" y="0"/>
                    <a:pt x="18" y="2"/>
                  </a:cubicBezTo>
                  <a:cubicBezTo>
                    <a:pt x="12" y="3"/>
                    <a:pt x="6" y="7"/>
                    <a:pt x="3" y="12"/>
                  </a:cubicBezTo>
                  <a:cubicBezTo>
                    <a:pt x="0" y="19"/>
                    <a:pt x="2" y="27"/>
                    <a:pt x="3" y="35"/>
                  </a:cubicBezTo>
                  <a:cubicBezTo>
                    <a:pt x="4" y="45"/>
                    <a:pt x="2" y="55"/>
                    <a:pt x="0" y="65"/>
                  </a:cubicBezTo>
                  <a:cubicBezTo>
                    <a:pt x="5" y="66"/>
                    <a:pt x="11" y="65"/>
                    <a:pt x="16" y="64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7" name="Freeform 712"/>
            <p:cNvSpPr/>
            <p:nvPr/>
          </p:nvSpPr>
          <p:spPr bwMode="auto">
            <a:xfrm>
              <a:off x="6369051" y="4818063"/>
              <a:ext cx="250825" cy="134938"/>
            </a:xfrm>
            <a:custGeom>
              <a:avLst/>
              <a:gdLst>
                <a:gd name="T0" fmla="*/ 244 w 273"/>
                <a:gd name="T1" fmla="*/ 29 h 147"/>
                <a:gd name="T2" fmla="*/ 231 w 273"/>
                <a:gd name="T3" fmla="*/ 25 h 147"/>
                <a:gd name="T4" fmla="*/ 220 w 273"/>
                <a:gd name="T5" fmla="*/ 32 h 147"/>
                <a:gd name="T6" fmla="*/ 212 w 273"/>
                <a:gd name="T7" fmla="*/ 53 h 147"/>
                <a:gd name="T8" fmla="*/ 194 w 273"/>
                <a:gd name="T9" fmla="*/ 65 h 147"/>
                <a:gd name="T10" fmla="*/ 183 w 273"/>
                <a:gd name="T11" fmla="*/ 47 h 147"/>
                <a:gd name="T12" fmla="*/ 180 w 273"/>
                <a:gd name="T13" fmla="*/ 25 h 147"/>
                <a:gd name="T14" fmla="*/ 174 w 273"/>
                <a:gd name="T15" fmla="*/ 20 h 147"/>
                <a:gd name="T16" fmla="*/ 164 w 273"/>
                <a:gd name="T17" fmla="*/ 27 h 147"/>
                <a:gd name="T18" fmla="*/ 155 w 273"/>
                <a:gd name="T19" fmla="*/ 53 h 147"/>
                <a:gd name="T20" fmla="*/ 145 w 273"/>
                <a:gd name="T21" fmla="*/ 51 h 147"/>
                <a:gd name="T22" fmla="*/ 136 w 273"/>
                <a:gd name="T23" fmla="*/ 58 h 147"/>
                <a:gd name="T24" fmla="*/ 120 w 273"/>
                <a:gd name="T25" fmla="*/ 79 h 147"/>
                <a:gd name="T26" fmla="*/ 98 w 273"/>
                <a:gd name="T27" fmla="*/ 93 h 147"/>
                <a:gd name="T28" fmla="*/ 76 w 273"/>
                <a:gd name="T29" fmla="*/ 83 h 147"/>
                <a:gd name="T30" fmla="*/ 74 w 273"/>
                <a:gd name="T31" fmla="*/ 67 h 147"/>
                <a:gd name="T32" fmla="*/ 75 w 273"/>
                <a:gd name="T33" fmla="*/ 34 h 147"/>
                <a:gd name="T34" fmla="*/ 66 w 273"/>
                <a:gd name="T35" fmla="*/ 5 h 147"/>
                <a:gd name="T36" fmla="*/ 43 w 273"/>
                <a:gd name="T37" fmla="*/ 5 h 147"/>
                <a:gd name="T38" fmla="*/ 21 w 273"/>
                <a:gd name="T39" fmla="*/ 16 h 147"/>
                <a:gd name="T40" fmla="*/ 5 w 273"/>
                <a:gd name="T41" fmla="*/ 17 h 147"/>
                <a:gd name="T42" fmla="*/ 5 w 273"/>
                <a:gd name="T43" fmla="*/ 23 h 147"/>
                <a:gd name="T44" fmla="*/ 4 w 273"/>
                <a:gd name="T45" fmla="*/ 113 h 147"/>
                <a:gd name="T46" fmla="*/ 9 w 273"/>
                <a:gd name="T47" fmla="*/ 134 h 147"/>
                <a:gd name="T48" fmla="*/ 38 w 273"/>
                <a:gd name="T49" fmla="*/ 145 h 147"/>
                <a:gd name="T50" fmla="*/ 168 w 273"/>
                <a:gd name="T51" fmla="*/ 140 h 147"/>
                <a:gd name="T52" fmla="*/ 273 w 273"/>
                <a:gd name="T53" fmla="*/ 137 h 147"/>
                <a:gd name="T54" fmla="*/ 272 w 273"/>
                <a:gd name="T55" fmla="*/ 62 h 147"/>
                <a:gd name="T56" fmla="*/ 244 w 273"/>
                <a:gd name="T57" fmla="*/ 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3" h="147">
                  <a:moveTo>
                    <a:pt x="244" y="29"/>
                  </a:moveTo>
                  <a:cubicBezTo>
                    <a:pt x="240" y="27"/>
                    <a:pt x="236" y="25"/>
                    <a:pt x="231" y="25"/>
                  </a:cubicBezTo>
                  <a:cubicBezTo>
                    <a:pt x="227" y="26"/>
                    <a:pt x="223" y="28"/>
                    <a:pt x="220" y="32"/>
                  </a:cubicBezTo>
                  <a:cubicBezTo>
                    <a:pt x="216" y="38"/>
                    <a:pt x="215" y="46"/>
                    <a:pt x="212" y="53"/>
                  </a:cubicBezTo>
                  <a:cubicBezTo>
                    <a:pt x="209" y="60"/>
                    <a:pt x="202" y="67"/>
                    <a:pt x="194" y="65"/>
                  </a:cubicBezTo>
                  <a:cubicBezTo>
                    <a:pt x="187" y="63"/>
                    <a:pt x="184" y="54"/>
                    <a:pt x="183" y="47"/>
                  </a:cubicBezTo>
                  <a:cubicBezTo>
                    <a:pt x="183" y="39"/>
                    <a:pt x="184" y="31"/>
                    <a:pt x="180" y="25"/>
                  </a:cubicBezTo>
                  <a:cubicBezTo>
                    <a:pt x="178" y="23"/>
                    <a:pt x="176" y="21"/>
                    <a:pt x="174" y="20"/>
                  </a:cubicBezTo>
                  <a:cubicBezTo>
                    <a:pt x="170" y="20"/>
                    <a:pt x="166" y="23"/>
                    <a:pt x="164" y="27"/>
                  </a:cubicBezTo>
                  <a:cubicBezTo>
                    <a:pt x="158" y="35"/>
                    <a:pt x="155" y="44"/>
                    <a:pt x="155" y="53"/>
                  </a:cubicBezTo>
                  <a:cubicBezTo>
                    <a:pt x="153" y="50"/>
                    <a:pt x="148" y="49"/>
                    <a:pt x="145" y="51"/>
                  </a:cubicBezTo>
                  <a:cubicBezTo>
                    <a:pt x="141" y="52"/>
                    <a:pt x="138" y="55"/>
                    <a:pt x="136" y="58"/>
                  </a:cubicBezTo>
                  <a:cubicBezTo>
                    <a:pt x="131" y="65"/>
                    <a:pt x="126" y="73"/>
                    <a:pt x="120" y="79"/>
                  </a:cubicBezTo>
                  <a:cubicBezTo>
                    <a:pt x="114" y="86"/>
                    <a:pt x="107" y="91"/>
                    <a:pt x="98" y="93"/>
                  </a:cubicBezTo>
                  <a:cubicBezTo>
                    <a:pt x="90" y="94"/>
                    <a:pt x="80" y="91"/>
                    <a:pt x="76" y="83"/>
                  </a:cubicBezTo>
                  <a:cubicBezTo>
                    <a:pt x="73" y="78"/>
                    <a:pt x="73" y="72"/>
                    <a:pt x="74" y="67"/>
                  </a:cubicBezTo>
                  <a:cubicBezTo>
                    <a:pt x="74" y="56"/>
                    <a:pt x="74" y="45"/>
                    <a:pt x="75" y="34"/>
                  </a:cubicBezTo>
                  <a:cubicBezTo>
                    <a:pt x="75" y="23"/>
                    <a:pt x="75" y="11"/>
                    <a:pt x="66" y="5"/>
                  </a:cubicBezTo>
                  <a:cubicBezTo>
                    <a:pt x="59" y="0"/>
                    <a:pt x="50" y="2"/>
                    <a:pt x="43" y="5"/>
                  </a:cubicBezTo>
                  <a:cubicBezTo>
                    <a:pt x="35" y="8"/>
                    <a:pt x="28" y="13"/>
                    <a:pt x="21" y="16"/>
                  </a:cubicBezTo>
                  <a:cubicBezTo>
                    <a:pt x="16" y="17"/>
                    <a:pt x="10" y="18"/>
                    <a:pt x="5" y="17"/>
                  </a:cubicBezTo>
                  <a:cubicBezTo>
                    <a:pt x="5" y="19"/>
                    <a:pt x="5" y="21"/>
                    <a:pt x="5" y="23"/>
                  </a:cubicBezTo>
                  <a:cubicBezTo>
                    <a:pt x="0" y="53"/>
                    <a:pt x="2" y="83"/>
                    <a:pt x="4" y="113"/>
                  </a:cubicBezTo>
                  <a:cubicBezTo>
                    <a:pt x="4" y="121"/>
                    <a:pt x="5" y="128"/>
                    <a:pt x="9" y="134"/>
                  </a:cubicBezTo>
                  <a:cubicBezTo>
                    <a:pt x="15" y="143"/>
                    <a:pt x="27" y="144"/>
                    <a:pt x="38" y="145"/>
                  </a:cubicBezTo>
                  <a:cubicBezTo>
                    <a:pt x="81" y="147"/>
                    <a:pt x="124" y="142"/>
                    <a:pt x="168" y="140"/>
                  </a:cubicBezTo>
                  <a:cubicBezTo>
                    <a:pt x="203" y="137"/>
                    <a:pt x="238" y="137"/>
                    <a:pt x="273" y="137"/>
                  </a:cubicBezTo>
                  <a:cubicBezTo>
                    <a:pt x="273" y="112"/>
                    <a:pt x="273" y="87"/>
                    <a:pt x="272" y="62"/>
                  </a:cubicBezTo>
                  <a:cubicBezTo>
                    <a:pt x="262" y="53"/>
                    <a:pt x="255" y="38"/>
                    <a:pt x="244" y="29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8" name="Rectangle 713"/>
            <p:cNvSpPr>
              <a:spLocks noChangeArrowheads="1"/>
            </p:cNvSpPr>
            <p:nvPr/>
          </p:nvSpPr>
          <p:spPr bwMode="auto">
            <a:xfrm>
              <a:off x="6373813" y="4922838"/>
              <a:ext cx="246063" cy="122238"/>
            </a:xfrm>
            <a:prstGeom prst="rect">
              <a:avLst/>
            </a:prstGeom>
            <a:solidFill>
              <a:srgbClr val="DF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59" name="Freeform 714"/>
          <p:cNvSpPr/>
          <p:nvPr/>
        </p:nvSpPr>
        <p:spPr bwMode="auto">
          <a:xfrm>
            <a:off x="10365298" y="3503942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3 w 1016"/>
              <a:gd name="T5" fmla="*/ 658 h 1016"/>
              <a:gd name="T6" fmla="*/ 508 w 1016"/>
              <a:gd name="T7" fmla="*/ 1016 h 1016"/>
              <a:gd name="T8" fmla="*/ 994 w 1016"/>
              <a:gd name="T9" fmla="*/ 658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60"/>
                  <a:pt x="8" y="610"/>
                  <a:pt x="23" y="658"/>
                </a:cubicBezTo>
                <a:cubicBezTo>
                  <a:pt x="87" y="865"/>
                  <a:pt x="280" y="1016"/>
                  <a:pt x="508" y="1016"/>
                </a:cubicBezTo>
                <a:cubicBezTo>
                  <a:pt x="737" y="1016"/>
                  <a:pt x="930" y="865"/>
                  <a:pt x="994" y="658"/>
                </a:cubicBezTo>
                <a:cubicBezTo>
                  <a:pt x="1009" y="610"/>
                  <a:pt x="1016" y="560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5CC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2" name="组合 3821"/>
          <p:cNvGrpSpPr/>
          <p:nvPr/>
        </p:nvGrpSpPr>
        <p:grpSpPr>
          <a:xfrm>
            <a:off x="10663141" y="3697446"/>
            <a:ext cx="521702" cy="918196"/>
            <a:chOff x="7424738" y="4733925"/>
            <a:chExt cx="436563" cy="768351"/>
          </a:xfrm>
        </p:grpSpPr>
        <p:sp>
          <p:nvSpPr>
            <p:cNvPr id="3560" name="Freeform 715"/>
            <p:cNvSpPr/>
            <p:nvPr/>
          </p:nvSpPr>
          <p:spPr bwMode="auto">
            <a:xfrm>
              <a:off x="7450138" y="4733925"/>
              <a:ext cx="122238" cy="231775"/>
            </a:xfrm>
            <a:custGeom>
              <a:avLst/>
              <a:gdLst>
                <a:gd name="T0" fmla="*/ 64 w 132"/>
                <a:gd name="T1" fmla="*/ 22 h 252"/>
                <a:gd name="T2" fmla="*/ 0 w 132"/>
                <a:gd name="T3" fmla="*/ 133 h 252"/>
                <a:gd name="T4" fmla="*/ 19 w 132"/>
                <a:gd name="T5" fmla="*/ 252 h 252"/>
                <a:gd name="T6" fmla="*/ 66 w 132"/>
                <a:gd name="T7" fmla="*/ 252 h 252"/>
                <a:gd name="T8" fmla="*/ 113 w 132"/>
                <a:gd name="T9" fmla="*/ 252 h 252"/>
                <a:gd name="T10" fmla="*/ 132 w 132"/>
                <a:gd name="T11" fmla="*/ 133 h 252"/>
                <a:gd name="T12" fmla="*/ 68 w 132"/>
                <a:gd name="T13" fmla="*/ 22 h 252"/>
                <a:gd name="T14" fmla="*/ 78 w 132"/>
                <a:gd name="T15" fmla="*/ 11 h 252"/>
                <a:gd name="T16" fmla="*/ 66 w 132"/>
                <a:gd name="T17" fmla="*/ 0 h 252"/>
                <a:gd name="T18" fmla="*/ 55 w 132"/>
                <a:gd name="T19" fmla="*/ 11 h 252"/>
                <a:gd name="T20" fmla="*/ 64 w 132"/>
                <a:gd name="T21" fmla="*/ 2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252">
                  <a:moveTo>
                    <a:pt x="64" y="22"/>
                  </a:moveTo>
                  <a:cubicBezTo>
                    <a:pt x="52" y="79"/>
                    <a:pt x="0" y="133"/>
                    <a:pt x="0" y="133"/>
                  </a:cubicBezTo>
                  <a:cubicBezTo>
                    <a:pt x="28" y="170"/>
                    <a:pt x="19" y="252"/>
                    <a:pt x="19" y="252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52"/>
                    <a:pt x="104" y="170"/>
                    <a:pt x="132" y="133"/>
                  </a:cubicBezTo>
                  <a:cubicBezTo>
                    <a:pt x="132" y="133"/>
                    <a:pt x="80" y="79"/>
                    <a:pt x="68" y="22"/>
                  </a:cubicBezTo>
                  <a:cubicBezTo>
                    <a:pt x="74" y="21"/>
                    <a:pt x="78" y="16"/>
                    <a:pt x="78" y="11"/>
                  </a:cubicBezTo>
                  <a:cubicBezTo>
                    <a:pt x="78" y="5"/>
                    <a:pt x="72" y="0"/>
                    <a:pt x="66" y="0"/>
                  </a:cubicBezTo>
                  <a:cubicBezTo>
                    <a:pt x="60" y="0"/>
                    <a:pt x="55" y="5"/>
                    <a:pt x="55" y="11"/>
                  </a:cubicBezTo>
                  <a:cubicBezTo>
                    <a:pt x="55" y="16"/>
                    <a:pt x="59" y="21"/>
                    <a:pt x="64" y="22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1" name="Freeform 716"/>
            <p:cNvSpPr/>
            <p:nvPr/>
          </p:nvSpPr>
          <p:spPr bwMode="auto">
            <a:xfrm>
              <a:off x="7451726" y="4965700"/>
              <a:ext cx="117475" cy="49213"/>
            </a:xfrm>
            <a:custGeom>
              <a:avLst/>
              <a:gdLst>
                <a:gd name="T0" fmla="*/ 113 w 128"/>
                <a:gd name="T1" fmla="*/ 0 h 53"/>
                <a:gd name="T2" fmla="*/ 15 w 128"/>
                <a:gd name="T3" fmla="*/ 0 h 53"/>
                <a:gd name="T4" fmla="*/ 0 w 128"/>
                <a:gd name="T5" fmla="*/ 15 h 53"/>
                <a:gd name="T6" fmla="*/ 0 w 128"/>
                <a:gd name="T7" fmla="*/ 53 h 53"/>
                <a:gd name="T8" fmla="*/ 128 w 128"/>
                <a:gd name="T9" fmla="*/ 53 h 53"/>
                <a:gd name="T10" fmla="*/ 128 w 128"/>
                <a:gd name="T11" fmla="*/ 15 h 53"/>
                <a:gd name="T12" fmla="*/ 113 w 12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3">
                  <a:moveTo>
                    <a:pt x="11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7"/>
                    <a:pt x="122" y="0"/>
                    <a:pt x="113" y="0"/>
                  </a:cubicBezTo>
                  <a:close/>
                </a:path>
              </a:pathLst>
            </a:custGeom>
            <a:solidFill>
              <a:srgbClr val="B3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2" name="Oval 717"/>
            <p:cNvSpPr>
              <a:spLocks noChangeArrowheads="1"/>
            </p:cNvSpPr>
            <p:nvPr/>
          </p:nvSpPr>
          <p:spPr bwMode="auto">
            <a:xfrm>
              <a:off x="7496176" y="4859338"/>
              <a:ext cx="30163" cy="31750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3" name="Freeform 718"/>
            <p:cNvSpPr/>
            <p:nvPr/>
          </p:nvSpPr>
          <p:spPr bwMode="auto">
            <a:xfrm>
              <a:off x="7726363" y="4938713"/>
              <a:ext cx="104775" cy="238125"/>
            </a:xfrm>
            <a:custGeom>
              <a:avLst/>
              <a:gdLst>
                <a:gd name="T0" fmla="*/ 89 w 114"/>
                <a:gd name="T1" fmla="*/ 0 h 260"/>
                <a:gd name="T2" fmla="*/ 26 w 114"/>
                <a:gd name="T3" fmla="*/ 0 h 260"/>
                <a:gd name="T4" fmla="*/ 0 w 114"/>
                <a:gd name="T5" fmla="*/ 260 h 260"/>
                <a:gd name="T6" fmla="*/ 114 w 114"/>
                <a:gd name="T7" fmla="*/ 260 h 260"/>
                <a:gd name="T8" fmla="*/ 89 w 114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60">
                  <a:moveTo>
                    <a:pt x="8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62"/>
                    <a:pt x="7" y="151"/>
                    <a:pt x="0" y="260"/>
                  </a:cubicBezTo>
                  <a:cubicBezTo>
                    <a:pt x="114" y="260"/>
                    <a:pt x="114" y="260"/>
                    <a:pt x="114" y="260"/>
                  </a:cubicBezTo>
                  <a:cubicBezTo>
                    <a:pt x="108" y="151"/>
                    <a:pt x="99" y="62"/>
                    <a:pt x="89" y="0"/>
                  </a:cubicBezTo>
                  <a:close/>
                </a:path>
              </a:pathLst>
            </a:custGeom>
            <a:solidFill>
              <a:srgbClr val="EB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4" name="Freeform 719"/>
            <p:cNvSpPr/>
            <p:nvPr/>
          </p:nvSpPr>
          <p:spPr bwMode="auto">
            <a:xfrm>
              <a:off x="7696201" y="4833938"/>
              <a:ext cx="165100" cy="141288"/>
            </a:xfrm>
            <a:custGeom>
              <a:avLst/>
              <a:gdLst>
                <a:gd name="T0" fmla="*/ 155 w 179"/>
                <a:gd name="T1" fmla="*/ 18 h 154"/>
                <a:gd name="T2" fmla="*/ 149 w 179"/>
                <a:gd name="T3" fmla="*/ 5 h 154"/>
                <a:gd name="T4" fmla="*/ 136 w 179"/>
                <a:gd name="T5" fmla="*/ 5 h 154"/>
                <a:gd name="T6" fmla="*/ 135 w 179"/>
                <a:gd name="T7" fmla="*/ 10 h 154"/>
                <a:gd name="T8" fmla="*/ 136 w 179"/>
                <a:gd name="T9" fmla="*/ 24 h 154"/>
                <a:gd name="T10" fmla="*/ 135 w 179"/>
                <a:gd name="T11" fmla="*/ 31 h 154"/>
                <a:gd name="T12" fmla="*/ 120 w 179"/>
                <a:gd name="T13" fmla="*/ 38 h 154"/>
                <a:gd name="T14" fmla="*/ 115 w 179"/>
                <a:gd name="T15" fmla="*/ 51 h 154"/>
                <a:gd name="T16" fmla="*/ 108 w 179"/>
                <a:gd name="T17" fmla="*/ 63 h 154"/>
                <a:gd name="T18" fmla="*/ 81 w 179"/>
                <a:gd name="T19" fmla="*/ 64 h 154"/>
                <a:gd name="T20" fmla="*/ 61 w 179"/>
                <a:gd name="T21" fmla="*/ 41 h 154"/>
                <a:gd name="T22" fmla="*/ 43 w 179"/>
                <a:gd name="T23" fmla="*/ 19 h 154"/>
                <a:gd name="T24" fmla="*/ 16 w 179"/>
                <a:gd name="T25" fmla="*/ 12 h 154"/>
                <a:gd name="T26" fmla="*/ 0 w 179"/>
                <a:gd name="T27" fmla="*/ 64 h 154"/>
                <a:gd name="T28" fmla="*/ 89 w 179"/>
                <a:gd name="T29" fmla="*/ 154 h 154"/>
                <a:gd name="T30" fmla="*/ 179 w 179"/>
                <a:gd name="T31" fmla="*/ 64 h 154"/>
                <a:gd name="T32" fmla="*/ 172 w 179"/>
                <a:gd name="T33" fmla="*/ 35 h 154"/>
                <a:gd name="T34" fmla="*/ 155 w 179"/>
                <a:gd name="T35" fmla="*/ 1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54">
                  <a:moveTo>
                    <a:pt x="155" y="18"/>
                  </a:moveTo>
                  <a:cubicBezTo>
                    <a:pt x="153" y="14"/>
                    <a:pt x="152" y="8"/>
                    <a:pt x="149" y="5"/>
                  </a:cubicBezTo>
                  <a:cubicBezTo>
                    <a:pt x="145" y="1"/>
                    <a:pt x="138" y="0"/>
                    <a:pt x="136" y="5"/>
                  </a:cubicBezTo>
                  <a:cubicBezTo>
                    <a:pt x="135" y="7"/>
                    <a:pt x="135" y="9"/>
                    <a:pt x="135" y="10"/>
                  </a:cubicBezTo>
                  <a:cubicBezTo>
                    <a:pt x="135" y="15"/>
                    <a:pt x="136" y="19"/>
                    <a:pt x="136" y="24"/>
                  </a:cubicBezTo>
                  <a:cubicBezTo>
                    <a:pt x="136" y="26"/>
                    <a:pt x="136" y="29"/>
                    <a:pt x="135" y="31"/>
                  </a:cubicBezTo>
                  <a:cubicBezTo>
                    <a:pt x="132" y="36"/>
                    <a:pt x="125" y="35"/>
                    <a:pt x="120" y="38"/>
                  </a:cubicBezTo>
                  <a:cubicBezTo>
                    <a:pt x="117" y="41"/>
                    <a:pt x="116" y="47"/>
                    <a:pt x="115" y="51"/>
                  </a:cubicBezTo>
                  <a:cubicBezTo>
                    <a:pt x="114" y="56"/>
                    <a:pt x="112" y="60"/>
                    <a:pt x="108" y="63"/>
                  </a:cubicBezTo>
                  <a:cubicBezTo>
                    <a:pt x="101" y="70"/>
                    <a:pt x="89" y="69"/>
                    <a:pt x="81" y="64"/>
                  </a:cubicBezTo>
                  <a:cubicBezTo>
                    <a:pt x="72" y="58"/>
                    <a:pt x="67" y="50"/>
                    <a:pt x="61" y="41"/>
                  </a:cubicBezTo>
                  <a:cubicBezTo>
                    <a:pt x="56" y="33"/>
                    <a:pt x="51" y="24"/>
                    <a:pt x="43" y="19"/>
                  </a:cubicBezTo>
                  <a:cubicBezTo>
                    <a:pt x="35" y="13"/>
                    <a:pt x="25" y="11"/>
                    <a:pt x="16" y="12"/>
                  </a:cubicBezTo>
                  <a:cubicBezTo>
                    <a:pt x="6" y="33"/>
                    <a:pt x="0" y="51"/>
                    <a:pt x="0" y="64"/>
                  </a:cubicBezTo>
                  <a:cubicBezTo>
                    <a:pt x="0" y="114"/>
                    <a:pt x="40" y="154"/>
                    <a:pt x="89" y="154"/>
                  </a:cubicBezTo>
                  <a:cubicBezTo>
                    <a:pt x="139" y="154"/>
                    <a:pt x="179" y="114"/>
                    <a:pt x="179" y="64"/>
                  </a:cubicBezTo>
                  <a:cubicBezTo>
                    <a:pt x="179" y="56"/>
                    <a:pt x="176" y="46"/>
                    <a:pt x="172" y="35"/>
                  </a:cubicBezTo>
                  <a:cubicBezTo>
                    <a:pt x="165" y="31"/>
                    <a:pt x="159" y="26"/>
                    <a:pt x="155" y="18"/>
                  </a:cubicBezTo>
                  <a:close/>
                </a:path>
              </a:pathLst>
            </a:custGeom>
            <a:solidFill>
              <a:srgbClr val="9B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5" name="Freeform 720"/>
            <p:cNvSpPr/>
            <p:nvPr/>
          </p:nvSpPr>
          <p:spPr bwMode="auto">
            <a:xfrm>
              <a:off x="7712076" y="4733925"/>
              <a:ext cx="142875" cy="165100"/>
            </a:xfrm>
            <a:custGeom>
              <a:avLst/>
              <a:gdLst>
                <a:gd name="T0" fmla="*/ 0 w 156"/>
                <a:gd name="T1" fmla="*/ 121 h 179"/>
                <a:gd name="T2" fmla="*/ 27 w 156"/>
                <a:gd name="T3" fmla="*/ 128 h 179"/>
                <a:gd name="T4" fmla="*/ 45 w 156"/>
                <a:gd name="T5" fmla="*/ 150 h 179"/>
                <a:gd name="T6" fmla="*/ 65 w 156"/>
                <a:gd name="T7" fmla="*/ 173 h 179"/>
                <a:gd name="T8" fmla="*/ 92 w 156"/>
                <a:gd name="T9" fmla="*/ 172 h 179"/>
                <a:gd name="T10" fmla="*/ 99 w 156"/>
                <a:gd name="T11" fmla="*/ 160 h 179"/>
                <a:gd name="T12" fmla="*/ 104 w 156"/>
                <a:gd name="T13" fmla="*/ 147 h 179"/>
                <a:gd name="T14" fmla="*/ 119 w 156"/>
                <a:gd name="T15" fmla="*/ 140 h 179"/>
                <a:gd name="T16" fmla="*/ 120 w 156"/>
                <a:gd name="T17" fmla="*/ 133 h 179"/>
                <a:gd name="T18" fmla="*/ 119 w 156"/>
                <a:gd name="T19" fmla="*/ 119 h 179"/>
                <a:gd name="T20" fmla="*/ 120 w 156"/>
                <a:gd name="T21" fmla="*/ 114 h 179"/>
                <a:gd name="T22" fmla="*/ 133 w 156"/>
                <a:gd name="T23" fmla="*/ 114 h 179"/>
                <a:gd name="T24" fmla="*/ 139 w 156"/>
                <a:gd name="T25" fmla="*/ 127 h 179"/>
                <a:gd name="T26" fmla="*/ 156 w 156"/>
                <a:gd name="T27" fmla="*/ 144 h 179"/>
                <a:gd name="T28" fmla="*/ 73 w 156"/>
                <a:gd name="T29" fmla="*/ 0 h 179"/>
                <a:gd name="T30" fmla="*/ 0 w 156"/>
                <a:gd name="T3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79">
                  <a:moveTo>
                    <a:pt x="0" y="121"/>
                  </a:moveTo>
                  <a:cubicBezTo>
                    <a:pt x="9" y="120"/>
                    <a:pt x="19" y="122"/>
                    <a:pt x="27" y="128"/>
                  </a:cubicBezTo>
                  <a:cubicBezTo>
                    <a:pt x="35" y="133"/>
                    <a:pt x="40" y="142"/>
                    <a:pt x="45" y="150"/>
                  </a:cubicBezTo>
                  <a:cubicBezTo>
                    <a:pt x="51" y="159"/>
                    <a:pt x="56" y="167"/>
                    <a:pt x="65" y="173"/>
                  </a:cubicBezTo>
                  <a:cubicBezTo>
                    <a:pt x="73" y="178"/>
                    <a:pt x="85" y="179"/>
                    <a:pt x="92" y="172"/>
                  </a:cubicBezTo>
                  <a:cubicBezTo>
                    <a:pt x="96" y="169"/>
                    <a:pt x="98" y="165"/>
                    <a:pt x="99" y="160"/>
                  </a:cubicBezTo>
                  <a:cubicBezTo>
                    <a:pt x="100" y="156"/>
                    <a:pt x="101" y="150"/>
                    <a:pt x="104" y="147"/>
                  </a:cubicBezTo>
                  <a:cubicBezTo>
                    <a:pt x="109" y="144"/>
                    <a:pt x="116" y="145"/>
                    <a:pt x="119" y="140"/>
                  </a:cubicBezTo>
                  <a:cubicBezTo>
                    <a:pt x="120" y="138"/>
                    <a:pt x="120" y="135"/>
                    <a:pt x="120" y="133"/>
                  </a:cubicBezTo>
                  <a:cubicBezTo>
                    <a:pt x="120" y="128"/>
                    <a:pt x="119" y="124"/>
                    <a:pt x="119" y="119"/>
                  </a:cubicBezTo>
                  <a:cubicBezTo>
                    <a:pt x="119" y="118"/>
                    <a:pt x="119" y="116"/>
                    <a:pt x="120" y="114"/>
                  </a:cubicBezTo>
                  <a:cubicBezTo>
                    <a:pt x="122" y="109"/>
                    <a:pt x="129" y="110"/>
                    <a:pt x="133" y="114"/>
                  </a:cubicBezTo>
                  <a:cubicBezTo>
                    <a:pt x="136" y="117"/>
                    <a:pt x="137" y="123"/>
                    <a:pt x="139" y="127"/>
                  </a:cubicBezTo>
                  <a:cubicBezTo>
                    <a:pt x="143" y="135"/>
                    <a:pt x="149" y="140"/>
                    <a:pt x="156" y="144"/>
                  </a:cubicBezTo>
                  <a:cubicBezTo>
                    <a:pt x="136" y="86"/>
                    <a:pt x="73" y="0"/>
                    <a:pt x="73" y="0"/>
                  </a:cubicBezTo>
                  <a:cubicBezTo>
                    <a:pt x="73" y="0"/>
                    <a:pt x="25" y="66"/>
                    <a:pt x="0" y="121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6" name="Freeform 721"/>
            <p:cNvSpPr/>
            <p:nvPr/>
          </p:nvSpPr>
          <p:spPr bwMode="auto">
            <a:xfrm>
              <a:off x="7424738" y="4983163"/>
              <a:ext cx="176213" cy="519113"/>
            </a:xfrm>
            <a:custGeom>
              <a:avLst/>
              <a:gdLst>
                <a:gd name="T0" fmla="*/ 170 w 191"/>
                <a:gd name="T1" fmla="*/ 13 h 565"/>
                <a:gd name="T2" fmla="*/ 159 w 191"/>
                <a:gd name="T3" fmla="*/ 0 h 565"/>
                <a:gd name="T4" fmla="*/ 29 w 191"/>
                <a:gd name="T5" fmla="*/ 0 h 565"/>
                <a:gd name="T6" fmla="*/ 19 w 191"/>
                <a:gd name="T7" fmla="*/ 13 h 565"/>
                <a:gd name="T8" fmla="*/ 0 w 191"/>
                <a:gd name="T9" fmla="*/ 509 h 565"/>
                <a:gd name="T10" fmla="*/ 190 w 191"/>
                <a:gd name="T11" fmla="*/ 565 h 565"/>
                <a:gd name="T12" fmla="*/ 170 w 191"/>
                <a:gd name="T13" fmla="*/ 1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65">
                  <a:moveTo>
                    <a:pt x="170" y="13"/>
                  </a:moveTo>
                  <a:cubicBezTo>
                    <a:pt x="171" y="6"/>
                    <a:pt x="166" y="0"/>
                    <a:pt x="159" y="0"/>
                  </a:cubicBezTo>
                  <a:cubicBezTo>
                    <a:pt x="116" y="0"/>
                    <a:pt x="72" y="0"/>
                    <a:pt x="29" y="0"/>
                  </a:cubicBezTo>
                  <a:cubicBezTo>
                    <a:pt x="22" y="0"/>
                    <a:pt x="17" y="6"/>
                    <a:pt x="19" y="13"/>
                  </a:cubicBezTo>
                  <a:cubicBezTo>
                    <a:pt x="56" y="178"/>
                    <a:pt x="9" y="344"/>
                    <a:pt x="0" y="509"/>
                  </a:cubicBezTo>
                  <a:cubicBezTo>
                    <a:pt x="57" y="540"/>
                    <a:pt x="122" y="559"/>
                    <a:pt x="190" y="565"/>
                  </a:cubicBezTo>
                  <a:cubicBezTo>
                    <a:pt x="191" y="381"/>
                    <a:pt x="128" y="197"/>
                    <a:pt x="170" y="13"/>
                  </a:cubicBezTo>
                  <a:close/>
                </a:path>
              </a:pathLst>
            </a:custGeom>
            <a:solidFill>
              <a:srgbClr val="72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7" name="Freeform 722"/>
            <p:cNvSpPr/>
            <p:nvPr/>
          </p:nvSpPr>
          <p:spPr bwMode="auto">
            <a:xfrm>
              <a:off x="7713663" y="5176838"/>
              <a:ext cx="128588" cy="320675"/>
            </a:xfrm>
            <a:custGeom>
              <a:avLst/>
              <a:gdLst>
                <a:gd name="T0" fmla="*/ 13 w 140"/>
                <a:gd name="T1" fmla="*/ 0 h 350"/>
                <a:gd name="T2" fmla="*/ 0 w 140"/>
                <a:gd name="T3" fmla="*/ 350 h 350"/>
                <a:gd name="T4" fmla="*/ 140 w 140"/>
                <a:gd name="T5" fmla="*/ 308 h 350"/>
                <a:gd name="T6" fmla="*/ 127 w 140"/>
                <a:gd name="T7" fmla="*/ 0 h 350"/>
                <a:gd name="T8" fmla="*/ 13 w 140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0">
                  <a:moveTo>
                    <a:pt x="13" y="0"/>
                  </a:moveTo>
                  <a:cubicBezTo>
                    <a:pt x="7" y="102"/>
                    <a:pt x="3" y="221"/>
                    <a:pt x="0" y="350"/>
                  </a:cubicBezTo>
                  <a:cubicBezTo>
                    <a:pt x="49" y="343"/>
                    <a:pt x="96" y="328"/>
                    <a:pt x="140" y="308"/>
                  </a:cubicBezTo>
                  <a:cubicBezTo>
                    <a:pt x="137" y="195"/>
                    <a:pt x="133" y="9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68" name="Freeform 723"/>
          <p:cNvSpPr/>
          <p:nvPr/>
        </p:nvSpPr>
        <p:spPr bwMode="auto">
          <a:xfrm>
            <a:off x="9013605" y="5473126"/>
            <a:ext cx="1054785" cy="377523"/>
          </a:xfrm>
          <a:custGeom>
            <a:avLst/>
            <a:gdLst>
              <a:gd name="T0" fmla="*/ 0 w 962"/>
              <a:gd name="T1" fmla="*/ 0 h 344"/>
              <a:gd name="T2" fmla="*/ 481 w 962"/>
              <a:gd name="T3" fmla="*/ 344 h 344"/>
              <a:gd name="T4" fmla="*/ 962 w 962"/>
              <a:gd name="T5" fmla="*/ 0 h 344"/>
              <a:gd name="T6" fmla="*/ 0 w 962"/>
              <a:gd name="T7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" h="344">
                <a:moveTo>
                  <a:pt x="0" y="0"/>
                </a:moveTo>
                <a:cubicBezTo>
                  <a:pt x="69" y="200"/>
                  <a:pt x="258" y="344"/>
                  <a:pt x="481" y="344"/>
                </a:cubicBezTo>
                <a:cubicBezTo>
                  <a:pt x="705" y="344"/>
                  <a:pt x="894" y="200"/>
                  <a:pt x="9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69" name="Freeform 724"/>
          <p:cNvSpPr/>
          <p:nvPr/>
        </p:nvSpPr>
        <p:spPr bwMode="auto">
          <a:xfrm>
            <a:off x="8983252" y="4735157"/>
            <a:ext cx="1115492" cy="737971"/>
          </a:xfrm>
          <a:custGeom>
            <a:avLst/>
            <a:gdLst>
              <a:gd name="T0" fmla="*/ 1016 w 1016"/>
              <a:gd name="T1" fmla="*/ 508 h 672"/>
              <a:gd name="T2" fmla="*/ 508 w 1016"/>
              <a:gd name="T3" fmla="*/ 0 h 672"/>
              <a:gd name="T4" fmla="*/ 0 w 1016"/>
              <a:gd name="T5" fmla="*/ 508 h 672"/>
              <a:gd name="T6" fmla="*/ 27 w 1016"/>
              <a:gd name="T7" fmla="*/ 672 h 672"/>
              <a:gd name="T8" fmla="*/ 989 w 1016"/>
              <a:gd name="T9" fmla="*/ 672 h 672"/>
              <a:gd name="T10" fmla="*/ 1016 w 1016"/>
              <a:gd name="T11" fmla="*/ 50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672">
                <a:moveTo>
                  <a:pt x="1016" y="508"/>
                </a:moveTo>
                <a:cubicBezTo>
                  <a:pt x="1016" y="228"/>
                  <a:pt x="789" y="0"/>
                  <a:pt x="508" y="0"/>
                </a:cubicBezTo>
                <a:cubicBezTo>
                  <a:pt x="228" y="0"/>
                  <a:pt x="0" y="228"/>
                  <a:pt x="0" y="508"/>
                </a:cubicBezTo>
                <a:cubicBezTo>
                  <a:pt x="0" y="566"/>
                  <a:pt x="10" y="621"/>
                  <a:pt x="27" y="672"/>
                </a:cubicBezTo>
                <a:cubicBezTo>
                  <a:pt x="989" y="672"/>
                  <a:pt x="989" y="672"/>
                  <a:pt x="989" y="672"/>
                </a:cubicBezTo>
                <a:cubicBezTo>
                  <a:pt x="1007" y="621"/>
                  <a:pt x="1016" y="566"/>
                  <a:pt x="1016" y="508"/>
                </a:cubicBezTo>
                <a:close/>
              </a:path>
            </a:pathLst>
          </a:custGeom>
          <a:solidFill>
            <a:srgbClr val="61C6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8" name="组合 3827"/>
          <p:cNvGrpSpPr/>
          <p:nvPr/>
        </p:nvGrpSpPr>
        <p:grpSpPr>
          <a:xfrm>
            <a:off x="9152093" y="4977985"/>
            <a:ext cx="724692" cy="629836"/>
            <a:chOff x="6281738" y="5805488"/>
            <a:chExt cx="606426" cy="527050"/>
          </a:xfrm>
        </p:grpSpPr>
        <p:sp>
          <p:nvSpPr>
            <p:cNvPr id="3570" name="Freeform 725"/>
            <p:cNvSpPr/>
            <p:nvPr/>
          </p:nvSpPr>
          <p:spPr bwMode="auto">
            <a:xfrm>
              <a:off x="6629401" y="6275388"/>
              <a:ext cx="236538" cy="57150"/>
            </a:xfrm>
            <a:custGeom>
              <a:avLst/>
              <a:gdLst>
                <a:gd name="T0" fmla="*/ 92 w 257"/>
                <a:gd name="T1" fmla="*/ 63 h 63"/>
                <a:gd name="T2" fmla="*/ 198 w 257"/>
                <a:gd name="T3" fmla="*/ 60 h 63"/>
                <a:gd name="T4" fmla="*/ 205 w 257"/>
                <a:gd name="T5" fmla="*/ 59 h 63"/>
                <a:gd name="T6" fmla="*/ 210 w 257"/>
                <a:gd name="T7" fmla="*/ 54 h 63"/>
                <a:gd name="T8" fmla="*/ 251 w 257"/>
                <a:gd name="T9" fmla="*/ 35 h 63"/>
                <a:gd name="T10" fmla="*/ 236 w 257"/>
                <a:gd name="T11" fmla="*/ 7 h 63"/>
                <a:gd name="T12" fmla="*/ 200 w 257"/>
                <a:gd name="T13" fmla="*/ 7 h 63"/>
                <a:gd name="T14" fmla="*/ 161 w 257"/>
                <a:gd name="T15" fmla="*/ 0 h 63"/>
                <a:gd name="T16" fmla="*/ 190 w 257"/>
                <a:gd name="T17" fmla="*/ 12 h 63"/>
                <a:gd name="T18" fmla="*/ 190 w 257"/>
                <a:gd name="T19" fmla="*/ 23 h 63"/>
                <a:gd name="T20" fmla="*/ 17 w 257"/>
                <a:gd name="T21" fmla="*/ 35 h 63"/>
                <a:gd name="T22" fmla="*/ 6 w 257"/>
                <a:gd name="T23" fmla="*/ 38 h 63"/>
                <a:gd name="T24" fmla="*/ 2 w 257"/>
                <a:gd name="T25" fmla="*/ 48 h 63"/>
                <a:gd name="T26" fmla="*/ 15 w 257"/>
                <a:gd name="T27" fmla="*/ 52 h 63"/>
                <a:gd name="T28" fmla="*/ 78 w 257"/>
                <a:gd name="T29" fmla="*/ 63 h 63"/>
                <a:gd name="T30" fmla="*/ 92 w 257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3">
                  <a:moveTo>
                    <a:pt x="92" y="63"/>
                  </a:moveTo>
                  <a:cubicBezTo>
                    <a:pt x="128" y="62"/>
                    <a:pt x="163" y="61"/>
                    <a:pt x="198" y="60"/>
                  </a:cubicBezTo>
                  <a:cubicBezTo>
                    <a:pt x="200" y="60"/>
                    <a:pt x="202" y="60"/>
                    <a:pt x="205" y="59"/>
                  </a:cubicBezTo>
                  <a:cubicBezTo>
                    <a:pt x="207" y="58"/>
                    <a:pt x="208" y="55"/>
                    <a:pt x="210" y="54"/>
                  </a:cubicBezTo>
                  <a:cubicBezTo>
                    <a:pt x="221" y="43"/>
                    <a:pt x="244" y="48"/>
                    <a:pt x="251" y="35"/>
                  </a:cubicBezTo>
                  <a:cubicBezTo>
                    <a:pt x="257" y="24"/>
                    <a:pt x="247" y="11"/>
                    <a:pt x="236" y="7"/>
                  </a:cubicBezTo>
                  <a:cubicBezTo>
                    <a:pt x="224" y="4"/>
                    <a:pt x="212" y="6"/>
                    <a:pt x="200" y="7"/>
                  </a:cubicBezTo>
                  <a:cubicBezTo>
                    <a:pt x="186" y="7"/>
                    <a:pt x="173" y="5"/>
                    <a:pt x="161" y="0"/>
                  </a:cubicBezTo>
                  <a:cubicBezTo>
                    <a:pt x="171" y="3"/>
                    <a:pt x="181" y="7"/>
                    <a:pt x="190" y="12"/>
                  </a:cubicBezTo>
                  <a:cubicBezTo>
                    <a:pt x="190" y="16"/>
                    <a:pt x="190" y="20"/>
                    <a:pt x="190" y="23"/>
                  </a:cubicBezTo>
                  <a:cubicBezTo>
                    <a:pt x="133" y="27"/>
                    <a:pt x="75" y="31"/>
                    <a:pt x="17" y="35"/>
                  </a:cubicBezTo>
                  <a:cubicBezTo>
                    <a:pt x="13" y="35"/>
                    <a:pt x="9" y="35"/>
                    <a:pt x="6" y="38"/>
                  </a:cubicBezTo>
                  <a:cubicBezTo>
                    <a:pt x="2" y="40"/>
                    <a:pt x="0" y="45"/>
                    <a:pt x="2" y="48"/>
                  </a:cubicBezTo>
                  <a:cubicBezTo>
                    <a:pt x="5" y="52"/>
                    <a:pt x="11" y="52"/>
                    <a:pt x="15" y="52"/>
                  </a:cubicBezTo>
                  <a:cubicBezTo>
                    <a:pt x="37" y="50"/>
                    <a:pt x="57" y="61"/>
                    <a:pt x="78" y="63"/>
                  </a:cubicBezTo>
                  <a:cubicBezTo>
                    <a:pt x="83" y="63"/>
                    <a:pt x="88" y="63"/>
                    <a:pt x="92" y="6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1" name="Freeform 726"/>
            <p:cNvSpPr/>
            <p:nvPr/>
          </p:nvSpPr>
          <p:spPr bwMode="auto">
            <a:xfrm>
              <a:off x="6429376" y="5818188"/>
              <a:ext cx="431800" cy="477838"/>
            </a:xfrm>
            <a:custGeom>
              <a:avLst/>
              <a:gdLst>
                <a:gd name="T0" fmla="*/ 460 w 470"/>
                <a:gd name="T1" fmla="*/ 0 h 521"/>
                <a:gd name="T2" fmla="*/ 452 w 470"/>
                <a:gd name="T3" fmla="*/ 58 h 521"/>
                <a:gd name="T4" fmla="*/ 440 w 470"/>
                <a:gd name="T5" fmla="*/ 94 h 521"/>
                <a:gd name="T6" fmla="*/ 431 w 470"/>
                <a:gd name="T7" fmla="*/ 106 h 521"/>
                <a:gd name="T8" fmla="*/ 431 w 470"/>
                <a:gd name="T9" fmla="*/ 119 h 521"/>
                <a:gd name="T10" fmla="*/ 421 w 470"/>
                <a:gd name="T11" fmla="*/ 170 h 521"/>
                <a:gd name="T12" fmla="*/ 415 w 470"/>
                <a:gd name="T13" fmla="*/ 175 h 521"/>
                <a:gd name="T14" fmla="*/ 385 w 470"/>
                <a:gd name="T15" fmla="*/ 169 h 521"/>
                <a:gd name="T16" fmla="*/ 383 w 470"/>
                <a:gd name="T17" fmla="*/ 174 h 521"/>
                <a:gd name="T18" fmla="*/ 388 w 470"/>
                <a:gd name="T19" fmla="*/ 222 h 521"/>
                <a:gd name="T20" fmla="*/ 398 w 470"/>
                <a:gd name="T21" fmla="*/ 257 h 521"/>
                <a:gd name="T22" fmla="*/ 377 w 470"/>
                <a:gd name="T23" fmla="*/ 281 h 521"/>
                <a:gd name="T24" fmla="*/ 359 w 470"/>
                <a:gd name="T25" fmla="*/ 272 h 521"/>
                <a:gd name="T26" fmla="*/ 331 w 470"/>
                <a:gd name="T27" fmla="*/ 298 h 521"/>
                <a:gd name="T28" fmla="*/ 343 w 470"/>
                <a:gd name="T29" fmla="*/ 342 h 521"/>
                <a:gd name="T30" fmla="*/ 344 w 470"/>
                <a:gd name="T31" fmla="*/ 413 h 521"/>
                <a:gd name="T32" fmla="*/ 331 w 470"/>
                <a:gd name="T33" fmla="*/ 433 h 521"/>
                <a:gd name="T34" fmla="*/ 296 w 470"/>
                <a:gd name="T35" fmla="*/ 426 h 521"/>
                <a:gd name="T36" fmla="*/ 285 w 470"/>
                <a:gd name="T37" fmla="*/ 387 h 521"/>
                <a:gd name="T38" fmla="*/ 285 w 470"/>
                <a:gd name="T39" fmla="*/ 345 h 521"/>
                <a:gd name="T40" fmla="*/ 265 w 470"/>
                <a:gd name="T41" fmla="*/ 255 h 521"/>
                <a:gd name="T42" fmla="*/ 262 w 470"/>
                <a:gd name="T43" fmla="*/ 227 h 521"/>
                <a:gd name="T44" fmla="*/ 249 w 470"/>
                <a:gd name="T45" fmla="*/ 223 h 521"/>
                <a:gd name="T46" fmla="*/ 227 w 470"/>
                <a:gd name="T47" fmla="*/ 186 h 521"/>
                <a:gd name="T48" fmla="*/ 228 w 470"/>
                <a:gd name="T49" fmla="*/ 139 h 521"/>
                <a:gd name="T50" fmla="*/ 213 w 470"/>
                <a:gd name="T51" fmla="*/ 118 h 521"/>
                <a:gd name="T52" fmla="*/ 180 w 470"/>
                <a:gd name="T53" fmla="*/ 150 h 521"/>
                <a:gd name="T54" fmla="*/ 145 w 470"/>
                <a:gd name="T55" fmla="*/ 138 h 521"/>
                <a:gd name="T56" fmla="*/ 137 w 470"/>
                <a:gd name="T57" fmla="*/ 96 h 521"/>
                <a:gd name="T58" fmla="*/ 132 w 470"/>
                <a:gd name="T59" fmla="*/ 23 h 521"/>
                <a:gd name="T60" fmla="*/ 117 w 470"/>
                <a:gd name="T61" fmla="*/ 0 h 521"/>
                <a:gd name="T62" fmla="*/ 0 w 470"/>
                <a:gd name="T63" fmla="*/ 0 h 521"/>
                <a:gd name="T64" fmla="*/ 0 w 470"/>
                <a:gd name="T65" fmla="*/ 296 h 521"/>
                <a:gd name="T66" fmla="*/ 177 w 470"/>
                <a:gd name="T67" fmla="*/ 205 h 521"/>
                <a:gd name="T68" fmla="*/ 47 w 470"/>
                <a:gd name="T69" fmla="*/ 515 h 521"/>
                <a:gd name="T70" fmla="*/ 235 w 470"/>
                <a:gd name="T71" fmla="*/ 521 h 521"/>
                <a:gd name="T72" fmla="*/ 458 w 470"/>
                <a:gd name="T73" fmla="*/ 509 h 521"/>
                <a:gd name="T74" fmla="*/ 470 w 470"/>
                <a:gd name="T75" fmla="*/ 489 h 521"/>
                <a:gd name="T76" fmla="*/ 470 w 470"/>
                <a:gd name="T77" fmla="*/ 0 h 521"/>
                <a:gd name="T78" fmla="*/ 460 w 470"/>
                <a:gd name="T7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0" h="521">
                  <a:moveTo>
                    <a:pt x="460" y="0"/>
                  </a:moveTo>
                  <a:cubicBezTo>
                    <a:pt x="457" y="19"/>
                    <a:pt x="455" y="38"/>
                    <a:pt x="452" y="58"/>
                  </a:cubicBezTo>
                  <a:cubicBezTo>
                    <a:pt x="450" y="71"/>
                    <a:pt x="448" y="85"/>
                    <a:pt x="440" y="94"/>
                  </a:cubicBezTo>
                  <a:cubicBezTo>
                    <a:pt x="437" y="98"/>
                    <a:pt x="432" y="101"/>
                    <a:pt x="431" y="106"/>
                  </a:cubicBezTo>
                  <a:cubicBezTo>
                    <a:pt x="429" y="110"/>
                    <a:pt x="430" y="115"/>
                    <a:pt x="431" y="119"/>
                  </a:cubicBezTo>
                  <a:cubicBezTo>
                    <a:pt x="434" y="136"/>
                    <a:pt x="430" y="155"/>
                    <a:pt x="421" y="170"/>
                  </a:cubicBezTo>
                  <a:cubicBezTo>
                    <a:pt x="420" y="172"/>
                    <a:pt x="418" y="174"/>
                    <a:pt x="415" y="175"/>
                  </a:cubicBezTo>
                  <a:cubicBezTo>
                    <a:pt x="405" y="180"/>
                    <a:pt x="392" y="159"/>
                    <a:pt x="385" y="169"/>
                  </a:cubicBezTo>
                  <a:cubicBezTo>
                    <a:pt x="384" y="170"/>
                    <a:pt x="383" y="172"/>
                    <a:pt x="383" y="174"/>
                  </a:cubicBezTo>
                  <a:cubicBezTo>
                    <a:pt x="381" y="190"/>
                    <a:pt x="382" y="207"/>
                    <a:pt x="388" y="222"/>
                  </a:cubicBezTo>
                  <a:cubicBezTo>
                    <a:pt x="392" y="234"/>
                    <a:pt x="398" y="245"/>
                    <a:pt x="398" y="257"/>
                  </a:cubicBezTo>
                  <a:cubicBezTo>
                    <a:pt x="398" y="270"/>
                    <a:pt x="389" y="284"/>
                    <a:pt x="377" y="281"/>
                  </a:cubicBezTo>
                  <a:cubicBezTo>
                    <a:pt x="370" y="280"/>
                    <a:pt x="365" y="274"/>
                    <a:pt x="359" y="272"/>
                  </a:cubicBezTo>
                  <a:cubicBezTo>
                    <a:pt x="345" y="267"/>
                    <a:pt x="332" y="283"/>
                    <a:pt x="331" y="298"/>
                  </a:cubicBezTo>
                  <a:cubicBezTo>
                    <a:pt x="331" y="313"/>
                    <a:pt x="338" y="327"/>
                    <a:pt x="343" y="342"/>
                  </a:cubicBezTo>
                  <a:cubicBezTo>
                    <a:pt x="350" y="364"/>
                    <a:pt x="350" y="390"/>
                    <a:pt x="344" y="413"/>
                  </a:cubicBezTo>
                  <a:cubicBezTo>
                    <a:pt x="341" y="421"/>
                    <a:pt x="338" y="429"/>
                    <a:pt x="331" y="433"/>
                  </a:cubicBezTo>
                  <a:cubicBezTo>
                    <a:pt x="320" y="441"/>
                    <a:pt x="304" y="436"/>
                    <a:pt x="296" y="426"/>
                  </a:cubicBezTo>
                  <a:cubicBezTo>
                    <a:pt x="287" y="415"/>
                    <a:pt x="285" y="400"/>
                    <a:pt x="285" y="387"/>
                  </a:cubicBezTo>
                  <a:cubicBezTo>
                    <a:pt x="285" y="373"/>
                    <a:pt x="286" y="359"/>
                    <a:pt x="285" y="345"/>
                  </a:cubicBezTo>
                  <a:cubicBezTo>
                    <a:pt x="281" y="314"/>
                    <a:pt x="259" y="286"/>
                    <a:pt x="265" y="255"/>
                  </a:cubicBezTo>
                  <a:cubicBezTo>
                    <a:pt x="266" y="246"/>
                    <a:pt x="270" y="233"/>
                    <a:pt x="262" y="227"/>
                  </a:cubicBezTo>
                  <a:cubicBezTo>
                    <a:pt x="258" y="224"/>
                    <a:pt x="253" y="224"/>
                    <a:pt x="249" y="223"/>
                  </a:cubicBezTo>
                  <a:cubicBezTo>
                    <a:pt x="234" y="219"/>
                    <a:pt x="227" y="201"/>
                    <a:pt x="227" y="186"/>
                  </a:cubicBezTo>
                  <a:cubicBezTo>
                    <a:pt x="226" y="170"/>
                    <a:pt x="230" y="154"/>
                    <a:pt x="228" y="139"/>
                  </a:cubicBezTo>
                  <a:cubicBezTo>
                    <a:pt x="226" y="130"/>
                    <a:pt x="221" y="119"/>
                    <a:pt x="213" y="118"/>
                  </a:cubicBezTo>
                  <a:cubicBezTo>
                    <a:pt x="197" y="116"/>
                    <a:pt x="193" y="141"/>
                    <a:pt x="180" y="150"/>
                  </a:cubicBezTo>
                  <a:cubicBezTo>
                    <a:pt x="168" y="157"/>
                    <a:pt x="152" y="150"/>
                    <a:pt x="145" y="138"/>
                  </a:cubicBezTo>
                  <a:cubicBezTo>
                    <a:pt x="137" y="126"/>
                    <a:pt x="137" y="111"/>
                    <a:pt x="137" y="96"/>
                  </a:cubicBezTo>
                  <a:cubicBezTo>
                    <a:pt x="138" y="72"/>
                    <a:pt x="140" y="46"/>
                    <a:pt x="132" y="23"/>
                  </a:cubicBezTo>
                  <a:cubicBezTo>
                    <a:pt x="129" y="15"/>
                    <a:pt x="124" y="6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7" y="205"/>
                    <a:pt x="224" y="336"/>
                    <a:pt x="47" y="515"/>
                  </a:cubicBezTo>
                  <a:cubicBezTo>
                    <a:pt x="86" y="519"/>
                    <a:pt x="156" y="521"/>
                    <a:pt x="235" y="521"/>
                  </a:cubicBezTo>
                  <a:cubicBezTo>
                    <a:pt x="352" y="521"/>
                    <a:pt x="449" y="516"/>
                    <a:pt x="458" y="509"/>
                  </a:cubicBezTo>
                  <a:cubicBezTo>
                    <a:pt x="465" y="505"/>
                    <a:pt x="470" y="498"/>
                    <a:pt x="470" y="489"/>
                  </a:cubicBezTo>
                  <a:cubicBezTo>
                    <a:pt x="470" y="0"/>
                    <a:pt x="470" y="0"/>
                    <a:pt x="470" y="0"/>
                  </a:cubicBezTo>
                  <a:lnTo>
                    <a:pt x="46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2" name="Freeform 727"/>
            <p:cNvSpPr/>
            <p:nvPr/>
          </p:nvSpPr>
          <p:spPr bwMode="auto">
            <a:xfrm>
              <a:off x="6429376" y="6005513"/>
              <a:ext cx="206375" cy="285750"/>
            </a:xfrm>
            <a:custGeom>
              <a:avLst/>
              <a:gdLst>
                <a:gd name="T0" fmla="*/ 177 w 224"/>
                <a:gd name="T1" fmla="*/ 0 h 310"/>
                <a:gd name="T2" fmla="*/ 0 w 224"/>
                <a:gd name="T3" fmla="*/ 91 h 310"/>
                <a:gd name="T4" fmla="*/ 0 w 224"/>
                <a:gd name="T5" fmla="*/ 284 h 310"/>
                <a:gd name="T6" fmla="*/ 13 w 224"/>
                <a:gd name="T7" fmla="*/ 304 h 310"/>
                <a:gd name="T8" fmla="*/ 47 w 224"/>
                <a:gd name="T9" fmla="*/ 310 h 310"/>
                <a:gd name="T10" fmla="*/ 177 w 224"/>
                <a:gd name="T1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310">
                  <a:moveTo>
                    <a:pt x="177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6" y="300"/>
                    <a:pt x="13" y="304"/>
                  </a:cubicBezTo>
                  <a:cubicBezTo>
                    <a:pt x="16" y="306"/>
                    <a:pt x="28" y="308"/>
                    <a:pt x="47" y="310"/>
                  </a:cubicBezTo>
                  <a:cubicBezTo>
                    <a:pt x="224" y="131"/>
                    <a:pt x="177" y="0"/>
                    <a:pt x="177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3" name="Freeform 728"/>
            <p:cNvSpPr/>
            <p:nvPr/>
          </p:nvSpPr>
          <p:spPr bwMode="auto">
            <a:xfrm>
              <a:off x="6403976" y="5872163"/>
              <a:ext cx="25400" cy="17463"/>
            </a:xfrm>
            <a:custGeom>
              <a:avLst/>
              <a:gdLst>
                <a:gd name="T0" fmla="*/ 7 w 28"/>
                <a:gd name="T1" fmla="*/ 0 h 19"/>
                <a:gd name="T2" fmla="*/ 0 w 28"/>
                <a:gd name="T3" fmla="*/ 7 h 19"/>
                <a:gd name="T4" fmla="*/ 0 w 28"/>
                <a:gd name="T5" fmla="*/ 13 h 19"/>
                <a:gd name="T6" fmla="*/ 7 w 28"/>
                <a:gd name="T7" fmla="*/ 19 h 19"/>
                <a:gd name="T8" fmla="*/ 28 w 28"/>
                <a:gd name="T9" fmla="*/ 19 h 19"/>
                <a:gd name="T10" fmla="*/ 28 w 28"/>
                <a:gd name="T11" fmla="*/ 0 h 19"/>
                <a:gd name="T12" fmla="*/ 7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3" y="19"/>
                    <a:pt x="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4" name="Freeform 729"/>
            <p:cNvSpPr/>
            <p:nvPr/>
          </p:nvSpPr>
          <p:spPr bwMode="auto">
            <a:xfrm>
              <a:off x="6861176" y="5872163"/>
              <a:ext cx="26988" cy="17463"/>
            </a:xfrm>
            <a:custGeom>
              <a:avLst/>
              <a:gdLst>
                <a:gd name="T0" fmla="*/ 22 w 28"/>
                <a:gd name="T1" fmla="*/ 19 h 19"/>
                <a:gd name="T2" fmla="*/ 28 w 28"/>
                <a:gd name="T3" fmla="*/ 13 h 19"/>
                <a:gd name="T4" fmla="*/ 28 w 28"/>
                <a:gd name="T5" fmla="*/ 7 h 19"/>
                <a:gd name="T6" fmla="*/ 22 w 28"/>
                <a:gd name="T7" fmla="*/ 0 h 19"/>
                <a:gd name="T8" fmla="*/ 0 w 28"/>
                <a:gd name="T9" fmla="*/ 0 h 19"/>
                <a:gd name="T10" fmla="*/ 0 w 28"/>
                <a:gd name="T11" fmla="*/ 19 h 19"/>
                <a:gd name="T12" fmla="*/ 22 w 2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5" y="19"/>
                    <a:pt x="28" y="16"/>
                    <a:pt x="28" y="1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3"/>
                    <a:pt x="25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5" name="Freeform 730"/>
            <p:cNvSpPr/>
            <p:nvPr/>
          </p:nvSpPr>
          <p:spPr bwMode="auto">
            <a:xfrm>
              <a:off x="6537326" y="5818188"/>
              <a:ext cx="315913" cy="404813"/>
            </a:xfrm>
            <a:custGeom>
              <a:avLst/>
              <a:gdLst>
                <a:gd name="T0" fmla="*/ 15 w 343"/>
                <a:gd name="T1" fmla="*/ 23 h 441"/>
                <a:gd name="T2" fmla="*/ 20 w 343"/>
                <a:gd name="T3" fmla="*/ 96 h 441"/>
                <a:gd name="T4" fmla="*/ 28 w 343"/>
                <a:gd name="T5" fmla="*/ 138 h 441"/>
                <a:gd name="T6" fmla="*/ 63 w 343"/>
                <a:gd name="T7" fmla="*/ 150 h 441"/>
                <a:gd name="T8" fmla="*/ 96 w 343"/>
                <a:gd name="T9" fmla="*/ 118 h 441"/>
                <a:gd name="T10" fmla="*/ 111 w 343"/>
                <a:gd name="T11" fmla="*/ 139 h 441"/>
                <a:gd name="T12" fmla="*/ 110 w 343"/>
                <a:gd name="T13" fmla="*/ 186 h 441"/>
                <a:gd name="T14" fmla="*/ 132 w 343"/>
                <a:gd name="T15" fmla="*/ 223 h 441"/>
                <a:gd name="T16" fmla="*/ 145 w 343"/>
                <a:gd name="T17" fmla="*/ 227 h 441"/>
                <a:gd name="T18" fmla="*/ 148 w 343"/>
                <a:gd name="T19" fmla="*/ 255 h 441"/>
                <a:gd name="T20" fmla="*/ 168 w 343"/>
                <a:gd name="T21" fmla="*/ 345 h 441"/>
                <a:gd name="T22" fmla="*/ 168 w 343"/>
                <a:gd name="T23" fmla="*/ 387 h 441"/>
                <a:gd name="T24" fmla="*/ 179 w 343"/>
                <a:gd name="T25" fmla="*/ 426 h 441"/>
                <a:gd name="T26" fmla="*/ 214 w 343"/>
                <a:gd name="T27" fmla="*/ 433 h 441"/>
                <a:gd name="T28" fmla="*/ 227 w 343"/>
                <a:gd name="T29" fmla="*/ 413 h 441"/>
                <a:gd name="T30" fmla="*/ 226 w 343"/>
                <a:gd name="T31" fmla="*/ 342 h 441"/>
                <a:gd name="T32" fmla="*/ 214 w 343"/>
                <a:gd name="T33" fmla="*/ 298 h 441"/>
                <a:gd name="T34" fmla="*/ 242 w 343"/>
                <a:gd name="T35" fmla="*/ 272 h 441"/>
                <a:gd name="T36" fmla="*/ 260 w 343"/>
                <a:gd name="T37" fmla="*/ 281 h 441"/>
                <a:gd name="T38" fmla="*/ 281 w 343"/>
                <a:gd name="T39" fmla="*/ 257 h 441"/>
                <a:gd name="T40" fmla="*/ 271 w 343"/>
                <a:gd name="T41" fmla="*/ 222 h 441"/>
                <a:gd name="T42" fmla="*/ 266 w 343"/>
                <a:gd name="T43" fmla="*/ 174 h 441"/>
                <a:gd name="T44" fmla="*/ 268 w 343"/>
                <a:gd name="T45" fmla="*/ 169 h 441"/>
                <a:gd name="T46" fmla="*/ 298 w 343"/>
                <a:gd name="T47" fmla="*/ 175 h 441"/>
                <a:gd name="T48" fmla="*/ 304 w 343"/>
                <a:gd name="T49" fmla="*/ 170 h 441"/>
                <a:gd name="T50" fmla="*/ 314 w 343"/>
                <a:gd name="T51" fmla="*/ 119 h 441"/>
                <a:gd name="T52" fmla="*/ 314 w 343"/>
                <a:gd name="T53" fmla="*/ 106 h 441"/>
                <a:gd name="T54" fmla="*/ 323 w 343"/>
                <a:gd name="T55" fmla="*/ 94 h 441"/>
                <a:gd name="T56" fmla="*/ 335 w 343"/>
                <a:gd name="T57" fmla="*/ 58 h 441"/>
                <a:gd name="T58" fmla="*/ 343 w 343"/>
                <a:gd name="T59" fmla="*/ 0 h 441"/>
                <a:gd name="T60" fmla="*/ 0 w 343"/>
                <a:gd name="T61" fmla="*/ 0 h 441"/>
                <a:gd name="T62" fmla="*/ 15 w 343"/>
                <a:gd name="T63" fmla="*/ 2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3" h="441">
                  <a:moveTo>
                    <a:pt x="15" y="23"/>
                  </a:moveTo>
                  <a:cubicBezTo>
                    <a:pt x="23" y="46"/>
                    <a:pt x="21" y="72"/>
                    <a:pt x="20" y="96"/>
                  </a:cubicBezTo>
                  <a:cubicBezTo>
                    <a:pt x="20" y="111"/>
                    <a:pt x="20" y="126"/>
                    <a:pt x="28" y="138"/>
                  </a:cubicBezTo>
                  <a:cubicBezTo>
                    <a:pt x="35" y="150"/>
                    <a:pt x="51" y="157"/>
                    <a:pt x="63" y="150"/>
                  </a:cubicBezTo>
                  <a:cubicBezTo>
                    <a:pt x="76" y="141"/>
                    <a:pt x="80" y="116"/>
                    <a:pt x="96" y="118"/>
                  </a:cubicBezTo>
                  <a:cubicBezTo>
                    <a:pt x="104" y="119"/>
                    <a:pt x="109" y="130"/>
                    <a:pt x="111" y="139"/>
                  </a:cubicBezTo>
                  <a:cubicBezTo>
                    <a:pt x="113" y="154"/>
                    <a:pt x="109" y="170"/>
                    <a:pt x="110" y="186"/>
                  </a:cubicBezTo>
                  <a:cubicBezTo>
                    <a:pt x="110" y="201"/>
                    <a:pt x="117" y="219"/>
                    <a:pt x="132" y="223"/>
                  </a:cubicBezTo>
                  <a:cubicBezTo>
                    <a:pt x="136" y="224"/>
                    <a:pt x="141" y="224"/>
                    <a:pt x="145" y="227"/>
                  </a:cubicBezTo>
                  <a:cubicBezTo>
                    <a:pt x="153" y="233"/>
                    <a:pt x="149" y="246"/>
                    <a:pt x="148" y="255"/>
                  </a:cubicBezTo>
                  <a:cubicBezTo>
                    <a:pt x="142" y="286"/>
                    <a:pt x="164" y="314"/>
                    <a:pt x="168" y="345"/>
                  </a:cubicBezTo>
                  <a:cubicBezTo>
                    <a:pt x="169" y="359"/>
                    <a:pt x="168" y="373"/>
                    <a:pt x="168" y="387"/>
                  </a:cubicBezTo>
                  <a:cubicBezTo>
                    <a:pt x="168" y="400"/>
                    <a:pt x="170" y="415"/>
                    <a:pt x="179" y="426"/>
                  </a:cubicBezTo>
                  <a:cubicBezTo>
                    <a:pt x="187" y="436"/>
                    <a:pt x="203" y="441"/>
                    <a:pt x="214" y="433"/>
                  </a:cubicBezTo>
                  <a:cubicBezTo>
                    <a:pt x="221" y="429"/>
                    <a:pt x="224" y="421"/>
                    <a:pt x="227" y="413"/>
                  </a:cubicBezTo>
                  <a:cubicBezTo>
                    <a:pt x="233" y="390"/>
                    <a:pt x="233" y="364"/>
                    <a:pt x="226" y="342"/>
                  </a:cubicBezTo>
                  <a:cubicBezTo>
                    <a:pt x="221" y="327"/>
                    <a:pt x="214" y="313"/>
                    <a:pt x="214" y="298"/>
                  </a:cubicBezTo>
                  <a:cubicBezTo>
                    <a:pt x="215" y="283"/>
                    <a:pt x="228" y="267"/>
                    <a:pt x="242" y="272"/>
                  </a:cubicBezTo>
                  <a:cubicBezTo>
                    <a:pt x="248" y="274"/>
                    <a:pt x="253" y="280"/>
                    <a:pt x="260" y="281"/>
                  </a:cubicBezTo>
                  <a:cubicBezTo>
                    <a:pt x="272" y="284"/>
                    <a:pt x="281" y="270"/>
                    <a:pt x="281" y="257"/>
                  </a:cubicBezTo>
                  <a:cubicBezTo>
                    <a:pt x="281" y="245"/>
                    <a:pt x="275" y="234"/>
                    <a:pt x="271" y="222"/>
                  </a:cubicBezTo>
                  <a:cubicBezTo>
                    <a:pt x="265" y="207"/>
                    <a:pt x="264" y="190"/>
                    <a:pt x="266" y="174"/>
                  </a:cubicBezTo>
                  <a:cubicBezTo>
                    <a:pt x="266" y="172"/>
                    <a:pt x="267" y="170"/>
                    <a:pt x="268" y="169"/>
                  </a:cubicBezTo>
                  <a:cubicBezTo>
                    <a:pt x="275" y="159"/>
                    <a:pt x="288" y="180"/>
                    <a:pt x="298" y="175"/>
                  </a:cubicBezTo>
                  <a:cubicBezTo>
                    <a:pt x="301" y="174"/>
                    <a:pt x="303" y="172"/>
                    <a:pt x="304" y="170"/>
                  </a:cubicBezTo>
                  <a:cubicBezTo>
                    <a:pt x="313" y="155"/>
                    <a:pt x="317" y="136"/>
                    <a:pt x="314" y="119"/>
                  </a:cubicBezTo>
                  <a:cubicBezTo>
                    <a:pt x="313" y="115"/>
                    <a:pt x="312" y="110"/>
                    <a:pt x="314" y="106"/>
                  </a:cubicBezTo>
                  <a:cubicBezTo>
                    <a:pt x="315" y="101"/>
                    <a:pt x="320" y="98"/>
                    <a:pt x="323" y="94"/>
                  </a:cubicBezTo>
                  <a:cubicBezTo>
                    <a:pt x="331" y="85"/>
                    <a:pt x="333" y="71"/>
                    <a:pt x="335" y="58"/>
                  </a:cubicBezTo>
                  <a:cubicBezTo>
                    <a:pt x="338" y="38"/>
                    <a:pt x="340" y="19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5" y="23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6" name="Oval 731"/>
            <p:cNvSpPr>
              <a:spLocks noChangeArrowheads="1"/>
            </p:cNvSpPr>
            <p:nvPr/>
          </p:nvSpPr>
          <p:spPr bwMode="auto">
            <a:xfrm>
              <a:off x="6429376" y="5805488"/>
              <a:ext cx="431800" cy="25400"/>
            </a:xfrm>
            <a:prstGeom prst="ellipse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7" name="Freeform 732"/>
            <p:cNvSpPr/>
            <p:nvPr/>
          </p:nvSpPr>
          <p:spPr bwMode="auto">
            <a:xfrm>
              <a:off x="6307138" y="5981700"/>
              <a:ext cx="306388" cy="341313"/>
            </a:xfrm>
            <a:custGeom>
              <a:avLst/>
              <a:gdLst>
                <a:gd name="T0" fmla="*/ 277 w 333"/>
                <a:gd name="T1" fmla="*/ 6 h 372"/>
                <a:gd name="T2" fmla="*/ 97 w 333"/>
                <a:gd name="T3" fmla="*/ 125 h 372"/>
                <a:gd name="T4" fmla="*/ 12 w 333"/>
                <a:gd name="T5" fmla="*/ 323 h 372"/>
                <a:gd name="T6" fmla="*/ 7 w 333"/>
                <a:gd name="T7" fmla="*/ 329 h 372"/>
                <a:gd name="T8" fmla="*/ 23 w 333"/>
                <a:gd name="T9" fmla="*/ 343 h 372"/>
                <a:gd name="T10" fmla="*/ 224 w 333"/>
                <a:gd name="T11" fmla="*/ 231 h 372"/>
                <a:gd name="T12" fmla="*/ 298 w 333"/>
                <a:gd name="T13" fmla="*/ 14 h 372"/>
                <a:gd name="T14" fmla="*/ 281 w 333"/>
                <a:gd name="T15" fmla="*/ 0 h 372"/>
                <a:gd name="T16" fmla="*/ 277 w 333"/>
                <a:gd name="T17" fmla="*/ 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72">
                  <a:moveTo>
                    <a:pt x="277" y="6"/>
                  </a:moveTo>
                  <a:cubicBezTo>
                    <a:pt x="234" y="2"/>
                    <a:pt x="161" y="49"/>
                    <a:pt x="97" y="125"/>
                  </a:cubicBezTo>
                  <a:cubicBezTo>
                    <a:pt x="34" y="201"/>
                    <a:pt x="0" y="282"/>
                    <a:pt x="12" y="323"/>
                  </a:cubicBezTo>
                  <a:cubicBezTo>
                    <a:pt x="7" y="329"/>
                    <a:pt x="7" y="329"/>
                    <a:pt x="7" y="329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58" y="372"/>
                    <a:pt x="148" y="322"/>
                    <a:pt x="224" y="231"/>
                  </a:cubicBezTo>
                  <a:cubicBezTo>
                    <a:pt x="300" y="140"/>
                    <a:pt x="333" y="43"/>
                    <a:pt x="298" y="14"/>
                  </a:cubicBezTo>
                  <a:cubicBezTo>
                    <a:pt x="281" y="0"/>
                    <a:pt x="281" y="0"/>
                    <a:pt x="281" y="0"/>
                  </a:cubicBezTo>
                  <a:lnTo>
                    <a:pt x="277" y="6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8" name="Freeform 733"/>
            <p:cNvSpPr/>
            <p:nvPr/>
          </p:nvSpPr>
          <p:spPr bwMode="auto">
            <a:xfrm>
              <a:off x="6281738" y="5954713"/>
              <a:ext cx="317500" cy="355600"/>
            </a:xfrm>
            <a:custGeom>
              <a:avLst/>
              <a:gdLst>
                <a:gd name="T0" fmla="*/ 309 w 345"/>
                <a:gd name="T1" fmla="*/ 29 h 387"/>
                <a:gd name="T2" fmla="*/ 236 w 345"/>
                <a:gd name="T3" fmla="*/ 246 h 387"/>
                <a:gd name="T4" fmla="*/ 35 w 345"/>
                <a:gd name="T5" fmla="*/ 358 h 387"/>
                <a:gd name="T6" fmla="*/ 109 w 345"/>
                <a:gd name="T7" fmla="*/ 141 h 387"/>
                <a:gd name="T8" fmla="*/ 309 w 345"/>
                <a:gd name="T9" fmla="*/ 2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87">
                  <a:moveTo>
                    <a:pt x="309" y="29"/>
                  </a:moveTo>
                  <a:cubicBezTo>
                    <a:pt x="345" y="58"/>
                    <a:pt x="311" y="155"/>
                    <a:pt x="236" y="246"/>
                  </a:cubicBezTo>
                  <a:cubicBezTo>
                    <a:pt x="160" y="337"/>
                    <a:pt x="70" y="387"/>
                    <a:pt x="35" y="358"/>
                  </a:cubicBezTo>
                  <a:cubicBezTo>
                    <a:pt x="0" y="329"/>
                    <a:pt x="33" y="231"/>
                    <a:pt x="109" y="141"/>
                  </a:cubicBezTo>
                  <a:cubicBezTo>
                    <a:pt x="184" y="50"/>
                    <a:pt x="274" y="0"/>
                    <a:pt x="309" y="29"/>
                  </a:cubicBezTo>
                  <a:close/>
                </a:path>
              </a:pathLst>
            </a:custGeom>
            <a:solidFill>
              <a:srgbClr val="D0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9" name="Freeform 734"/>
            <p:cNvSpPr/>
            <p:nvPr/>
          </p:nvSpPr>
          <p:spPr bwMode="auto">
            <a:xfrm>
              <a:off x="6408738" y="5857875"/>
              <a:ext cx="474663" cy="392113"/>
            </a:xfrm>
            <a:custGeom>
              <a:avLst/>
              <a:gdLst>
                <a:gd name="T0" fmla="*/ 258 w 516"/>
                <a:gd name="T1" fmla="*/ 426 h 426"/>
                <a:gd name="T2" fmla="*/ 0 w 516"/>
                <a:gd name="T3" fmla="*/ 168 h 426"/>
                <a:gd name="T4" fmla="*/ 0 w 516"/>
                <a:gd name="T5" fmla="*/ 9 h 426"/>
                <a:gd name="T6" fmla="*/ 9 w 516"/>
                <a:gd name="T7" fmla="*/ 0 h 426"/>
                <a:gd name="T8" fmla="*/ 18 w 516"/>
                <a:gd name="T9" fmla="*/ 9 h 426"/>
                <a:gd name="T10" fmla="*/ 18 w 516"/>
                <a:gd name="T11" fmla="*/ 168 h 426"/>
                <a:gd name="T12" fmla="*/ 258 w 516"/>
                <a:gd name="T13" fmla="*/ 408 h 426"/>
                <a:gd name="T14" fmla="*/ 499 w 516"/>
                <a:gd name="T15" fmla="*/ 168 h 426"/>
                <a:gd name="T16" fmla="*/ 499 w 516"/>
                <a:gd name="T17" fmla="*/ 9 h 426"/>
                <a:gd name="T18" fmla="*/ 508 w 516"/>
                <a:gd name="T19" fmla="*/ 0 h 426"/>
                <a:gd name="T20" fmla="*/ 516 w 516"/>
                <a:gd name="T21" fmla="*/ 9 h 426"/>
                <a:gd name="T22" fmla="*/ 516 w 516"/>
                <a:gd name="T23" fmla="*/ 168 h 426"/>
                <a:gd name="T24" fmla="*/ 258 w 516"/>
                <a:gd name="T25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6" h="426">
                  <a:moveTo>
                    <a:pt x="258" y="426"/>
                  </a:moveTo>
                  <a:cubicBezTo>
                    <a:pt x="116" y="426"/>
                    <a:pt x="0" y="310"/>
                    <a:pt x="0" y="16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8" y="300"/>
                    <a:pt x="125" y="408"/>
                    <a:pt x="258" y="408"/>
                  </a:cubicBezTo>
                  <a:cubicBezTo>
                    <a:pt x="391" y="408"/>
                    <a:pt x="499" y="300"/>
                    <a:pt x="499" y="168"/>
                  </a:cubicBezTo>
                  <a:cubicBezTo>
                    <a:pt x="499" y="9"/>
                    <a:pt x="499" y="9"/>
                    <a:pt x="499" y="9"/>
                  </a:cubicBezTo>
                  <a:cubicBezTo>
                    <a:pt x="499" y="4"/>
                    <a:pt x="503" y="0"/>
                    <a:pt x="508" y="0"/>
                  </a:cubicBezTo>
                  <a:cubicBezTo>
                    <a:pt x="512" y="0"/>
                    <a:pt x="516" y="4"/>
                    <a:pt x="516" y="9"/>
                  </a:cubicBezTo>
                  <a:cubicBezTo>
                    <a:pt x="516" y="168"/>
                    <a:pt x="516" y="168"/>
                    <a:pt x="516" y="168"/>
                  </a:cubicBezTo>
                  <a:cubicBezTo>
                    <a:pt x="516" y="310"/>
                    <a:pt x="401" y="426"/>
                    <a:pt x="258" y="426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80" name="Oval 735"/>
          <p:cNvSpPr>
            <a:spLocks noChangeArrowheads="1"/>
          </p:cNvSpPr>
          <p:nvPr/>
        </p:nvSpPr>
        <p:spPr bwMode="auto">
          <a:xfrm>
            <a:off x="2044156" y="4719980"/>
            <a:ext cx="1113596" cy="1115492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7" name="组合 3826"/>
          <p:cNvGrpSpPr/>
          <p:nvPr/>
        </p:nvGrpSpPr>
        <p:grpSpPr>
          <a:xfrm>
            <a:off x="2332515" y="4856571"/>
            <a:ext cx="536879" cy="825236"/>
            <a:chOff x="5348288" y="5716588"/>
            <a:chExt cx="449263" cy="690562"/>
          </a:xfrm>
        </p:grpSpPr>
        <p:sp>
          <p:nvSpPr>
            <p:cNvPr id="3581" name="Freeform 736"/>
            <p:cNvSpPr/>
            <p:nvPr/>
          </p:nvSpPr>
          <p:spPr bwMode="auto">
            <a:xfrm>
              <a:off x="5348288" y="5716588"/>
              <a:ext cx="388938" cy="312738"/>
            </a:xfrm>
            <a:custGeom>
              <a:avLst/>
              <a:gdLst>
                <a:gd name="T0" fmla="*/ 419 w 422"/>
                <a:gd name="T1" fmla="*/ 214 h 341"/>
                <a:gd name="T2" fmla="*/ 421 w 422"/>
                <a:gd name="T3" fmla="*/ 314 h 341"/>
                <a:gd name="T4" fmla="*/ 420 w 422"/>
                <a:gd name="T5" fmla="*/ 320 h 341"/>
                <a:gd name="T6" fmla="*/ 412 w 422"/>
                <a:gd name="T7" fmla="*/ 323 h 341"/>
                <a:gd name="T8" fmla="*/ 201 w 422"/>
                <a:gd name="T9" fmla="*/ 338 h 341"/>
                <a:gd name="T10" fmla="*/ 154 w 422"/>
                <a:gd name="T11" fmla="*/ 335 h 341"/>
                <a:gd name="T12" fmla="*/ 76 w 422"/>
                <a:gd name="T13" fmla="*/ 327 h 341"/>
                <a:gd name="T14" fmla="*/ 71 w 422"/>
                <a:gd name="T15" fmla="*/ 330 h 341"/>
                <a:gd name="T16" fmla="*/ 69 w 422"/>
                <a:gd name="T17" fmla="*/ 336 h 341"/>
                <a:gd name="T18" fmla="*/ 52 w 422"/>
                <a:gd name="T19" fmla="*/ 340 h 341"/>
                <a:gd name="T20" fmla="*/ 22 w 422"/>
                <a:gd name="T21" fmla="*/ 327 h 341"/>
                <a:gd name="T22" fmla="*/ 0 w 422"/>
                <a:gd name="T23" fmla="*/ 256 h 341"/>
                <a:gd name="T24" fmla="*/ 1 w 422"/>
                <a:gd name="T25" fmla="*/ 140 h 341"/>
                <a:gd name="T26" fmla="*/ 11 w 422"/>
                <a:gd name="T27" fmla="*/ 91 h 341"/>
                <a:gd name="T28" fmla="*/ 60 w 422"/>
                <a:gd name="T29" fmla="*/ 71 h 341"/>
                <a:gd name="T30" fmla="*/ 88 w 422"/>
                <a:gd name="T31" fmla="*/ 99 h 341"/>
                <a:gd name="T32" fmla="*/ 110 w 422"/>
                <a:gd name="T33" fmla="*/ 130 h 341"/>
                <a:gd name="T34" fmla="*/ 149 w 422"/>
                <a:gd name="T35" fmla="*/ 129 h 341"/>
                <a:gd name="T36" fmla="*/ 164 w 422"/>
                <a:gd name="T37" fmla="*/ 104 h 341"/>
                <a:gd name="T38" fmla="*/ 179 w 422"/>
                <a:gd name="T39" fmla="*/ 101 h 341"/>
                <a:gd name="T40" fmla="*/ 185 w 422"/>
                <a:gd name="T41" fmla="*/ 94 h 341"/>
                <a:gd name="T42" fmla="*/ 198 w 422"/>
                <a:gd name="T43" fmla="*/ 43 h 341"/>
                <a:gd name="T44" fmla="*/ 232 w 422"/>
                <a:gd name="T45" fmla="*/ 3 h 341"/>
                <a:gd name="T46" fmla="*/ 272 w 422"/>
                <a:gd name="T47" fmla="*/ 17 h 341"/>
                <a:gd name="T48" fmla="*/ 289 w 422"/>
                <a:gd name="T49" fmla="*/ 52 h 341"/>
                <a:gd name="T50" fmla="*/ 294 w 422"/>
                <a:gd name="T51" fmla="*/ 109 h 341"/>
                <a:gd name="T52" fmla="*/ 300 w 422"/>
                <a:gd name="T53" fmla="*/ 162 h 341"/>
                <a:gd name="T54" fmla="*/ 334 w 422"/>
                <a:gd name="T55" fmla="*/ 175 h 341"/>
                <a:gd name="T56" fmla="*/ 350 w 422"/>
                <a:gd name="T57" fmla="*/ 157 h 341"/>
                <a:gd name="T58" fmla="*/ 361 w 422"/>
                <a:gd name="T59" fmla="*/ 155 h 341"/>
                <a:gd name="T60" fmla="*/ 415 w 422"/>
                <a:gd name="T61" fmla="*/ 189 h 341"/>
                <a:gd name="T62" fmla="*/ 419 w 422"/>
                <a:gd name="T63" fmla="*/ 21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2" h="341">
                  <a:moveTo>
                    <a:pt x="419" y="214"/>
                  </a:moveTo>
                  <a:cubicBezTo>
                    <a:pt x="421" y="247"/>
                    <a:pt x="422" y="281"/>
                    <a:pt x="421" y="314"/>
                  </a:cubicBezTo>
                  <a:cubicBezTo>
                    <a:pt x="421" y="316"/>
                    <a:pt x="421" y="318"/>
                    <a:pt x="420" y="320"/>
                  </a:cubicBezTo>
                  <a:cubicBezTo>
                    <a:pt x="418" y="322"/>
                    <a:pt x="415" y="322"/>
                    <a:pt x="412" y="323"/>
                  </a:cubicBezTo>
                  <a:cubicBezTo>
                    <a:pt x="342" y="333"/>
                    <a:pt x="272" y="338"/>
                    <a:pt x="201" y="338"/>
                  </a:cubicBezTo>
                  <a:cubicBezTo>
                    <a:pt x="186" y="338"/>
                    <a:pt x="170" y="338"/>
                    <a:pt x="154" y="335"/>
                  </a:cubicBezTo>
                  <a:cubicBezTo>
                    <a:pt x="128" y="331"/>
                    <a:pt x="102" y="321"/>
                    <a:pt x="76" y="327"/>
                  </a:cubicBezTo>
                  <a:cubicBezTo>
                    <a:pt x="74" y="328"/>
                    <a:pt x="72" y="328"/>
                    <a:pt x="71" y="330"/>
                  </a:cubicBezTo>
                  <a:cubicBezTo>
                    <a:pt x="70" y="331"/>
                    <a:pt x="70" y="334"/>
                    <a:pt x="69" y="336"/>
                  </a:cubicBezTo>
                  <a:cubicBezTo>
                    <a:pt x="66" y="341"/>
                    <a:pt x="58" y="341"/>
                    <a:pt x="52" y="340"/>
                  </a:cubicBezTo>
                  <a:cubicBezTo>
                    <a:pt x="40" y="339"/>
                    <a:pt x="30" y="334"/>
                    <a:pt x="22" y="327"/>
                  </a:cubicBezTo>
                  <a:cubicBezTo>
                    <a:pt x="1" y="309"/>
                    <a:pt x="0" y="281"/>
                    <a:pt x="0" y="256"/>
                  </a:cubicBezTo>
                  <a:cubicBezTo>
                    <a:pt x="0" y="217"/>
                    <a:pt x="1" y="179"/>
                    <a:pt x="1" y="140"/>
                  </a:cubicBezTo>
                  <a:cubicBezTo>
                    <a:pt x="1" y="124"/>
                    <a:pt x="1" y="106"/>
                    <a:pt x="11" y="91"/>
                  </a:cubicBezTo>
                  <a:cubicBezTo>
                    <a:pt x="20" y="76"/>
                    <a:pt x="41" y="65"/>
                    <a:pt x="60" y="71"/>
                  </a:cubicBezTo>
                  <a:cubicBezTo>
                    <a:pt x="74" y="75"/>
                    <a:pt x="82" y="87"/>
                    <a:pt x="88" y="99"/>
                  </a:cubicBezTo>
                  <a:cubicBezTo>
                    <a:pt x="94" y="110"/>
                    <a:pt x="99" y="122"/>
                    <a:pt x="110" y="130"/>
                  </a:cubicBezTo>
                  <a:cubicBezTo>
                    <a:pt x="121" y="139"/>
                    <a:pt x="141" y="140"/>
                    <a:pt x="149" y="129"/>
                  </a:cubicBezTo>
                  <a:cubicBezTo>
                    <a:pt x="156" y="121"/>
                    <a:pt x="154" y="108"/>
                    <a:pt x="164" y="104"/>
                  </a:cubicBezTo>
                  <a:cubicBezTo>
                    <a:pt x="169" y="102"/>
                    <a:pt x="174" y="103"/>
                    <a:pt x="179" y="101"/>
                  </a:cubicBezTo>
                  <a:cubicBezTo>
                    <a:pt x="182" y="99"/>
                    <a:pt x="184" y="97"/>
                    <a:pt x="185" y="94"/>
                  </a:cubicBezTo>
                  <a:cubicBezTo>
                    <a:pt x="195" y="79"/>
                    <a:pt x="194" y="61"/>
                    <a:pt x="198" y="43"/>
                  </a:cubicBezTo>
                  <a:cubicBezTo>
                    <a:pt x="201" y="26"/>
                    <a:pt x="211" y="7"/>
                    <a:pt x="232" y="3"/>
                  </a:cubicBezTo>
                  <a:cubicBezTo>
                    <a:pt x="246" y="0"/>
                    <a:pt x="262" y="7"/>
                    <a:pt x="272" y="17"/>
                  </a:cubicBezTo>
                  <a:cubicBezTo>
                    <a:pt x="281" y="27"/>
                    <a:pt x="286" y="40"/>
                    <a:pt x="289" y="52"/>
                  </a:cubicBezTo>
                  <a:cubicBezTo>
                    <a:pt x="293" y="71"/>
                    <a:pt x="295" y="90"/>
                    <a:pt x="294" y="109"/>
                  </a:cubicBezTo>
                  <a:cubicBezTo>
                    <a:pt x="294" y="127"/>
                    <a:pt x="291" y="146"/>
                    <a:pt x="300" y="162"/>
                  </a:cubicBezTo>
                  <a:cubicBezTo>
                    <a:pt x="306" y="173"/>
                    <a:pt x="323" y="182"/>
                    <a:pt x="334" y="175"/>
                  </a:cubicBezTo>
                  <a:cubicBezTo>
                    <a:pt x="341" y="170"/>
                    <a:pt x="343" y="161"/>
                    <a:pt x="350" y="157"/>
                  </a:cubicBezTo>
                  <a:cubicBezTo>
                    <a:pt x="354" y="156"/>
                    <a:pt x="358" y="155"/>
                    <a:pt x="361" y="155"/>
                  </a:cubicBezTo>
                  <a:cubicBezTo>
                    <a:pt x="385" y="156"/>
                    <a:pt x="407" y="170"/>
                    <a:pt x="415" y="189"/>
                  </a:cubicBezTo>
                  <a:cubicBezTo>
                    <a:pt x="418" y="197"/>
                    <a:pt x="419" y="206"/>
                    <a:pt x="419" y="214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2" name="Freeform 737"/>
            <p:cNvSpPr/>
            <p:nvPr/>
          </p:nvSpPr>
          <p:spPr bwMode="auto">
            <a:xfrm>
              <a:off x="5530851" y="6013450"/>
              <a:ext cx="266700" cy="254000"/>
            </a:xfrm>
            <a:custGeom>
              <a:avLst/>
              <a:gdLst>
                <a:gd name="T0" fmla="*/ 24 w 290"/>
                <a:gd name="T1" fmla="*/ 276 h 276"/>
                <a:gd name="T2" fmla="*/ 0 w 290"/>
                <a:gd name="T3" fmla="*/ 276 h 276"/>
                <a:gd name="T4" fmla="*/ 0 w 290"/>
                <a:gd name="T5" fmla="*/ 216 h 276"/>
                <a:gd name="T6" fmla="*/ 33 w 290"/>
                <a:gd name="T7" fmla="*/ 173 h 276"/>
                <a:gd name="T8" fmla="*/ 250 w 290"/>
                <a:gd name="T9" fmla="*/ 105 h 276"/>
                <a:gd name="T10" fmla="*/ 266 w 290"/>
                <a:gd name="T11" fmla="*/ 85 h 276"/>
                <a:gd name="T12" fmla="*/ 266 w 290"/>
                <a:gd name="T13" fmla="*/ 45 h 276"/>
                <a:gd name="T14" fmla="*/ 245 w 290"/>
                <a:gd name="T15" fmla="*/ 24 h 276"/>
                <a:gd name="T16" fmla="*/ 212 w 290"/>
                <a:gd name="T17" fmla="*/ 24 h 276"/>
                <a:gd name="T18" fmla="*/ 212 w 290"/>
                <a:gd name="T19" fmla="*/ 0 h 276"/>
                <a:gd name="T20" fmla="*/ 245 w 290"/>
                <a:gd name="T21" fmla="*/ 0 h 276"/>
                <a:gd name="T22" fmla="*/ 290 w 290"/>
                <a:gd name="T23" fmla="*/ 45 h 276"/>
                <a:gd name="T24" fmla="*/ 290 w 290"/>
                <a:gd name="T25" fmla="*/ 85 h 276"/>
                <a:gd name="T26" fmla="*/ 256 w 290"/>
                <a:gd name="T27" fmla="*/ 129 h 276"/>
                <a:gd name="T28" fmla="*/ 39 w 290"/>
                <a:gd name="T29" fmla="*/ 196 h 276"/>
                <a:gd name="T30" fmla="*/ 24 w 290"/>
                <a:gd name="T31" fmla="*/ 216 h 276"/>
                <a:gd name="T32" fmla="*/ 24 w 290"/>
                <a:gd name="T3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276">
                  <a:moveTo>
                    <a:pt x="24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196"/>
                    <a:pt x="13" y="178"/>
                    <a:pt x="33" y="173"/>
                  </a:cubicBezTo>
                  <a:cubicBezTo>
                    <a:pt x="250" y="105"/>
                    <a:pt x="250" y="105"/>
                    <a:pt x="250" y="105"/>
                  </a:cubicBezTo>
                  <a:cubicBezTo>
                    <a:pt x="259" y="103"/>
                    <a:pt x="266" y="95"/>
                    <a:pt x="266" y="85"/>
                  </a:cubicBezTo>
                  <a:cubicBezTo>
                    <a:pt x="266" y="45"/>
                    <a:pt x="266" y="45"/>
                    <a:pt x="266" y="45"/>
                  </a:cubicBezTo>
                  <a:cubicBezTo>
                    <a:pt x="266" y="34"/>
                    <a:pt x="256" y="24"/>
                    <a:pt x="245" y="24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70" y="0"/>
                    <a:pt x="290" y="20"/>
                    <a:pt x="290" y="45"/>
                  </a:cubicBezTo>
                  <a:cubicBezTo>
                    <a:pt x="290" y="85"/>
                    <a:pt x="290" y="85"/>
                    <a:pt x="290" y="85"/>
                  </a:cubicBezTo>
                  <a:cubicBezTo>
                    <a:pt x="290" y="106"/>
                    <a:pt x="276" y="124"/>
                    <a:pt x="256" y="129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30" y="198"/>
                    <a:pt x="24" y="207"/>
                    <a:pt x="24" y="216"/>
                  </a:cubicBezTo>
                  <a:lnTo>
                    <a:pt x="24" y="27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3" name="Freeform 738"/>
            <p:cNvSpPr/>
            <p:nvPr/>
          </p:nvSpPr>
          <p:spPr bwMode="auto">
            <a:xfrm>
              <a:off x="5499101" y="6245225"/>
              <a:ext cx="87313" cy="161925"/>
            </a:xfrm>
            <a:custGeom>
              <a:avLst/>
              <a:gdLst>
                <a:gd name="T0" fmla="*/ 75 w 94"/>
                <a:gd name="T1" fmla="*/ 0 h 175"/>
                <a:gd name="T2" fmla="*/ 18 w 94"/>
                <a:gd name="T3" fmla="*/ 0 h 175"/>
                <a:gd name="T4" fmla="*/ 0 w 94"/>
                <a:gd name="T5" fmla="*/ 15 h 175"/>
                <a:gd name="T6" fmla="*/ 0 w 94"/>
                <a:gd name="T7" fmla="*/ 161 h 175"/>
                <a:gd name="T8" fmla="*/ 18 w 94"/>
                <a:gd name="T9" fmla="*/ 175 h 175"/>
                <a:gd name="T10" fmla="*/ 75 w 94"/>
                <a:gd name="T11" fmla="*/ 175 h 175"/>
                <a:gd name="T12" fmla="*/ 94 w 94"/>
                <a:gd name="T13" fmla="*/ 161 h 175"/>
                <a:gd name="T14" fmla="*/ 94 w 94"/>
                <a:gd name="T15" fmla="*/ 15 h 175"/>
                <a:gd name="T16" fmla="*/ 75 w 9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75">
                  <a:moveTo>
                    <a:pt x="7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9"/>
                    <a:pt x="8" y="175"/>
                    <a:pt x="18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86" y="175"/>
                    <a:pt x="94" y="169"/>
                    <a:pt x="94" y="161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7"/>
                    <a:pt x="86" y="0"/>
                    <a:pt x="75" y="0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4" name="Freeform 739"/>
            <p:cNvSpPr/>
            <p:nvPr/>
          </p:nvSpPr>
          <p:spPr bwMode="auto">
            <a:xfrm>
              <a:off x="5348288" y="5970588"/>
              <a:ext cx="388938" cy="107950"/>
            </a:xfrm>
            <a:custGeom>
              <a:avLst/>
              <a:gdLst>
                <a:gd name="T0" fmla="*/ 403 w 422"/>
                <a:gd name="T1" fmla="*/ 0 h 117"/>
                <a:gd name="T2" fmla="*/ 18 w 422"/>
                <a:gd name="T3" fmla="*/ 0 h 117"/>
                <a:gd name="T4" fmla="*/ 0 w 422"/>
                <a:gd name="T5" fmla="*/ 21 h 117"/>
                <a:gd name="T6" fmla="*/ 0 w 422"/>
                <a:gd name="T7" fmla="*/ 95 h 117"/>
                <a:gd name="T8" fmla="*/ 18 w 422"/>
                <a:gd name="T9" fmla="*/ 117 h 117"/>
                <a:gd name="T10" fmla="*/ 403 w 422"/>
                <a:gd name="T11" fmla="*/ 117 h 117"/>
                <a:gd name="T12" fmla="*/ 422 w 422"/>
                <a:gd name="T13" fmla="*/ 95 h 117"/>
                <a:gd name="T14" fmla="*/ 422 w 422"/>
                <a:gd name="T15" fmla="*/ 21 h 117"/>
                <a:gd name="T16" fmla="*/ 403 w 422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117">
                  <a:moveTo>
                    <a:pt x="40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2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7"/>
                    <a:pt x="8" y="117"/>
                    <a:pt x="18" y="117"/>
                  </a:cubicBezTo>
                  <a:cubicBezTo>
                    <a:pt x="403" y="117"/>
                    <a:pt x="403" y="117"/>
                    <a:pt x="403" y="117"/>
                  </a:cubicBezTo>
                  <a:cubicBezTo>
                    <a:pt x="413" y="117"/>
                    <a:pt x="422" y="107"/>
                    <a:pt x="422" y="95"/>
                  </a:cubicBezTo>
                  <a:cubicBezTo>
                    <a:pt x="422" y="21"/>
                    <a:pt x="422" y="21"/>
                    <a:pt x="422" y="21"/>
                  </a:cubicBezTo>
                  <a:cubicBezTo>
                    <a:pt x="422" y="9"/>
                    <a:pt x="413" y="0"/>
                    <a:pt x="403" y="0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85" name="Oval 740"/>
          <p:cNvSpPr>
            <a:spLocks noChangeArrowheads="1"/>
          </p:cNvSpPr>
          <p:nvPr/>
        </p:nvSpPr>
        <p:spPr bwMode="auto">
          <a:xfrm>
            <a:off x="662110" y="4719980"/>
            <a:ext cx="1115492" cy="1115492"/>
          </a:xfrm>
          <a:prstGeom prst="ellipse">
            <a:avLst/>
          </a:prstGeom>
          <a:solidFill>
            <a:srgbClr val="FFB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6" name="组合 3825"/>
          <p:cNvGrpSpPr/>
          <p:nvPr/>
        </p:nvGrpSpPr>
        <p:grpSpPr>
          <a:xfrm>
            <a:off x="861305" y="4919175"/>
            <a:ext cx="718998" cy="720897"/>
            <a:chOff x="4238626" y="5768975"/>
            <a:chExt cx="601662" cy="603251"/>
          </a:xfrm>
        </p:grpSpPr>
        <p:sp>
          <p:nvSpPr>
            <p:cNvPr id="3586" name="Freeform 741"/>
            <p:cNvSpPr/>
            <p:nvPr/>
          </p:nvSpPr>
          <p:spPr bwMode="auto">
            <a:xfrm>
              <a:off x="4640263" y="6176963"/>
              <a:ext cx="200025" cy="195263"/>
            </a:xfrm>
            <a:custGeom>
              <a:avLst/>
              <a:gdLst>
                <a:gd name="T0" fmla="*/ 130 w 218"/>
                <a:gd name="T1" fmla="*/ 205 h 213"/>
                <a:gd name="T2" fmla="*/ 76 w 218"/>
                <a:gd name="T3" fmla="*/ 197 h 213"/>
                <a:gd name="T4" fmla="*/ 66 w 218"/>
                <a:gd name="T5" fmla="*/ 179 h 213"/>
                <a:gd name="T6" fmla="*/ 29 w 218"/>
                <a:gd name="T7" fmla="*/ 159 h 213"/>
                <a:gd name="T8" fmla="*/ 3 w 218"/>
                <a:gd name="T9" fmla="*/ 129 h 213"/>
                <a:gd name="T10" fmla="*/ 17 w 218"/>
                <a:gd name="T11" fmla="*/ 111 h 213"/>
                <a:gd name="T12" fmla="*/ 56 w 218"/>
                <a:gd name="T13" fmla="*/ 94 h 213"/>
                <a:gd name="T14" fmla="*/ 91 w 218"/>
                <a:gd name="T15" fmla="*/ 70 h 213"/>
                <a:gd name="T16" fmla="*/ 91 w 218"/>
                <a:gd name="T17" fmla="*/ 30 h 213"/>
                <a:gd name="T18" fmla="*/ 78 w 218"/>
                <a:gd name="T19" fmla="*/ 14 h 213"/>
                <a:gd name="T20" fmla="*/ 93 w 218"/>
                <a:gd name="T21" fmla="*/ 1 h 213"/>
                <a:gd name="T22" fmla="*/ 114 w 218"/>
                <a:gd name="T23" fmla="*/ 10 h 213"/>
                <a:gd name="T24" fmla="*/ 179 w 218"/>
                <a:gd name="T25" fmla="*/ 64 h 213"/>
                <a:gd name="T26" fmla="*/ 215 w 218"/>
                <a:gd name="T27" fmla="*/ 111 h 213"/>
                <a:gd name="T28" fmla="*/ 213 w 218"/>
                <a:gd name="T29" fmla="*/ 137 h 213"/>
                <a:gd name="T30" fmla="*/ 166 w 218"/>
                <a:gd name="T31" fmla="*/ 168 h 213"/>
                <a:gd name="T32" fmla="*/ 163 w 218"/>
                <a:gd name="T33" fmla="*/ 182 h 213"/>
                <a:gd name="T34" fmla="*/ 130 w 218"/>
                <a:gd name="T35" fmla="*/ 20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8" h="213">
                  <a:moveTo>
                    <a:pt x="130" y="205"/>
                  </a:moveTo>
                  <a:cubicBezTo>
                    <a:pt x="111" y="210"/>
                    <a:pt x="87" y="213"/>
                    <a:pt x="76" y="197"/>
                  </a:cubicBezTo>
                  <a:cubicBezTo>
                    <a:pt x="72" y="192"/>
                    <a:pt x="70" y="185"/>
                    <a:pt x="66" y="179"/>
                  </a:cubicBezTo>
                  <a:cubicBezTo>
                    <a:pt x="58" y="167"/>
                    <a:pt x="42" y="164"/>
                    <a:pt x="29" y="159"/>
                  </a:cubicBezTo>
                  <a:cubicBezTo>
                    <a:pt x="15" y="155"/>
                    <a:pt x="0" y="143"/>
                    <a:pt x="3" y="129"/>
                  </a:cubicBezTo>
                  <a:cubicBezTo>
                    <a:pt x="4" y="121"/>
                    <a:pt x="10" y="115"/>
                    <a:pt x="17" y="111"/>
                  </a:cubicBezTo>
                  <a:cubicBezTo>
                    <a:pt x="29" y="103"/>
                    <a:pt x="43" y="99"/>
                    <a:pt x="56" y="94"/>
                  </a:cubicBezTo>
                  <a:cubicBezTo>
                    <a:pt x="69" y="89"/>
                    <a:pt x="82" y="82"/>
                    <a:pt x="91" y="70"/>
                  </a:cubicBezTo>
                  <a:cubicBezTo>
                    <a:pt x="99" y="58"/>
                    <a:pt x="100" y="41"/>
                    <a:pt x="91" y="30"/>
                  </a:cubicBezTo>
                  <a:cubicBezTo>
                    <a:pt x="86" y="25"/>
                    <a:pt x="79" y="21"/>
                    <a:pt x="78" y="14"/>
                  </a:cubicBezTo>
                  <a:cubicBezTo>
                    <a:pt x="77" y="7"/>
                    <a:pt x="85" y="0"/>
                    <a:pt x="93" y="1"/>
                  </a:cubicBezTo>
                  <a:cubicBezTo>
                    <a:pt x="101" y="1"/>
                    <a:pt x="108" y="6"/>
                    <a:pt x="114" y="10"/>
                  </a:cubicBezTo>
                  <a:cubicBezTo>
                    <a:pt x="136" y="27"/>
                    <a:pt x="158" y="45"/>
                    <a:pt x="179" y="64"/>
                  </a:cubicBezTo>
                  <a:cubicBezTo>
                    <a:pt x="194" y="77"/>
                    <a:pt x="209" y="92"/>
                    <a:pt x="215" y="111"/>
                  </a:cubicBezTo>
                  <a:cubicBezTo>
                    <a:pt x="217" y="120"/>
                    <a:pt x="218" y="130"/>
                    <a:pt x="213" y="137"/>
                  </a:cubicBezTo>
                  <a:cubicBezTo>
                    <a:pt x="202" y="153"/>
                    <a:pt x="173" y="150"/>
                    <a:pt x="166" y="168"/>
                  </a:cubicBezTo>
                  <a:cubicBezTo>
                    <a:pt x="164" y="172"/>
                    <a:pt x="164" y="177"/>
                    <a:pt x="163" y="182"/>
                  </a:cubicBezTo>
                  <a:cubicBezTo>
                    <a:pt x="159" y="195"/>
                    <a:pt x="143" y="201"/>
                    <a:pt x="130" y="205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7" name="Freeform 742"/>
            <p:cNvSpPr/>
            <p:nvPr/>
          </p:nvSpPr>
          <p:spPr bwMode="auto">
            <a:xfrm>
              <a:off x="4238626" y="5768975"/>
              <a:ext cx="169863" cy="201613"/>
            </a:xfrm>
            <a:custGeom>
              <a:avLst/>
              <a:gdLst>
                <a:gd name="T0" fmla="*/ 0 w 107"/>
                <a:gd name="T1" fmla="*/ 116 h 127"/>
                <a:gd name="T2" fmla="*/ 93 w 107"/>
                <a:gd name="T3" fmla="*/ 0 h 127"/>
                <a:gd name="T4" fmla="*/ 107 w 107"/>
                <a:gd name="T5" fmla="*/ 11 h 127"/>
                <a:gd name="T6" fmla="*/ 14 w 107"/>
                <a:gd name="T7" fmla="*/ 127 h 127"/>
                <a:gd name="T8" fmla="*/ 0 w 107"/>
                <a:gd name="T9" fmla="*/ 11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7">
                  <a:moveTo>
                    <a:pt x="0" y="116"/>
                  </a:moveTo>
                  <a:lnTo>
                    <a:pt x="93" y="0"/>
                  </a:lnTo>
                  <a:lnTo>
                    <a:pt x="107" y="11"/>
                  </a:lnTo>
                  <a:lnTo>
                    <a:pt x="14" y="127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8" name="Freeform 743"/>
            <p:cNvSpPr/>
            <p:nvPr/>
          </p:nvSpPr>
          <p:spPr bwMode="auto">
            <a:xfrm>
              <a:off x="4659313" y="6130925"/>
              <a:ext cx="77788" cy="74613"/>
            </a:xfrm>
            <a:custGeom>
              <a:avLst/>
              <a:gdLst>
                <a:gd name="T0" fmla="*/ 0 w 49"/>
                <a:gd name="T1" fmla="*/ 25 h 47"/>
                <a:gd name="T2" fmla="*/ 21 w 49"/>
                <a:gd name="T3" fmla="*/ 0 h 47"/>
                <a:gd name="T4" fmla="*/ 49 w 49"/>
                <a:gd name="T5" fmla="*/ 27 h 47"/>
                <a:gd name="T6" fmla="*/ 33 w 49"/>
                <a:gd name="T7" fmla="*/ 47 h 47"/>
                <a:gd name="T8" fmla="*/ 0 w 49"/>
                <a:gd name="T9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0" y="25"/>
                  </a:moveTo>
                  <a:lnTo>
                    <a:pt x="21" y="0"/>
                  </a:lnTo>
                  <a:lnTo>
                    <a:pt x="49" y="27"/>
                  </a:lnTo>
                  <a:lnTo>
                    <a:pt x="33" y="47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9" name="Freeform 744"/>
            <p:cNvSpPr/>
            <p:nvPr/>
          </p:nvSpPr>
          <p:spPr bwMode="auto">
            <a:xfrm>
              <a:off x="4260851" y="5786438"/>
              <a:ext cx="463550" cy="423863"/>
            </a:xfrm>
            <a:custGeom>
              <a:avLst/>
              <a:gdLst>
                <a:gd name="T0" fmla="*/ 248 w 505"/>
                <a:gd name="T1" fmla="*/ 234 h 462"/>
                <a:gd name="T2" fmla="*/ 1 w 505"/>
                <a:gd name="T3" fmla="*/ 201 h 462"/>
                <a:gd name="T4" fmla="*/ 0 w 505"/>
                <a:gd name="T5" fmla="*/ 201 h 462"/>
                <a:gd name="T6" fmla="*/ 400 w 505"/>
                <a:gd name="T7" fmla="*/ 462 h 462"/>
                <a:gd name="T8" fmla="*/ 505 w 505"/>
                <a:gd name="T9" fmla="*/ 331 h 462"/>
                <a:gd name="T10" fmla="*/ 161 w 505"/>
                <a:gd name="T11" fmla="*/ 0 h 462"/>
                <a:gd name="T12" fmla="*/ 161 w 505"/>
                <a:gd name="T13" fmla="*/ 0 h 462"/>
                <a:gd name="T14" fmla="*/ 248 w 505"/>
                <a:gd name="T15" fmla="*/ 23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5" h="462">
                  <a:moveTo>
                    <a:pt x="248" y="234"/>
                  </a:moveTo>
                  <a:cubicBezTo>
                    <a:pt x="211" y="280"/>
                    <a:pt x="110" y="264"/>
                    <a:pt x="1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505" y="331"/>
                    <a:pt x="505" y="331"/>
                    <a:pt x="505" y="33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46" y="92"/>
                    <a:pt x="285" y="187"/>
                    <a:pt x="248" y="234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0" name="Freeform 745"/>
            <p:cNvSpPr/>
            <p:nvPr/>
          </p:nvSpPr>
          <p:spPr bwMode="auto">
            <a:xfrm>
              <a:off x="4260851" y="5786438"/>
              <a:ext cx="261938" cy="257175"/>
            </a:xfrm>
            <a:custGeom>
              <a:avLst/>
              <a:gdLst>
                <a:gd name="T0" fmla="*/ 247 w 284"/>
                <a:gd name="T1" fmla="*/ 234 h 280"/>
                <a:gd name="T2" fmla="*/ 160 w 284"/>
                <a:gd name="T3" fmla="*/ 0 h 280"/>
                <a:gd name="T4" fmla="*/ 0 w 284"/>
                <a:gd name="T5" fmla="*/ 201 h 280"/>
                <a:gd name="T6" fmla="*/ 247 w 284"/>
                <a:gd name="T7" fmla="*/ 2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80">
                  <a:moveTo>
                    <a:pt x="247" y="234"/>
                  </a:moveTo>
                  <a:cubicBezTo>
                    <a:pt x="284" y="187"/>
                    <a:pt x="245" y="92"/>
                    <a:pt x="16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09" y="264"/>
                    <a:pt x="210" y="280"/>
                    <a:pt x="247" y="234"/>
                  </a:cubicBez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1" name="Freeform 746"/>
            <p:cNvSpPr/>
            <p:nvPr/>
          </p:nvSpPr>
          <p:spPr bwMode="auto">
            <a:xfrm>
              <a:off x="4652963" y="6291263"/>
              <a:ext cx="44450" cy="33338"/>
            </a:xfrm>
            <a:custGeom>
              <a:avLst/>
              <a:gdLst>
                <a:gd name="T0" fmla="*/ 4 w 48"/>
                <a:gd name="T1" fmla="*/ 1 h 36"/>
                <a:gd name="T2" fmla="*/ 4 w 48"/>
                <a:gd name="T3" fmla="*/ 3 h 36"/>
                <a:gd name="T4" fmla="*/ 6 w 48"/>
                <a:gd name="T5" fmla="*/ 9 h 36"/>
                <a:gd name="T6" fmla="*/ 9 w 48"/>
                <a:gd name="T7" fmla="*/ 11 h 36"/>
                <a:gd name="T8" fmla="*/ 10 w 48"/>
                <a:gd name="T9" fmla="*/ 12 h 36"/>
                <a:gd name="T10" fmla="*/ 13 w 48"/>
                <a:gd name="T11" fmla="*/ 13 h 36"/>
                <a:gd name="T12" fmla="*/ 23 w 48"/>
                <a:gd name="T13" fmla="*/ 18 h 36"/>
                <a:gd name="T14" fmla="*/ 28 w 48"/>
                <a:gd name="T15" fmla="*/ 20 h 36"/>
                <a:gd name="T16" fmla="*/ 32 w 48"/>
                <a:gd name="T17" fmla="*/ 23 h 36"/>
                <a:gd name="T18" fmla="*/ 37 w 48"/>
                <a:gd name="T19" fmla="*/ 26 h 36"/>
                <a:gd name="T20" fmla="*/ 41 w 48"/>
                <a:gd name="T21" fmla="*/ 29 h 36"/>
                <a:gd name="T22" fmla="*/ 48 w 48"/>
                <a:gd name="T23" fmla="*/ 36 h 36"/>
                <a:gd name="T24" fmla="*/ 48 w 48"/>
                <a:gd name="T25" fmla="*/ 36 h 36"/>
                <a:gd name="T26" fmla="*/ 39 w 48"/>
                <a:gd name="T27" fmla="*/ 33 h 36"/>
                <a:gd name="T28" fmla="*/ 34 w 48"/>
                <a:gd name="T29" fmla="*/ 31 h 36"/>
                <a:gd name="T30" fmla="*/ 30 w 48"/>
                <a:gd name="T31" fmla="*/ 29 h 36"/>
                <a:gd name="T32" fmla="*/ 24 w 48"/>
                <a:gd name="T33" fmla="*/ 28 h 36"/>
                <a:gd name="T34" fmla="*/ 19 w 48"/>
                <a:gd name="T35" fmla="*/ 26 h 36"/>
                <a:gd name="T36" fmla="*/ 9 w 48"/>
                <a:gd name="T37" fmla="*/ 20 h 36"/>
                <a:gd name="T38" fmla="*/ 6 w 48"/>
                <a:gd name="T39" fmla="*/ 19 h 36"/>
                <a:gd name="T40" fmla="*/ 4 w 48"/>
                <a:gd name="T41" fmla="*/ 17 h 36"/>
                <a:gd name="T42" fmla="*/ 1 w 48"/>
                <a:gd name="T43" fmla="*/ 11 h 36"/>
                <a:gd name="T44" fmla="*/ 2 w 48"/>
                <a:gd name="T45" fmla="*/ 3 h 36"/>
                <a:gd name="T46" fmla="*/ 3 w 48"/>
                <a:gd name="T47" fmla="*/ 0 h 36"/>
                <a:gd name="T48" fmla="*/ 4 w 48"/>
                <a:gd name="T4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6">
                  <a:moveTo>
                    <a:pt x="4" y="1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5"/>
                    <a:pt x="5" y="7"/>
                    <a:pt x="6" y="9"/>
                  </a:cubicBezTo>
                  <a:cubicBezTo>
                    <a:pt x="7" y="10"/>
                    <a:pt x="8" y="10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2" y="12"/>
                    <a:pt x="13" y="13"/>
                  </a:cubicBezTo>
                  <a:cubicBezTo>
                    <a:pt x="16" y="14"/>
                    <a:pt x="19" y="16"/>
                    <a:pt x="23" y="18"/>
                  </a:cubicBezTo>
                  <a:cubicBezTo>
                    <a:pt x="24" y="18"/>
                    <a:pt x="26" y="19"/>
                    <a:pt x="28" y="20"/>
                  </a:cubicBezTo>
                  <a:cubicBezTo>
                    <a:pt x="29" y="21"/>
                    <a:pt x="31" y="22"/>
                    <a:pt x="32" y="23"/>
                  </a:cubicBezTo>
                  <a:cubicBezTo>
                    <a:pt x="34" y="24"/>
                    <a:pt x="36" y="25"/>
                    <a:pt x="37" y="26"/>
                  </a:cubicBezTo>
                  <a:cubicBezTo>
                    <a:pt x="38" y="27"/>
                    <a:pt x="40" y="28"/>
                    <a:pt x="41" y="29"/>
                  </a:cubicBezTo>
                  <a:cubicBezTo>
                    <a:pt x="45" y="33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4" y="35"/>
                    <a:pt x="39" y="33"/>
                  </a:cubicBezTo>
                  <a:cubicBezTo>
                    <a:pt x="37" y="32"/>
                    <a:pt x="36" y="32"/>
                    <a:pt x="34" y="31"/>
                  </a:cubicBezTo>
                  <a:cubicBezTo>
                    <a:pt x="33" y="30"/>
                    <a:pt x="31" y="30"/>
                    <a:pt x="30" y="29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2" y="27"/>
                    <a:pt x="21" y="26"/>
                    <a:pt x="19" y="26"/>
                  </a:cubicBezTo>
                  <a:cubicBezTo>
                    <a:pt x="15" y="24"/>
                    <a:pt x="12" y="22"/>
                    <a:pt x="9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3" y="1"/>
                    <a:pt x="3" y="1"/>
                    <a:pt x="3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2" name="Freeform 747"/>
            <p:cNvSpPr/>
            <p:nvPr/>
          </p:nvSpPr>
          <p:spPr bwMode="auto">
            <a:xfrm>
              <a:off x="4711701" y="6342063"/>
              <a:ext cx="63500" cy="19050"/>
            </a:xfrm>
            <a:custGeom>
              <a:avLst/>
              <a:gdLst>
                <a:gd name="T0" fmla="*/ 1 w 68"/>
                <a:gd name="T1" fmla="*/ 0 h 21"/>
                <a:gd name="T2" fmla="*/ 3 w 68"/>
                <a:gd name="T3" fmla="*/ 3 h 21"/>
                <a:gd name="T4" fmla="*/ 8 w 68"/>
                <a:gd name="T5" fmla="*/ 8 h 21"/>
                <a:gd name="T6" fmla="*/ 32 w 68"/>
                <a:gd name="T7" fmla="*/ 12 h 21"/>
                <a:gd name="T8" fmla="*/ 45 w 68"/>
                <a:gd name="T9" fmla="*/ 10 h 21"/>
                <a:gd name="T10" fmla="*/ 57 w 68"/>
                <a:gd name="T11" fmla="*/ 8 h 21"/>
                <a:gd name="T12" fmla="*/ 65 w 68"/>
                <a:gd name="T13" fmla="*/ 4 h 21"/>
                <a:gd name="T14" fmla="*/ 68 w 68"/>
                <a:gd name="T15" fmla="*/ 2 h 21"/>
                <a:gd name="T16" fmla="*/ 68 w 68"/>
                <a:gd name="T17" fmla="*/ 3 h 21"/>
                <a:gd name="T18" fmla="*/ 68 w 68"/>
                <a:gd name="T19" fmla="*/ 3 h 21"/>
                <a:gd name="T20" fmla="*/ 66 w 68"/>
                <a:gd name="T21" fmla="*/ 6 h 21"/>
                <a:gd name="T22" fmla="*/ 63 w 68"/>
                <a:gd name="T23" fmla="*/ 8 h 21"/>
                <a:gd name="T24" fmla="*/ 59 w 68"/>
                <a:gd name="T25" fmla="*/ 11 h 21"/>
                <a:gd name="T26" fmla="*/ 47 w 68"/>
                <a:gd name="T27" fmla="*/ 17 h 21"/>
                <a:gd name="T28" fmla="*/ 32 w 68"/>
                <a:gd name="T29" fmla="*/ 20 h 21"/>
                <a:gd name="T30" fmla="*/ 17 w 68"/>
                <a:gd name="T31" fmla="*/ 20 h 21"/>
                <a:gd name="T32" fmla="*/ 4 w 68"/>
                <a:gd name="T33" fmla="*/ 13 h 21"/>
                <a:gd name="T34" fmla="*/ 0 w 68"/>
                <a:gd name="T35" fmla="*/ 4 h 21"/>
                <a:gd name="T36" fmla="*/ 0 w 68"/>
                <a:gd name="T37" fmla="*/ 0 h 21"/>
                <a:gd name="T38" fmla="*/ 1 w 68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1">
                  <a:moveTo>
                    <a:pt x="1" y="0"/>
                  </a:moveTo>
                  <a:cubicBezTo>
                    <a:pt x="1" y="0"/>
                    <a:pt x="1" y="1"/>
                    <a:pt x="3" y="3"/>
                  </a:cubicBezTo>
                  <a:cubicBezTo>
                    <a:pt x="4" y="5"/>
                    <a:pt x="5" y="7"/>
                    <a:pt x="8" y="8"/>
                  </a:cubicBezTo>
                  <a:cubicBezTo>
                    <a:pt x="14" y="11"/>
                    <a:pt x="23" y="13"/>
                    <a:pt x="32" y="12"/>
                  </a:cubicBezTo>
                  <a:cubicBezTo>
                    <a:pt x="36" y="12"/>
                    <a:pt x="41" y="11"/>
                    <a:pt x="45" y="10"/>
                  </a:cubicBezTo>
                  <a:cubicBezTo>
                    <a:pt x="50" y="10"/>
                    <a:pt x="54" y="9"/>
                    <a:pt x="57" y="8"/>
                  </a:cubicBezTo>
                  <a:cubicBezTo>
                    <a:pt x="61" y="7"/>
                    <a:pt x="63" y="5"/>
                    <a:pt x="65" y="4"/>
                  </a:cubicBezTo>
                  <a:cubicBezTo>
                    <a:pt x="67" y="3"/>
                    <a:pt x="68" y="2"/>
                    <a:pt x="68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5"/>
                    <a:pt x="66" y="6"/>
                  </a:cubicBezTo>
                  <a:cubicBezTo>
                    <a:pt x="65" y="6"/>
                    <a:pt x="64" y="7"/>
                    <a:pt x="63" y="8"/>
                  </a:cubicBezTo>
                  <a:cubicBezTo>
                    <a:pt x="62" y="9"/>
                    <a:pt x="60" y="10"/>
                    <a:pt x="59" y="11"/>
                  </a:cubicBezTo>
                  <a:cubicBezTo>
                    <a:pt x="55" y="13"/>
                    <a:pt x="51" y="15"/>
                    <a:pt x="47" y="17"/>
                  </a:cubicBezTo>
                  <a:cubicBezTo>
                    <a:pt x="43" y="18"/>
                    <a:pt x="38" y="20"/>
                    <a:pt x="32" y="20"/>
                  </a:cubicBezTo>
                  <a:cubicBezTo>
                    <a:pt x="27" y="21"/>
                    <a:pt x="22" y="21"/>
                    <a:pt x="17" y="20"/>
                  </a:cubicBezTo>
                  <a:cubicBezTo>
                    <a:pt x="12" y="18"/>
                    <a:pt x="8" y="16"/>
                    <a:pt x="4" y="13"/>
                  </a:cubicBezTo>
                  <a:cubicBezTo>
                    <a:pt x="1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93" name="Oval 748"/>
          <p:cNvSpPr>
            <a:spLocks noChangeArrowheads="1"/>
          </p:cNvSpPr>
          <p:nvPr/>
        </p:nvSpPr>
        <p:spPr bwMode="auto">
          <a:xfrm>
            <a:off x="10365298" y="4735157"/>
            <a:ext cx="1115492" cy="1115492"/>
          </a:xfrm>
          <a:prstGeom prst="ellipse">
            <a:avLst/>
          </a:prstGeom>
          <a:solidFill>
            <a:srgbClr val="57B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9" name="组合 3828"/>
          <p:cNvGrpSpPr/>
          <p:nvPr/>
        </p:nvGrpSpPr>
        <p:grpSpPr>
          <a:xfrm>
            <a:off x="10684010" y="4886925"/>
            <a:ext cx="478068" cy="811956"/>
            <a:chOff x="7442201" y="5729288"/>
            <a:chExt cx="400050" cy="679450"/>
          </a:xfrm>
        </p:grpSpPr>
        <p:sp>
          <p:nvSpPr>
            <p:cNvPr id="3594" name="Freeform 749"/>
            <p:cNvSpPr/>
            <p:nvPr/>
          </p:nvSpPr>
          <p:spPr bwMode="auto">
            <a:xfrm>
              <a:off x="7442201" y="5781675"/>
              <a:ext cx="400050" cy="450850"/>
            </a:xfrm>
            <a:custGeom>
              <a:avLst/>
              <a:gdLst>
                <a:gd name="T0" fmla="*/ 429 w 435"/>
                <a:gd name="T1" fmla="*/ 0 h 492"/>
                <a:gd name="T2" fmla="*/ 6 w 435"/>
                <a:gd name="T3" fmla="*/ 0 h 492"/>
                <a:gd name="T4" fmla="*/ 0 w 435"/>
                <a:gd name="T5" fmla="*/ 7 h 492"/>
                <a:gd name="T6" fmla="*/ 0 w 435"/>
                <a:gd name="T7" fmla="*/ 485 h 492"/>
                <a:gd name="T8" fmla="*/ 6 w 435"/>
                <a:gd name="T9" fmla="*/ 492 h 492"/>
                <a:gd name="T10" fmla="*/ 429 w 435"/>
                <a:gd name="T11" fmla="*/ 492 h 492"/>
                <a:gd name="T12" fmla="*/ 435 w 435"/>
                <a:gd name="T13" fmla="*/ 485 h 492"/>
                <a:gd name="T14" fmla="*/ 435 w 435"/>
                <a:gd name="T15" fmla="*/ 7 h 492"/>
                <a:gd name="T16" fmla="*/ 429 w 435"/>
                <a:gd name="T1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492">
                  <a:moveTo>
                    <a:pt x="42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89"/>
                    <a:pt x="3" y="492"/>
                    <a:pt x="6" y="492"/>
                  </a:cubicBezTo>
                  <a:cubicBezTo>
                    <a:pt x="429" y="492"/>
                    <a:pt x="429" y="492"/>
                    <a:pt x="429" y="492"/>
                  </a:cubicBezTo>
                  <a:cubicBezTo>
                    <a:pt x="432" y="492"/>
                    <a:pt x="435" y="489"/>
                    <a:pt x="435" y="485"/>
                  </a:cubicBezTo>
                  <a:cubicBezTo>
                    <a:pt x="435" y="7"/>
                    <a:pt x="435" y="7"/>
                    <a:pt x="435" y="7"/>
                  </a:cubicBezTo>
                  <a:cubicBezTo>
                    <a:pt x="435" y="3"/>
                    <a:pt x="432" y="0"/>
                    <a:pt x="429" y="0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5" name="Rectangle 750"/>
            <p:cNvSpPr>
              <a:spLocks noChangeArrowheads="1"/>
            </p:cNvSpPr>
            <p:nvPr/>
          </p:nvSpPr>
          <p:spPr bwMode="auto">
            <a:xfrm>
              <a:off x="7478713" y="5815013"/>
              <a:ext cx="327025" cy="384175"/>
            </a:xfrm>
            <a:prstGeom prst="rect">
              <a:avLst/>
            </a:prstGeom>
            <a:solidFill>
              <a:srgbClr val="FFE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6" name="Freeform 751"/>
            <p:cNvSpPr/>
            <p:nvPr/>
          </p:nvSpPr>
          <p:spPr bwMode="auto">
            <a:xfrm>
              <a:off x="7456488" y="6232525"/>
              <a:ext cx="107950" cy="176213"/>
            </a:xfrm>
            <a:custGeom>
              <a:avLst/>
              <a:gdLst>
                <a:gd name="T0" fmla="*/ 44 w 68"/>
                <a:gd name="T1" fmla="*/ 0 h 111"/>
                <a:gd name="T2" fmla="*/ 0 w 68"/>
                <a:gd name="T3" fmla="*/ 111 h 111"/>
                <a:gd name="T4" fmla="*/ 25 w 68"/>
                <a:gd name="T5" fmla="*/ 111 h 111"/>
                <a:gd name="T6" fmla="*/ 68 w 68"/>
                <a:gd name="T7" fmla="*/ 0 h 111"/>
                <a:gd name="T8" fmla="*/ 44 w 6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11">
                  <a:moveTo>
                    <a:pt x="44" y="0"/>
                  </a:moveTo>
                  <a:lnTo>
                    <a:pt x="0" y="111"/>
                  </a:lnTo>
                  <a:lnTo>
                    <a:pt x="25" y="111"/>
                  </a:lnTo>
                  <a:lnTo>
                    <a:pt x="68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7" name="Freeform 752"/>
            <p:cNvSpPr/>
            <p:nvPr/>
          </p:nvSpPr>
          <p:spPr bwMode="auto">
            <a:xfrm>
              <a:off x="7720013" y="6232525"/>
              <a:ext cx="107950" cy="176213"/>
            </a:xfrm>
            <a:custGeom>
              <a:avLst/>
              <a:gdLst>
                <a:gd name="T0" fmla="*/ 0 w 68"/>
                <a:gd name="T1" fmla="*/ 0 h 111"/>
                <a:gd name="T2" fmla="*/ 43 w 68"/>
                <a:gd name="T3" fmla="*/ 111 h 111"/>
                <a:gd name="T4" fmla="*/ 68 w 68"/>
                <a:gd name="T5" fmla="*/ 111 h 111"/>
                <a:gd name="T6" fmla="*/ 24 w 68"/>
                <a:gd name="T7" fmla="*/ 0 h 111"/>
                <a:gd name="T8" fmla="*/ 0 w 6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11">
                  <a:moveTo>
                    <a:pt x="0" y="0"/>
                  </a:moveTo>
                  <a:lnTo>
                    <a:pt x="43" y="111"/>
                  </a:lnTo>
                  <a:lnTo>
                    <a:pt x="68" y="111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8" name="Rectangle 753"/>
            <p:cNvSpPr>
              <a:spLocks noChangeArrowheads="1"/>
            </p:cNvSpPr>
            <p:nvPr/>
          </p:nvSpPr>
          <p:spPr bwMode="auto">
            <a:xfrm>
              <a:off x="7510463" y="6299200"/>
              <a:ext cx="263525" cy="3651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9" name="Rectangle 754"/>
            <p:cNvSpPr>
              <a:spLocks noChangeArrowheads="1"/>
            </p:cNvSpPr>
            <p:nvPr/>
          </p:nvSpPr>
          <p:spPr bwMode="auto">
            <a:xfrm>
              <a:off x="7621588" y="5729288"/>
              <a:ext cx="39688" cy="52388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0" name="Freeform 755"/>
            <p:cNvSpPr/>
            <p:nvPr/>
          </p:nvSpPr>
          <p:spPr bwMode="auto">
            <a:xfrm>
              <a:off x="7510463" y="5894388"/>
              <a:ext cx="266700" cy="225425"/>
            </a:xfrm>
            <a:custGeom>
              <a:avLst/>
              <a:gdLst>
                <a:gd name="T0" fmla="*/ 16 w 290"/>
                <a:gd name="T1" fmla="*/ 55 h 245"/>
                <a:gd name="T2" fmla="*/ 6 w 290"/>
                <a:gd name="T3" fmla="*/ 72 h 245"/>
                <a:gd name="T4" fmla="*/ 6 w 290"/>
                <a:gd name="T5" fmla="*/ 72 h 245"/>
                <a:gd name="T6" fmla="*/ 7 w 290"/>
                <a:gd name="T7" fmla="*/ 73 h 245"/>
                <a:gd name="T8" fmla="*/ 62 w 290"/>
                <a:gd name="T9" fmla="*/ 53 h 245"/>
                <a:gd name="T10" fmla="*/ 144 w 290"/>
                <a:gd name="T11" fmla="*/ 17 h 245"/>
                <a:gd name="T12" fmla="*/ 167 w 290"/>
                <a:gd name="T13" fmla="*/ 14 h 245"/>
                <a:gd name="T14" fmla="*/ 174 w 290"/>
                <a:gd name="T15" fmla="*/ 21 h 245"/>
                <a:gd name="T16" fmla="*/ 168 w 290"/>
                <a:gd name="T17" fmla="*/ 55 h 245"/>
                <a:gd name="T18" fmla="*/ 131 w 290"/>
                <a:gd name="T19" fmla="*/ 107 h 245"/>
                <a:gd name="T20" fmla="*/ 69 w 290"/>
                <a:gd name="T21" fmla="*/ 191 h 245"/>
                <a:gd name="T22" fmla="*/ 68 w 290"/>
                <a:gd name="T23" fmla="*/ 194 h 245"/>
                <a:gd name="T24" fmla="*/ 68 w 290"/>
                <a:gd name="T25" fmla="*/ 194 h 245"/>
                <a:gd name="T26" fmla="*/ 66 w 290"/>
                <a:gd name="T27" fmla="*/ 201 h 245"/>
                <a:gd name="T28" fmla="*/ 67 w 290"/>
                <a:gd name="T29" fmla="*/ 197 h 245"/>
                <a:gd name="T30" fmla="*/ 65 w 290"/>
                <a:gd name="T31" fmla="*/ 190 h 245"/>
                <a:gd name="T32" fmla="*/ 63 w 290"/>
                <a:gd name="T33" fmla="*/ 189 h 245"/>
                <a:gd name="T34" fmla="*/ 62 w 290"/>
                <a:gd name="T35" fmla="*/ 189 h 245"/>
                <a:gd name="T36" fmla="*/ 70 w 290"/>
                <a:gd name="T37" fmla="*/ 186 h 245"/>
                <a:gd name="T38" fmla="*/ 127 w 290"/>
                <a:gd name="T39" fmla="*/ 156 h 245"/>
                <a:gd name="T40" fmla="*/ 236 w 290"/>
                <a:gd name="T41" fmla="*/ 100 h 245"/>
                <a:gd name="T42" fmla="*/ 281 w 290"/>
                <a:gd name="T43" fmla="*/ 121 h 245"/>
                <a:gd name="T44" fmla="*/ 240 w 290"/>
                <a:gd name="T45" fmla="*/ 178 h 245"/>
                <a:gd name="T46" fmla="*/ 128 w 290"/>
                <a:gd name="T47" fmla="*/ 228 h 245"/>
                <a:gd name="T48" fmla="*/ 76 w 290"/>
                <a:gd name="T49" fmla="*/ 243 h 245"/>
                <a:gd name="T50" fmla="*/ 47 w 290"/>
                <a:gd name="T51" fmla="*/ 241 h 245"/>
                <a:gd name="T52" fmla="*/ 45 w 290"/>
                <a:gd name="T53" fmla="*/ 240 h 245"/>
                <a:gd name="T54" fmla="*/ 22 w 290"/>
                <a:gd name="T55" fmla="*/ 220 h 245"/>
                <a:gd name="T56" fmla="*/ 17 w 290"/>
                <a:gd name="T57" fmla="*/ 203 h 245"/>
                <a:gd name="T58" fmla="*/ 20 w 290"/>
                <a:gd name="T59" fmla="*/ 184 h 245"/>
                <a:gd name="T60" fmla="*/ 28 w 290"/>
                <a:gd name="T61" fmla="*/ 168 h 245"/>
                <a:gd name="T62" fmla="*/ 29 w 290"/>
                <a:gd name="T63" fmla="*/ 167 h 245"/>
                <a:gd name="T64" fmla="*/ 42 w 290"/>
                <a:gd name="T65" fmla="*/ 152 h 245"/>
                <a:gd name="T66" fmla="*/ 110 w 290"/>
                <a:gd name="T67" fmla="*/ 87 h 245"/>
                <a:gd name="T68" fmla="*/ 150 w 290"/>
                <a:gd name="T69" fmla="*/ 45 h 245"/>
                <a:gd name="T70" fmla="*/ 158 w 290"/>
                <a:gd name="T71" fmla="*/ 28 h 245"/>
                <a:gd name="T72" fmla="*/ 160 w 290"/>
                <a:gd name="T73" fmla="*/ 30 h 245"/>
                <a:gd name="T74" fmla="*/ 132 w 290"/>
                <a:gd name="T75" fmla="*/ 36 h 245"/>
                <a:gd name="T76" fmla="*/ 33 w 290"/>
                <a:gd name="T77" fmla="*/ 74 h 245"/>
                <a:gd name="T78" fmla="*/ 3 w 290"/>
                <a:gd name="T79" fmla="*/ 77 h 245"/>
                <a:gd name="T80" fmla="*/ 2 w 290"/>
                <a:gd name="T81" fmla="*/ 76 h 245"/>
                <a:gd name="T82" fmla="*/ 1 w 290"/>
                <a:gd name="T83" fmla="*/ 67 h 245"/>
                <a:gd name="T84" fmla="*/ 85 w 290"/>
                <a:gd name="T8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0" h="245">
                  <a:moveTo>
                    <a:pt x="85" y="0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5" y="47"/>
                    <a:pt x="20" y="51"/>
                    <a:pt x="16" y="55"/>
                  </a:cubicBezTo>
                  <a:cubicBezTo>
                    <a:pt x="12" y="59"/>
                    <a:pt x="8" y="64"/>
                    <a:pt x="7" y="69"/>
                  </a:cubicBezTo>
                  <a:cubicBezTo>
                    <a:pt x="6" y="70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7" y="73"/>
                  </a:cubicBezTo>
                  <a:cubicBezTo>
                    <a:pt x="8" y="73"/>
                    <a:pt x="11" y="73"/>
                    <a:pt x="14" y="72"/>
                  </a:cubicBezTo>
                  <a:cubicBezTo>
                    <a:pt x="19" y="71"/>
                    <a:pt x="25" y="69"/>
                    <a:pt x="30" y="67"/>
                  </a:cubicBezTo>
                  <a:cubicBezTo>
                    <a:pt x="41" y="63"/>
                    <a:pt x="52" y="58"/>
                    <a:pt x="62" y="53"/>
                  </a:cubicBezTo>
                  <a:cubicBezTo>
                    <a:pt x="73" y="47"/>
                    <a:pt x="84" y="42"/>
                    <a:pt x="94" y="37"/>
                  </a:cubicBezTo>
                  <a:cubicBezTo>
                    <a:pt x="105" y="32"/>
                    <a:pt x="116" y="28"/>
                    <a:pt x="127" y="23"/>
                  </a:cubicBezTo>
                  <a:cubicBezTo>
                    <a:pt x="133" y="21"/>
                    <a:pt x="138" y="19"/>
                    <a:pt x="144" y="17"/>
                  </a:cubicBezTo>
                  <a:cubicBezTo>
                    <a:pt x="147" y="16"/>
                    <a:pt x="150" y="15"/>
                    <a:pt x="154" y="14"/>
                  </a:cubicBezTo>
                  <a:cubicBezTo>
                    <a:pt x="155" y="14"/>
                    <a:pt x="157" y="13"/>
                    <a:pt x="159" y="13"/>
                  </a:cubicBezTo>
                  <a:cubicBezTo>
                    <a:pt x="161" y="13"/>
                    <a:pt x="163" y="12"/>
                    <a:pt x="167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71" y="16"/>
                    <a:pt x="173" y="19"/>
                    <a:pt x="174" y="21"/>
                  </a:cubicBezTo>
                  <a:cubicBezTo>
                    <a:pt x="175" y="24"/>
                    <a:pt x="176" y="26"/>
                    <a:pt x="176" y="28"/>
                  </a:cubicBezTo>
                  <a:cubicBezTo>
                    <a:pt x="176" y="33"/>
                    <a:pt x="175" y="36"/>
                    <a:pt x="174" y="39"/>
                  </a:cubicBezTo>
                  <a:cubicBezTo>
                    <a:pt x="173" y="45"/>
                    <a:pt x="170" y="50"/>
                    <a:pt x="168" y="55"/>
                  </a:cubicBezTo>
                  <a:cubicBezTo>
                    <a:pt x="165" y="60"/>
                    <a:pt x="163" y="65"/>
                    <a:pt x="160" y="69"/>
                  </a:cubicBezTo>
                  <a:cubicBezTo>
                    <a:pt x="157" y="74"/>
                    <a:pt x="153" y="78"/>
                    <a:pt x="150" y="82"/>
                  </a:cubicBezTo>
                  <a:cubicBezTo>
                    <a:pt x="144" y="91"/>
                    <a:pt x="137" y="99"/>
                    <a:pt x="131" y="107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99" y="147"/>
                    <a:pt x="87" y="163"/>
                    <a:pt x="76" y="179"/>
                  </a:cubicBezTo>
                  <a:cubicBezTo>
                    <a:pt x="74" y="183"/>
                    <a:pt x="71" y="187"/>
                    <a:pt x="69" y="191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3"/>
                    <a:pt x="68" y="194"/>
                    <a:pt x="68" y="195"/>
                  </a:cubicBezTo>
                  <a:cubicBezTo>
                    <a:pt x="67" y="196"/>
                    <a:pt x="67" y="198"/>
                    <a:pt x="67" y="199"/>
                  </a:cubicBezTo>
                  <a:cubicBezTo>
                    <a:pt x="66" y="200"/>
                    <a:pt x="66" y="201"/>
                    <a:pt x="66" y="201"/>
                  </a:cubicBezTo>
                  <a:cubicBezTo>
                    <a:pt x="67" y="201"/>
                    <a:pt x="67" y="199"/>
                    <a:pt x="67" y="199"/>
                  </a:cubicBezTo>
                  <a:cubicBezTo>
                    <a:pt x="67" y="199"/>
                    <a:pt x="67" y="198"/>
                    <a:pt x="67" y="198"/>
                  </a:cubicBezTo>
                  <a:cubicBezTo>
                    <a:pt x="67" y="197"/>
                    <a:pt x="67" y="197"/>
                    <a:pt x="67" y="197"/>
                  </a:cubicBezTo>
                  <a:cubicBezTo>
                    <a:pt x="67" y="196"/>
                    <a:pt x="67" y="195"/>
                    <a:pt x="67" y="195"/>
                  </a:cubicBezTo>
                  <a:cubicBezTo>
                    <a:pt x="67" y="194"/>
                    <a:pt x="66" y="193"/>
                    <a:pt x="66" y="193"/>
                  </a:cubicBezTo>
                  <a:cubicBezTo>
                    <a:pt x="66" y="192"/>
                    <a:pt x="65" y="191"/>
                    <a:pt x="65" y="190"/>
                  </a:cubicBezTo>
                  <a:cubicBezTo>
                    <a:pt x="65" y="190"/>
                    <a:pt x="64" y="190"/>
                    <a:pt x="64" y="190"/>
                  </a:cubicBezTo>
                  <a:cubicBezTo>
                    <a:pt x="64" y="189"/>
                    <a:pt x="64" y="189"/>
                    <a:pt x="64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2" y="189"/>
                    <a:pt x="62" y="189"/>
                    <a:pt x="62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8"/>
                    <a:pt x="64" y="188"/>
                    <a:pt x="66" y="187"/>
                  </a:cubicBezTo>
                  <a:cubicBezTo>
                    <a:pt x="67" y="187"/>
                    <a:pt x="69" y="186"/>
                    <a:pt x="70" y="186"/>
                  </a:cubicBezTo>
                  <a:cubicBezTo>
                    <a:pt x="73" y="185"/>
                    <a:pt x="74" y="184"/>
                    <a:pt x="76" y="183"/>
                  </a:cubicBezTo>
                  <a:cubicBezTo>
                    <a:pt x="84" y="180"/>
                    <a:pt x="92" y="175"/>
                    <a:pt x="100" y="171"/>
                  </a:cubicBezTo>
                  <a:cubicBezTo>
                    <a:pt x="109" y="166"/>
                    <a:pt x="118" y="161"/>
                    <a:pt x="127" y="156"/>
                  </a:cubicBezTo>
                  <a:cubicBezTo>
                    <a:pt x="136" y="151"/>
                    <a:pt x="145" y="146"/>
                    <a:pt x="154" y="141"/>
                  </a:cubicBezTo>
                  <a:cubicBezTo>
                    <a:pt x="172" y="131"/>
                    <a:pt x="190" y="122"/>
                    <a:pt x="209" y="113"/>
                  </a:cubicBezTo>
                  <a:cubicBezTo>
                    <a:pt x="218" y="108"/>
                    <a:pt x="227" y="104"/>
                    <a:pt x="236" y="100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54" y="90"/>
                    <a:pt x="260" y="90"/>
                    <a:pt x="278" y="116"/>
                  </a:cubicBezTo>
                  <a:cubicBezTo>
                    <a:pt x="281" y="121"/>
                    <a:pt x="281" y="121"/>
                    <a:pt x="281" y="121"/>
                  </a:cubicBezTo>
                  <a:cubicBezTo>
                    <a:pt x="290" y="152"/>
                    <a:pt x="287" y="157"/>
                    <a:pt x="282" y="158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259" y="169"/>
                    <a:pt x="250" y="174"/>
                    <a:pt x="240" y="178"/>
                  </a:cubicBezTo>
                  <a:cubicBezTo>
                    <a:pt x="222" y="187"/>
                    <a:pt x="203" y="195"/>
                    <a:pt x="185" y="204"/>
                  </a:cubicBezTo>
                  <a:cubicBezTo>
                    <a:pt x="175" y="208"/>
                    <a:pt x="166" y="212"/>
                    <a:pt x="156" y="216"/>
                  </a:cubicBezTo>
                  <a:cubicBezTo>
                    <a:pt x="147" y="220"/>
                    <a:pt x="138" y="224"/>
                    <a:pt x="128" y="228"/>
                  </a:cubicBezTo>
                  <a:cubicBezTo>
                    <a:pt x="118" y="232"/>
                    <a:pt x="108" y="236"/>
                    <a:pt x="96" y="239"/>
                  </a:cubicBezTo>
                  <a:cubicBezTo>
                    <a:pt x="93" y="240"/>
                    <a:pt x="89" y="241"/>
                    <a:pt x="87" y="241"/>
                  </a:cubicBezTo>
                  <a:cubicBezTo>
                    <a:pt x="83" y="242"/>
                    <a:pt x="80" y="243"/>
                    <a:pt x="76" y="243"/>
                  </a:cubicBezTo>
                  <a:cubicBezTo>
                    <a:pt x="69" y="244"/>
                    <a:pt x="60" y="245"/>
                    <a:pt x="49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6" y="241"/>
                    <a:pt x="47" y="241"/>
                    <a:pt x="47" y="241"/>
                  </a:cubicBezTo>
                  <a:cubicBezTo>
                    <a:pt x="47" y="241"/>
                    <a:pt x="47" y="241"/>
                    <a:pt x="47" y="241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4" y="240"/>
                    <a:pt x="42" y="239"/>
                    <a:pt x="41" y="238"/>
                  </a:cubicBezTo>
                  <a:cubicBezTo>
                    <a:pt x="38" y="237"/>
                    <a:pt x="36" y="235"/>
                    <a:pt x="34" y="233"/>
                  </a:cubicBezTo>
                  <a:cubicBezTo>
                    <a:pt x="29" y="230"/>
                    <a:pt x="25" y="226"/>
                    <a:pt x="22" y="220"/>
                  </a:cubicBezTo>
                  <a:cubicBezTo>
                    <a:pt x="20" y="217"/>
                    <a:pt x="19" y="214"/>
                    <a:pt x="18" y="211"/>
                  </a:cubicBezTo>
                  <a:cubicBezTo>
                    <a:pt x="18" y="209"/>
                    <a:pt x="17" y="207"/>
                    <a:pt x="17" y="206"/>
                  </a:cubicBezTo>
                  <a:cubicBezTo>
                    <a:pt x="17" y="205"/>
                    <a:pt x="17" y="204"/>
                    <a:pt x="17" y="203"/>
                  </a:cubicBezTo>
                  <a:cubicBezTo>
                    <a:pt x="16" y="201"/>
                    <a:pt x="16" y="200"/>
                    <a:pt x="16" y="199"/>
                  </a:cubicBezTo>
                  <a:cubicBezTo>
                    <a:pt x="16" y="197"/>
                    <a:pt x="17" y="192"/>
                    <a:pt x="18" y="190"/>
                  </a:cubicBezTo>
                  <a:cubicBezTo>
                    <a:pt x="18" y="187"/>
                    <a:pt x="19" y="186"/>
                    <a:pt x="20" y="184"/>
                  </a:cubicBezTo>
                  <a:cubicBezTo>
                    <a:pt x="21" y="180"/>
                    <a:pt x="23" y="177"/>
                    <a:pt x="24" y="174"/>
                  </a:cubicBezTo>
                  <a:cubicBezTo>
                    <a:pt x="25" y="172"/>
                    <a:pt x="26" y="171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4" y="160"/>
                    <a:pt x="38" y="156"/>
                    <a:pt x="42" y="152"/>
                  </a:cubicBezTo>
                  <a:cubicBezTo>
                    <a:pt x="49" y="144"/>
                    <a:pt x="56" y="137"/>
                    <a:pt x="64" y="129"/>
                  </a:cubicBezTo>
                  <a:cubicBezTo>
                    <a:pt x="72" y="122"/>
                    <a:pt x="80" y="115"/>
                    <a:pt x="87" y="108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7" y="80"/>
                    <a:pt x="125" y="74"/>
                    <a:pt x="132" y="67"/>
                  </a:cubicBezTo>
                  <a:cubicBezTo>
                    <a:pt x="135" y="63"/>
                    <a:pt x="139" y="60"/>
                    <a:pt x="142" y="56"/>
                  </a:cubicBezTo>
                  <a:cubicBezTo>
                    <a:pt x="145" y="52"/>
                    <a:pt x="148" y="49"/>
                    <a:pt x="150" y="45"/>
                  </a:cubicBezTo>
                  <a:cubicBezTo>
                    <a:pt x="153" y="41"/>
                    <a:pt x="155" y="37"/>
                    <a:pt x="157" y="33"/>
                  </a:cubicBezTo>
                  <a:cubicBezTo>
                    <a:pt x="157" y="31"/>
                    <a:pt x="158" y="29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9" y="29"/>
                    <a:pt x="159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2" y="30"/>
                    <a:pt x="161" y="30"/>
                    <a:pt x="160" y="30"/>
                  </a:cubicBezTo>
                  <a:cubicBezTo>
                    <a:pt x="159" y="30"/>
                    <a:pt x="158" y="30"/>
                    <a:pt x="156" y="30"/>
                  </a:cubicBezTo>
                  <a:cubicBezTo>
                    <a:pt x="154" y="30"/>
                    <a:pt x="151" y="31"/>
                    <a:pt x="149" y="31"/>
                  </a:cubicBezTo>
                  <a:cubicBezTo>
                    <a:pt x="143" y="33"/>
                    <a:pt x="137" y="34"/>
                    <a:pt x="132" y="36"/>
                  </a:cubicBezTo>
                  <a:cubicBezTo>
                    <a:pt x="121" y="39"/>
                    <a:pt x="110" y="44"/>
                    <a:pt x="99" y="48"/>
                  </a:cubicBezTo>
                  <a:cubicBezTo>
                    <a:pt x="88" y="52"/>
                    <a:pt x="77" y="56"/>
                    <a:pt x="66" y="61"/>
                  </a:cubicBezTo>
                  <a:cubicBezTo>
                    <a:pt x="55" y="66"/>
                    <a:pt x="44" y="70"/>
                    <a:pt x="33" y="74"/>
                  </a:cubicBezTo>
                  <a:cubicBezTo>
                    <a:pt x="27" y="76"/>
                    <a:pt x="21" y="78"/>
                    <a:pt x="15" y="79"/>
                  </a:cubicBezTo>
                  <a:cubicBezTo>
                    <a:pt x="12" y="79"/>
                    <a:pt x="9" y="80"/>
                    <a:pt x="4" y="78"/>
                  </a:cubicBezTo>
                  <a:cubicBezTo>
                    <a:pt x="4" y="78"/>
                    <a:pt x="3" y="77"/>
                    <a:pt x="3" y="77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5"/>
                    <a:pt x="0" y="73"/>
                    <a:pt x="0" y="72"/>
                  </a:cubicBezTo>
                  <a:cubicBezTo>
                    <a:pt x="0" y="70"/>
                    <a:pt x="1" y="68"/>
                    <a:pt x="1" y="67"/>
                  </a:cubicBezTo>
                  <a:cubicBezTo>
                    <a:pt x="4" y="60"/>
                    <a:pt x="9" y="56"/>
                    <a:pt x="13" y="52"/>
                  </a:cubicBezTo>
                  <a:cubicBezTo>
                    <a:pt x="17" y="48"/>
                    <a:pt x="22" y="44"/>
                    <a:pt x="27" y="41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01" name="Oval 756"/>
          <p:cNvSpPr>
            <a:spLocks noChangeArrowheads="1"/>
          </p:cNvSpPr>
          <p:nvPr/>
        </p:nvSpPr>
        <p:spPr bwMode="auto">
          <a:xfrm>
            <a:off x="4845241" y="2212021"/>
            <a:ext cx="1113596" cy="1113596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7" name="组合 3806"/>
          <p:cNvGrpSpPr/>
          <p:nvPr/>
        </p:nvGrpSpPr>
        <p:grpSpPr>
          <a:xfrm>
            <a:off x="5067201" y="2415009"/>
            <a:ext cx="692441" cy="690543"/>
            <a:chOff x="5303838" y="495300"/>
            <a:chExt cx="579438" cy="577851"/>
          </a:xfrm>
        </p:grpSpPr>
        <p:sp>
          <p:nvSpPr>
            <p:cNvPr id="3602" name="Freeform 757"/>
            <p:cNvSpPr/>
            <p:nvPr/>
          </p:nvSpPr>
          <p:spPr bwMode="auto">
            <a:xfrm>
              <a:off x="5589588" y="495300"/>
              <a:ext cx="293688" cy="280988"/>
            </a:xfrm>
            <a:custGeom>
              <a:avLst/>
              <a:gdLst>
                <a:gd name="T0" fmla="*/ 185 w 185"/>
                <a:gd name="T1" fmla="*/ 92 h 177"/>
                <a:gd name="T2" fmla="*/ 83 w 185"/>
                <a:gd name="T3" fmla="*/ 0 h 177"/>
                <a:gd name="T4" fmla="*/ 0 w 185"/>
                <a:gd name="T5" fmla="*/ 85 h 177"/>
                <a:gd name="T6" fmla="*/ 102 w 185"/>
                <a:gd name="T7" fmla="*/ 177 h 177"/>
                <a:gd name="T8" fmla="*/ 185 w 185"/>
                <a:gd name="T9" fmla="*/ 9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77">
                  <a:moveTo>
                    <a:pt x="185" y="92"/>
                  </a:moveTo>
                  <a:lnTo>
                    <a:pt x="83" y="0"/>
                  </a:lnTo>
                  <a:lnTo>
                    <a:pt x="0" y="85"/>
                  </a:lnTo>
                  <a:lnTo>
                    <a:pt x="102" y="177"/>
                  </a:lnTo>
                  <a:lnTo>
                    <a:pt x="185" y="92"/>
                  </a:lnTo>
                  <a:close/>
                </a:path>
              </a:pathLst>
            </a:custGeom>
            <a:solidFill>
              <a:srgbClr val="975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3" name="Freeform 758"/>
            <p:cNvSpPr/>
            <p:nvPr/>
          </p:nvSpPr>
          <p:spPr bwMode="auto">
            <a:xfrm>
              <a:off x="5667376" y="619125"/>
              <a:ext cx="215900" cy="157163"/>
            </a:xfrm>
            <a:custGeom>
              <a:avLst/>
              <a:gdLst>
                <a:gd name="T0" fmla="*/ 0 w 235"/>
                <a:gd name="T1" fmla="*/ 87 h 170"/>
                <a:gd name="T2" fmla="*/ 92 w 235"/>
                <a:gd name="T3" fmla="*/ 170 h 170"/>
                <a:gd name="T4" fmla="*/ 235 w 235"/>
                <a:gd name="T5" fmla="*/ 24 h 170"/>
                <a:gd name="T6" fmla="*/ 208 w 235"/>
                <a:gd name="T7" fmla="*/ 0 h 170"/>
                <a:gd name="T8" fmla="*/ 0 w 235"/>
                <a:gd name="T9" fmla="*/ 8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70">
                  <a:moveTo>
                    <a:pt x="0" y="87"/>
                  </a:moveTo>
                  <a:cubicBezTo>
                    <a:pt x="92" y="170"/>
                    <a:pt x="92" y="170"/>
                    <a:pt x="92" y="170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50" y="51"/>
                    <a:pt x="77" y="90"/>
                    <a:pt x="0" y="87"/>
                  </a:cubicBezTo>
                  <a:close/>
                </a:path>
              </a:pathLst>
            </a:custGeom>
            <a:solidFill>
              <a:srgbClr val="904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4" name="Freeform 759"/>
            <p:cNvSpPr>
              <a:spLocks noEditPoints="1"/>
            </p:cNvSpPr>
            <p:nvPr/>
          </p:nvSpPr>
          <p:spPr bwMode="auto">
            <a:xfrm>
              <a:off x="5303838" y="647700"/>
              <a:ext cx="425450" cy="425450"/>
            </a:xfrm>
            <a:custGeom>
              <a:avLst/>
              <a:gdLst>
                <a:gd name="T0" fmla="*/ 433 w 464"/>
                <a:gd name="T1" fmla="*/ 94 h 463"/>
                <a:gd name="T2" fmla="*/ 402 w 464"/>
                <a:gd name="T3" fmla="*/ 66 h 463"/>
                <a:gd name="T4" fmla="*/ 390 w 464"/>
                <a:gd name="T5" fmla="*/ 56 h 463"/>
                <a:gd name="T6" fmla="*/ 351 w 464"/>
                <a:gd name="T7" fmla="*/ 20 h 463"/>
                <a:gd name="T8" fmla="*/ 329 w 464"/>
                <a:gd name="T9" fmla="*/ 0 h 463"/>
                <a:gd name="T10" fmla="*/ 99 w 464"/>
                <a:gd name="T11" fmla="*/ 129 h 463"/>
                <a:gd name="T12" fmla="*/ 73 w 464"/>
                <a:gd name="T13" fmla="*/ 370 h 463"/>
                <a:gd name="T14" fmla="*/ 17 w 464"/>
                <a:gd name="T15" fmla="*/ 376 h 463"/>
                <a:gd name="T16" fmla="*/ 18 w 464"/>
                <a:gd name="T17" fmla="*/ 436 h 463"/>
                <a:gd name="T18" fmla="*/ 31 w 464"/>
                <a:gd name="T19" fmla="*/ 447 h 463"/>
                <a:gd name="T20" fmla="*/ 93 w 464"/>
                <a:gd name="T21" fmla="*/ 445 h 463"/>
                <a:gd name="T22" fmla="*/ 96 w 464"/>
                <a:gd name="T23" fmla="*/ 391 h 463"/>
                <a:gd name="T24" fmla="*/ 345 w 464"/>
                <a:gd name="T25" fmla="*/ 351 h 463"/>
                <a:gd name="T26" fmla="*/ 464 w 464"/>
                <a:gd name="T27" fmla="*/ 122 h 463"/>
                <a:gd name="T28" fmla="*/ 433 w 464"/>
                <a:gd name="T29" fmla="*/ 94 h 463"/>
                <a:gd name="T30" fmla="*/ 251 w 464"/>
                <a:gd name="T31" fmla="*/ 253 h 463"/>
                <a:gd name="T32" fmla="*/ 199 w 464"/>
                <a:gd name="T33" fmla="*/ 202 h 463"/>
                <a:gd name="T34" fmla="*/ 251 w 464"/>
                <a:gd name="T35" fmla="*/ 152 h 463"/>
                <a:gd name="T36" fmla="*/ 304 w 464"/>
                <a:gd name="T37" fmla="*/ 202 h 463"/>
                <a:gd name="T38" fmla="*/ 251 w 464"/>
                <a:gd name="T39" fmla="*/ 25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4" h="463">
                  <a:moveTo>
                    <a:pt x="433" y="94"/>
                  </a:moveTo>
                  <a:cubicBezTo>
                    <a:pt x="402" y="66"/>
                    <a:pt x="402" y="66"/>
                    <a:pt x="402" y="66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268" y="32"/>
                    <a:pt x="99" y="129"/>
                    <a:pt x="99" y="129"/>
                  </a:cubicBezTo>
                  <a:cubicBezTo>
                    <a:pt x="122" y="243"/>
                    <a:pt x="92" y="329"/>
                    <a:pt x="73" y="370"/>
                  </a:cubicBezTo>
                  <a:cubicBezTo>
                    <a:pt x="55" y="359"/>
                    <a:pt x="31" y="361"/>
                    <a:pt x="17" y="376"/>
                  </a:cubicBezTo>
                  <a:cubicBezTo>
                    <a:pt x="0" y="393"/>
                    <a:pt x="1" y="420"/>
                    <a:pt x="18" y="436"/>
                  </a:cubicBezTo>
                  <a:cubicBezTo>
                    <a:pt x="31" y="447"/>
                    <a:pt x="31" y="447"/>
                    <a:pt x="31" y="447"/>
                  </a:cubicBezTo>
                  <a:cubicBezTo>
                    <a:pt x="49" y="463"/>
                    <a:pt x="77" y="463"/>
                    <a:pt x="93" y="445"/>
                  </a:cubicBezTo>
                  <a:cubicBezTo>
                    <a:pt x="108" y="430"/>
                    <a:pt x="109" y="407"/>
                    <a:pt x="96" y="391"/>
                  </a:cubicBezTo>
                  <a:cubicBezTo>
                    <a:pt x="137" y="370"/>
                    <a:pt x="225" y="336"/>
                    <a:pt x="345" y="351"/>
                  </a:cubicBezTo>
                  <a:cubicBezTo>
                    <a:pt x="345" y="351"/>
                    <a:pt x="435" y="182"/>
                    <a:pt x="464" y="122"/>
                  </a:cubicBezTo>
                  <a:lnTo>
                    <a:pt x="433" y="94"/>
                  </a:lnTo>
                  <a:close/>
                  <a:moveTo>
                    <a:pt x="251" y="253"/>
                  </a:moveTo>
                  <a:cubicBezTo>
                    <a:pt x="223" y="253"/>
                    <a:pt x="199" y="230"/>
                    <a:pt x="199" y="202"/>
                  </a:cubicBezTo>
                  <a:cubicBezTo>
                    <a:pt x="199" y="175"/>
                    <a:pt x="223" y="152"/>
                    <a:pt x="251" y="152"/>
                  </a:cubicBezTo>
                  <a:cubicBezTo>
                    <a:pt x="280" y="152"/>
                    <a:pt x="304" y="175"/>
                    <a:pt x="304" y="202"/>
                  </a:cubicBezTo>
                  <a:cubicBezTo>
                    <a:pt x="304" y="230"/>
                    <a:pt x="280" y="253"/>
                    <a:pt x="251" y="253"/>
                  </a:cubicBezTo>
                  <a:close/>
                </a:path>
              </a:pathLst>
            </a:custGeom>
            <a:solidFill>
              <a:srgbClr val="EDC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5" name="Freeform 760"/>
            <p:cNvSpPr/>
            <p:nvPr/>
          </p:nvSpPr>
          <p:spPr bwMode="auto">
            <a:xfrm>
              <a:off x="5303838" y="725488"/>
              <a:ext cx="425450" cy="347663"/>
            </a:xfrm>
            <a:custGeom>
              <a:avLst/>
              <a:gdLst>
                <a:gd name="T0" fmla="*/ 433 w 464"/>
                <a:gd name="T1" fmla="*/ 9 h 378"/>
                <a:gd name="T2" fmla="*/ 423 w 464"/>
                <a:gd name="T3" fmla="*/ 0 h 378"/>
                <a:gd name="T4" fmla="*/ 255 w 464"/>
                <a:gd name="T5" fmla="*/ 217 h 378"/>
                <a:gd name="T6" fmla="*/ 73 w 464"/>
                <a:gd name="T7" fmla="*/ 283 h 378"/>
                <a:gd name="T8" fmla="*/ 73 w 464"/>
                <a:gd name="T9" fmla="*/ 285 h 378"/>
                <a:gd name="T10" fmla="*/ 71 w 464"/>
                <a:gd name="T11" fmla="*/ 284 h 378"/>
                <a:gd name="T12" fmla="*/ 26 w 464"/>
                <a:gd name="T13" fmla="*/ 284 h 378"/>
                <a:gd name="T14" fmla="*/ 17 w 464"/>
                <a:gd name="T15" fmla="*/ 291 h 378"/>
                <a:gd name="T16" fmla="*/ 18 w 464"/>
                <a:gd name="T17" fmla="*/ 351 h 378"/>
                <a:gd name="T18" fmla="*/ 31 w 464"/>
                <a:gd name="T19" fmla="*/ 362 h 378"/>
                <a:gd name="T20" fmla="*/ 93 w 464"/>
                <a:gd name="T21" fmla="*/ 360 h 378"/>
                <a:gd name="T22" fmla="*/ 96 w 464"/>
                <a:gd name="T23" fmla="*/ 306 h 378"/>
                <a:gd name="T24" fmla="*/ 345 w 464"/>
                <a:gd name="T25" fmla="*/ 266 h 378"/>
                <a:gd name="T26" fmla="*/ 464 w 464"/>
                <a:gd name="T27" fmla="*/ 37 h 378"/>
                <a:gd name="T28" fmla="*/ 433 w 464"/>
                <a:gd name="T29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378">
                  <a:moveTo>
                    <a:pt x="433" y="9"/>
                  </a:moveTo>
                  <a:cubicBezTo>
                    <a:pt x="423" y="0"/>
                    <a:pt x="423" y="0"/>
                    <a:pt x="423" y="0"/>
                  </a:cubicBezTo>
                  <a:cubicBezTo>
                    <a:pt x="372" y="76"/>
                    <a:pt x="334" y="165"/>
                    <a:pt x="255" y="217"/>
                  </a:cubicBezTo>
                  <a:cubicBezTo>
                    <a:pt x="201" y="252"/>
                    <a:pt x="138" y="278"/>
                    <a:pt x="73" y="283"/>
                  </a:cubicBezTo>
                  <a:cubicBezTo>
                    <a:pt x="73" y="284"/>
                    <a:pt x="73" y="284"/>
                    <a:pt x="73" y="285"/>
                  </a:cubicBezTo>
                  <a:cubicBezTo>
                    <a:pt x="72" y="284"/>
                    <a:pt x="72" y="284"/>
                    <a:pt x="71" y="284"/>
                  </a:cubicBezTo>
                  <a:cubicBezTo>
                    <a:pt x="56" y="285"/>
                    <a:pt x="41" y="285"/>
                    <a:pt x="26" y="284"/>
                  </a:cubicBezTo>
                  <a:cubicBezTo>
                    <a:pt x="23" y="286"/>
                    <a:pt x="19" y="288"/>
                    <a:pt x="17" y="291"/>
                  </a:cubicBezTo>
                  <a:cubicBezTo>
                    <a:pt x="0" y="308"/>
                    <a:pt x="1" y="335"/>
                    <a:pt x="18" y="351"/>
                  </a:cubicBezTo>
                  <a:cubicBezTo>
                    <a:pt x="31" y="362"/>
                    <a:pt x="31" y="362"/>
                    <a:pt x="31" y="362"/>
                  </a:cubicBezTo>
                  <a:cubicBezTo>
                    <a:pt x="49" y="378"/>
                    <a:pt x="77" y="378"/>
                    <a:pt x="93" y="360"/>
                  </a:cubicBezTo>
                  <a:cubicBezTo>
                    <a:pt x="108" y="345"/>
                    <a:pt x="109" y="322"/>
                    <a:pt x="96" y="306"/>
                  </a:cubicBezTo>
                  <a:cubicBezTo>
                    <a:pt x="137" y="285"/>
                    <a:pt x="225" y="251"/>
                    <a:pt x="345" y="266"/>
                  </a:cubicBezTo>
                  <a:cubicBezTo>
                    <a:pt x="345" y="266"/>
                    <a:pt x="435" y="97"/>
                    <a:pt x="464" y="37"/>
                  </a:cubicBezTo>
                  <a:lnTo>
                    <a:pt x="433" y="9"/>
                  </a:lnTo>
                  <a:close/>
                </a:path>
              </a:pathLst>
            </a:custGeom>
            <a:solidFill>
              <a:srgbClr val="EDB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23" name="矩形 822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4" name="Text Box 3"/>
          <p:cNvSpPr txBox="1">
            <a:spLocks noChangeArrowheads="1"/>
          </p:cNvSpPr>
          <p:nvPr/>
        </p:nvSpPr>
        <p:spPr bwMode="auto">
          <a:xfrm>
            <a:off x="5271646" y="990677"/>
            <a:ext cx="170888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25" name="矩形 824"/>
          <p:cNvSpPr/>
          <p:nvPr/>
        </p:nvSpPr>
        <p:spPr>
          <a:xfrm>
            <a:off x="4565306" y="1359825"/>
            <a:ext cx="3114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彩色扁平化图表汇总</a:t>
            </a:r>
            <a:r>
              <a:rPr lang="en-US" altLang="zh-CN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rgbClr val="8888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Oval 9"/>
          <p:cNvSpPr>
            <a:spLocks noChangeArrowheads="1"/>
          </p:cNvSpPr>
          <p:nvPr/>
        </p:nvSpPr>
        <p:spPr bwMode="auto">
          <a:xfrm>
            <a:off x="7584165" y="2229271"/>
            <a:ext cx="1118236" cy="1118236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9" name="组合 438"/>
          <p:cNvGrpSpPr/>
          <p:nvPr/>
        </p:nvGrpSpPr>
        <p:grpSpPr>
          <a:xfrm>
            <a:off x="7717610" y="2531635"/>
            <a:ext cx="853035" cy="513510"/>
            <a:chOff x="7442201" y="284163"/>
            <a:chExt cx="801688" cy="482600"/>
          </a:xfrm>
        </p:grpSpPr>
        <p:sp>
          <p:nvSpPr>
            <p:cNvPr id="242" name="Rectangle 10"/>
            <p:cNvSpPr>
              <a:spLocks noChangeArrowheads="1"/>
            </p:cNvSpPr>
            <p:nvPr/>
          </p:nvSpPr>
          <p:spPr bwMode="auto">
            <a:xfrm>
              <a:off x="7510463" y="284163"/>
              <a:ext cx="666750" cy="48260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Rectangle 11"/>
            <p:cNvSpPr>
              <a:spLocks noChangeArrowheads="1"/>
            </p:cNvSpPr>
            <p:nvPr/>
          </p:nvSpPr>
          <p:spPr bwMode="auto">
            <a:xfrm>
              <a:off x="7442201" y="28416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Rectangle 12"/>
            <p:cNvSpPr>
              <a:spLocks noChangeArrowheads="1"/>
            </p:cNvSpPr>
            <p:nvPr/>
          </p:nvSpPr>
          <p:spPr bwMode="auto">
            <a:xfrm>
              <a:off x="7577138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Rectangle 13"/>
            <p:cNvSpPr>
              <a:spLocks noChangeArrowheads="1"/>
            </p:cNvSpPr>
            <p:nvPr/>
          </p:nvSpPr>
          <p:spPr bwMode="auto">
            <a:xfrm>
              <a:off x="7712076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Rectangle 14"/>
            <p:cNvSpPr>
              <a:spLocks noChangeArrowheads="1"/>
            </p:cNvSpPr>
            <p:nvPr/>
          </p:nvSpPr>
          <p:spPr bwMode="auto">
            <a:xfrm>
              <a:off x="7845426" y="28416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5"/>
            <p:cNvSpPr>
              <a:spLocks noChangeArrowheads="1"/>
            </p:cNvSpPr>
            <p:nvPr/>
          </p:nvSpPr>
          <p:spPr bwMode="auto">
            <a:xfrm>
              <a:off x="7980363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Rectangle 16"/>
            <p:cNvSpPr>
              <a:spLocks noChangeArrowheads="1"/>
            </p:cNvSpPr>
            <p:nvPr/>
          </p:nvSpPr>
          <p:spPr bwMode="auto">
            <a:xfrm>
              <a:off x="8115301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Rectangle 17"/>
            <p:cNvSpPr>
              <a:spLocks noChangeArrowheads="1"/>
            </p:cNvSpPr>
            <p:nvPr/>
          </p:nvSpPr>
          <p:spPr bwMode="auto">
            <a:xfrm>
              <a:off x="7510463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Rectangle 18"/>
            <p:cNvSpPr>
              <a:spLocks noChangeArrowheads="1"/>
            </p:cNvSpPr>
            <p:nvPr/>
          </p:nvSpPr>
          <p:spPr bwMode="auto">
            <a:xfrm>
              <a:off x="7643813" y="331788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Rectangle 19"/>
            <p:cNvSpPr>
              <a:spLocks noChangeArrowheads="1"/>
            </p:cNvSpPr>
            <p:nvPr/>
          </p:nvSpPr>
          <p:spPr bwMode="auto">
            <a:xfrm>
              <a:off x="7778751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Rectangle 20"/>
            <p:cNvSpPr>
              <a:spLocks noChangeArrowheads="1"/>
            </p:cNvSpPr>
            <p:nvPr/>
          </p:nvSpPr>
          <p:spPr bwMode="auto">
            <a:xfrm>
              <a:off x="7913688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Rectangle 21"/>
            <p:cNvSpPr>
              <a:spLocks noChangeArrowheads="1"/>
            </p:cNvSpPr>
            <p:nvPr/>
          </p:nvSpPr>
          <p:spPr bwMode="auto">
            <a:xfrm>
              <a:off x="8047038" y="331788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Rectangle 22"/>
            <p:cNvSpPr>
              <a:spLocks noChangeArrowheads="1"/>
            </p:cNvSpPr>
            <p:nvPr/>
          </p:nvSpPr>
          <p:spPr bwMode="auto">
            <a:xfrm>
              <a:off x="7442201" y="38100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Rectangle 23"/>
            <p:cNvSpPr>
              <a:spLocks noChangeArrowheads="1"/>
            </p:cNvSpPr>
            <p:nvPr/>
          </p:nvSpPr>
          <p:spPr bwMode="auto">
            <a:xfrm>
              <a:off x="7577138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Rectangle 24"/>
            <p:cNvSpPr>
              <a:spLocks noChangeArrowheads="1"/>
            </p:cNvSpPr>
            <p:nvPr/>
          </p:nvSpPr>
          <p:spPr bwMode="auto">
            <a:xfrm>
              <a:off x="7712076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Rectangle 25"/>
            <p:cNvSpPr>
              <a:spLocks noChangeArrowheads="1"/>
            </p:cNvSpPr>
            <p:nvPr/>
          </p:nvSpPr>
          <p:spPr bwMode="auto">
            <a:xfrm>
              <a:off x="7845426" y="38100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Rectangle 26"/>
            <p:cNvSpPr>
              <a:spLocks noChangeArrowheads="1"/>
            </p:cNvSpPr>
            <p:nvPr/>
          </p:nvSpPr>
          <p:spPr bwMode="auto">
            <a:xfrm>
              <a:off x="7980363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Rectangle 27"/>
            <p:cNvSpPr>
              <a:spLocks noChangeArrowheads="1"/>
            </p:cNvSpPr>
            <p:nvPr/>
          </p:nvSpPr>
          <p:spPr bwMode="auto">
            <a:xfrm>
              <a:off x="8115301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Rectangle 28"/>
            <p:cNvSpPr>
              <a:spLocks noChangeArrowheads="1"/>
            </p:cNvSpPr>
            <p:nvPr/>
          </p:nvSpPr>
          <p:spPr bwMode="auto">
            <a:xfrm>
              <a:off x="7510463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Rectangle 29"/>
            <p:cNvSpPr>
              <a:spLocks noChangeArrowheads="1"/>
            </p:cNvSpPr>
            <p:nvPr/>
          </p:nvSpPr>
          <p:spPr bwMode="auto">
            <a:xfrm>
              <a:off x="7643813" y="4302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Rectangle 30"/>
            <p:cNvSpPr>
              <a:spLocks noChangeArrowheads="1"/>
            </p:cNvSpPr>
            <p:nvPr/>
          </p:nvSpPr>
          <p:spPr bwMode="auto">
            <a:xfrm>
              <a:off x="7778751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Rectangle 31"/>
            <p:cNvSpPr>
              <a:spLocks noChangeArrowheads="1"/>
            </p:cNvSpPr>
            <p:nvPr/>
          </p:nvSpPr>
          <p:spPr bwMode="auto">
            <a:xfrm>
              <a:off x="7913688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32"/>
            <p:cNvSpPr>
              <a:spLocks noChangeArrowheads="1"/>
            </p:cNvSpPr>
            <p:nvPr/>
          </p:nvSpPr>
          <p:spPr bwMode="auto">
            <a:xfrm>
              <a:off x="8047038" y="4302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Rectangle 33"/>
            <p:cNvSpPr>
              <a:spLocks noChangeArrowheads="1"/>
            </p:cNvSpPr>
            <p:nvPr/>
          </p:nvSpPr>
          <p:spPr bwMode="auto">
            <a:xfrm>
              <a:off x="7442201" y="47942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Rectangle 34"/>
            <p:cNvSpPr>
              <a:spLocks noChangeArrowheads="1"/>
            </p:cNvSpPr>
            <p:nvPr/>
          </p:nvSpPr>
          <p:spPr bwMode="auto">
            <a:xfrm>
              <a:off x="7577138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Rectangle 35"/>
            <p:cNvSpPr>
              <a:spLocks noChangeArrowheads="1"/>
            </p:cNvSpPr>
            <p:nvPr/>
          </p:nvSpPr>
          <p:spPr bwMode="auto">
            <a:xfrm>
              <a:off x="7712076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Rectangle 36"/>
            <p:cNvSpPr>
              <a:spLocks noChangeArrowheads="1"/>
            </p:cNvSpPr>
            <p:nvPr/>
          </p:nvSpPr>
          <p:spPr bwMode="auto">
            <a:xfrm>
              <a:off x="7845426" y="47942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Rectangle 37"/>
            <p:cNvSpPr>
              <a:spLocks noChangeArrowheads="1"/>
            </p:cNvSpPr>
            <p:nvPr/>
          </p:nvSpPr>
          <p:spPr bwMode="auto">
            <a:xfrm>
              <a:off x="7980363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Rectangle 38"/>
            <p:cNvSpPr>
              <a:spLocks noChangeArrowheads="1"/>
            </p:cNvSpPr>
            <p:nvPr/>
          </p:nvSpPr>
          <p:spPr bwMode="auto">
            <a:xfrm>
              <a:off x="8115301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Rectangle 39"/>
            <p:cNvSpPr>
              <a:spLocks noChangeArrowheads="1"/>
            </p:cNvSpPr>
            <p:nvPr/>
          </p:nvSpPr>
          <p:spPr bwMode="auto">
            <a:xfrm>
              <a:off x="7510463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Rectangle 40"/>
            <p:cNvSpPr>
              <a:spLocks noChangeArrowheads="1"/>
            </p:cNvSpPr>
            <p:nvPr/>
          </p:nvSpPr>
          <p:spPr bwMode="auto">
            <a:xfrm>
              <a:off x="7643813" y="5270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Rectangle 41"/>
            <p:cNvSpPr>
              <a:spLocks noChangeArrowheads="1"/>
            </p:cNvSpPr>
            <p:nvPr/>
          </p:nvSpPr>
          <p:spPr bwMode="auto">
            <a:xfrm>
              <a:off x="7778751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Rectangle 42"/>
            <p:cNvSpPr>
              <a:spLocks noChangeArrowheads="1"/>
            </p:cNvSpPr>
            <p:nvPr/>
          </p:nvSpPr>
          <p:spPr bwMode="auto">
            <a:xfrm>
              <a:off x="7913688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Rectangle 43"/>
            <p:cNvSpPr>
              <a:spLocks noChangeArrowheads="1"/>
            </p:cNvSpPr>
            <p:nvPr/>
          </p:nvSpPr>
          <p:spPr bwMode="auto">
            <a:xfrm>
              <a:off x="8047038" y="5270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Rectangle 44"/>
            <p:cNvSpPr>
              <a:spLocks noChangeArrowheads="1"/>
            </p:cNvSpPr>
            <p:nvPr/>
          </p:nvSpPr>
          <p:spPr bwMode="auto">
            <a:xfrm>
              <a:off x="7442201" y="5778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Rectangle 45"/>
            <p:cNvSpPr>
              <a:spLocks noChangeArrowheads="1"/>
            </p:cNvSpPr>
            <p:nvPr/>
          </p:nvSpPr>
          <p:spPr bwMode="auto">
            <a:xfrm>
              <a:off x="7577138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Rectangle 46"/>
            <p:cNvSpPr>
              <a:spLocks noChangeArrowheads="1"/>
            </p:cNvSpPr>
            <p:nvPr/>
          </p:nvSpPr>
          <p:spPr bwMode="auto">
            <a:xfrm>
              <a:off x="7712076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Rectangle 47"/>
            <p:cNvSpPr>
              <a:spLocks noChangeArrowheads="1"/>
            </p:cNvSpPr>
            <p:nvPr/>
          </p:nvSpPr>
          <p:spPr bwMode="auto">
            <a:xfrm>
              <a:off x="7845426" y="5778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Rectangle 48"/>
            <p:cNvSpPr>
              <a:spLocks noChangeArrowheads="1"/>
            </p:cNvSpPr>
            <p:nvPr/>
          </p:nvSpPr>
          <p:spPr bwMode="auto">
            <a:xfrm>
              <a:off x="7980363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Rectangle 49"/>
            <p:cNvSpPr>
              <a:spLocks noChangeArrowheads="1"/>
            </p:cNvSpPr>
            <p:nvPr/>
          </p:nvSpPr>
          <p:spPr bwMode="auto">
            <a:xfrm>
              <a:off x="8115301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Rectangle 50"/>
            <p:cNvSpPr>
              <a:spLocks noChangeArrowheads="1"/>
            </p:cNvSpPr>
            <p:nvPr/>
          </p:nvSpPr>
          <p:spPr bwMode="auto">
            <a:xfrm>
              <a:off x="7510463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Rectangle 51"/>
            <p:cNvSpPr>
              <a:spLocks noChangeArrowheads="1"/>
            </p:cNvSpPr>
            <p:nvPr/>
          </p:nvSpPr>
          <p:spPr bwMode="auto">
            <a:xfrm>
              <a:off x="7643813" y="62547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Rectangle 52"/>
            <p:cNvSpPr>
              <a:spLocks noChangeArrowheads="1"/>
            </p:cNvSpPr>
            <p:nvPr/>
          </p:nvSpPr>
          <p:spPr bwMode="auto">
            <a:xfrm>
              <a:off x="7778751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Rectangle 53"/>
            <p:cNvSpPr>
              <a:spLocks noChangeArrowheads="1"/>
            </p:cNvSpPr>
            <p:nvPr/>
          </p:nvSpPr>
          <p:spPr bwMode="auto">
            <a:xfrm>
              <a:off x="7913688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Rectangle 54"/>
            <p:cNvSpPr>
              <a:spLocks noChangeArrowheads="1"/>
            </p:cNvSpPr>
            <p:nvPr/>
          </p:nvSpPr>
          <p:spPr bwMode="auto">
            <a:xfrm>
              <a:off x="8047038" y="62547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Rectangle 55"/>
            <p:cNvSpPr>
              <a:spLocks noChangeArrowheads="1"/>
            </p:cNvSpPr>
            <p:nvPr/>
          </p:nvSpPr>
          <p:spPr bwMode="auto">
            <a:xfrm>
              <a:off x="7442201" y="676275"/>
              <a:ext cx="130175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Rectangle 56"/>
            <p:cNvSpPr>
              <a:spLocks noChangeArrowheads="1"/>
            </p:cNvSpPr>
            <p:nvPr/>
          </p:nvSpPr>
          <p:spPr bwMode="auto">
            <a:xfrm>
              <a:off x="7577138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Rectangle 57"/>
            <p:cNvSpPr>
              <a:spLocks noChangeArrowheads="1"/>
            </p:cNvSpPr>
            <p:nvPr/>
          </p:nvSpPr>
          <p:spPr bwMode="auto">
            <a:xfrm>
              <a:off x="7712076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Rectangle 58"/>
            <p:cNvSpPr>
              <a:spLocks noChangeArrowheads="1"/>
            </p:cNvSpPr>
            <p:nvPr/>
          </p:nvSpPr>
          <p:spPr bwMode="auto">
            <a:xfrm>
              <a:off x="7845426" y="676275"/>
              <a:ext cx="130175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Rectangle 59"/>
            <p:cNvSpPr>
              <a:spLocks noChangeArrowheads="1"/>
            </p:cNvSpPr>
            <p:nvPr/>
          </p:nvSpPr>
          <p:spPr bwMode="auto">
            <a:xfrm>
              <a:off x="7980363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Rectangle 60"/>
            <p:cNvSpPr>
              <a:spLocks noChangeArrowheads="1"/>
            </p:cNvSpPr>
            <p:nvPr/>
          </p:nvSpPr>
          <p:spPr bwMode="auto">
            <a:xfrm>
              <a:off x="8115301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Rectangle 61"/>
            <p:cNvSpPr>
              <a:spLocks noChangeArrowheads="1"/>
            </p:cNvSpPr>
            <p:nvPr/>
          </p:nvSpPr>
          <p:spPr bwMode="auto">
            <a:xfrm>
              <a:off x="7510463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Rectangle 62"/>
            <p:cNvSpPr>
              <a:spLocks noChangeArrowheads="1"/>
            </p:cNvSpPr>
            <p:nvPr/>
          </p:nvSpPr>
          <p:spPr bwMode="auto">
            <a:xfrm>
              <a:off x="7643813" y="7223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Rectangle 63"/>
            <p:cNvSpPr>
              <a:spLocks noChangeArrowheads="1"/>
            </p:cNvSpPr>
            <p:nvPr/>
          </p:nvSpPr>
          <p:spPr bwMode="auto">
            <a:xfrm>
              <a:off x="7778751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Rectangle 64"/>
            <p:cNvSpPr>
              <a:spLocks noChangeArrowheads="1"/>
            </p:cNvSpPr>
            <p:nvPr/>
          </p:nvSpPr>
          <p:spPr bwMode="auto">
            <a:xfrm>
              <a:off x="7913688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Rectangle 65"/>
            <p:cNvSpPr>
              <a:spLocks noChangeArrowheads="1"/>
            </p:cNvSpPr>
            <p:nvPr/>
          </p:nvSpPr>
          <p:spPr bwMode="auto">
            <a:xfrm>
              <a:off x="8047038" y="7223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66"/>
            <p:cNvSpPr/>
            <p:nvPr/>
          </p:nvSpPr>
          <p:spPr bwMode="auto">
            <a:xfrm>
              <a:off x="7635876" y="373063"/>
              <a:ext cx="390525" cy="303213"/>
            </a:xfrm>
            <a:custGeom>
              <a:avLst/>
              <a:gdLst>
                <a:gd name="T0" fmla="*/ 176 w 378"/>
                <a:gd name="T1" fmla="*/ 22 h 292"/>
                <a:gd name="T2" fmla="*/ 209 w 378"/>
                <a:gd name="T3" fmla="*/ 30 h 292"/>
                <a:gd name="T4" fmla="*/ 235 w 378"/>
                <a:gd name="T5" fmla="*/ 19 h 292"/>
                <a:gd name="T6" fmla="*/ 282 w 378"/>
                <a:gd name="T7" fmla="*/ 2 h 292"/>
                <a:gd name="T8" fmla="*/ 327 w 378"/>
                <a:gd name="T9" fmla="*/ 19 h 292"/>
                <a:gd name="T10" fmla="*/ 335 w 378"/>
                <a:gd name="T11" fmla="*/ 28 h 292"/>
                <a:gd name="T12" fmla="*/ 342 w 378"/>
                <a:gd name="T13" fmla="*/ 31 h 292"/>
                <a:gd name="T14" fmla="*/ 354 w 378"/>
                <a:gd name="T15" fmla="*/ 53 h 292"/>
                <a:gd name="T16" fmla="*/ 352 w 378"/>
                <a:gd name="T17" fmla="*/ 80 h 292"/>
                <a:gd name="T18" fmla="*/ 372 w 378"/>
                <a:gd name="T19" fmla="*/ 149 h 292"/>
                <a:gd name="T20" fmla="*/ 369 w 378"/>
                <a:gd name="T21" fmla="*/ 163 h 292"/>
                <a:gd name="T22" fmla="*/ 353 w 378"/>
                <a:gd name="T23" fmla="*/ 178 h 292"/>
                <a:gd name="T24" fmla="*/ 362 w 378"/>
                <a:gd name="T25" fmla="*/ 208 h 292"/>
                <a:gd name="T26" fmla="*/ 376 w 378"/>
                <a:gd name="T27" fmla="*/ 242 h 292"/>
                <a:gd name="T28" fmla="*/ 368 w 378"/>
                <a:gd name="T29" fmla="*/ 277 h 292"/>
                <a:gd name="T30" fmla="*/ 338 w 378"/>
                <a:gd name="T31" fmla="*/ 291 h 292"/>
                <a:gd name="T32" fmla="*/ 304 w 378"/>
                <a:gd name="T33" fmla="*/ 288 h 292"/>
                <a:gd name="T34" fmla="*/ 274 w 378"/>
                <a:gd name="T35" fmla="*/ 283 h 292"/>
                <a:gd name="T36" fmla="*/ 258 w 378"/>
                <a:gd name="T37" fmla="*/ 284 h 292"/>
                <a:gd name="T38" fmla="*/ 244 w 378"/>
                <a:gd name="T39" fmla="*/ 276 h 292"/>
                <a:gd name="T40" fmla="*/ 239 w 378"/>
                <a:gd name="T41" fmla="*/ 266 h 292"/>
                <a:gd name="T42" fmla="*/ 229 w 378"/>
                <a:gd name="T43" fmla="*/ 267 h 292"/>
                <a:gd name="T44" fmla="*/ 221 w 378"/>
                <a:gd name="T45" fmla="*/ 275 h 292"/>
                <a:gd name="T46" fmla="*/ 174 w 378"/>
                <a:gd name="T47" fmla="*/ 283 h 292"/>
                <a:gd name="T48" fmla="*/ 158 w 378"/>
                <a:gd name="T49" fmla="*/ 277 h 292"/>
                <a:gd name="T50" fmla="*/ 141 w 378"/>
                <a:gd name="T51" fmla="*/ 275 h 292"/>
                <a:gd name="T52" fmla="*/ 82 w 378"/>
                <a:gd name="T53" fmla="*/ 276 h 292"/>
                <a:gd name="T54" fmla="*/ 77 w 378"/>
                <a:gd name="T55" fmla="*/ 275 h 292"/>
                <a:gd name="T56" fmla="*/ 75 w 378"/>
                <a:gd name="T57" fmla="*/ 273 h 292"/>
                <a:gd name="T58" fmla="*/ 60 w 378"/>
                <a:gd name="T59" fmla="*/ 271 h 292"/>
                <a:gd name="T60" fmla="*/ 18 w 378"/>
                <a:gd name="T61" fmla="*/ 269 h 292"/>
                <a:gd name="T62" fmla="*/ 5 w 378"/>
                <a:gd name="T63" fmla="*/ 244 h 292"/>
                <a:gd name="T64" fmla="*/ 2 w 378"/>
                <a:gd name="T65" fmla="*/ 218 h 292"/>
                <a:gd name="T66" fmla="*/ 20 w 378"/>
                <a:gd name="T67" fmla="*/ 177 h 292"/>
                <a:gd name="T68" fmla="*/ 5 w 378"/>
                <a:gd name="T69" fmla="*/ 128 h 292"/>
                <a:gd name="T70" fmla="*/ 32 w 378"/>
                <a:gd name="T71" fmla="*/ 62 h 292"/>
                <a:gd name="T72" fmla="*/ 57 w 378"/>
                <a:gd name="T73" fmla="*/ 31 h 292"/>
                <a:gd name="T74" fmla="*/ 73 w 378"/>
                <a:gd name="T75" fmla="*/ 15 h 292"/>
                <a:gd name="T76" fmla="*/ 116 w 378"/>
                <a:gd name="T77" fmla="*/ 10 h 292"/>
                <a:gd name="T78" fmla="*/ 160 w 378"/>
                <a:gd name="T79" fmla="*/ 21 h 292"/>
                <a:gd name="T80" fmla="*/ 176 w 378"/>
                <a:gd name="T81" fmla="*/ 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8" h="292">
                  <a:moveTo>
                    <a:pt x="176" y="22"/>
                  </a:moveTo>
                  <a:cubicBezTo>
                    <a:pt x="187" y="24"/>
                    <a:pt x="198" y="31"/>
                    <a:pt x="209" y="30"/>
                  </a:cubicBezTo>
                  <a:cubicBezTo>
                    <a:pt x="219" y="30"/>
                    <a:pt x="227" y="24"/>
                    <a:pt x="235" y="19"/>
                  </a:cubicBezTo>
                  <a:cubicBezTo>
                    <a:pt x="249" y="10"/>
                    <a:pt x="265" y="3"/>
                    <a:pt x="282" y="2"/>
                  </a:cubicBezTo>
                  <a:cubicBezTo>
                    <a:pt x="298" y="0"/>
                    <a:pt x="316" y="6"/>
                    <a:pt x="327" y="19"/>
                  </a:cubicBezTo>
                  <a:cubicBezTo>
                    <a:pt x="329" y="22"/>
                    <a:pt x="332" y="26"/>
                    <a:pt x="335" y="28"/>
                  </a:cubicBezTo>
                  <a:cubicBezTo>
                    <a:pt x="337" y="29"/>
                    <a:pt x="340" y="30"/>
                    <a:pt x="342" y="31"/>
                  </a:cubicBezTo>
                  <a:cubicBezTo>
                    <a:pt x="350" y="35"/>
                    <a:pt x="354" y="44"/>
                    <a:pt x="354" y="53"/>
                  </a:cubicBezTo>
                  <a:cubicBezTo>
                    <a:pt x="354" y="62"/>
                    <a:pt x="352" y="71"/>
                    <a:pt x="352" y="80"/>
                  </a:cubicBezTo>
                  <a:cubicBezTo>
                    <a:pt x="353" y="104"/>
                    <a:pt x="370" y="125"/>
                    <a:pt x="372" y="149"/>
                  </a:cubicBezTo>
                  <a:cubicBezTo>
                    <a:pt x="372" y="154"/>
                    <a:pt x="372" y="159"/>
                    <a:pt x="369" y="163"/>
                  </a:cubicBezTo>
                  <a:cubicBezTo>
                    <a:pt x="365" y="169"/>
                    <a:pt x="357" y="171"/>
                    <a:pt x="353" y="178"/>
                  </a:cubicBezTo>
                  <a:cubicBezTo>
                    <a:pt x="348" y="187"/>
                    <a:pt x="355" y="199"/>
                    <a:pt x="362" y="208"/>
                  </a:cubicBezTo>
                  <a:cubicBezTo>
                    <a:pt x="369" y="218"/>
                    <a:pt x="374" y="230"/>
                    <a:pt x="376" y="242"/>
                  </a:cubicBezTo>
                  <a:cubicBezTo>
                    <a:pt x="378" y="254"/>
                    <a:pt x="376" y="267"/>
                    <a:pt x="368" y="277"/>
                  </a:cubicBezTo>
                  <a:cubicBezTo>
                    <a:pt x="361" y="285"/>
                    <a:pt x="349" y="290"/>
                    <a:pt x="338" y="291"/>
                  </a:cubicBezTo>
                  <a:cubicBezTo>
                    <a:pt x="327" y="292"/>
                    <a:pt x="315" y="290"/>
                    <a:pt x="304" y="288"/>
                  </a:cubicBezTo>
                  <a:cubicBezTo>
                    <a:pt x="294" y="286"/>
                    <a:pt x="285" y="283"/>
                    <a:pt x="274" y="283"/>
                  </a:cubicBezTo>
                  <a:cubicBezTo>
                    <a:pt x="269" y="283"/>
                    <a:pt x="263" y="285"/>
                    <a:pt x="258" y="284"/>
                  </a:cubicBezTo>
                  <a:cubicBezTo>
                    <a:pt x="252" y="283"/>
                    <a:pt x="246" y="281"/>
                    <a:pt x="244" y="276"/>
                  </a:cubicBezTo>
                  <a:cubicBezTo>
                    <a:pt x="242" y="273"/>
                    <a:pt x="242" y="269"/>
                    <a:pt x="239" y="266"/>
                  </a:cubicBezTo>
                  <a:cubicBezTo>
                    <a:pt x="236" y="264"/>
                    <a:pt x="232" y="265"/>
                    <a:pt x="229" y="267"/>
                  </a:cubicBezTo>
                  <a:cubicBezTo>
                    <a:pt x="225" y="269"/>
                    <a:pt x="223" y="272"/>
                    <a:pt x="221" y="275"/>
                  </a:cubicBezTo>
                  <a:cubicBezTo>
                    <a:pt x="209" y="287"/>
                    <a:pt x="189" y="289"/>
                    <a:pt x="174" y="283"/>
                  </a:cubicBezTo>
                  <a:cubicBezTo>
                    <a:pt x="168" y="281"/>
                    <a:pt x="163" y="278"/>
                    <a:pt x="158" y="277"/>
                  </a:cubicBezTo>
                  <a:cubicBezTo>
                    <a:pt x="152" y="275"/>
                    <a:pt x="147" y="275"/>
                    <a:pt x="141" y="275"/>
                  </a:cubicBezTo>
                  <a:cubicBezTo>
                    <a:pt x="122" y="275"/>
                    <a:pt x="102" y="275"/>
                    <a:pt x="82" y="276"/>
                  </a:cubicBezTo>
                  <a:cubicBezTo>
                    <a:pt x="81" y="276"/>
                    <a:pt x="79" y="276"/>
                    <a:pt x="77" y="275"/>
                  </a:cubicBezTo>
                  <a:cubicBezTo>
                    <a:pt x="76" y="275"/>
                    <a:pt x="76" y="274"/>
                    <a:pt x="75" y="273"/>
                  </a:cubicBezTo>
                  <a:cubicBezTo>
                    <a:pt x="72" y="269"/>
                    <a:pt x="65" y="270"/>
                    <a:pt x="60" y="271"/>
                  </a:cubicBezTo>
                  <a:cubicBezTo>
                    <a:pt x="46" y="275"/>
                    <a:pt x="29" y="278"/>
                    <a:pt x="18" y="269"/>
                  </a:cubicBezTo>
                  <a:cubicBezTo>
                    <a:pt x="11" y="263"/>
                    <a:pt x="7" y="253"/>
                    <a:pt x="5" y="244"/>
                  </a:cubicBezTo>
                  <a:cubicBezTo>
                    <a:pt x="3" y="236"/>
                    <a:pt x="0" y="227"/>
                    <a:pt x="2" y="218"/>
                  </a:cubicBezTo>
                  <a:cubicBezTo>
                    <a:pt x="5" y="204"/>
                    <a:pt x="18" y="192"/>
                    <a:pt x="20" y="177"/>
                  </a:cubicBezTo>
                  <a:cubicBezTo>
                    <a:pt x="22" y="160"/>
                    <a:pt x="9" y="145"/>
                    <a:pt x="5" y="128"/>
                  </a:cubicBezTo>
                  <a:cubicBezTo>
                    <a:pt x="1" y="104"/>
                    <a:pt x="17" y="81"/>
                    <a:pt x="32" y="62"/>
                  </a:cubicBezTo>
                  <a:cubicBezTo>
                    <a:pt x="41" y="51"/>
                    <a:pt x="49" y="41"/>
                    <a:pt x="57" y="31"/>
                  </a:cubicBezTo>
                  <a:cubicBezTo>
                    <a:pt x="62" y="25"/>
                    <a:pt x="66" y="19"/>
                    <a:pt x="73" y="15"/>
                  </a:cubicBezTo>
                  <a:cubicBezTo>
                    <a:pt x="85" y="7"/>
                    <a:pt x="102" y="7"/>
                    <a:pt x="116" y="10"/>
                  </a:cubicBezTo>
                  <a:cubicBezTo>
                    <a:pt x="131" y="14"/>
                    <a:pt x="145" y="20"/>
                    <a:pt x="160" y="21"/>
                  </a:cubicBezTo>
                  <a:cubicBezTo>
                    <a:pt x="165" y="21"/>
                    <a:pt x="171" y="21"/>
                    <a:pt x="176" y="22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67"/>
            <p:cNvSpPr/>
            <p:nvPr/>
          </p:nvSpPr>
          <p:spPr bwMode="auto">
            <a:xfrm>
              <a:off x="7683501" y="407988"/>
              <a:ext cx="125413" cy="225425"/>
            </a:xfrm>
            <a:custGeom>
              <a:avLst/>
              <a:gdLst>
                <a:gd name="T0" fmla="*/ 33 w 122"/>
                <a:gd name="T1" fmla="*/ 198 h 217"/>
                <a:gd name="T2" fmla="*/ 45 w 122"/>
                <a:gd name="T3" fmla="*/ 111 h 217"/>
                <a:gd name="T4" fmla="*/ 54 w 122"/>
                <a:gd name="T5" fmla="*/ 73 h 217"/>
                <a:gd name="T6" fmla="*/ 73 w 122"/>
                <a:gd name="T7" fmla="*/ 30 h 217"/>
                <a:gd name="T8" fmla="*/ 62 w 122"/>
                <a:gd name="T9" fmla="*/ 32 h 217"/>
                <a:gd name="T10" fmla="*/ 75 w 122"/>
                <a:gd name="T11" fmla="*/ 67 h 217"/>
                <a:gd name="T12" fmla="*/ 79 w 122"/>
                <a:gd name="T13" fmla="*/ 115 h 217"/>
                <a:gd name="T14" fmla="*/ 89 w 122"/>
                <a:gd name="T15" fmla="*/ 198 h 217"/>
                <a:gd name="T16" fmla="*/ 117 w 122"/>
                <a:gd name="T17" fmla="*/ 190 h 217"/>
                <a:gd name="T18" fmla="*/ 106 w 122"/>
                <a:gd name="T19" fmla="*/ 73 h 217"/>
                <a:gd name="T20" fmla="*/ 66 w 122"/>
                <a:gd name="T21" fmla="*/ 2 h 217"/>
                <a:gd name="T22" fmla="*/ 22 w 122"/>
                <a:gd name="T23" fmla="*/ 79 h 217"/>
                <a:gd name="T24" fmla="*/ 3 w 122"/>
                <a:gd name="T25" fmla="*/ 198 h 217"/>
                <a:gd name="T26" fmla="*/ 33 w 122"/>
                <a:gd name="T27" fmla="*/ 1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217">
                  <a:moveTo>
                    <a:pt x="33" y="198"/>
                  </a:moveTo>
                  <a:cubicBezTo>
                    <a:pt x="36" y="169"/>
                    <a:pt x="39" y="140"/>
                    <a:pt x="45" y="111"/>
                  </a:cubicBezTo>
                  <a:cubicBezTo>
                    <a:pt x="47" y="98"/>
                    <a:pt x="51" y="86"/>
                    <a:pt x="54" y="73"/>
                  </a:cubicBezTo>
                  <a:cubicBezTo>
                    <a:pt x="57" y="63"/>
                    <a:pt x="63" y="35"/>
                    <a:pt x="73" y="30"/>
                  </a:cubicBezTo>
                  <a:cubicBezTo>
                    <a:pt x="69" y="31"/>
                    <a:pt x="66" y="31"/>
                    <a:pt x="62" y="32"/>
                  </a:cubicBezTo>
                  <a:cubicBezTo>
                    <a:pt x="70" y="33"/>
                    <a:pt x="74" y="60"/>
                    <a:pt x="75" y="67"/>
                  </a:cubicBezTo>
                  <a:cubicBezTo>
                    <a:pt x="78" y="83"/>
                    <a:pt x="78" y="99"/>
                    <a:pt x="79" y="115"/>
                  </a:cubicBezTo>
                  <a:cubicBezTo>
                    <a:pt x="80" y="143"/>
                    <a:pt x="82" y="171"/>
                    <a:pt x="89" y="198"/>
                  </a:cubicBezTo>
                  <a:cubicBezTo>
                    <a:pt x="93" y="217"/>
                    <a:pt x="122" y="209"/>
                    <a:pt x="117" y="190"/>
                  </a:cubicBezTo>
                  <a:cubicBezTo>
                    <a:pt x="108" y="152"/>
                    <a:pt x="111" y="112"/>
                    <a:pt x="106" y="73"/>
                  </a:cubicBezTo>
                  <a:cubicBezTo>
                    <a:pt x="103" y="52"/>
                    <a:pt x="97" y="0"/>
                    <a:pt x="66" y="2"/>
                  </a:cubicBezTo>
                  <a:cubicBezTo>
                    <a:pt x="37" y="4"/>
                    <a:pt x="27" y="57"/>
                    <a:pt x="22" y="79"/>
                  </a:cubicBezTo>
                  <a:cubicBezTo>
                    <a:pt x="12" y="118"/>
                    <a:pt x="7" y="158"/>
                    <a:pt x="3" y="198"/>
                  </a:cubicBezTo>
                  <a:cubicBezTo>
                    <a:pt x="0" y="217"/>
                    <a:pt x="31" y="217"/>
                    <a:pt x="33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68"/>
            <p:cNvSpPr/>
            <p:nvPr/>
          </p:nvSpPr>
          <p:spPr bwMode="auto">
            <a:xfrm>
              <a:off x="7689851" y="536575"/>
              <a:ext cx="101600" cy="30163"/>
            </a:xfrm>
            <a:custGeom>
              <a:avLst/>
              <a:gdLst>
                <a:gd name="T0" fmla="*/ 20 w 99"/>
                <a:gd name="T1" fmla="*/ 30 h 30"/>
                <a:gd name="T2" fmla="*/ 80 w 99"/>
                <a:gd name="T3" fmla="*/ 30 h 30"/>
                <a:gd name="T4" fmla="*/ 80 w 99"/>
                <a:gd name="T5" fmla="*/ 0 h 30"/>
                <a:gd name="T6" fmla="*/ 20 w 99"/>
                <a:gd name="T7" fmla="*/ 0 h 30"/>
                <a:gd name="T8" fmla="*/ 20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20" y="30"/>
                  </a:moveTo>
                  <a:cubicBezTo>
                    <a:pt x="40" y="30"/>
                    <a:pt x="60" y="30"/>
                    <a:pt x="80" y="30"/>
                  </a:cubicBezTo>
                  <a:cubicBezTo>
                    <a:pt x="99" y="30"/>
                    <a:pt x="99" y="0"/>
                    <a:pt x="80" y="0"/>
                  </a:cubicBezTo>
                  <a:cubicBezTo>
                    <a:pt x="60" y="0"/>
                    <a:pt x="40" y="0"/>
                    <a:pt x="20" y="0"/>
                  </a:cubicBezTo>
                  <a:cubicBezTo>
                    <a:pt x="0" y="0"/>
                    <a:pt x="0" y="30"/>
                    <a:pt x="2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69"/>
            <p:cNvSpPr/>
            <p:nvPr/>
          </p:nvSpPr>
          <p:spPr bwMode="auto">
            <a:xfrm>
              <a:off x="7812088" y="438150"/>
              <a:ext cx="46038" cy="188913"/>
            </a:xfrm>
            <a:custGeom>
              <a:avLst/>
              <a:gdLst>
                <a:gd name="T0" fmla="*/ 32 w 44"/>
                <a:gd name="T1" fmla="*/ 163 h 182"/>
                <a:gd name="T2" fmla="*/ 31 w 44"/>
                <a:gd name="T3" fmla="*/ 92 h 182"/>
                <a:gd name="T4" fmla="*/ 37 w 44"/>
                <a:gd name="T5" fmla="*/ 26 h 182"/>
                <a:gd name="T6" fmla="*/ 8 w 44"/>
                <a:gd name="T7" fmla="*/ 18 h 182"/>
                <a:gd name="T8" fmla="*/ 1 w 44"/>
                <a:gd name="T9" fmla="*/ 85 h 182"/>
                <a:gd name="T10" fmla="*/ 2 w 44"/>
                <a:gd name="T11" fmla="*/ 163 h 182"/>
                <a:gd name="T12" fmla="*/ 32 w 44"/>
                <a:gd name="T13" fmla="*/ 16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82">
                  <a:moveTo>
                    <a:pt x="32" y="163"/>
                  </a:moveTo>
                  <a:cubicBezTo>
                    <a:pt x="31" y="139"/>
                    <a:pt x="31" y="116"/>
                    <a:pt x="31" y="92"/>
                  </a:cubicBezTo>
                  <a:cubicBezTo>
                    <a:pt x="31" y="70"/>
                    <a:pt x="29" y="47"/>
                    <a:pt x="37" y="26"/>
                  </a:cubicBezTo>
                  <a:cubicBezTo>
                    <a:pt x="44" y="8"/>
                    <a:pt x="15" y="0"/>
                    <a:pt x="8" y="18"/>
                  </a:cubicBezTo>
                  <a:cubicBezTo>
                    <a:pt x="0" y="40"/>
                    <a:pt x="1" y="62"/>
                    <a:pt x="1" y="85"/>
                  </a:cubicBezTo>
                  <a:cubicBezTo>
                    <a:pt x="1" y="111"/>
                    <a:pt x="1" y="137"/>
                    <a:pt x="2" y="163"/>
                  </a:cubicBezTo>
                  <a:cubicBezTo>
                    <a:pt x="2" y="182"/>
                    <a:pt x="32" y="182"/>
                    <a:pt x="32" y="1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70"/>
            <p:cNvSpPr/>
            <p:nvPr/>
          </p:nvSpPr>
          <p:spPr bwMode="auto">
            <a:xfrm>
              <a:off x="7807326" y="465138"/>
              <a:ext cx="92075" cy="76200"/>
            </a:xfrm>
            <a:custGeom>
              <a:avLst/>
              <a:gdLst>
                <a:gd name="T0" fmla="*/ 35 w 89"/>
                <a:gd name="T1" fmla="*/ 58 h 75"/>
                <a:gd name="T2" fmla="*/ 42 w 89"/>
                <a:gd name="T3" fmla="*/ 45 h 75"/>
                <a:gd name="T4" fmla="*/ 48 w 89"/>
                <a:gd name="T5" fmla="*/ 34 h 75"/>
                <a:gd name="T6" fmla="*/ 61 w 89"/>
                <a:gd name="T7" fmla="*/ 33 h 75"/>
                <a:gd name="T8" fmla="*/ 83 w 89"/>
                <a:gd name="T9" fmla="*/ 33 h 75"/>
                <a:gd name="T10" fmla="*/ 83 w 89"/>
                <a:gd name="T11" fmla="*/ 12 h 75"/>
                <a:gd name="T12" fmla="*/ 40 w 89"/>
                <a:gd name="T13" fmla="*/ 4 h 75"/>
                <a:gd name="T14" fmla="*/ 9 w 89"/>
                <a:gd name="T15" fmla="*/ 43 h 75"/>
                <a:gd name="T16" fmla="*/ 35 w 89"/>
                <a:gd name="T17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75">
                  <a:moveTo>
                    <a:pt x="35" y="58"/>
                  </a:moveTo>
                  <a:cubicBezTo>
                    <a:pt x="37" y="53"/>
                    <a:pt x="39" y="49"/>
                    <a:pt x="42" y="45"/>
                  </a:cubicBezTo>
                  <a:cubicBezTo>
                    <a:pt x="43" y="42"/>
                    <a:pt x="45" y="36"/>
                    <a:pt x="48" y="34"/>
                  </a:cubicBezTo>
                  <a:cubicBezTo>
                    <a:pt x="50" y="32"/>
                    <a:pt x="59" y="31"/>
                    <a:pt x="61" y="33"/>
                  </a:cubicBezTo>
                  <a:cubicBezTo>
                    <a:pt x="67" y="39"/>
                    <a:pt x="77" y="38"/>
                    <a:pt x="83" y="33"/>
                  </a:cubicBezTo>
                  <a:cubicBezTo>
                    <a:pt x="89" y="27"/>
                    <a:pt x="88" y="18"/>
                    <a:pt x="83" y="12"/>
                  </a:cubicBezTo>
                  <a:cubicBezTo>
                    <a:pt x="73" y="0"/>
                    <a:pt x="53" y="0"/>
                    <a:pt x="40" y="4"/>
                  </a:cubicBezTo>
                  <a:cubicBezTo>
                    <a:pt x="22" y="10"/>
                    <a:pt x="17" y="28"/>
                    <a:pt x="9" y="43"/>
                  </a:cubicBezTo>
                  <a:cubicBezTo>
                    <a:pt x="0" y="60"/>
                    <a:pt x="26" y="75"/>
                    <a:pt x="3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71"/>
            <p:cNvSpPr/>
            <p:nvPr/>
          </p:nvSpPr>
          <p:spPr bwMode="auto">
            <a:xfrm>
              <a:off x="7927976" y="411163"/>
              <a:ext cx="82550" cy="242888"/>
            </a:xfrm>
            <a:custGeom>
              <a:avLst/>
              <a:gdLst>
                <a:gd name="T0" fmla="*/ 11 w 80"/>
                <a:gd name="T1" fmla="*/ 19 h 234"/>
                <a:gd name="T2" fmla="*/ 4 w 80"/>
                <a:gd name="T3" fmla="*/ 170 h 234"/>
                <a:gd name="T4" fmla="*/ 63 w 80"/>
                <a:gd name="T5" fmla="*/ 217 h 234"/>
                <a:gd name="T6" fmla="*/ 48 w 80"/>
                <a:gd name="T7" fmla="*/ 191 h 234"/>
                <a:gd name="T8" fmla="*/ 34 w 80"/>
                <a:gd name="T9" fmla="*/ 110 h 234"/>
                <a:gd name="T10" fmla="*/ 41 w 80"/>
                <a:gd name="T11" fmla="*/ 19 h 234"/>
                <a:gd name="T12" fmla="*/ 11 w 80"/>
                <a:gd name="T13" fmla="*/ 1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34">
                  <a:moveTo>
                    <a:pt x="11" y="19"/>
                  </a:moveTo>
                  <a:cubicBezTo>
                    <a:pt x="6" y="69"/>
                    <a:pt x="0" y="120"/>
                    <a:pt x="4" y="170"/>
                  </a:cubicBezTo>
                  <a:cubicBezTo>
                    <a:pt x="6" y="201"/>
                    <a:pt x="29" y="234"/>
                    <a:pt x="63" y="217"/>
                  </a:cubicBezTo>
                  <a:cubicBezTo>
                    <a:pt x="80" y="208"/>
                    <a:pt x="65" y="182"/>
                    <a:pt x="48" y="191"/>
                  </a:cubicBezTo>
                  <a:cubicBezTo>
                    <a:pt x="29" y="200"/>
                    <a:pt x="34" y="118"/>
                    <a:pt x="34" y="110"/>
                  </a:cubicBezTo>
                  <a:cubicBezTo>
                    <a:pt x="35" y="80"/>
                    <a:pt x="38" y="50"/>
                    <a:pt x="41" y="19"/>
                  </a:cubicBezTo>
                  <a:cubicBezTo>
                    <a:pt x="43" y="0"/>
                    <a:pt x="13" y="0"/>
                    <a:pt x="1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72"/>
            <p:cNvSpPr/>
            <p:nvPr/>
          </p:nvSpPr>
          <p:spPr bwMode="auto">
            <a:xfrm>
              <a:off x="7900988" y="468313"/>
              <a:ext cx="98425" cy="33338"/>
            </a:xfrm>
            <a:custGeom>
              <a:avLst/>
              <a:gdLst>
                <a:gd name="T0" fmla="*/ 20 w 95"/>
                <a:gd name="T1" fmla="*/ 30 h 33"/>
                <a:gd name="T2" fmla="*/ 76 w 95"/>
                <a:gd name="T3" fmla="*/ 32 h 33"/>
                <a:gd name="T4" fmla="*/ 76 w 95"/>
                <a:gd name="T5" fmla="*/ 2 h 33"/>
                <a:gd name="T6" fmla="*/ 20 w 95"/>
                <a:gd name="T7" fmla="*/ 0 h 33"/>
                <a:gd name="T8" fmla="*/ 20 w 95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3">
                  <a:moveTo>
                    <a:pt x="20" y="30"/>
                  </a:moveTo>
                  <a:cubicBezTo>
                    <a:pt x="38" y="31"/>
                    <a:pt x="57" y="31"/>
                    <a:pt x="76" y="32"/>
                  </a:cubicBezTo>
                  <a:cubicBezTo>
                    <a:pt x="95" y="33"/>
                    <a:pt x="95" y="3"/>
                    <a:pt x="76" y="2"/>
                  </a:cubicBezTo>
                  <a:cubicBezTo>
                    <a:pt x="57" y="1"/>
                    <a:pt x="38" y="1"/>
                    <a:pt x="20" y="0"/>
                  </a:cubicBezTo>
                  <a:cubicBezTo>
                    <a:pt x="0" y="0"/>
                    <a:pt x="0" y="30"/>
                    <a:pt x="2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5" name="Oval 73"/>
          <p:cNvSpPr>
            <a:spLocks noChangeArrowheads="1"/>
          </p:cNvSpPr>
          <p:nvPr/>
        </p:nvSpPr>
        <p:spPr bwMode="auto">
          <a:xfrm>
            <a:off x="3430864" y="2229271"/>
            <a:ext cx="1118236" cy="1118236"/>
          </a:xfrm>
          <a:prstGeom prst="ellipse">
            <a:avLst/>
          </a:pr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7" name="组合 436"/>
          <p:cNvGrpSpPr/>
          <p:nvPr/>
        </p:nvGrpSpPr>
        <p:grpSpPr>
          <a:xfrm>
            <a:off x="3755186" y="2433662"/>
            <a:ext cx="471281" cy="741550"/>
            <a:chOff x="4127501" y="192088"/>
            <a:chExt cx="442913" cy="696913"/>
          </a:xfrm>
        </p:grpSpPr>
        <p:sp>
          <p:nvSpPr>
            <p:cNvPr id="306" name="Freeform 74"/>
            <p:cNvSpPr/>
            <p:nvPr/>
          </p:nvSpPr>
          <p:spPr bwMode="auto">
            <a:xfrm>
              <a:off x="4127501" y="192088"/>
              <a:ext cx="442913" cy="501650"/>
            </a:xfrm>
            <a:custGeom>
              <a:avLst/>
              <a:gdLst>
                <a:gd name="T0" fmla="*/ 422 w 428"/>
                <a:gd name="T1" fmla="*/ 0 h 485"/>
                <a:gd name="T2" fmla="*/ 6 w 428"/>
                <a:gd name="T3" fmla="*/ 0 h 485"/>
                <a:gd name="T4" fmla="*/ 0 w 428"/>
                <a:gd name="T5" fmla="*/ 6 h 485"/>
                <a:gd name="T6" fmla="*/ 0 w 428"/>
                <a:gd name="T7" fmla="*/ 479 h 485"/>
                <a:gd name="T8" fmla="*/ 6 w 428"/>
                <a:gd name="T9" fmla="*/ 485 h 485"/>
                <a:gd name="T10" fmla="*/ 422 w 428"/>
                <a:gd name="T11" fmla="*/ 485 h 485"/>
                <a:gd name="T12" fmla="*/ 428 w 428"/>
                <a:gd name="T13" fmla="*/ 479 h 485"/>
                <a:gd name="T14" fmla="*/ 428 w 428"/>
                <a:gd name="T15" fmla="*/ 6 h 485"/>
                <a:gd name="T16" fmla="*/ 422 w 428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485">
                  <a:moveTo>
                    <a:pt x="4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0" y="482"/>
                    <a:pt x="3" y="485"/>
                    <a:pt x="6" y="485"/>
                  </a:cubicBezTo>
                  <a:cubicBezTo>
                    <a:pt x="422" y="485"/>
                    <a:pt x="422" y="485"/>
                    <a:pt x="422" y="485"/>
                  </a:cubicBezTo>
                  <a:cubicBezTo>
                    <a:pt x="426" y="485"/>
                    <a:pt x="428" y="482"/>
                    <a:pt x="428" y="479"/>
                  </a:cubicBezTo>
                  <a:cubicBezTo>
                    <a:pt x="428" y="6"/>
                    <a:pt x="428" y="6"/>
                    <a:pt x="428" y="6"/>
                  </a:cubicBezTo>
                  <a:cubicBezTo>
                    <a:pt x="428" y="3"/>
                    <a:pt x="426" y="0"/>
                    <a:pt x="422" y="0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Rectangle 75"/>
            <p:cNvSpPr>
              <a:spLocks noChangeArrowheads="1"/>
            </p:cNvSpPr>
            <p:nvPr/>
          </p:nvSpPr>
          <p:spPr bwMode="auto">
            <a:xfrm>
              <a:off x="4167188" y="230188"/>
              <a:ext cx="363538" cy="423863"/>
            </a:xfrm>
            <a:prstGeom prst="rect">
              <a:avLst/>
            </a:prstGeom>
            <a:solidFill>
              <a:srgbClr val="DC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6"/>
            <p:cNvSpPr/>
            <p:nvPr/>
          </p:nvSpPr>
          <p:spPr bwMode="auto">
            <a:xfrm>
              <a:off x="4141788" y="693738"/>
              <a:ext cx="120650" cy="195263"/>
            </a:xfrm>
            <a:custGeom>
              <a:avLst/>
              <a:gdLst>
                <a:gd name="T0" fmla="*/ 49 w 76"/>
                <a:gd name="T1" fmla="*/ 0 h 123"/>
                <a:gd name="T2" fmla="*/ 0 w 76"/>
                <a:gd name="T3" fmla="*/ 123 h 123"/>
                <a:gd name="T4" fmla="*/ 28 w 76"/>
                <a:gd name="T5" fmla="*/ 123 h 123"/>
                <a:gd name="T6" fmla="*/ 76 w 76"/>
                <a:gd name="T7" fmla="*/ 0 h 123"/>
                <a:gd name="T8" fmla="*/ 49 w 7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23">
                  <a:moveTo>
                    <a:pt x="49" y="0"/>
                  </a:moveTo>
                  <a:lnTo>
                    <a:pt x="0" y="123"/>
                  </a:lnTo>
                  <a:lnTo>
                    <a:pt x="28" y="123"/>
                  </a:lnTo>
                  <a:lnTo>
                    <a:pt x="76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77"/>
            <p:cNvSpPr/>
            <p:nvPr/>
          </p:nvSpPr>
          <p:spPr bwMode="auto">
            <a:xfrm>
              <a:off x="4433888" y="693738"/>
              <a:ext cx="120650" cy="195263"/>
            </a:xfrm>
            <a:custGeom>
              <a:avLst/>
              <a:gdLst>
                <a:gd name="T0" fmla="*/ 0 w 76"/>
                <a:gd name="T1" fmla="*/ 0 h 123"/>
                <a:gd name="T2" fmla="*/ 49 w 76"/>
                <a:gd name="T3" fmla="*/ 123 h 123"/>
                <a:gd name="T4" fmla="*/ 76 w 76"/>
                <a:gd name="T5" fmla="*/ 123 h 123"/>
                <a:gd name="T6" fmla="*/ 28 w 76"/>
                <a:gd name="T7" fmla="*/ 0 h 123"/>
                <a:gd name="T8" fmla="*/ 0 w 7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23">
                  <a:moveTo>
                    <a:pt x="0" y="0"/>
                  </a:moveTo>
                  <a:lnTo>
                    <a:pt x="49" y="123"/>
                  </a:lnTo>
                  <a:lnTo>
                    <a:pt x="76" y="123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78"/>
            <p:cNvSpPr>
              <a:spLocks noChangeArrowheads="1"/>
            </p:cNvSpPr>
            <p:nvPr/>
          </p:nvSpPr>
          <p:spPr bwMode="auto">
            <a:xfrm>
              <a:off x="4202113" y="766763"/>
              <a:ext cx="292100" cy="39688"/>
            </a:xfrm>
            <a:prstGeom prst="rect">
              <a:avLst/>
            </a:pr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79"/>
            <p:cNvSpPr/>
            <p:nvPr/>
          </p:nvSpPr>
          <p:spPr bwMode="auto">
            <a:xfrm>
              <a:off x="4260851" y="288925"/>
              <a:ext cx="238125" cy="274638"/>
            </a:xfrm>
            <a:custGeom>
              <a:avLst/>
              <a:gdLst>
                <a:gd name="T0" fmla="*/ 186 w 229"/>
                <a:gd name="T1" fmla="*/ 18 h 265"/>
                <a:gd name="T2" fmla="*/ 213 w 229"/>
                <a:gd name="T3" fmla="*/ 66 h 265"/>
                <a:gd name="T4" fmla="*/ 214 w 229"/>
                <a:gd name="T5" fmla="*/ 79 h 265"/>
                <a:gd name="T6" fmla="*/ 211 w 229"/>
                <a:gd name="T7" fmla="*/ 97 h 265"/>
                <a:gd name="T8" fmla="*/ 227 w 229"/>
                <a:gd name="T9" fmla="*/ 128 h 265"/>
                <a:gd name="T10" fmla="*/ 228 w 229"/>
                <a:gd name="T11" fmla="*/ 135 h 265"/>
                <a:gd name="T12" fmla="*/ 219 w 229"/>
                <a:gd name="T13" fmla="*/ 141 h 265"/>
                <a:gd name="T14" fmla="*/ 212 w 229"/>
                <a:gd name="T15" fmla="*/ 148 h 265"/>
                <a:gd name="T16" fmla="*/ 214 w 229"/>
                <a:gd name="T17" fmla="*/ 152 h 265"/>
                <a:gd name="T18" fmla="*/ 212 w 229"/>
                <a:gd name="T19" fmla="*/ 160 h 265"/>
                <a:gd name="T20" fmla="*/ 204 w 229"/>
                <a:gd name="T21" fmla="*/ 164 h 265"/>
                <a:gd name="T22" fmla="*/ 209 w 229"/>
                <a:gd name="T23" fmla="*/ 170 h 265"/>
                <a:gd name="T24" fmla="*/ 207 w 229"/>
                <a:gd name="T25" fmla="*/ 177 h 265"/>
                <a:gd name="T26" fmla="*/ 205 w 229"/>
                <a:gd name="T27" fmla="*/ 179 h 265"/>
                <a:gd name="T28" fmla="*/ 206 w 229"/>
                <a:gd name="T29" fmla="*/ 190 h 265"/>
                <a:gd name="T30" fmla="*/ 196 w 229"/>
                <a:gd name="T31" fmla="*/ 202 h 265"/>
                <a:gd name="T32" fmla="*/ 179 w 229"/>
                <a:gd name="T33" fmla="*/ 200 h 265"/>
                <a:gd name="T34" fmla="*/ 149 w 229"/>
                <a:gd name="T35" fmla="*/ 200 h 265"/>
                <a:gd name="T36" fmla="*/ 135 w 229"/>
                <a:gd name="T37" fmla="*/ 231 h 265"/>
                <a:gd name="T38" fmla="*/ 124 w 229"/>
                <a:gd name="T39" fmla="*/ 265 h 265"/>
                <a:gd name="T40" fmla="*/ 96 w 229"/>
                <a:gd name="T41" fmla="*/ 261 h 265"/>
                <a:gd name="T42" fmla="*/ 0 w 229"/>
                <a:gd name="T43" fmla="*/ 257 h 265"/>
                <a:gd name="T44" fmla="*/ 36 w 229"/>
                <a:gd name="T45" fmla="*/ 234 h 265"/>
                <a:gd name="T46" fmla="*/ 49 w 229"/>
                <a:gd name="T47" fmla="*/ 186 h 265"/>
                <a:gd name="T48" fmla="*/ 47 w 229"/>
                <a:gd name="T49" fmla="*/ 169 h 265"/>
                <a:gd name="T50" fmla="*/ 39 w 229"/>
                <a:gd name="T51" fmla="*/ 153 h 265"/>
                <a:gd name="T52" fmla="*/ 29 w 229"/>
                <a:gd name="T53" fmla="*/ 129 h 265"/>
                <a:gd name="T54" fmla="*/ 37 w 229"/>
                <a:gd name="T55" fmla="*/ 79 h 265"/>
                <a:gd name="T56" fmla="*/ 44 w 229"/>
                <a:gd name="T57" fmla="*/ 61 h 265"/>
                <a:gd name="T58" fmla="*/ 91 w 229"/>
                <a:gd name="T59" fmla="*/ 16 h 265"/>
                <a:gd name="T60" fmla="*/ 131 w 229"/>
                <a:gd name="T61" fmla="*/ 1 h 265"/>
                <a:gd name="T62" fmla="*/ 145 w 229"/>
                <a:gd name="T63" fmla="*/ 0 h 265"/>
                <a:gd name="T64" fmla="*/ 169 w 229"/>
                <a:gd name="T65" fmla="*/ 6 h 265"/>
                <a:gd name="T66" fmla="*/ 186 w 229"/>
                <a:gd name="T67" fmla="*/ 1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65">
                  <a:moveTo>
                    <a:pt x="186" y="18"/>
                  </a:moveTo>
                  <a:cubicBezTo>
                    <a:pt x="200" y="31"/>
                    <a:pt x="209" y="48"/>
                    <a:pt x="213" y="66"/>
                  </a:cubicBezTo>
                  <a:cubicBezTo>
                    <a:pt x="214" y="70"/>
                    <a:pt x="215" y="75"/>
                    <a:pt x="214" y="79"/>
                  </a:cubicBezTo>
                  <a:cubicBezTo>
                    <a:pt x="214" y="85"/>
                    <a:pt x="211" y="91"/>
                    <a:pt x="211" y="97"/>
                  </a:cubicBezTo>
                  <a:cubicBezTo>
                    <a:pt x="211" y="109"/>
                    <a:pt x="220" y="118"/>
                    <a:pt x="227" y="128"/>
                  </a:cubicBezTo>
                  <a:cubicBezTo>
                    <a:pt x="228" y="130"/>
                    <a:pt x="229" y="132"/>
                    <a:pt x="228" y="135"/>
                  </a:cubicBezTo>
                  <a:cubicBezTo>
                    <a:pt x="228" y="138"/>
                    <a:pt x="223" y="140"/>
                    <a:pt x="219" y="141"/>
                  </a:cubicBezTo>
                  <a:cubicBezTo>
                    <a:pt x="215" y="142"/>
                    <a:pt x="211" y="144"/>
                    <a:pt x="212" y="148"/>
                  </a:cubicBezTo>
                  <a:cubicBezTo>
                    <a:pt x="212" y="150"/>
                    <a:pt x="213" y="151"/>
                    <a:pt x="214" y="152"/>
                  </a:cubicBezTo>
                  <a:cubicBezTo>
                    <a:pt x="215" y="155"/>
                    <a:pt x="214" y="158"/>
                    <a:pt x="212" y="160"/>
                  </a:cubicBezTo>
                  <a:cubicBezTo>
                    <a:pt x="209" y="162"/>
                    <a:pt x="207" y="163"/>
                    <a:pt x="204" y="164"/>
                  </a:cubicBezTo>
                  <a:cubicBezTo>
                    <a:pt x="206" y="166"/>
                    <a:pt x="208" y="168"/>
                    <a:pt x="209" y="170"/>
                  </a:cubicBezTo>
                  <a:cubicBezTo>
                    <a:pt x="209" y="173"/>
                    <a:pt x="209" y="176"/>
                    <a:pt x="207" y="177"/>
                  </a:cubicBezTo>
                  <a:cubicBezTo>
                    <a:pt x="206" y="178"/>
                    <a:pt x="205" y="178"/>
                    <a:pt x="205" y="179"/>
                  </a:cubicBezTo>
                  <a:cubicBezTo>
                    <a:pt x="202" y="182"/>
                    <a:pt x="205" y="186"/>
                    <a:pt x="206" y="190"/>
                  </a:cubicBezTo>
                  <a:cubicBezTo>
                    <a:pt x="207" y="195"/>
                    <a:pt x="201" y="200"/>
                    <a:pt x="196" y="202"/>
                  </a:cubicBezTo>
                  <a:cubicBezTo>
                    <a:pt x="190" y="203"/>
                    <a:pt x="184" y="201"/>
                    <a:pt x="179" y="200"/>
                  </a:cubicBezTo>
                  <a:cubicBezTo>
                    <a:pt x="167" y="197"/>
                    <a:pt x="159" y="194"/>
                    <a:pt x="149" y="200"/>
                  </a:cubicBezTo>
                  <a:cubicBezTo>
                    <a:pt x="143" y="204"/>
                    <a:pt x="138" y="225"/>
                    <a:pt x="135" y="231"/>
                  </a:cubicBezTo>
                  <a:cubicBezTo>
                    <a:pt x="129" y="241"/>
                    <a:pt x="129" y="252"/>
                    <a:pt x="124" y="265"/>
                  </a:cubicBezTo>
                  <a:cubicBezTo>
                    <a:pt x="115" y="264"/>
                    <a:pt x="105" y="263"/>
                    <a:pt x="96" y="261"/>
                  </a:cubicBezTo>
                  <a:cubicBezTo>
                    <a:pt x="65" y="256"/>
                    <a:pt x="32" y="263"/>
                    <a:pt x="0" y="257"/>
                  </a:cubicBezTo>
                  <a:cubicBezTo>
                    <a:pt x="13" y="251"/>
                    <a:pt x="27" y="245"/>
                    <a:pt x="36" y="234"/>
                  </a:cubicBezTo>
                  <a:cubicBezTo>
                    <a:pt x="46" y="221"/>
                    <a:pt x="49" y="203"/>
                    <a:pt x="49" y="186"/>
                  </a:cubicBezTo>
                  <a:cubicBezTo>
                    <a:pt x="49" y="181"/>
                    <a:pt x="49" y="175"/>
                    <a:pt x="47" y="169"/>
                  </a:cubicBezTo>
                  <a:cubicBezTo>
                    <a:pt x="45" y="163"/>
                    <a:pt x="42" y="158"/>
                    <a:pt x="39" y="153"/>
                  </a:cubicBezTo>
                  <a:cubicBezTo>
                    <a:pt x="34" y="145"/>
                    <a:pt x="31" y="137"/>
                    <a:pt x="29" y="129"/>
                  </a:cubicBezTo>
                  <a:cubicBezTo>
                    <a:pt x="26" y="112"/>
                    <a:pt x="32" y="95"/>
                    <a:pt x="37" y="79"/>
                  </a:cubicBezTo>
                  <a:cubicBezTo>
                    <a:pt x="39" y="73"/>
                    <a:pt x="40" y="67"/>
                    <a:pt x="44" y="61"/>
                  </a:cubicBezTo>
                  <a:cubicBezTo>
                    <a:pt x="55" y="43"/>
                    <a:pt x="72" y="27"/>
                    <a:pt x="91" y="16"/>
                  </a:cubicBezTo>
                  <a:cubicBezTo>
                    <a:pt x="103" y="9"/>
                    <a:pt x="116" y="3"/>
                    <a:pt x="131" y="1"/>
                  </a:cubicBezTo>
                  <a:cubicBezTo>
                    <a:pt x="135" y="1"/>
                    <a:pt x="140" y="0"/>
                    <a:pt x="145" y="0"/>
                  </a:cubicBezTo>
                  <a:cubicBezTo>
                    <a:pt x="153" y="1"/>
                    <a:pt x="161" y="3"/>
                    <a:pt x="169" y="6"/>
                  </a:cubicBezTo>
                  <a:cubicBezTo>
                    <a:pt x="176" y="7"/>
                    <a:pt x="185" y="12"/>
                    <a:pt x="186" y="18"/>
                  </a:cubicBezTo>
                  <a:close/>
                </a:path>
              </a:pathLst>
            </a:custGeom>
            <a:solidFill>
              <a:srgbClr val="F79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80"/>
            <p:cNvSpPr/>
            <p:nvPr/>
          </p:nvSpPr>
          <p:spPr bwMode="auto">
            <a:xfrm>
              <a:off x="4195763" y="266700"/>
              <a:ext cx="274638" cy="200025"/>
            </a:xfrm>
            <a:custGeom>
              <a:avLst/>
              <a:gdLst>
                <a:gd name="T0" fmla="*/ 65 w 265"/>
                <a:gd name="T1" fmla="*/ 161 h 193"/>
                <a:gd name="T2" fmla="*/ 41 w 265"/>
                <a:gd name="T3" fmla="*/ 150 h 193"/>
                <a:gd name="T4" fmla="*/ 6 w 265"/>
                <a:gd name="T5" fmla="*/ 124 h 193"/>
                <a:gd name="T6" fmla="*/ 6 w 265"/>
                <a:gd name="T7" fmla="*/ 99 h 193"/>
                <a:gd name="T8" fmla="*/ 6 w 265"/>
                <a:gd name="T9" fmla="*/ 56 h 193"/>
                <a:gd name="T10" fmla="*/ 30 w 265"/>
                <a:gd name="T11" fmla="*/ 40 h 193"/>
                <a:gd name="T12" fmla="*/ 58 w 265"/>
                <a:gd name="T13" fmla="*/ 52 h 193"/>
                <a:gd name="T14" fmla="*/ 75 w 265"/>
                <a:gd name="T15" fmla="*/ 34 h 193"/>
                <a:gd name="T16" fmla="*/ 104 w 265"/>
                <a:gd name="T17" fmla="*/ 8 h 193"/>
                <a:gd name="T18" fmla="*/ 141 w 265"/>
                <a:gd name="T19" fmla="*/ 6 h 193"/>
                <a:gd name="T20" fmla="*/ 156 w 265"/>
                <a:gd name="T21" fmla="*/ 13 h 193"/>
                <a:gd name="T22" fmla="*/ 168 w 265"/>
                <a:gd name="T23" fmla="*/ 11 h 193"/>
                <a:gd name="T24" fmla="*/ 193 w 265"/>
                <a:gd name="T25" fmla="*/ 4 h 193"/>
                <a:gd name="T26" fmla="*/ 219 w 265"/>
                <a:gd name="T27" fmla="*/ 13 h 193"/>
                <a:gd name="T28" fmla="*/ 256 w 265"/>
                <a:gd name="T29" fmla="*/ 33 h 193"/>
                <a:gd name="T30" fmla="*/ 263 w 265"/>
                <a:gd name="T31" fmla="*/ 38 h 193"/>
                <a:gd name="T32" fmla="*/ 263 w 265"/>
                <a:gd name="T33" fmla="*/ 47 h 193"/>
                <a:gd name="T34" fmla="*/ 259 w 265"/>
                <a:gd name="T35" fmla="*/ 49 h 193"/>
                <a:gd name="T36" fmla="*/ 237 w 265"/>
                <a:gd name="T37" fmla="*/ 53 h 193"/>
                <a:gd name="T38" fmla="*/ 220 w 265"/>
                <a:gd name="T39" fmla="*/ 66 h 193"/>
                <a:gd name="T40" fmla="*/ 217 w 265"/>
                <a:gd name="T41" fmla="*/ 75 h 193"/>
                <a:gd name="T42" fmla="*/ 193 w 265"/>
                <a:gd name="T43" fmla="*/ 87 h 193"/>
                <a:gd name="T44" fmla="*/ 191 w 265"/>
                <a:gd name="T45" fmla="*/ 108 h 193"/>
                <a:gd name="T46" fmla="*/ 163 w 265"/>
                <a:gd name="T47" fmla="*/ 131 h 193"/>
                <a:gd name="T48" fmla="*/ 153 w 265"/>
                <a:gd name="T49" fmla="*/ 151 h 193"/>
                <a:gd name="T50" fmla="*/ 145 w 265"/>
                <a:gd name="T51" fmla="*/ 156 h 193"/>
                <a:gd name="T52" fmla="*/ 128 w 265"/>
                <a:gd name="T53" fmla="*/ 176 h 193"/>
                <a:gd name="T54" fmla="*/ 108 w 265"/>
                <a:gd name="T55" fmla="*/ 192 h 193"/>
                <a:gd name="T56" fmla="*/ 94 w 265"/>
                <a:gd name="T57" fmla="*/ 191 h 193"/>
                <a:gd name="T58" fmla="*/ 77 w 265"/>
                <a:gd name="T59" fmla="*/ 183 h 193"/>
                <a:gd name="T60" fmla="*/ 65 w 265"/>
                <a:gd name="T61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5" h="193">
                  <a:moveTo>
                    <a:pt x="65" y="161"/>
                  </a:moveTo>
                  <a:cubicBezTo>
                    <a:pt x="59" y="154"/>
                    <a:pt x="50" y="152"/>
                    <a:pt x="41" y="150"/>
                  </a:cubicBezTo>
                  <a:cubicBezTo>
                    <a:pt x="26" y="146"/>
                    <a:pt x="11" y="138"/>
                    <a:pt x="6" y="124"/>
                  </a:cubicBezTo>
                  <a:cubicBezTo>
                    <a:pt x="4" y="116"/>
                    <a:pt x="6" y="107"/>
                    <a:pt x="6" y="99"/>
                  </a:cubicBezTo>
                  <a:cubicBezTo>
                    <a:pt x="6" y="84"/>
                    <a:pt x="0" y="69"/>
                    <a:pt x="6" y="56"/>
                  </a:cubicBezTo>
                  <a:cubicBezTo>
                    <a:pt x="10" y="46"/>
                    <a:pt x="20" y="40"/>
                    <a:pt x="30" y="40"/>
                  </a:cubicBezTo>
                  <a:cubicBezTo>
                    <a:pt x="41" y="39"/>
                    <a:pt x="51" y="44"/>
                    <a:pt x="58" y="52"/>
                  </a:cubicBezTo>
                  <a:cubicBezTo>
                    <a:pt x="63" y="46"/>
                    <a:pt x="69" y="40"/>
                    <a:pt x="75" y="34"/>
                  </a:cubicBezTo>
                  <a:cubicBezTo>
                    <a:pt x="83" y="24"/>
                    <a:pt x="92" y="14"/>
                    <a:pt x="104" y="8"/>
                  </a:cubicBezTo>
                  <a:cubicBezTo>
                    <a:pt x="115" y="2"/>
                    <a:pt x="130" y="0"/>
                    <a:pt x="141" y="6"/>
                  </a:cubicBezTo>
                  <a:cubicBezTo>
                    <a:pt x="146" y="8"/>
                    <a:pt x="150" y="12"/>
                    <a:pt x="156" y="13"/>
                  </a:cubicBezTo>
                  <a:cubicBezTo>
                    <a:pt x="160" y="14"/>
                    <a:pt x="164" y="12"/>
                    <a:pt x="168" y="11"/>
                  </a:cubicBezTo>
                  <a:cubicBezTo>
                    <a:pt x="176" y="7"/>
                    <a:pt x="184" y="4"/>
                    <a:pt x="193" y="4"/>
                  </a:cubicBezTo>
                  <a:cubicBezTo>
                    <a:pt x="202" y="4"/>
                    <a:pt x="211" y="9"/>
                    <a:pt x="219" y="13"/>
                  </a:cubicBezTo>
                  <a:cubicBezTo>
                    <a:pt x="231" y="20"/>
                    <a:pt x="243" y="26"/>
                    <a:pt x="256" y="33"/>
                  </a:cubicBezTo>
                  <a:cubicBezTo>
                    <a:pt x="258" y="35"/>
                    <a:pt x="261" y="36"/>
                    <a:pt x="263" y="38"/>
                  </a:cubicBezTo>
                  <a:cubicBezTo>
                    <a:pt x="265" y="41"/>
                    <a:pt x="265" y="44"/>
                    <a:pt x="263" y="47"/>
                  </a:cubicBezTo>
                  <a:cubicBezTo>
                    <a:pt x="262" y="48"/>
                    <a:pt x="260" y="49"/>
                    <a:pt x="259" y="49"/>
                  </a:cubicBezTo>
                  <a:cubicBezTo>
                    <a:pt x="252" y="51"/>
                    <a:pt x="244" y="51"/>
                    <a:pt x="237" y="53"/>
                  </a:cubicBezTo>
                  <a:cubicBezTo>
                    <a:pt x="230" y="55"/>
                    <a:pt x="223" y="59"/>
                    <a:pt x="220" y="66"/>
                  </a:cubicBezTo>
                  <a:cubicBezTo>
                    <a:pt x="219" y="69"/>
                    <a:pt x="219" y="72"/>
                    <a:pt x="217" y="75"/>
                  </a:cubicBezTo>
                  <a:cubicBezTo>
                    <a:pt x="212" y="82"/>
                    <a:pt x="199" y="79"/>
                    <a:pt x="193" y="87"/>
                  </a:cubicBezTo>
                  <a:cubicBezTo>
                    <a:pt x="189" y="92"/>
                    <a:pt x="193" y="101"/>
                    <a:pt x="191" y="108"/>
                  </a:cubicBezTo>
                  <a:cubicBezTo>
                    <a:pt x="188" y="120"/>
                    <a:pt x="171" y="121"/>
                    <a:pt x="163" y="131"/>
                  </a:cubicBezTo>
                  <a:cubicBezTo>
                    <a:pt x="159" y="137"/>
                    <a:pt x="159" y="146"/>
                    <a:pt x="153" y="151"/>
                  </a:cubicBezTo>
                  <a:cubicBezTo>
                    <a:pt x="151" y="153"/>
                    <a:pt x="148" y="154"/>
                    <a:pt x="145" y="156"/>
                  </a:cubicBezTo>
                  <a:cubicBezTo>
                    <a:pt x="138" y="161"/>
                    <a:pt x="133" y="169"/>
                    <a:pt x="128" y="176"/>
                  </a:cubicBezTo>
                  <a:cubicBezTo>
                    <a:pt x="123" y="183"/>
                    <a:pt x="117" y="190"/>
                    <a:pt x="108" y="192"/>
                  </a:cubicBezTo>
                  <a:cubicBezTo>
                    <a:pt x="104" y="193"/>
                    <a:pt x="99" y="192"/>
                    <a:pt x="94" y="191"/>
                  </a:cubicBezTo>
                  <a:cubicBezTo>
                    <a:pt x="88" y="190"/>
                    <a:pt x="81" y="188"/>
                    <a:pt x="77" y="183"/>
                  </a:cubicBezTo>
                  <a:cubicBezTo>
                    <a:pt x="71" y="177"/>
                    <a:pt x="70" y="168"/>
                    <a:pt x="65" y="161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81"/>
            <p:cNvSpPr/>
            <p:nvPr/>
          </p:nvSpPr>
          <p:spPr bwMode="auto">
            <a:xfrm>
              <a:off x="4230688" y="511175"/>
              <a:ext cx="244475" cy="104775"/>
            </a:xfrm>
            <a:custGeom>
              <a:avLst/>
              <a:gdLst>
                <a:gd name="T0" fmla="*/ 145 w 236"/>
                <a:gd name="T1" fmla="*/ 39 h 101"/>
                <a:gd name="T2" fmla="*/ 236 w 236"/>
                <a:gd name="T3" fmla="*/ 101 h 101"/>
                <a:gd name="T4" fmla="*/ 65 w 236"/>
                <a:gd name="T5" fmla="*/ 55 h 101"/>
                <a:gd name="T6" fmla="*/ 0 w 236"/>
                <a:gd name="T7" fmla="*/ 72 h 101"/>
                <a:gd name="T8" fmla="*/ 145 w 236"/>
                <a:gd name="T9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01">
                  <a:moveTo>
                    <a:pt x="145" y="39"/>
                  </a:moveTo>
                  <a:cubicBezTo>
                    <a:pt x="179" y="52"/>
                    <a:pt x="211" y="73"/>
                    <a:pt x="236" y="101"/>
                  </a:cubicBezTo>
                  <a:cubicBezTo>
                    <a:pt x="185" y="68"/>
                    <a:pt x="125" y="52"/>
                    <a:pt x="65" y="55"/>
                  </a:cubicBezTo>
                  <a:cubicBezTo>
                    <a:pt x="42" y="56"/>
                    <a:pt x="19" y="59"/>
                    <a:pt x="0" y="72"/>
                  </a:cubicBezTo>
                  <a:cubicBezTo>
                    <a:pt x="9" y="58"/>
                    <a:pt x="46" y="0"/>
                    <a:pt x="145" y="39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4" name="Oval 82"/>
          <p:cNvSpPr>
            <a:spLocks noChangeArrowheads="1"/>
          </p:cNvSpPr>
          <p:nvPr/>
        </p:nvSpPr>
        <p:spPr bwMode="auto">
          <a:xfrm>
            <a:off x="6200858" y="2229271"/>
            <a:ext cx="1118236" cy="1118236"/>
          </a:xfrm>
          <a:prstGeom prst="ellipse">
            <a:avLst/>
          </a:prstGeom>
          <a:solidFill>
            <a:srgbClr val="EC68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0" name="组合 439"/>
          <p:cNvGrpSpPr/>
          <p:nvPr/>
        </p:nvGrpSpPr>
        <p:grpSpPr>
          <a:xfrm>
            <a:off x="6433964" y="2462378"/>
            <a:ext cx="652023" cy="653712"/>
            <a:chOff x="6372226" y="219075"/>
            <a:chExt cx="612775" cy="614363"/>
          </a:xfrm>
        </p:grpSpPr>
        <p:sp>
          <p:nvSpPr>
            <p:cNvPr id="315" name="Freeform 83"/>
            <p:cNvSpPr/>
            <p:nvPr/>
          </p:nvSpPr>
          <p:spPr bwMode="auto">
            <a:xfrm>
              <a:off x="6629401" y="477838"/>
              <a:ext cx="355600" cy="355600"/>
            </a:xfrm>
            <a:custGeom>
              <a:avLst/>
              <a:gdLst>
                <a:gd name="T0" fmla="*/ 0 w 224"/>
                <a:gd name="T1" fmla="*/ 0 h 224"/>
                <a:gd name="T2" fmla="*/ 64 w 224"/>
                <a:gd name="T3" fmla="*/ 224 h 224"/>
                <a:gd name="T4" fmla="*/ 119 w 224"/>
                <a:gd name="T5" fmla="*/ 119 h 224"/>
                <a:gd name="T6" fmla="*/ 224 w 224"/>
                <a:gd name="T7" fmla="*/ 64 h 224"/>
                <a:gd name="T8" fmla="*/ 0 w 22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0" y="0"/>
                  </a:moveTo>
                  <a:lnTo>
                    <a:pt x="64" y="224"/>
                  </a:lnTo>
                  <a:lnTo>
                    <a:pt x="119" y="119"/>
                  </a:lnTo>
                  <a:lnTo>
                    <a:pt x="22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84"/>
            <p:cNvSpPr/>
            <p:nvPr/>
          </p:nvSpPr>
          <p:spPr bwMode="auto">
            <a:xfrm>
              <a:off x="6408738" y="254000"/>
              <a:ext cx="414338" cy="415925"/>
            </a:xfrm>
            <a:custGeom>
              <a:avLst/>
              <a:gdLst>
                <a:gd name="T0" fmla="*/ 31 w 402"/>
                <a:gd name="T1" fmla="*/ 402 h 402"/>
                <a:gd name="T2" fmla="*/ 0 w 402"/>
                <a:gd name="T3" fmla="*/ 402 h 402"/>
                <a:gd name="T4" fmla="*/ 402 w 402"/>
                <a:gd name="T5" fmla="*/ 0 h 402"/>
                <a:gd name="T6" fmla="*/ 402 w 402"/>
                <a:gd name="T7" fmla="*/ 32 h 402"/>
                <a:gd name="T8" fmla="*/ 31 w 402"/>
                <a:gd name="T9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02">
                  <a:moveTo>
                    <a:pt x="31" y="402"/>
                  </a:moveTo>
                  <a:cubicBezTo>
                    <a:pt x="0" y="402"/>
                    <a:pt x="0" y="402"/>
                    <a:pt x="0" y="402"/>
                  </a:cubicBezTo>
                  <a:cubicBezTo>
                    <a:pt x="0" y="181"/>
                    <a:pt x="180" y="0"/>
                    <a:pt x="402" y="0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197" y="32"/>
                    <a:pt x="31" y="198"/>
                    <a:pt x="31" y="402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Rectangle 85"/>
            <p:cNvSpPr>
              <a:spLocks noChangeArrowheads="1"/>
            </p:cNvSpPr>
            <p:nvPr/>
          </p:nvSpPr>
          <p:spPr bwMode="auto">
            <a:xfrm>
              <a:off x="6494463" y="339725"/>
              <a:ext cx="104775" cy="10636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Rectangle 86"/>
            <p:cNvSpPr>
              <a:spLocks noChangeArrowheads="1"/>
            </p:cNvSpPr>
            <p:nvPr/>
          </p:nvSpPr>
          <p:spPr bwMode="auto">
            <a:xfrm>
              <a:off x="6791326" y="219075"/>
              <a:ext cx="115888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Rectangle 87"/>
            <p:cNvSpPr>
              <a:spLocks noChangeArrowheads="1"/>
            </p:cNvSpPr>
            <p:nvPr/>
          </p:nvSpPr>
          <p:spPr bwMode="auto">
            <a:xfrm>
              <a:off x="6372226" y="655638"/>
              <a:ext cx="114300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0" name="Oval 88"/>
          <p:cNvSpPr>
            <a:spLocks noChangeArrowheads="1"/>
          </p:cNvSpPr>
          <p:nvPr/>
        </p:nvSpPr>
        <p:spPr bwMode="auto">
          <a:xfrm>
            <a:off x="4815861" y="2229271"/>
            <a:ext cx="1118236" cy="1118236"/>
          </a:xfrm>
          <a:prstGeom prst="ellipse">
            <a:avLst/>
          </a:prstGeom>
          <a:solidFill>
            <a:srgbClr val="8AD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8" name="组合 437"/>
          <p:cNvGrpSpPr/>
          <p:nvPr/>
        </p:nvGrpSpPr>
        <p:grpSpPr>
          <a:xfrm>
            <a:off x="5013494" y="2404946"/>
            <a:ext cx="670604" cy="697631"/>
            <a:chOff x="5173663" y="165100"/>
            <a:chExt cx="630238" cy="655638"/>
          </a:xfrm>
        </p:grpSpPr>
        <p:sp>
          <p:nvSpPr>
            <p:cNvPr id="321" name="Freeform 89"/>
            <p:cNvSpPr/>
            <p:nvPr/>
          </p:nvSpPr>
          <p:spPr bwMode="auto">
            <a:xfrm>
              <a:off x="5173663" y="669925"/>
              <a:ext cx="506413" cy="150813"/>
            </a:xfrm>
            <a:custGeom>
              <a:avLst/>
              <a:gdLst>
                <a:gd name="T0" fmla="*/ 81 w 489"/>
                <a:gd name="T1" fmla="*/ 62 h 147"/>
                <a:gd name="T2" fmla="*/ 89 w 489"/>
                <a:gd name="T3" fmla="*/ 76 h 147"/>
                <a:gd name="T4" fmla="*/ 85 w 489"/>
                <a:gd name="T5" fmla="*/ 79 h 147"/>
                <a:gd name="T6" fmla="*/ 50 w 489"/>
                <a:gd name="T7" fmla="*/ 85 h 147"/>
                <a:gd name="T8" fmla="*/ 19 w 489"/>
                <a:gd name="T9" fmla="*/ 88 h 147"/>
                <a:gd name="T10" fmla="*/ 2 w 489"/>
                <a:gd name="T11" fmla="*/ 113 h 147"/>
                <a:gd name="T12" fmla="*/ 18 w 489"/>
                <a:gd name="T13" fmla="*/ 127 h 147"/>
                <a:gd name="T14" fmla="*/ 51 w 489"/>
                <a:gd name="T15" fmla="*/ 130 h 147"/>
                <a:gd name="T16" fmla="*/ 117 w 489"/>
                <a:gd name="T17" fmla="*/ 127 h 147"/>
                <a:gd name="T18" fmla="*/ 124 w 489"/>
                <a:gd name="T19" fmla="*/ 129 h 147"/>
                <a:gd name="T20" fmla="*/ 130 w 489"/>
                <a:gd name="T21" fmla="*/ 137 h 147"/>
                <a:gd name="T22" fmla="*/ 158 w 489"/>
                <a:gd name="T23" fmla="*/ 147 h 147"/>
                <a:gd name="T24" fmla="*/ 183 w 489"/>
                <a:gd name="T25" fmla="*/ 145 h 147"/>
                <a:gd name="T26" fmla="*/ 230 w 489"/>
                <a:gd name="T27" fmla="*/ 131 h 147"/>
                <a:gd name="T28" fmla="*/ 299 w 489"/>
                <a:gd name="T29" fmla="*/ 130 h 147"/>
                <a:gd name="T30" fmla="*/ 374 w 489"/>
                <a:gd name="T31" fmla="*/ 131 h 147"/>
                <a:gd name="T32" fmla="*/ 400 w 489"/>
                <a:gd name="T33" fmla="*/ 127 h 147"/>
                <a:gd name="T34" fmla="*/ 409 w 489"/>
                <a:gd name="T35" fmla="*/ 105 h 147"/>
                <a:gd name="T36" fmla="*/ 392 w 489"/>
                <a:gd name="T37" fmla="*/ 82 h 147"/>
                <a:gd name="T38" fmla="*/ 414 w 489"/>
                <a:gd name="T39" fmla="*/ 71 h 147"/>
                <a:gd name="T40" fmla="*/ 463 w 489"/>
                <a:gd name="T41" fmla="*/ 61 h 147"/>
                <a:gd name="T42" fmla="*/ 485 w 489"/>
                <a:gd name="T43" fmla="*/ 31 h 147"/>
                <a:gd name="T44" fmla="*/ 453 w 489"/>
                <a:gd name="T45" fmla="*/ 15 h 147"/>
                <a:gd name="T46" fmla="*/ 382 w 489"/>
                <a:gd name="T47" fmla="*/ 28 h 147"/>
                <a:gd name="T48" fmla="*/ 348 w 489"/>
                <a:gd name="T49" fmla="*/ 38 h 147"/>
                <a:gd name="T50" fmla="*/ 298 w 489"/>
                <a:gd name="T51" fmla="*/ 16 h 147"/>
                <a:gd name="T52" fmla="*/ 209 w 489"/>
                <a:gd name="T53" fmla="*/ 0 h 147"/>
                <a:gd name="T54" fmla="*/ 177 w 489"/>
                <a:gd name="T55" fmla="*/ 6 h 147"/>
                <a:gd name="T56" fmla="*/ 167 w 489"/>
                <a:gd name="T57" fmla="*/ 26 h 147"/>
                <a:gd name="T58" fmla="*/ 183 w 489"/>
                <a:gd name="T59" fmla="*/ 37 h 147"/>
                <a:gd name="T60" fmla="*/ 210 w 489"/>
                <a:gd name="T61" fmla="*/ 47 h 147"/>
                <a:gd name="T62" fmla="*/ 107 w 489"/>
                <a:gd name="T63" fmla="*/ 42 h 147"/>
                <a:gd name="T64" fmla="*/ 87 w 489"/>
                <a:gd name="T65" fmla="*/ 45 h 147"/>
                <a:gd name="T66" fmla="*/ 81 w 489"/>
                <a:gd name="T67" fmla="*/ 6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9" h="147">
                  <a:moveTo>
                    <a:pt x="81" y="62"/>
                  </a:moveTo>
                  <a:cubicBezTo>
                    <a:pt x="84" y="67"/>
                    <a:pt x="92" y="71"/>
                    <a:pt x="89" y="76"/>
                  </a:cubicBezTo>
                  <a:cubicBezTo>
                    <a:pt x="88" y="77"/>
                    <a:pt x="86" y="78"/>
                    <a:pt x="85" y="79"/>
                  </a:cubicBezTo>
                  <a:cubicBezTo>
                    <a:pt x="74" y="82"/>
                    <a:pt x="62" y="84"/>
                    <a:pt x="50" y="85"/>
                  </a:cubicBezTo>
                  <a:cubicBezTo>
                    <a:pt x="40" y="85"/>
                    <a:pt x="29" y="84"/>
                    <a:pt x="19" y="88"/>
                  </a:cubicBezTo>
                  <a:cubicBezTo>
                    <a:pt x="8" y="92"/>
                    <a:pt x="0" y="102"/>
                    <a:pt x="2" y="113"/>
                  </a:cubicBezTo>
                  <a:cubicBezTo>
                    <a:pt x="4" y="120"/>
                    <a:pt x="11" y="125"/>
                    <a:pt x="18" y="127"/>
                  </a:cubicBezTo>
                  <a:cubicBezTo>
                    <a:pt x="28" y="132"/>
                    <a:pt x="40" y="131"/>
                    <a:pt x="51" y="130"/>
                  </a:cubicBezTo>
                  <a:cubicBezTo>
                    <a:pt x="73" y="129"/>
                    <a:pt x="95" y="128"/>
                    <a:pt x="117" y="127"/>
                  </a:cubicBezTo>
                  <a:cubicBezTo>
                    <a:pt x="119" y="127"/>
                    <a:pt x="122" y="127"/>
                    <a:pt x="124" y="129"/>
                  </a:cubicBezTo>
                  <a:cubicBezTo>
                    <a:pt x="127" y="130"/>
                    <a:pt x="128" y="134"/>
                    <a:pt x="130" y="137"/>
                  </a:cubicBezTo>
                  <a:cubicBezTo>
                    <a:pt x="136" y="146"/>
                    <a:pt x="148" y="147"/>
                    <a:pt x="158" y="147"/>
                  </a:cubicBezTo>
                  <a:cubicBezTo>
                    <a:pt x="166" y="147"/>
                    <a:pt x="175" y="147"/>
                    <a:pt x="183" y="145"/>
                  </a:cubicBezTo>
                  <a:cubicBezTo>
                    <a:pt x="199" y="143"/>
                    <a:pt x="214" y="134"/>
                    <a:pt x="230" y="131"/>
                  </a:cubicBezTo>
                  <a:cubicBezTo>
                    <a:pt x="252" y="125"/>
                    <a:pt x="276" y="129"/>
                    <a:pt x="299" y="130"/>
                  </a:cubicBezTo>
                  <a:cubicBezTo>
                    <a:pt x="324" y="132"/>
                    <a:pt x="349" y="132"/>
                    <a:pt x="374" y="131"/>
                  </a:cubicBezTo>
                  <a:cubicBezTo>
                    <a:pt x="383" y="131"/>
                    <a:pt x="392" y="131"/>
                    <a:pt x="400" y="127"/>
                  </a:cubicBezTo>
                  <a:cubicBezTo>
                    <a:pt x="407" y="122"/>
                    <a:pt x="413" y="113"/>
                    <a:pt x="409" y="105"/>
                  </a:cubicBezTo>
                  <a:cubicBezTo>
                    <a:pt x="405" y="96"/>
                    <a:pt x="391" y="91"/>
                    <a:pt x="392" y="82"/>
                  </a:cubicBezTo>
                  <a:cubicBezTo>
                    <a:pt x="393" y="73"/>
                    <a:pt x="405" y="71"/>
                    <a:pt x="414" y="71"/>
                  </a:cubicBezTo>
                  <a:cubicBezTo>
                    <a:pt x="431" y="71"/>
                    <a:pt x="447" y="67"/>
                    <a:pt x="463" y="61"/>
                  </a:cubicBezTo>
                  <a:cubicBezTo>
                    <a:pt x="475" y="56"/>
                    <a:pt x="489" y="44"/>
                    <a:pt x="485" y="31"/>
                  </a:cubicBezTo>
                  <a:cubicBezTo>
                    <a:pt x="482" y="18"/>
                    <a:pt x="466" y="15"/>
                    <a:pt x="453" y="15"/>
                  </a:cubicBezTo>
                  <a:cubicBezTo>
                    <a:pt x="429" y="15"/>
                    <a:pt x="405" y="19"/>
                    <a:pt x="382" y="28"/>
                  </a:cubicBezTo>
                  <a:cubicBezTo>
                    <a:pt x="371" y="32"/>
                    <a:pt x="360" y="38"/>
                    <a:pt x="348" y="38"/>
                  </a:cubicBezTo>
                  <a:cubicBezTo>
                    <a:pt x="330" y="37"/>
                    <a:pt x="314" y="24"/>
                    <a:pt x="298" y="16"/>
                  </a:cubicBezTo>
                  <a:cubicBezTo>
                    <a:pt x="271" y="2"/>
                    <a:pt x="240" y="0"/>
                    <a:pt x="209" y="0"/>
                  </a:cubicBezTo>
                  <a:cubicBezTo>
                    <a:pt x="198" y="0"/>
                    <a:pt x="186" y="0"/>
                    <a:pt x="177" y="6"/>
                  </a:cubicBezTo>
                  <a:cubicBezTo>
                    <a:pt x="170" y="10"/>
                    <a:pt x="164" y="18"/>
                    <a:pt x="167" y="26"/>
                  </a:cubicBezTo>
                  <a:cubicBezTo>
                    <a:pt x="169" y="32"/>
                    <a:pt x="176" y="35"/>
                    <a:pt x="183" y="37"/>
                  </a:cubicBezTo>
                  <a:cubicBezTo>
                    <a:pt x="192" y="41"/>
                    <a:pt x="201" y="44"/>
                    <a:pt x="210" y="47"/>
                  </a:cubicBezTo>
                  <a:cubicBezTo>
                    <a:pt x="176" y="45"/>
                    <a:pt x="142" y="44"/>
                    <a:pt x="107" y="42"/>
                  </a:cubicBezTo>
                  <a:cubicBezTo>
                    <a:pt x="100" y="41"/>
                    <a:pt x="93" y="41"/>
                    <a:pt x="87" y="45"/>
                  </a:cubicBezTo>
                  <a:cubicBezTo>
                    <a:pt x="81" y="48"/>
                    <a:pt x="77" y="56"/>
                    <a:pt x="81" y="62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90"/>
            <p:cNvSpPr/>
            <p:nvPr/>
          </p:nvSpPr>
          <p:spPr bwMode="auto">
            <a:xfrm>
              <a:off x="5370513" y="574675"/>
              <a:ext cx="200025" cy="209550"/>
            </a:xfrm>
            <a:custGeom>
              <a:avLst/>
              <a:gdLst>
                <a:gd name="T0" fmla="*/ 183 w 193"/>
                <a:gd name="T1" fmla="*/ 37 h 202"/>
                <a:gd name="T2" fmla="*/ 190 w 193"/>
                <a:gd name="T3" fmla="*/ 88 h 202"/>
                <a:gd name="T4" fmla="*/ 128 w 193"/>
                <a:gd name="T5" fmla="*/ 176 h 202"/>
                <a:gd name="T6" fmla="*/ 0 w 193"/>
                <a:gd name="T7" fmla="*/ 170 h 202"/>
                <a:gd name="T8" fmla="*/ 50 w 193"/>
                <a:gd name="T9" fmla="*/ 118 h 202"/>
                <a:gd name="T10" fmla="*/ 69 w 193"/>
                <a:gd name="T11" fmla="*/ 43 h 202"/>
                <a:gd name="T12" fmla="*/ 116 w 193"/>
                <a:gd name="T13" fmla="*/ 5 h 202"/>
                <a:gd name="T14" fmla="*/ 173 w 193"/>
                <a:gd name="T15" fmla="*/ 22 h 202"/>
                <a:gd name="T16" fmla="*/ 183 w 193"/>
                <a:gd name="T17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02">
                  <a:moveTo>
                    <a:pt x="183" y="37"/>
                  </a:moveTo>
                  <a:cubicBezTo>
                    <a:pt x="191" y="53"/>
                    <a:pt x="193" y="71"/>
                    <a:pt x="190" y="88"/>
                  </a:cubicBezTo>
                  <a:cubicBezTo>
                    <a:pt x="183" y="125"/>
                    <a:pt x="160" y="154"/>
                    <a:pt x="128" y="176"/>
                  </a:cubicBezTo>
                  <a:cubicBezTo>
                    <a:pt x="90" y="202"/>
                    <a:pt x="41" y="186"/>
                    <a:pt x="0" y="170"/>
                  </a:cubicBezTo>
                  <a:cubicBezTo>
                    <a:pt x="26" y="168"/>
                    <a:pt x="44" y="143"/>
                    <a:pt x="50" y="118"/>
                  </a:cubicBezTo>
                  <a:cubicBezTo>
                    <a:pt x="57" y="93"/>
                    <a:pt x="57" y="66"/>
                    <a:pt x="69" y="43"/>
                  </a:cubicBezTo>
                  <a:cubicBezTo>
                    <a:pt x="78" y="25"/>
                    <a:pt x="95" y="10"/>
                    <a:pt x="116" y="5"/>
                  </a:cubicBezTo>
                  <a:cubicBezTo>
                    <a:pt x="136" y="0"/>
                    <a:pt x="159" y="6"/>
                    <a:pt x="173" y="22"/>
                  </a:cubicBezTo>
                  <a:cubicBezTo>
                    <a:pt x="177" y="26"/>
                    <a:pt x="181" y="32"/>
                    <a:pt x="183" y="37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91"/>
            <p:cNvSpPr/>
            <p:nvPr/>
          </p:nvSpPr>
          <p:spPr bwMode="auto">
            <a:xfrm>
              <a:off x="5489576" y="568325"/>
              <a:ext cx="77788" cy="60325"/>
            </a:xfrm>
            <a:custGeom>
              <a:avLst/>
              <a:gdLst>
                <a:gd name="T0" fmla="*/ 70 w 76"/>
                <a:gd name="T1" fmla="*/ 49 h 59"/>
                <a:gd name="T2" fmla="*/ 28 w 76"/>
                <a:gd name="T3" fmla="*/ 47 h 59"/>
                <a:gd name="T4" fmla="*/ 6 w 76"/>
                <a:gd name="T5" fmla="*/ 10 h 59"/>
                <a:gd name="T6" fmla="*/ 49 w 76"/>
                <a:gd name="T7" fmla="*/ 12 h 59"/>
                <a:gd name="T8" fmla="*/ 70 w 76"/>
                <a:gd name="T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9">
                  <a:moveTo>
                    <a:pt x="70" y="49"/>
                  </a:moveTo>
                  <a:cubicBezTo>
                    <a:pt x="64" y="59"/>
                    <a:pt x="45" y="58"/>
                    <a:pt x="28" y="47"/>
                  </a:cubicBezTo>
                  <a:cubicBezTo>
                    <a:pt x="10" y="36"/>
                    <a:pt x="0" y="20"/>
                    <a:pt x="6" y="10"/>
                  </a:cubicBezTo>
                  <a:cubicBezTo>
                    <a:pt x="12" y="0"/>
                    <a:pt x="31" y="1"/>
                    <a:pt x="49" y="12"/>
                  </a:cubicBezTo>
                  <a:cubicBezTo>
                    <a:pt x="66" y="23"/>
                    <a:pt x="76" y="39"/>
                    <a:pt x="70" y="49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92"/>
            <p:cNvSpPr/>
            <p:nvPr/>
          </p:nvSpPr>
          <p:spPr bwMode="auto">
            <a:xfrm>
              <a:off x="5568951" y="165100"/>
              <a:ext cx="234950" cy="338138"/>
            </a:xfrm>
            <a:custGeom>
              <a:avLst/>
              <a:gdLst>
                <a:gd name="T0" fmla="*/ 214 w 227"/>
                <a:gd name="T1" fmla="*/ 6 h 328"/>
                <a:gd name="T2" fmla="*/ 0 w 227"/>
                <a:gd name="T3" fmla="*/ 296 h 328"/>
                <a:gd name="T4" fmla="*/ 54 w 227"/>
                <a:gd name="T5" fmla="*/ 328 h 328"/>
                <a:gd name="T6" fmla="*/ 214 w 227"/>
                <a:gd name="T7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328">
                  <a:moveTo>
                    <a:pt x="214" y="6"/>
                  </a:moveTo>
                  <a:cubicBezTo>
                    <a:pt x="198" y="0"/>
                    <a:pt x="103" y="128"/>
                    <a:pt x="0" y="296"/>
                  </a:cubicBezTo>
                  <a:cubicBezTo>
                    <a:pt x="54" y="328"/>
                    <a:pt x="54" y="328"/>
                    <a:pt x="54" y="328"/>
                  </a:cubicBezTo>
                  <a:cubicBezTo>
                    <a:pt x="156" y="160"/>
                    <a:pt x="227" y="17"/>
                    <a:pt x="214" y="6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93"/>
            <p:cNvSpPr/>
            <p:nvPr/>
          </p:nvSpPr>
          <p:spPr bwMode="auto">
            <a:xfrm>
              <a:off x="5503863" y="469900"/>
              <a:ext cx="120650" cy="147638"/>
            </a:xfrm>
            <a:custGeom>
              <a:avLst/>
              <a:gdLst>
                <a:gd name="T0" fmla="*/ 63 w 117"/>
                <a:gd name="T1" fmla="*/ 0 h 142"/>
                <a:gd name="T2" fmla="*/ 46 w 117"/>
                <a:gd name="T3" fmla="*/ 27 h 142"/>
                <a:gd name="T4" fmla="*/ 2 w 117"/>
                <a:gd name="T5" fmla="*/ 101 h 142"/>
                <a:gd name="T6" fmla="*/ 20 w 117"/>
                <a:gd name="T7" fmla="*/ 131 h 142"/>
                <a:gd name="T8" fmla="*/ 55 w 117"/>
                <a:gd name="T9" fmla="*/ 133 h 142"/>
                <a:gd name="T10" fmla="*/ 100 w 117"/>
                <a:gd name="T11" fmla="*/ 60 h 142"/>
                <a:gd name="T12" fmla="*/ 117 w 117"/>
                <a:gd name="T13" fmla="*/ 32 h 142"/>
                <a:gd name="T14" fmla="*/ 63 w 117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2">
                  <a:moveTo>
                    <a:pt x="63" y="0"/>
                  </a:moveTo>
                  <a:cubicBezTo>
                    <a:pt x="57" y="9"/>
                    <a:pt x="52" y="18"/>
                    <a:pt x="46" y="27"/>
                  </a:cubicBezTo>
                  <a:cubicBezTo>
                    <a:pt x="31" y="52"/>
                    <a:pt x="16" y="77"/>
                    <a:pt x="2" y="101"/>
                  </a:cubicBezTo>
                  <a:cubicBezTo>
                    <a:pt x="0" y="117"/>
                    <a:pt x="10" y="124"/>
                    <a:pt x="20" y="131"/>
                  </a:cubicBezTo>
                  <a:cubicBezTo>
                    <a:pt x="30" y="137"/>
                    <a:pt x="41" y="142"/>
                    <a:pt x="55" y="133"/>
                  </a:cubicBezTo>
                  <a:cubicBezTo>
                    <a:pt x="70" y="109"/>
                    <a:pt x="85" y="85"/>
                    <a:pt x="100" y="60"/>
                  </a:cubicBezTo>
                  <a:cubicBezTo>
                    <a:pt x="106" y="51"/>
                    <a:pt x="111" y="42"/>
                    <a:pt x="117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6" name="Freeform 94"/>
          <p:cNvSpPr/>
          <p:nvPr/>
        </p:nvSpPr>
        <p:spPr bwMode="auto">
          <a:xfrm>
            <a:off x="6251533" y="3465749"/>
            <a:ext cx="1118236" cy="893576"/>
          </a:xfrm>
          <a:custGeom>
            <a:avLst/>
            <a:gdLst>
              <a:gd name="T0" fmla="*/ 1016 w 1016"/>
              <a:gd name="T1" fmla="*/ 508 h 812"/>
              <a:gd name="T2" fmla="*/ 984 w 1016"/>
              <a:gd name="T3" fmla="*/ 330 h 812"/>
              <a:gd name="T4" fmla="*/ 904 w 1016"/>
              <a:gd name="T5" fmla="*/ 190 h 812"/>
              <a:gd name="T6" fmla="*/ 508 w 1016"/>
              <a:gd name="T7" fmla="*/ 0 h 812"/>
              <a:gd name="T8" fmla="*/ 37 w 1016"/>
              <a:gd name="T9" fmla="*/ 318 h 812"/>
              <a:gd name="T10" fmla="*/ 0 w 1016"/>
              <a:gd name="T11" fmla="*/ 508 h 812"/>
              <a:gd name="T12" fmla="*/ 36 w 1016"/>
              <a:gd name="T13" fmla="*/ 697 h 812"/>
              <a:gd name="T14" fmla="*/ 100 w 1016"/>
              <a:gd name="T15" fmla="*/ 812 h 812"/>
              <a:gd name="T16" fmla="*/ 915 w 1016"/>
              <a:gd name="T17" fmla="*/ 812 h 812"/>
              <a:gd name="T18" fmla="*/ 1016 w 1016"/>
              <a:gd name="T19" fmla="*/ 508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6" h="812">
                <a:moveTo>
                  <a:pt x="1016" y="508"/>
                </a:moveTo>
                <a:cubicBezTo>
                  <a:pt x="1016" y="445"/>
                  <a:pt x="1004" y="385"/>
                  <a:pt x="984" y="330"/>
                </a:cubicBezTo>
                <a:cubicBezTo>
                  <a:pt x="965" y="279"/>
                  <a:pt x="937" y="232"/>
                  <a:pt x="904" y="190"/>
                </a:cubicBezTo>
                <a:cubicBezTo>
                  <a:pt x="811" y="74"/>
                  <a:pt x="668" y="0"/>
                  <a:pt x="508" y="0"/>
                </a:cubicBezTo>
                <a:cubicBezTo>
                  <a:pt x="295" y="0"/>
                  <a:pt x="112" y="132"/>
                  <a:pt x="37" y="318"/>
                </a:cubicBezTo>
                <a:cubicBezTo>
                  <a:pt x="13" y="377"/>
                  <a:pt x="0" y="441"/>
                  <a:pt x="0" y="508"/>
                </a:cubicBezTo>
                <a:cubicBezTo>
                  <a:pt x="0" y="575"/>
                  <a:pt x="13" y="638"/>
                  <a:pt x="36" y="697"/>
                </a:cubicBezTo>
                <a:cubicBezTo>
                  <a:pt x="52" y="738"/>
                  <a:pt x="74" y="777"/>
                  <a:pt x="100" y="812"/>
                </a:cubicBezTo>
                <a:cubicBezTo>
                  <a:pt x="915" y="812"/>
                  <a:pt x="915" y="812"/>
                  <a:pt x="915" y="812"/>
                </a:cubicBezTo>
                <a:cubicBezTo>
                  <a:pt x="978" y="727"/>
                  <a:pt x="1016" y="622"/>
                  <a:pt x="1016" y="508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" name="Freeform 95"/>
          <p:cNvSpPr/>
          <p:nvPr/>
        </p:nvSpPr>
        <p:spPr bwMode="auto">
          <a:xfrm>
            <a:off x="6361329" y="4359325"/>
            <a:ext cx="896954" cy="224661"/>
          </a:xfrm>
          <a:custGeom>
            <a:avLst/>
            <a:gdLst>
              <a:gd name="T0" fmla="*/ 0 w 815"/>
              <a:gd name="T1" fmla="*/ 0 h 204"/>
              <a:gd name="T2" fmla="*/ 408 w 815"/>
              <a:gd name="T3" fmla="*/ 204 h 204"/>
              <a:gd name="T4" fmla="*/ 815 w 815"/>
              <a:gd name="T5" fmla="*/ 0 h 204"/>
              <a:gd name="T6" fmla="*/ 0 w 815"/>
              <a:gd name="T7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204">
                <a:moveTo>
                  <a:pt x="0" y="0"/>
                </a:moveTo>
                <a:cubicBezTo>
                  <a:pt x="93" y="124"/>
                  <a:pt x="241" y="204"/>
                  <a:pt x="408" y="204"/>
                </a:cubicBezTo>
                <a:cubicBezTo>
                  <a:pt x="575" y="204"/>
                  <a:pt x="723" y="124"/>
                  <a:pt x="8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78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6601192" y="3590748"/>
            <a:ext cx="420606" cy="866549"/>
            <a:chOff x="6529388" y="1279525"/>
            <a:chExt cx="395288" cy="814388"/>
          </a:xfrm>
        </p:grpSpPr>
        <p:sp>
          <p:nvSpPr>
            <p:cNvPr id="328" name="Freeform 96"/>
            <p:cNvSpPr/>
            <p:nvPr/>
          </p:nvSpPr>
          <p:spPr bwMode="auto">
            <a:xfrm>
              <a:off x="6553201" y="1443038"/>
              <a:ext cx="346075" cy="650875"/>
            </a:xfrm>
            <a:custGeom>
              <a:avLst/>
              <a:gdLst>
                <a:gd name="T0" fmla="*/ 311 w 334"/>
                <a:gd name="T1" fmla="*/ 0 h 630"/>
                <a:gd name="T2" fmla="*/ 22 w 334"/>
                <a:gd name="T3" fmla="*/ 0 h 630"/>
                <a:gd name="T4" fmla="*/ 0 w 334"/>
                <a:gd name="T5" fmla="*/ 18 h 630"/>
                <a:gd name="T6" fmla="*/ 0 w 334"/>
                <a:gd name="T7" fmla="*/ 609 h 630"/>
                <a:gd name="T8" fmla="*/ 26 w 334"/>
                <a:gd name="T9" fmla="*/ 630 h 630"/>
                <a:gd name="T10" fmla="*/ 308 w 334"/>
                <a:gd name="T11" fmla="*/ 630 h 630"/>
                <a:gd name="T12" fmla="*/ 334 w 334"/>
                <a:gd name="T13" fmla="*/ 609 h 630"/>
                <a:gd name="T14" fmla="*/ 334 w 334"/>
                <a:gd name="T15" fmla="*/ 18 h 630"/>
                <a:gd name="T16" fmla="*/ 311 w 334"/>
                <a:gd name="T1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630">
                  <a:moveTo>
                    <a:pt x="31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8"/>
                    <a:pt x="0" y="18"/>
                  </a:cubicBezTo>
                  <a:cubicBezTo>
                    <a:pt x="0" y="609"/>
                    <a:pt x="0" y="609"/>
                    <a:pt x="0" y="609"/>
                  </a:cubicBezTo>
                  <a:cubicBezTo>
                    <a:pt x="0" y="621"/>
                    <a:pt x="11" y="630"/>
                    <a:pt x="26" y="630"/>
                  </a:cubicBezTo>
                  <a:cubicBezTo>
                    <a:pt x="308" y="630"/>
                    <a:pt x="308" y="630"/>
                    <a:pt x="308" y="630"/>
                  </a:cubicBezTo>
                  <a:cubicBezTo>
                    <a:pt x="322" y="630"/>
                    <a:pt x="334" y="621"/>
                    <a:pt x="334" y="609"/>
                  </a:cubicBezTo>
                  <a:cubicBezTo>
                    <a:pt x="334" y="18"/>
                    <a:pt x="334" y="18"/>
                    <a:pt x="334" y="18"/>
                  </a:cubicBezTo>
                  <a:cubicBezTo>
                    <a:pt x="334" y="8"/>
                    <a:pt x="324" y="0"/>
                    <a:pt x="311" y="0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97"/>
            <p:cNvSpPr/>
            <p:nvPr/>
          </p:nvSpPr>
          <p:spPr bwMode="auto">
            <a:xfrm>
              <a:off x="6529388" y="1476375"/>
              <a:ext cx="395288" cy="41275"/>
            </a:xfrm>
            <a:custGeom>
              <a:avLst/>
              <a:gdLst>
                <a:gd name="T0" fmla="*/ 362 w 382"/>
                <a:gd name="T1" fmla="*/ 0 h 39"/>
                <a:gd name="T2" fmla="*/ 19 w 382"/>
                <a:gd name="T3" fmla="*/ 0 h 39"/>
                <a:gd name="T4" fmla="*/ 0 w 382"/>
                <a:gd name="T5" fmla="*/ 20 h 39"/>
                <a:gd name="T6" fmla="*/ 19 w 382"/>
                <a:gd name="T7" fmla="*/ 39 h 39"/>
                <a:gd name="T8" fmla="*/ 362 w 382"/>
                <a:gd name="T9" fmla="*/ 39 h 39"/>
                <a:gd name="T10" fmla="*/ 382 w 382"/>
                <a:gd name="T11" fmla="*/ 20 h 39"/>
                <a:gd name="T12" fmla="*/ 362 w 382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9">
                  <a:moveTo>
                    <a:pt x="36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39"/>
                    <a:pt x="19" y="39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73" y="39"/>
                    <a:pt x="382" y="31"/>
                    <a:pt x="382" y="20"/>
                  </a:cubicBezTo>
                  <a:cubicBezTo>
                    <a:pt x="382" y="9"/>
                    <a:pt x="373" y="0"/>
                    <a:pt x="362" y="0"/>
                  </a:cubicBezTo>
                  <a:close/>
                </a:path>
              </a:pathLst>
            </a:custGeom>
            <a:solidFill>
              <a:srgbClr val="0C6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 98"/>
            <p:cNvSpPr/>
            <p:nvPr/>
          </p:nvSpPr>
          <p:spPr bwMode="auto">
            <a:xfrm>
              <a:off x="6577013" y="1387475"/>
              <a:ext cx="300038" cy="57150"/>
            </a:xfrm>
            <a:custGeom>
              <a:avLst/>
              <a:gdLst>
                <a:gd name="T0" fmla="*/ 290 w 290"/>
                <a:gd name="T1" fmla="*/ 55 h 55"/>
                <a:gd name="T2" fmla="*/ 145 w 290"/>
                <a:gd name="T3" fmla="*/ 0 h 55"/>
                <a:gd name="T4" fmla="*/ 0 w 290"/>
                <a:gd name="T5" fmla="*/ 55 h 55"/>
                <a:gd name="T6" fmla="*/ 290 w 29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55">
                  <a:moveTo>
                    <a:pt x="290" y="55"/>
                  </a:moveTo>
                  <a:cubicBezTo>
                    <a:pt x="255" y="22"/>
                    <a:pt x="203" y="0"/>
                    <a:pt x="145" y="0"/>
                  </a:cubicBezTo>
                  <a:cubicBezTo>
                    <a:pt x="87" y="0"/>
                    <a:pt x="35" y="22"/>
                    <a:pt x="0" y="55"/>
                  </a:cubicBezTo>
                  <a:lnTo>
                    <a:pt x="290" y="55"/>
                  </a:ln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99"/>
            <p:cNvSpPr/>
            <p:nvPr/>
          </p:nvSpPr>
          <p:spPr bwMode="auto">
            <a:xfrm>
              <a:off x="6691313" y="1311275"/>
              <a:ext cx="69850" cy="79375"/>
            </a:xfrm>
            <a:custGeom>
              <a:avLst/>
              <a:gdLst>
                <a:gd name="T0" fmla="*/ 64 w 67"/>
                <a:gd name="T1" fmla="*/ 46 h 77"/>
                <a:gd name="T2" fmla="*/ 55 w 67"/>
                <a:gd name="T3" fmla="*/ 37 h 77"/>
                <a:gd name="T4" fmla="*/ 64 w 67"/>
                <a:gd name="T5" fmla="*/ 29 h 77"/>
                <a:gd name="T6" fmla="*/ 64 w 67"/>
                <a:gd name="T7" fmla="*/ 29 h 77"/>
                <a:gd name="T8" fmla="*/ 63 w 67"/>
                <a:gd name="T9" fmla="*/ 11 h 77"/>
                <a:gd name="T10" fmla="*/ 50 w 67"/>
                <a:gd name="T11" fmla="*/ 0 h 77"/>
                <a:gd name="T12" fmla="*/ 18 w 67"/>
                <a:gd name="T13" fmla="*/ 0 h 77"/>
                <a:gd name="T14" fmla="*/ 4 w 67"/>
                <a:gd name="T15" fmla="*/ 11 h 77"/>
                <a:gd name="T16" fmla="*/ 0 w 67"/>
                <a:gd name="T17" fmla="*/ 77 h 77"/>
                <a:gd name="T18" fmla="*/ 67 w 67"/>
                <a:gd name="T19" fmla="*/ 77 h 77"/>
                <a:gd name="T20" fmla="*/ 65 w 67"/>
                <a:gd name="T21" fmla="*/ 46 h 77"/>
                <a:gd name="T22" fmla="*/ 64 w 67"/>
                <a:gd name="T23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7">
                  <a:moveTo>
                    <a:pt x="64" y="46"/>
                  </a:moveTo>
                  <a:cubicBezTo>
                    <a:pt x="59" y="46"/>
                    <a:pt x="55" y="42"/>
                    <a:pt x="55" y="37"/>
                  </a:cubicBezTo>
                  <a:cubicBezTo>
                    <a:pt x="55" y="33"/>
                    <a:pt x="59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5"/>
                    <a:pt x="57" y="0"/>
                    <a:pt x="5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5"/>
                    <a:pt x="4" y="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5" y="46"/>
                    <a:pt x="65" y="46"/>
                    <a:pt x="65" y="46"/>
                  </a:cubicBezTo>
                  <a:lnTo>
                    <a:pt x="64" y="4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100"/>
            <p:cNvSpPr/>
            <p:nvPr/>
          </p:nvSpPr>
          <p:spPr bwMode="auto">
            <a:xfrm>
              <a:off x="6764338" y="1279525"/>
              <a:ext cx="158750" cy="61913"/>
            </a:xfrm>
            <a:custGeom>
              <a:avLst/>
              <a:gdLst>
                <a:gd name="T0" fmla="*/ 0 w 100"/>
                <a:gd name="T1" fmla="*/ 38 h 39"/>
                <a:gd name="T2" fmla="*/ 0 w 100"/>
                <a:gd name="T3" fmla="*/ 39 h 39"/>
                <a:gd name="T4" fmla="*/ 100 w 100"/>
                <a:gd name="T5" fmla="*/ 7 h 39"/>
                <a:gd name="T6" fmla="*/ 100 w 100"/>
                <a:gd name="T7" fmla="*/ 0 h 39"/>
                <a:gd name="T8" fmla="*/ 0 w 100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9">
                  <a:moveTo>
                    <a:pt x="0" y="38"/>
                  </a:moveTo>
                  <a:lnTo>
                    <a:pt x="0" y="39"/>
                  </a:lnTo>
                  <a:lnTo>
                    <a:pt x="100" y="7"/>
                  </a:lnTo>
                  <a:lnTo>
                    <a:pt x="10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101"/>
            <p:cNvSpPr/>
            <p:nvPr/>
          </p:nvSpPr>
          <p:spPr bwMode="auto">
            <a:xfrm>
              <a:off x="6764338" y="1312863"/>
              <a:ext cx="158750" cy="33338"/>
            </a:xfrm>
            <a:custGeom>
              <a:avLst/>
              <a:gdLst>
                <a:gd name="T0" fmla="*/ 0 w 100"/>
                <a:gd name="T1" fmla="*/ 21 h 21"/>
                <a:gd name="T2" fmla="*/ 100 w 100"/>
                <a:gd name="T3" fmla="*/ 8 h 21"/>
                <a:gd name="T4" fmla="*/ 100 w 100"/>
                <a:gd name="T5" fmla="*/ 0 h 21"/>
                <a:gd name="T6" fmla="*/ 0 w 100"/>
                <a:gd name="T7" fmla="*/ 20 h 21"/>
                <a:gd name="T8" fmla="*/ 0 w 10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1">
                  <a:moveTo>
                    <a:pt x="0" y="21"/>
                  </a:moveTo>
                  <a:lnTo>
                    <a:pt x="100" y="8"/>
                  </a:lnTo>
                  <a:lnTo>
                    <a:pt x="100" y="0"/>
                  </a:lnTo>
                  <a:lnTo>
                    <a:pt x="0" y="2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102"/>
            <p:cNvSpPr/>
            <p:nvPr/>
          </p:nvSpPr>
          <p:spPr bwMode="auto">
            <a:xfrm>
              <a:off x="6764338" y="1357313"/>
              <a:ext cx="158750" cy="63500"/>
            </a:xfrm>
            <a:custGeom>
              <a:avLst/>
              <a:gdLst>
                <a:gd name="T0" fmla="*/ 0 w 100"/>
                <a:gd name="T1" fmla="*/ 1 h 40"/>
                <a:gd name="T2" fmla="*/ 100 w 100"/>
                <a:gd name="T3" fmla="*/ 40 h 40"/>
                <a:gd name="T4" fmla="*/ 100 w 100"/>
                <a:gd name="T5" fmla="*/ 32 h 40"/>
                <a:gd name="T6" fmla="*/ 0 w 100"/>
                <a:gd name="T7" fmla="*/ 0 h 40"/>
                <a:gd name="T8" fmla="*/ 0 w 10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0">
                  <a:moveTo>
                    <a:pt x="0" y="1"/>
                  </a:moveTo>
                  <a:lnTo>
                    <a:pt x="100" y="40"/>
                  </a:lnTo>
                  <a:lnTo>
                    <a:pt x="100" y="32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103"/>
            <p:cNvSpPr/>
            <p:nvPr/>
          </p:nvSpPr>
          <p:spPr bwMode="auto">
            <a:xfrm>
              <a:off x="6764338" y="1352550"/>
              <a:ext cx="158750" cy="31750"/>
            </a:xfrm>
            <a:custGeom>
              <a:avLst/>
              <a:gdLst>
                <a:gd name="T0" fmla="*/ 0 w 100"/>
                <a:gd name="T1" fmla="*/ 1 h 20"/>
                <a:gd name="T2" fmla="*/ 100 w 100"/>
                <a:gd name="T3" fmla="*/ 20 h 20"/>
                <a:gd name="T4" fmla="*/ 100 w 100"/>
                <a:gd name="T5" fmla="*/ 14 h 20"/>
                <a:gd name="T6" fmla="*/ 0 w 100"/>
                <a:gd name="T7" fmla="*/ 0 h 20"/>
                <a:gd name="T8" fmla="*/ 0 w 10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">
                  <a:moveTo>
                    <a:pt x="0" y="1"/>
                  </a:moveTo>
                  <a:lnTo>
                    <a:pt x="100" y="20"/>
                  </a:lnTo>
                  <a:lnTo>
                    <a:pt x="100" y="14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104"/>
            <p:cNvSpPr/>
            <p:nvPr/>
          </p:nvSpPr>
          <p:spPr bwMode="auto">
            <a:xfrm>
              <a:off x="6764338" y="1343025"/>
              <a:ext cx="158750" cy="12700"/>
            </a:xfrm>
            <a:custGeom>
              <a:avLst/>
              <a:gdLst>
                <a:gd name="T0" fmla="*/ 0 w 100"/>
                <a:gd name="T1" fmla="*/ 4 h 8"/>
                <a:gd name="T2" fmla="*/ 100 w 100"/>
                <a:gd name="T3" fmla="*/ 8 h 8"/>
                <a:gd name="T4" fmla="*/ 100 w 100"/>
                <a:gd name="T5" fmla="*/ 0 h 8"/>
                <a:gd name="T6" fmla="*/ 0 w 100"/>
                <a:gd name="T7" fmla="*/ 4 h 8"/>
                <a:gd name="T8" fmla="*/ 0 w 10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">
                  <a:moveTo>
                    <a:pt x="0" y="4"/>
                  </a:moveTo>
                  <a:lnTo>
                    <a:pt x="100" y="8"/>
                  </a:lnTo>
                  <a:lnTo>
                    <a:pt x="10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7" name="Freeform 105"/>
          <p:cNvSpPr/>
          <p:nvPr/>
        </p:nvSpPr>
        <p:spPr bwMode="auto">
          <a:xfrm>
            <a:off x="3430864" y="346574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8 w 1016"/>
              <a:gd name="T5" fmla="*/ 673 h 1016"/>
              <a:gd name="T6" fmla="*/ 508 w 1016"/>
              <a:gd name="T7" fmla="*/ 1016 h 1016"/>
              <a:gd name="T8" fmla="*/ 989 w 1016"/>
              <a:gd name="T9" fmla="*/ 67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8"/>
                  <a:pt x="0" y="508"/>
                </a:cubicBezTo>
                <a:cubicBezTo>
                  <a:pt x="0" y="566"/>
                  <a:pt x="10" y="621"/>
                  <a:pt x="28" y="673"/>
                </a:cubicBezTo>
                <a:cubicBezTo>
                  <a:pt x="96" y="873"/>
                  <a:pt x="285" y="1016"/>
                  <a:pt x="508" y="1016"/>
                </a:cubicBezTo>
                <a:cubicBezTo>
                  <a:pt x="731" y="1016"/>
                  <a:pt x="921" y="873"/>
                  <a:pt x="989" y="673"/>
                </a:cubicBezTo>
                <a:cubicBezTo>
                  <a:pt x="1007" y="621"/>
                  <a:pt x="1016" y="566"/>
                  <a:pt x="1016" y="508"/>
                </a:cubicBezTo>
                <a:cubicBezTo>
                  <a:pt x="1016" y="228"/>
                  <a:pt x="789" y="0"/>
                  <a:pt x="508" y="0"/>
                </a:cubicBezTo>
                <a:close/>
              </a:path>
            </a:pathLst>
          </a:cu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4" name="组合 443"/>
          <p:cNvGrpSpPr/>
          <p:nvPr/>
        </p:nvGrpSpPr>
        <p:grpSpPr>
          <a:xfrm>
            <a:off x="3630187" y="3665072"/>
            <a:ext cx="719590" cy="719590"/>
            <a:chOff x="4010026" y="1349375"/>
            <a:chExt cx="676275" cy="676275"/>
          </a:xfrm>
        </p:grpSpPr>
        <p:sp>
          <p:nvSpPr>
            <p:cNvPr id="338" name="Freeform 106"/>
            <p:cNvSpPr/>
            <p:nvPr/>
          </p:nvSpPr>
          <p:spPr bwMode="auto">
            <a:xfrm>
              <a:off x="4259263" y="1349375"/>
              <a:ext cx="303213" cy="246063"/>
            </a:xfrm>
            <a:custGeom>
              <a:avLst/>
              <a:gdLst>
                <a:gd name="T0" fmla="*/ 0 w 293"/>
                <a:gd name="T1" fmla="*/ 239 h 239"/>
                <a:gd name="T2" fmla="*/ 87 w 293"/>
                <a:gd name="T3" fmla="*/ 189 h 239"/>
                <a:gd name="T4" fmla="*/ 293 w 293"/>
                <a:gd name="T5" fmla="*/ 74 h 239"/>
                <a:gd name="T6" fmla="*/ 86 w 293"/>
                <a:gd name="T7" fmla="*/ 0 h 239"/>
                <a:gd name="T8" fmla="*/ 0 w 293"/>
                <a:gd name="T9" fmla="*/ 12 h 239"/>
                <a:gd name="T10" fmla="*/ 0 w 293"/>
                <a:gd name="T1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39">
                  <a:moveTo>
                    <a:pt x="0" y="239"/>
                  </a:moveTo>
                  <a:cubicBezTo>
                    <a:pt x="87" y="189"/>
                    <a:pt x="87" y="189"/>
                    <a:pt x="87" y="189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37" y="28"/>
                    <a:pt x="165" y="0"/>
                    <a:pt x="86" y="0"/>
                  </a:cubicBezTo>
                  <a:cubicBezTo>
                    <a:pt x="56" y="0"/>
                    <a:pt x="27" y="4"/>
                    <a:pt x="0" y="12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107"/>
            <p:cNvSpPr/>
            <p:nvPr/>
          </p:nvSpPr>
          <p:spPr bwMode="auto">
            <a:xfrm>
              <a:off x="4383088" y="1449388"/>
              <a:ext cx="303213" cy="290513"/>
            </a:xfrm>
            <a:custGeom>
              <a:avLst/>
              <a:gdLst>
                <a:gd name="T0" fmla="*/ 0 w 293"/>
                <a:gd name="T1" fmla="*/ 112 h 281"/>
                <a:gd name="T2" fmla="*/ 86 w 293"/>
                <a:gd name="T3" fmla="*/ 162 h 281"/>
                <a:gd name="T4" fmla="*/ 289 w 293"/>
                <a:gd name="T5" fmla="*/ 281 h 281"/>
                <a:gd name="T6" fmla="*/ 293 w 293"/>
                <a:gd name="T7" fmla="*/ 230 h 281"/>
                <a:gd name="T8" fmla="*/ 199 w 293"/>
                <a:gd name="T9" fmla="*/ 0 h 281"/>
                <a:gd name="T10" fmla="*/ 0 w 293"/>
                <a:gd name="T11" fmla="*/ 11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81">
                  <a:moveTo>
                    <a:pt x="0" y="112"/>
                  </a:moveTo>
                  <a:cubicBezTo>
                    <a:pt x="86" y="162"/>
                    <a:pt x="86" y="162"/>
                    <a:pt x="86" y="162"/>
                  </a:cubicBezTo>
                  <a:cubicBezTo>
                    <a:pt x="289" y="281"/>
                    <a:pt x="289" y="281"/>
                    <a:pt x="289" y="281"/>
                  </a:cubicBezTo>
                  <a:cubicBezTo>
                    <a:pt x="292" y="264"/>
                    <a:pt x="293" y="247"/>
                    <a:pt x="293" y="230"/>
                  </a:cubicBezTo>
                  <a:cubicBezTo>
                    <a:pt x="293" y="140"/>
                    <a:pt x="257" y="59"/>
                    <a:pt x="199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108"/>
            <p:cNvSpPr/>
            <p:nvPr/>
          </p:nvSpPr>
          <p:spPr bwMode="auto">
            <a:xfrm>
              <a:off x="4021138" y="1373188"/>
              <a:ext cx="204788" cy="346075"/>
            </a:xfrm>
            <a:custGeom>
              <a:avLst/>
              <a:gdLst>
                <a:gd name="T0" fmla="*/ 197 w 197"/>
                <a:gd name="T1" fmla="*/ 335 h 335"/>
                <a:gd name="T2" fmla="*/ 197 w 197"/>
                <a:gd name="T3" fmla="*/ 264 h 335"/>
                <a:gd name="T4" fmla="*/ 197 w 197"/>
                <a:gd name="T5" fmla="*/ 0 h 335"/>
                <a:gd name="T6" fmla="*/ 0 w 197"/>
                <a:gd name="T7" fmla="*/ 220 h 335"/>
                <a:gd name="T8" fmla="*/ 197 w 197"/>
                <a:gd name="T9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35">
                  <a:moveTo>
                    <a:pt x="197" y="335"/>
                  </a:moveTo>
                  <a:cubicBezTo>
                    <a:pt x="197" y="264"/>
                    <a:pt x="197" y="264"/>
                    <a:pt x="197" y="264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01" y="38"/>
                    <a:pt x="27" y="119"/>
                    <a:pt x="0" y="220"/>
                  </a:cubicBezTo>
                  <a:lnTo>
                    <a:pt x="197" y="335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109"/>
            <p:cNvSpPr/>
            <p:nvPr/>
          </p:nvSpPr>
          <p:spPr bwMode="auto">
            <a:xfrm>
              <a:off x="4471988" y="1655763"/>
              <a:ext cx="203200" cy="346075"/>
            </a:xfrm>
            <a:custGeom>
              <a:avLst/>
              <a:gdLst>
                <a:gd name="T0" fmla="*/ 0 w 196"/>
                <a:gd name="T1" fmla="*/ 0 h 334"/>
                <a:gd name="T2" fmla="*/ 0 w 196"/>
                <a:gd name="T3" fmla="*/ 71 h 334"/>
                <a:gd name="T4" fmla="*/ 0 w 196"/>
                <a:gd name="T5" fmla="*/ 71 h 334"/>
                <a:gd name="T6" fmla="*/ 0 w 196"/>
                <a:gd name="T7" fmla="*/ 334 h 334"/>
                <a:gd name="T8" fmla="*/ 196 w 196"/>
                <a:gd name="T9" fmla="*/ 115 h 334"/>
                <a:gd name="T10" fmla="*/ 0 w 196"/>
                <a:gd name="T11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334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96" y="297"/>
                    <a:pt x="169" y="215"/>
                    <a:pt x="196" y="1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110"/>
            <p:cNvSpPr/>
            <p:nvPr/>
          </p:nvSpPr>
          <p:spPr bwMode="auto">
            <a:xfrm>
              <a:off x="4133851" y="1778000"/>
              <a:ext cx="304800" cy="247650"/>
            </a:xfrm>
            <a:custGeom>
              <a:avLst/>
              <a:gdLst>
                <a:gd name="T0" fmla="*/ 294 w 294"/>
                <a:gd name="T1" fmla="*/ 0 h 239"/>
                <a:gd name="T2" fmla="*/ 206 w 294"/>
                <a:gd name="T3" fmla="*/ 50 h 239"/>
                <a:gd name="T4" fmla="*/ 0 w 294"/>
                <a:gd name="T5" fmla="*/ 165 h 239"/>
                <a:gd name="T6" fmla="*/ 207 w 294"/>
                <a:gd name="T7" fmla="*/ 239 h 239"/>
                <a:gd name="T8" fmla="*/ 294 w 294"/>
                <a:gd name="T9" fmla="*/ 227 h 239"/>
                <a:gd name="T10" fmla="*/ 294 w 294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39">
                  <a:moveTo>
                    <a:pt x="294" y="0"/>
                  </a:moveTo>
                  <a:cubicBezTo>
                    <a:pt x="206" y="50"/>
                    <a:pt x="206" y="50"/>
                    <a:pt x="206" y="5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57" y="211"/>
                    <a:pt x="129" y="239"/>
                    <a:pt x="207" y="239"/>
                  </a:cubicBezTo>
                  <a:cubicBezTo>
                    <a:pt x="237" y="239"/>
                    <a:pt x="266" y="235"/>
                    <a:pt x="294" y="227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111"/>
            <p:cNvSpPr/>
            <p:nvPr/>
          </p:nvSpPr>
          <p:spPr bwMode="auto">
            <a:xfrm>
              <a:off x="4010026" y="1635125"/>
              <a:ext cx="303213" cy="290513"/>
            </a:xfrm>
            <a:custGeom>
              <a:avLst/>
              <a:gdLst>
                <a:gd name="T0" fmla="*/ 293 w 293"/>
                <a:gd name="T1" fmla="*/ 168 h 280"/>
                <a:gd name="T2" fmla="*/ 208 w 293"/>
                <a:gd name="T3" fmla="*/ 119 h 280"/>
                <a:gd name="T4" fmla="*/ 4 w 293"/>
                <a:gd name="T5" fmla="*/ 0 h 280"/>
                <a:gd name="T6" fmla="*/ 0 w 293"/>
                <a:gd name="T7" fmla="*/ 50 h 280"/>
                <a:gd name="T8" fmla="*/ 95 w 293"/>
                <a:gd name="T9" fmla="*/ 280 h 280"/>
                <a:gd name="T10" fmla="*/ 293 w 293"/>
                <a:gd name="T11" fmla="*/ 16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80">
                  <a:moveTo>
                    <a:pt x="293" y="168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6"/>
                    <a:pt x="0" y="33"/>
                    <a:pt x="0" y="50"/>
                  </a:cubicBezTo>
                  <a:cubicBezTo>
                    <a:pt x="0" y="140"/>
                    <a:pt x="36" y="221"/>
                    <a:pt x="95" y="280"/>
                  </a:cubicBezTo>
                  <a:lnTo>
                    <a:pt x="293" y="168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4" name="Oval 112"/>
          <p:cNvSpPr>
            <a:spLocks noChangeArrowheads="1"/>
          </p:cNvSpPr>
          <p:nvPr/>
        </p:nvSpPr>
        <p:spPr bwMode="auto">
          <a:xfrm>
            <a:off x="7584165" y="3465749"/>
            <a:ext cx="1118236" cy="1118236"/>
          </a:xfrm>
          <a:prstGeom prst="ellipse">
            <a:avLst/>
          </a:prstGeom>
          <a:solidFill>
            <a:srgbClr val="92C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1" name="组合 440"/>
          <p:cNvGrpSpPr/>
          <p:nvPr/>
        </p:nvGrpSpPr>
        <p:grpSpPr>
          <a:xfrm>
            <a:off x="7830785" y="3710681"/>
            <a:ext cx="628375" cy="628374"/>
            <a:chOff x="7548563" y="1392238"/>
            <a:chExt cx="590551" cy="590550"/>
          </a:xfrm>
        </p:grpSpPr>
        <p:sp>
          <p:nvSpPr>
            <p:cNvPr id="345" name="Freeform 113"/>
            <p:cNvSpPr/>
            <p:nvPr/>
          </p:nvSpPr>
          <p:spPr bwMode="auto">
            <a:xfrm>
              <a:off x="7548563" y="1392238"/>
              <a:ext cx="79375" cy="80963"/>
            </a:xfrm>
            <a:custGeom>
              <a:avLst/>
              <a:gdLst>
                <a:gd name="T0" fmla="*/ 20 w 50"/>
                <a:gd name="T1" fmla="*/ 51 h 51"/>
                <a:gd name="T2" fmla="*/ 0 w 50"/>
                <a:gd name="T3" fmla="*/ 51 h 51"/>
                <a:gd name="T4" fmla="*/ 0 w 50"/>
                <a:gd name="T5" fmla="*/ 0 h 51"/>
                <a:gd name="T6" fmla="*/ 50 w 50"/>
                <a:gd name="T7" fmla="*/ 0 h 51"/>
                <a:gd name="T8" fmla="*/ 50 w 50"/>
                <a:gd name="T9" fmla="*/ 20 h 51"/>
                <a:gd name="T10" fmla="*/ 20 w 50"/>
                <a:gd name="T11" fmla="*/ 20 h 51"/>
                <a:gd name="T12" fmla="*/ 20 w 50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2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20"/>
                  </a:lnTo>
                  <a:lnTo>
                    <a:pt x="20" y="20"/>
                  </a:lnTo>
                  <a:lnTo>
                    <a:pt x="20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 114"/>
            <p:cNvSpPr/>
            <p:nvPr/>
          </p:nvSpPr>
          <p:spPr bwMode="auto">
            <a:xfrm>
              <a:off x="7548563" y="1901825"/>
              <a:ext cx="79375" cy="80963"/>
            </a:xfrm>
            <a:custGeom>
              <a:avLst/>
              <a:gdLst>
                <a:gd name="T0" fmla="*/ 50 w 50"/>
                <a:gd name="T1" fmla="*/ 51 h 51"/>
                <a:gd name="T2" fmla="*/ 0 w 50"/>
                <a:gd name="T3" fmla="*/ 51 h 51"/>
                <a:gd name="T4" fmla="*/ 0 w 50"/>
                <a:gd name="T5" fmla="*/ 0 h 51"/>
                <a:gd name="T6" fmla="*/ 20 w 50"/>
                <a:gd name="T7" fmla="*/ 0 h 51"/>
                <a:gd name="T8" fmla="*/ 20 w 50"/>
                <a:gd name="T9" fmla="*/ 31 h 51"/>
                <a:gd name="T10" fmla="*/ 50 w 50"/>
                <a:gd name="T11" fmla="*/ 31 h 51"/>
                <a:gd name="T12" fmla="*/ 50 w 50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5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1"/>
                  </a:lnTo>
                  <a:lnTo>
                    <a:pt x="50" y="31"/>
                  </a:lnTo>
                  <a:lnTo>
                    <a:pt x="50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115"/>
            <p:cNvSpPr/>
            <p:nvPr/>
          </p:nvSpPr>
          <p:spPr bwMode="auto">
            <a:xfrm>
              <a:off x="8058151" y="1392238"/>
              <a:ext cx="80963" cy="80963"/>
            </a:xfrm>
            <a:custGeom>
              <a:avLst/>
              <a:gdLst>
                <a:gd name="T0" fmla="*/ 51 w 51"/>
                <a:gd name="T1" fmla="*/ 51 h 51"/>
                <a:gd name="T2" fmla="*/ 31 w 51"/>
                <a:gd name="T3" fmla="*/ 51 h 51"/>
                <a:gd name="T4" fmla="*/ 31 w 51"/>
                <a:gd name="T5" fmla="*/ 20 h 51"/>
                <a:gd name="T6" fmla="*/ 0 w 51"/>
                <a:gd name="T7" fmla="*/ 20 h 51"/>
                <a:gd name="T8" fmla="*/ 0 w 51"/>
                <a:gd name="T9" fmla="*/ 0 h 51"/>
                <a:gd name="T10" fmla="*/ 51 w 51"/>
                <a:gd name="T11" fmla="*/ 0 h 51"/>
                <a:gd name="T12" fmla="*/ 51 w 5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1">
                  <a:moveTo>
                    <a:pt x="51" y="51"/>
                  </a:moveTo>
                  <a:lnTo>
                    <a:pt x="31" y="51"/>
                  </a:lnTo>
                  <a:lnTo>
                    <a:pt x="31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 116"/>
            <p:cNvSpPr/>
            <p:nvPr/>
          </p:nvSpPr>
          <p:spPr bwMode="auto">
            <a:xfrm>
              <a:off x="8058151" y="1901825"/>
              <a:ext cx="80963" cy="80963"/>
            </a:xfrm>
            <a:custGeom>
              <a:avLst/>
              <a:gdLst>
                <a:gd name="T0" fmla="*/ 51 w 51"/>
                <a:gd name="T1" fmla="*/ 51 h 51"/>
                <a:gd name="T2" fmla="*/ 0 w 51"/>
                <a:gd name="T3" fmla="*/ 51 h 51"/>
                <a:gd name="T4" fmla="*/ 0 w 51"/>
                <a:gd name="T5" fmla="*/ 31 h 51"/>
                <a:gd name="T6" fmla="*/ 31 w 51"/>
                <a:gd name="T7" fmla="*/ 31 h 51"/>
                <a:gd name="T8" fmla="*/ 31 w 51"/>
                <a:gd name="T9" fmla="*/ 0 h 51"/>
                <a:gd name="T10" fmla="*/ 51 w 51"/>
                <a:gd name="T11" fmla="*/ 0 h 51"/>
                <a:gd name="T12" fmla="*/ 51 w 5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1">
                  <a:moveTo>
                    <a:pt x="51" y="51"/>
                  </a:moveTo>
                  <a:lnTo>
                    <a:pt x="0" y="51"/>
                  </a:lnTo>
                  <a:lnTo>
                    <a:pt x="0" y="31"/>
                  </a:lnTo>
                  <a:lnTo>
                    <a:pt x="31" y="31"/>
                  </a:lnTo>
                  <a:lnTo>
                    <a:pt x="31" y="0"/>
                  </a:lnTo>
                  <a:lnTo>
                    <a:pt x="51" y="0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 117"/>
            <p:cNvSpPr/>
            <p:nvPr/>
          </p:nvSpPr>
          <p:spPr bwMode="auto">
            <a:xfrm>
              <a:off x="7777163" y="1646238"/>
              <a:ext cx="134938" cy="123825"/>
            </a:xfrm>
            <a:custGeom>
              <a:avLst/>
              <a:gdLst>
                <a:gd name="T0" fmla="*/ 3 w 130"/>
                <a:gd name="T1" fmla="*/ 55 h 119"/>
                <a:gd name="T2" fmla="*/ 1 w 130"/>
                <a:gd name="T3" fmla="*/ 68 h 119"/>
                <a:gd name="T4" fmla="*/ 2 w 130"/>
                <a:gd name="T5" fmla="*/ 90 h 119"/>
                <a:gd name="T6" fmla="*/ 8 w 130"/>
                <a:gd name="T7" fmla="*/ 100 h 119"/>
                <a:gd name="T8" fmla="*/ 16 w 130"/>
                <a:gd name="T9" fmla="*/ 109 h 119"/>
                <a:gd name="T10" fmla="*/ 51 w 130"/>
                <a:gd name="T11" fmla="*/ 118 h 119"/>
                <a:gd name="T12" fmla="*/ 79 w 130"/>
                <a:gd name="T13" fmla="*/ 119 h 119"/>
                <a:gd name="T14" fmla="*/ 96 w 130"/>
                <a:gd name="T15" fmla="*/ 117 h 119"/>
                <a:gd name="T16" fmla="*/ 107 w 130"/>
                <a:gd name="T17" fmla="*/ 103 h 119"/>
                <a:gd name="T18" fmla="*/ 122 w 130"/>
                <a:gd name="T19" fmla="*/ 85 h 119"/>
                <a:gd name="T20" fmla="*/ 130 w 130"/>
                <a:gd name="T21" fmla="*/ 63 h 119"/>
                <a:gd name="T22" fmla="*/ 123 w 130"/>
                <a:gd name="T23" fmla="*/ 43 h 119"/>
                <a:gd name="T24" fmla="*/ 121 w 130"/>
                <a:gd name="T25" fmla="*/ 0 h 119"/>
                <a:gd name="T26" fmla="*/ 13 w 130"/>
                <a:gd name="T27" fmla="*/ 12 h 119"/>
                <a:gd name="T28" fmla="*/ 8 w 130"/>
                <a:gd name="T29" fmla="*/ 11 h 119"/>
                <a:gd name="T30" fmla="*/ 8 w 130"/>
                <a:gd name="T31" fmla="*/ 7 h 119"/>
                <a:gd name="T32" fmla="*/ 1 w 130"/>
                <a:gd name="T33" fmla="*/ 3 h 119"/>
                <a:gd name="T34" fmla="*/ 6 w 130"/>
                <a:gd name="T35" fmla="*/ 40 h 119"/>
                <a:gd name="T36" fmla="*/ 6 w 130"/>
                <a:gd name="T37" fmla="*/ 47 h 119"/>
                <a:gd name="T38" fmla="*/ 3 w 130"/>
                <a:gd name="T39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19">
                  <a:moveTo>
                    <a:pt x="3" y="55"/>
                  </a:moveTo>
                  <a:cubicBezTo>
                    <a:pt x="2" y="59"/>
                    <a:pt x="1" y="63"/>
                    <a:pt x="1" y="68"/>
                  </a:cubicBezTo>
                  <a:cubicBezTo>
                    <a:pt x="1" y="75"/>
                    <a:pt x="0" y="83"/>
                    <a:pt x="2" y="90"/>
                  </a:cubicBezTo>
                  <a:cubicBezTo>
                    <a:pt x="4" y="94"/>
                    <a:pt x="6" y="97"/>
                    <a:pt x="8" y="100"/>
                  </a:cubicBezTo>
                  <a:cubicBezTo>
                    <a:pt x="10" y="103"/>
                    <a:pt x="13" y="107"/>
                    <a:pt x="16" y="109"/>
                  </a:cubicBezTo>
                  <a:cubicBezTo>
                    <a:pt x="26" y="116"/>
                    <a:pt x="39" y="117"/>
                    <a:pt x="51" y="118"/>
                  </a:cubicBezTo>
                  <a:cubicBezTo>
                    <a:pt x="60" y="118"/>
                    <a:pt x="70" y="118"/>
                    <a:pt x="79" y="119"/>
                  </a:cubicBezTo>
                  <a:cubicBezTo>
                    <a:pt x="85" y="119"/>
                    <a:pt x="91" y="119"/>
                    <a:pt x="96" y="117"/>
                  </a:cubicBezTo>
                  <a:cubicBezTo>
                    <a:pt x="101" y="114"/>
                    <a:pt x="104" y="108"/>
                    <a:pt x="107" y="103"/>
                  </a:cubicBezTo>
                  <a:cubicBezTo>
                    <a:pt x="112" y="97"/>
                    <a:pt x="118" y="91"/>
                    <a:pt x="122" y="85"/>
                  </a:cubicBezTo>
                  <a:cubicBezTo>
                    <a:pt x="127" y="78"/>
                    <a:pt x="130" y="71"/>
                    <a:pt x="130" y="63"/>
                  </a:cubicBezTo>
                  <a:cubicBezTo>
                    <a:pt x="129" y="56"/>
                    <a:pt x="125" y="50"/>
                    <a:pt x="123" y="43"/>
                  </a:cubicBezTo>
                  <a:cubicBezTo>
                    <a:pt x="118" y="29"/>
                    <a:pt x="120" y="15"/>
                    <a:pt x="121" y="0"/>
                  </a:cubicBezTo>
                  <a:cubicBezTo>
                    <a:pt x="85" y="5"/>
                    <a:pt x="49" y="9"/>
                    <a:pt x="13" y="12"/>
                  </a:cubicBezTo>
                  <a:cubicBezTo>
                    <a:pt x="11" y="12"/>
                    <a:pt x="9" y="12"/>
                    <a:pt x="8" y="11"/>
                  </a:cubicBezTo>
                  <a:cubicBezTo>
                    <a:pt x="8" y="10"/>
                    <a:pt x="8" y="9"/>
                    <a:pt x="8" y="7"/>
                  </a:cubicBezTo>
                  <a:cubicBezTo>
                    <a:pt x="7" y="4"/>
                    <a:pt x="4" y="2"/>
                    <a:pt x="1" y="3"/>
                  </a:cubicBezTo>
                  <a:cubicBezTo>
                    <a:pt x="5" y="15"/>
                    <a:pt x="7" y="28"/>
                    <a:pt x="6" y="40"/>
                  </a:cubicBezTo>
                  <a:cubicBezTo>
                    <a:pt x="6" y="42"/>
                    <a:pt x="6" y="45"/>
                    <a:pt x="6" y="47"/>
                  </a:cubicBezTo>
                  <a:cubicBezTo>
                    <a:pt x="5" y="50"/>
                    <a:pt x="4" y="52"/>
                    <a:pt x="3" y="55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 118"/>
            <p:cNvSpPr/>
            <p:nvPr/>
          </p:nvSpPr>
          <p:spPr bwMode="auto">
            <a:xfrm>
              <a:off x="7799388" y="1789113"/>
              <a:ext cx="34925" cy="111125"/>
            </a:xfrm>
            <a:custGeom>
              <a:avLst/>
              <a:gdLst>
                <a:gd name="T0" fmla="*/ 21 w 34"/>
                <a:gd name="T1" fmla="*/ 0 h 107"/>
                <a:gd name="T2" fmla="*/ 5 w 34"/>
                <a:gd name="T3" fmla="*/ 24 h 107"/>
                <a:gd name="T4" fmla="*/ 0 w 34"/>
                <a:gd name="T5" fmla="*/ 36 h 107"/>
                <a:gd name="T6" fmla="*/ 20 w 34"/>
                <a:gd name="T7" fmla="*/ 107 h 107"/>
                <a:gd name="T8" fmla="*/ 34 w 34"/>
                <a:gd name="T9" fmla="*/ 16 h 107"/>
                <a:gd name="T10" fmla="*/ 21 w 34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7">
                  <a:moveTo>
                    <a:pt x="21" y="0"/>
                  </a:moveTo>
                  <a:cubicBezTo>
                    <a:pt x="15" y="8"/>
                    <a:pt x="9" y="16"/>
                    <a:pt x="5" y="24"/>
                  </a:cubicBezTo>
                  <a:cubicBezTo>
                    <a:pt x="3" y="30"/>
                    <a:pt x="1" y="34"/>
                    <a:pt x="0" y="36"/>
                  </a:cubicBezTo>
                  <a:cubicBezTo>
                    <a:pt x="5" y="56"/>
                    <a:pt x="12" y="80"/>
                    <a:pt x="20" y="107"/>
                  </a:cubicBezTo>
                  <a:cubicBezTo>
                    <a:pt x="34" y="16"/>
                    <a:pt x="34" y="16"/>
                    <a:pt x="34" y="1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3A6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 119"/>
            <p:cNvSpPr/>
            <p:nvPr/>
          </p:nvSpPr>
          <p:spPr bwMode="auto">
            <a:xfrm>
              <a:off x="7854951" y="1789113"/>
              <a:ext cx="36513" cy="106363"/>
            </a:xfrm>
            <a:custGeom>
              <a:avLst/>
              <a:gdLst>
                <a:gd name="T0" fmla="*/ 13 w 36"/>
                <a:gd name="T1" fmla="*/ 0 h 104"/>
                <a:gd name="T2" fmla="*/ 0 w 36"/>
                <a:gd name="T3" fmla="*/ 17 h 104"/>
                <a:gd name="T4" fmla="*/ 17 w 36"/>
                <a:gd name="T5" fmla="*/ 104 h 104"/>
                <a:gd name="T6" fmla="*/ 36 w 36"/>
                <a:gd name="T7" fmla="*/ 37 h 104"/>
                <a:gd name="T8" fmla="*/ 30 w 36"/>
                <a:gd name="T9" fmla="*/ 25 h 104"/>
                <a:gd name="T10" fmla="*/ 13 w 3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04">
                  <a:moveTo>
                    <a:pt x="1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4" y="78"/>
                    <a:pt x="31" y="56"/>
                    <a:pt x="36" y="37"/>
                  </a:cubicBezTo>
                  <a:cubicBezTo>
                    <a:pt x="35" y="35"/>
                    <a:pt x="33" y="31"/>
                    <a:pt x="30" y="25"/>
                  </a:cubicBezTo>
                  <a:cubicBezTo>
                    <a:pt x="27" y="17"/>
                    <a:pt x="20" y="8"/>
                    <a:pt x="13" y="0"/>
                  </a:cubicBezTo>
                  <a:close/>
                </a:path>
              </a:pathLst>
            </a:custGeom>
            <a:solidFill>
              <a:srgbClr val="3A6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120"/>
            <p:cNvSpPr/>
            <p:nvPr/>
          </p:nvSpPr>
          <p:spPr bwMode="auto">
            <a:xfrm>
              <a:off x="7821613" y="1765300"/>
              <a:ext cx="46038" cy="41275"/>
            </a:xfrm>
            <a:custGeom>
              <a:avLst/>
              <a:gdLst>
                <a:gd name="T0" fmla="*/ 32 w 45"/>
                <a:gd name="T1" fmla="*/ 40 h 40"/>
                <a:gd name="T2" fmla="*/ 45 w 45"/>
                <a:gd name="T3" fmla="*/ 23 h 40"/>
                <a:gd name="T4" fmla="*/ 23 w 45"/>
                <a:gd name="T5" fmla="*/ 0 h 40"/>
                <a:gd name="T6" fmla="*/ 0 w 45"/>
                <a:gd name="T7" fmla="*/ 24 h 40"/>
                <a:gd name="T8" fmla="*/ 13 w 45"/>
                <a:gd name="T9" fmla="*/ 40 h 40"/>
                <a:gd name="T10" fmla="*/ 32 w 45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32" y="40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35" y="10"/>
                    <a:pt x="23" y="0"/>
                    <a:pt x="23" y="0"/>
                  </a:cubicBezTo>
                  <a:cubicBezTo>
                    <a:pt x="23" y="0"/>
                    <a:pt x="11" y="11"/>
                    <a:pt x="0" y="24"/>
                  </a:cubicBezTo>
                  <a:cubicBezTo>
                    <a:pt x="13" y="40"/>
                    <a:pt x="13" y="40"/>
                    <a:pt x="13" y="40"/>
                  </a:cubicBezTo>
                  <a:lnTo>
                    <a:pt x="32" y="40"/>
                  </a:lnTo>
                  <a:close/>
                </a:path>
              </a:pathLst>
            </a:custGeom>
            <a:solidFill>
              <a:srgbClr val="B30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Rectangle 121"/>
            <p:cNvSpPr>
              <a:spLocks noChangeArrowheads="1"/>
            </p:cNvSpPr>
            <p:nvPr/>
          </p:nvSpPr>
          <p:spPr bwMode="auto">
            <a:xfrm>
              <a:off x="7845426" y="1765300"/>
              <a:ext cx="1588" cy="1588"/>
            </a:xfrm>
            <a:prstGeom prst="rect">
              <a:avLst/>
            </a:prstGeom>
            <a:solidFill>
              <a:srgbClr val="1F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122"/>
            <p:cNvSpPr/>
            <p:nvPr/>
          </p:nvSpPr>
          <p:spPr bwMode="auto">
            <a:xfrm>
              <a:off x="7770813" y="1698625"/>
              <a:ext cx="74613" cy="128588"/>
            </a:xfrm>
            <a:custGeom>
              <a:avLst/>
              <a:gdLst>
                <a:gd name="T0" fmla="*/ 27 w 71"/>
                <a:gd name="T1" fmla="*/ 124 h 124"/>
                <a:gd name="T2" fmla="*/ 32 w 71"/>
                <a:gd name="T3" fmla="*/ 112 h 124"/>
                <a:gd name="T4" fmla="*/ 48 w 71"/>
                <a:gd name="T5" fmla="*/ 88 h 124"/>
                <a:gd name="T6" fmla="*/ 71 w 71"/>
                <a:gd name="T7" fmla="*/ 64 h 124"/>
                <a:gd name="T8" fmla="*/ 71 w 71"/>
                <a:gd name="T9" fmla="*/ 64 h 124"/>
                <a:gd name="T10" fmla="*/ 11 w 71"/>
                <a:gd name="T11" fmla="*/ 0 h 124"/>
                <a:gd name="T12" fmla="*/ 5 w 71"/>
                <a:gd name="T13" fmla="*/ 4 h 124"/>
                <a:gd name="T14" fmla="*/ 27 w 71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24">
                  <a:moveTo>
                    <a:pt x="27" y="124"/>
                  </a:moveTo>
                  <a:cubicBezTo>
                    <a:pt x="28" y="122"/>
                    <a:pt x="30" y="118"/>
                    <a:pt x="32" y="112"/>
                  </a:cubicBezTo>
                  <a:cubicBezTo>
                    <a:pt x="36" y="104"/>
                    <a:pt x="42" y="96"/>
                    <a:pt x="48" y="88"/>
                  </a:cubicBezTo>
                  <a:cubicBezTo>
                    <a:pt x="59" y="75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0" y="18"/>
                    <a:pt x="11" y="0"/>
                    <a:pt x="11" y="0"/>
                  </a:cubicBezTo>
                  <a:cubicBezTo>
                    <a:pt x="8" y="0"/>
                    <a:pt x="6" y="2"/>
                    <a:pt x="5" y="4"/>
                  </a:cubicBezTo>
                  <a:cubicBezTo>
                    <a:pt x="4" y="7"/>
                    <a:pt x="1" y="28"/>
                    <a:pt x="27" y="124"/>
                  </a:cubicBezTo>
                  <a:close/>
                </a:path>
              </a:pathLst>
            </a:custGeom>
            <a:solidFill>
              <a:srgbClr val="79A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123"/>
            <p:cNvSpPr/>
            <p:nvPr/>
          </p:nvSpPr>
          <p:spPr bwMode="auto">
            <a:xfrm>
              <a:off x="7845426" y="1698625"/>
              <a:ext cx="73025" cy="128588"/>
            </a:xfrm>
            <a:custGeom>
              <a:avLst/>
              <a:gdLst>
                <a:gd name="T0" fmla="*/ 22 w 71"/>
                <a:gd name="T1" fmla="*/ 87 h 124"/>
                <a:gd name="T2" fmla="*/ 39 w 71"/>
                <a:gd name="T3" fmla="*/ 112 h 124"/>
                <a:gd name="T4" fmla="*/ 45 w 71"/>
                <a:gd name="T5" fmla="*/ 124 h 124"/>
                <a:gd name="T6" fmla="*/ 66 w 71"/>
                <a:gd name="T7" fmla="*/ 4 h 124"/>
                <a:gd name="T8" fmla="*/ 61 w 71"/>
                <a:gd name="T9" fmla="*/ 0 h 124"/>
                <a:gd name="T10" fmla="*/ 1 w 71"/>
                <a:gd name="T11" fmla="*/ 64 h 124"/>
                <a:gd name="T12" fmla="*/ 0 w 71"/>
                <a:gd name="T13" fmla="*/ 64 h 124"/>
                <a:gd name="T14" fmla="*/ 22 w 71"/>
                <a:gd name="T15" fmla="*/ 8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24">
                  <a:moveTo>
                    <a:pt x="22" y="87"/>
                  </a:moveTo>
                  <a:cubicBezTo>
                    <a:pt x="29" y="95"/>
                    <a:pt x="36" y="104"/>
                    <a:pt x="39" y="112"/>
                  </a:cubicBezTo>
                  <a:cubicBezTo>
                    <a:pt x="42" y="118"/>
                    <a:pt x="44" y="122"/>
                    <a:pt x="45" y="124"/>
                  </a:cubicBezTo>
                  <a:cubicBezTo>
                    <a:pt x="70" y="28"/>
                    <a:pt x="67" y="7"/>
                    <a:pt x="66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61" y="0"/>
                    <a:pt x="71" y="18"/>
                    <a:pt x="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2" y="74"/>
                    <a:pt x="22" y="87"/>
                  </a:cubicBezTo>
                  <a:close/>
                </a:path>
              </a:pathLst>
            </a:custGeom>
            <a:solidFill>
              <a:srgbClr val="79A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124"/>
            <p:cNvSpPr/>
            <p:nvPr/>
          </p:nvSpPr>
          <p:spPr bwMode="auto">
            <a:xfrm>
              <a:off x="7920038" y="1558925"/>
              <a:ext cx="31750" cy="69850"/>
            </a:xfrm>
            <a:custGeom>
              <a:avLst/>
              <a:gdLst>
                <a:gd name="T0" fmla="*/ 2 w 30"/>
                <a:gd name="T1" fmla="*/ 66 h 67"/>
                <a:gd name="T2" fmla="*/ 0 w 30"/>
                <a:gd name="T3" fmla="*/ 60 h 67"/>
                <a:gd name="T4" fmla="*/ 5 w 30"/>
                <a:gd name="T5" fmla="*/ 45 h 67"/>
                <a:gd name="T6" fmla="*/ 9 w 30"/>
                <a:gd name="T7" fmla="*/ 21 h 67"/>
                <a:gd name="T8" fmla="*/ 21 w 30"/>
                <a:gd name="T9" fmla="*/ 1 h 67"/>
                <a:gd name="T10" fmla="*/ 26 w 30"/>
                <a:gd name="T11" fmla="*/ 1 h 67"/>
                <a:gd name="T12" fmla="*/ 29 w 30"/>
                <a:gd name="T13" fmla="*/ 5 h 67"/>
                <a:gd name="T14" fmla="*/ 29 w 30"/>
                <a:gd name="T15" fmla="*/ 11 h 67"/>
                <a:gd name="T16" fmla="*/ 24 w 30"/>
                <a:gd name="T17" fmla="*/ 41 h 67"/>
                <a:gd name="T18" fmla="*/ 19 w 30"/>
                <a:gd name="T19" fmla="*/ 58 h 67"/>
                <a:gd name="T20" fmla="*/ 5 w 30"/>
                <a:gd name="T21" fmla="*/ 67 h 67"/>
                <a:gd name="T22" fmla="*/ 2 w 30"/>
                <a:gd name="T23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67">
                  <a:moveTo>
                    <a:pt x="2" y="66"/>
                  </a:moveTo>
                  <a:cubicBezTo>
                    <a:pt x="0" y="65"/>
                    <a:pt x="0" y="62"/>
                    <a:pt x="0" y="60"/>
                  </a:cubicBezTo>
                  <a:cubicBezTo>
                    <a:pt x="1" y="55"/>
                    <a:pt x="4" y="50"/>
                    <a:pt x="5" y="45"/>
                  </a:cubicBezTo>
                  <a:cubicBezTo>
                    <a:pt x="7" y="37"/>
                    <a:pt x="7" y="29"/>
                    <a:pt x="9" y="21"/>
                  </a:cubicBezTo>
                  <a:cubicBezTo>
                    <a:pt x="10" y="13"/>
                    <a:pt x="14" y="5"/>
                    <a:pt x="21" y="1"/>
                  </a:cubicBezTo>
                  <a:cubicBezTo>
                    <a:pt x="22" y="1"/>
                    <a:pt x="24" y="0"/>
                    <a:pt x="26" y="1"/>
                  </a:cubicBezTo>
                  <a:cubicBezTo>
                    <a:pt x="28" y="1"/>
                    <a:pt x="29" y="3"/>
                    <a:pt x="29" y="5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7" y="21"/>
                    <a:pt x="26" y="31"/>
                    <a:pt x="24" y="41"/>
                  </a:cubicBezTo>
                  <a:cubicBezTo>
                    <a:pt x="23" y="47"/>
                    <a:pt x="22" y="53"/>
                    <a:pt x="19" y="58"/>
                  </a:cubicBezTo>
                  <a:cubicBezTo>
                    <a:pt x="16" y="63"/>
                    <a:pt x="11" y="67"/>
                    <a:pt x="5" y="67"/>
                  </a:cubicBezTo>
                  <a:cubicBezTo>
                    <a:pt x="4" y="67"/>
                    <a:pt x="3" y="67"/>
                    <a:pt x="2" y="66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125"/>
            <p:cNvSpPr/>
            <p:nvPr/>
          </p:nvSpPr>
          <p:spPr bwMode="auto">
            <a:xfrm>
              <a:off x="7740651" y="1560513"/>
              <a:ext cx="28575" cy="65088"/>
            </a:xfrm>
            <a:custGeom>
              <a:avLst/>
              <a:gdLst>
                <a:gd name="T0" fmla="*/ 12 w 28"/>
                <a:gd name="T1" fmla="*/ 57 h 63"/>
                <a:gd name="T2" fmla="*/ 22 w 28"/>
                <a:gd name="T3" fmla="*/ 62 h 63"/>
                <a:gd name="T4" fmla="*/ 27 w 28"/>
                <a:gd name="T5" fmla="*/ 57 h 63"/>
                <a:gd name="T6" fmla="*/ 27 w 28"/>
                <a:gd name="T7" fmla="*/ 49 h 63"/>
                <a:gd name="T8" fmla="*/ 13 w 28"/>
                <a:gd name="T9" fmla="*/ 2 h 63"/>
                <a:gd name="T10" fmla="*/ 3 w 28"/>
                <a:gd name="T11" fmla="*/ 0 h 63"/>
                <a:gd name="T12" fmla="*/ 2 w 28"/>
                <a:gd name="T13" fmla="*/ 1 h 63"/>
                <a:gd name="T14" fmla="*/ 1 w 28"/>
                <a:gd name="T15" fmla="*/ 3 h 63"/>
                <a:gd name="T16" fmla="*/ 1 w 28"/>
                <a:gd name="T17" fmla="*/ 31 h 63"/>
                <a:gd name="T18" fmla="*/ 12 w 28"/>
                <a:gd name="T19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3">
                  <a:moveTo>
                    <a:pt x="12" y="57"/>
                  </a:moveTo>
                  <a:cubicBezTo>
                    <a:pt x="14" y="60"/>
                    <a:pt x="18" y="63"/>
                    <a:pt x="22" y="62"/>
                  </a:cubicBezTo>
                  <a:cubicBezTo>
                    <a:pt x="24" y="62"/>
                    <a:pt x="26" y="59"/>
                    <a:pt x="27" y="57"/>
                  </a:cubicBezTo>
                  <a:cubicBezTo>
                    <a:pt x="28" y="54"/>
                    <a:pt x="28" y="51"/>
                    <a:pt x="27" y="49"/>
                  </a:cubicBezTo>
                  <a:cubicBezTo>
                    <a:pt x="25" y="32"/>
                    <a:pt x="14" y="18"/>
                    <a:pt x="13" y="2"/>
                  </a:cubicBezTo>
                  <a:cubicBezTo>
                    <a:pt x="10" y="1"/>
                    <a:pt x="6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12"/>
                    <a:pt x="0" y="22"/>
                    <a:pt x="1" y="31"/>
                  </a:cubicBezTo>
                  <a:cubicBezTo>
                    <a:pt x="3" y="41"/>
                    <a:pt x="6" y="50"/>
                    <a:pt x="12" y="57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126"/>
            <p:cNvSpPr/>
            <p:nvPr/>
          </p:nvSpPr>
          <p:spPr bwMode="auto">
            <a:xfrm>
              <a:off x="7747001" y="1438275"/>
              <a:ext cx="187325" cy="285750"/>
            </a:xfrm>
            <a:custGeom>
              <a:avLst/>
              <a:gdLst>
                <a:gd name="T0" fmla="*/ 162 w 182"/>
                <a:gd name="T1" fmla="*/ 28 h 276"/>
                <a:gd name="T2" fmla="*/ 92 w 182"/>
                <a:gd name="T3" fmla="*/ 4 h 276"/>
                <a:gd name="T4" fmla="*/ 18 w 182"/>
                <a:gd name="T5" fmla="*/ 24 h 276"/>
                <a:gd name="T6" fmla="*/ 15 w 182"/>
                <a:gd name="T7" fmla="*/ 25 h 276"/>
                <a:gd name="T8" fmla="*/ 0 w 182"/>
                <a:gd name="T9" fmla="*/ 113 h 276"/>
                <a:gd name="T10" fmla="*/ 91 w 182"/>
                <a:gd name="T11" fmla="*/ 276 h 276"/>
                <a:gd name="T12" fmla="*/ 182 w 182"/>
                <a:gd name="T13" fmla="*/ 113 h 276"/>
                <a:gd name="T14" fmla="*/ 169 w 182"/>
                <a:gd name="T15" fmla="*/ 31 h 276"/>
                <a:gd name="T16" fmla="*/ 162 w 182"/>
                <a:gd name="T17" fmla="*/ 2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76">
                  <a:moveTo>
                    <a:pt x="162" y="28"/>
                  </a:moveTo>
                  <a:cubicBezTo>
                    <a:pt x="143" y="14"/>
                    <a:pt x="115" y="7"/>
                    <a:pt x="92" y="4"/>
                  </a:cubicBezTo>
                  <a:cubicBezTo>
                    <a:pt x="64" y="0"/>
                    <a:pt x="42" y="11"/>
                    <a:pt x="18" y="24"/>
                  </a:cubicBezTo>
                  <a:cubicBezTo>
                    <a:pt x="17" y="24"/>
                    <a:pt x="16" y="25"/>
                    <a:pt x="15" y="25"/>
                  </a:cubicBezTo>
                  <a:cubicBezTo>
                    <a:pt x="6" y="51"/>
                    <a:pt x="0" y="81"/>
                    <a:pt x="0" y="113"/>
                  </a:cubicBezTo>
                  <a:cubicBezTo>
                    <a:pt x="0" y="203"/>
                    <a:pt x="41" y="276"/>
                    <a:pt x="91" y="276"/>
                  </a:cubicBezTo>
                  <a:cubicBezTo>
                    <a:pt x="141" y="276"/>
                    <a:pt x="182" y="203"/>
                    <a:pt x="182" y="113"/>
                  </a:cubicBezTo>
                  <a:cubicBezTo>
                    <a:pt x="182" y="83"/>
                    <a:pt x="177" y="55"/>
                    <a:pt x="169" y="31"/>
                  </a:cubicBezTo>
                  <a:cubicBezTo>
                    <a:pt x="167" y="30"/>
                    <a:pt x="164" y="29"/>
                    <a:pt x="162" y="28"/>
                  </a:cubicBezTo>
                  <a:close/>
                </a:path>
              </a:pathLst>
            </a:custGeom>
            <a:solidFill>
              <a:srgbClr val="EDC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127"/>
            <p:cNvSpPr/>
            <p:nvPr/>
          </p:nvSpPr>
          <p:spPr bwMode="auto">
            <a:xfrm>
              <a:off x="7726363" y="1416050"/>
              <a:ext cx="228600" cy="165100"/>
            </a:xfrm>
            <a:custGeom>
              <a:avLst/>
              <a:gdLst>
                <a:gd name="T0" fmla="*/ 29 w 221"/>
                <a:gd name="T1" fmla="*/ 153 h 159"/>
                <a:gd name="T2" fmla="*/ 27 w 221"/>
                <a:gd name="T3" fmla="*/ 116 h 159"/>
                <a:gd name="T4" fmla="*/ 28 w 221"/>
                <a:gd name="T5" fmla="*/ 91 h 159"/>
                <a:gd name="T6" fmla="*/ 40 w 221"/>
                <a:gd name="T7" fmla="*/ 72 h 159"/>
                <a:gd name="T8" fmla="*/ 59 w 221"/>
                <a:gd name="T9" fmla="*/ 61 h 159"/>
                <a:gd name="T10" fmla="*/ 68 w 221"/>
                <a:gd name="T11" fmla="*/ 65 h 159"/>
                <a:gd name="T12" fmla="*/ 91 w 221"/>
                <a:gd name="T13" fmla="*/ 69 h 159"/>
                <a:gd name="T14" fmla="*/ 118 w 221"/>
                <a:gd name="T15" fmla="*/ 65 h 159"/>
                <a:gd name="T16" fmla="*/ 140 w 221"/>
                <a:gd name="T17" fmla="*/ 54 h 159"/>
                <a:gd name="T18" fmla="*/ 172 w 221"/>
                <a:gd name="T19" fmla="*/ 61 h 159"/>
                <a:gd name="T20" fmla="*/ 186 w 221"/>
                <a:gd name="T21" fmla="*/ 110 h 159"/>
                <a:gd name="T22" fmla="*/ 197 w 221"/>
                <a:gd name="T23" fmla="*/ 159 h 159"/>
                <a:gd name="T24" fmla="*/ 217 w 221"/>
                <a:gd name="T25" fmla="*/ 119 h 159"/>
                <a:gd name="T26" fmla="*/ 213 w 221"/>
                <a:gd name="T27" fmla="*/ 66 h 159"/>
                <a:gd name="T28" fmla="*/ 186 w 221"/>
                <a:gd name="T29" fmla="*/ 32 h 159"/>
                <a:gd name="T30" fmla="*/ 168 w 221"/>
                <a:gd name="T31" fmla="*/ 17 h 159"/>
                <a:gd name="T32" fmla="*/ 152 w 221"/>
                <a:gd name="T33" fmla="*/ 9 h 159"/>
                <a:gd name="T34" fmla="*/ 93 w 221"/>
                <a:gd name="T35" fmla="*/ 2 h 159"/>
                <a:gd name="T36" fmla="*/ 16 w 221"/>
                <a:gd name="T37" fmla="*/ 46 h 159"/>
                <a:gd name="T38" fmla="*/ 3 w 221"/>
                <a:gd name="T39" fmla="*/ 93 h 159"/>
                <a:gd name="T40" fmla="*/ 2 w 221"/>
                <a:gd name="T41" fmla="*/ 121 h 159"/>
                <a:gd name="T42" fmla="*/ 17 w 221"/>
                <a:gd name="T43" fmla="*/ 145 h 159"/>
                <a:gd name="T44" fmla="*/ 29 w 221"/>
                <a:gd name="T45" fmla="*/ 15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1" h="159">
                  <a:moveTo>
                    <a:pt x="29" y="153"/>
                  </a:moveTo>
                  <a:cubicBezTo>
                    <a:pt x="28" y="140"/>
                    <a:pt x="27" y="128"/>
                    <a:pt x="27" y="116"/>
                  </a:cubicBezTo>
                  <a:cubicBezTo>
                    <a:pt x="26" y="108"/>
                    <a:pt x="25" y="99"/>
                    <a:pt x="28" y="91"/>
                  </a:cubicBezTo>
                  <a:cubicBezTo>
                    <a:pt x="30" y="84"/>
                    <a:pt x="35" y="78"/>
                    <a:pt x="40" y="72"/>
                  </a:cubicBezTo>
                  <a:cubicBezTo>
                    <a:pt x="45" y="66"/>
                    <a:pt x="52" y="58"/>
                    <a:pt x="59" y="61"/>
                  </a:cubicBezTo>
                  <a:cubicBezTo>
                    <a:pt x="63" y="62"/>
                    <a:pt x="65" y="64"/>
                    <a:pt x="68" y="65"/>
                  </a:cubicBezTo>
                  <a:cubicBezTo>
                    <a:pt x="75" y="69"/>
                    <a:pt x="83" y="69"/>
                    <a:pt x="91" y="69"/>
                  </a:cubicBezTo>
                  <a:cubicBezTo>
                    <a:pt x="100" y="69"/>
                    <a:pt x="110" y="68"/>
                    <a:pt x="118" y="65"/>
                  </a:cubicBezTo>
                  <a:cubicBezTo>
                    <a:pt x="126" y="62"/>
                    <a:pt x="132" y="57"/>
                    <a:pt x="140" y="54"/>
                  </a:cubicBezTo>
                  <a:cubicBezTo>
                    <a:pt x="151" y="51"/>
                    <a:pt x="164" y="53"/>
                    <a:pt x="172" y="61"/>
                  </a:cubicBezTo>
                  <a:cubicBezTo>
                    <a:pt x="185" y="73"/>
                    <a:pt x="186" y="92"/>
                    <a:pt x="186" y="110"/>
                  </a:cubicBezTo>
                  <a:cubicBezTo>
                    <a:pt x="186" y="127"/>
                    <a:pt x="186" y="146"/>
                    <a:pt x="197" y="159"/>
                  </a:cubicBezTo>
                  <a:cubicBezTo>
                    <a:pt x="206" y="142"/>
                    <a:pt x="213" y="138"/>
                    <a:pt x="217" y="119"/>
                  </a:cubicBezTo>
                  <a:cubicBezTo>
                    <a:pt x="220" y="105"/>
                    <a:pt x="221" y="78"/>
                    <a:pt x="213" y="66"/>
                  </a:cubicBezTo>
                  <a:cubicBezTo>
                    <a:pt x="206" y="53"/>
                    <a:pt x="196" y="42"/>
                    <a:pt x="186" y="32"/>
                  </a:cubicBezTo>
                  <a:cubicBezTo>
                    <a:pt x="180" y="26"/>
                    <a:pt x="175" y="21"/>
                    <a:pt x="168" y="17"/>
                  </a:cubicBezTo>
                  <a:cubicBezTo>
                    <a:pt x="163" y="13"/>
                    <a:pt x="158" y="11"/>
                    <a:pt x="152" y="9"/>
                  </a:cubicBezTo>
                  <a:cubicBezTo>
                    <a:pt x="133" y="3"/>
                    <a:pt x="113" y="0"/>
                    <a:pt x="93" y="2"/>
                  </a:cubicBezTo>
                  <a:cubicBezTo>
                    <a:pt x="63" y="5"/>
                    <a:pt x="31" y="20"/>
                    <a:pt x="16" y="46"/>
                  </a:cubicBezTo>
                  <a:cubicBezTo>
                    <a:pt x="8" y="61"/>
                    <a:pt x="5" y="77"/>
                    <a:pt x="3" y="93"/>
                  </a:cubicBezTo>
                  <a:cubicBezTo>
                    <a:pt x="1" y="102"/>
                    <a:pt x="0" y="112"/>
                    <a:pt x="2" y="121"/>
                  </a:cubicBezTo>
                  <a:cubicBezTo>
                    <a:pt x="4" y="131"/>
                    <a:pt x="9" y="140"/>
                    <a:pt x="17" y="145"/>
                  </a:cubicBezTo>
                  <a:cubicBezTo>
                    <a:pt x="22" y="147"/>
                    <a:pt x="27" y="148"/>
                    <a:pt x="29" y="153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128"/>
            <p:cNvSpPr/>
            <p:nvPr/>
          </p:nvSpPr>
          <p:spPr bwMode="auto">
            <a:xfrm>
              <a:off x="7739063" y="1547813"/>
              <a:ext cx="17463" cy="38100"/>
            </a:xfrm>
            <a:custGeom>
              <a:avLst/>
              <a:gdLst>
                <a:gd name="T0" fmla="*/ 5 w 17"/>
                <a:gd name="T1" fmla="*/ 0 h 37"/>
                <a:gd name="T2" fmla="*/ 6 w 17"/>
                <a:gd name="T3" fmla="*/ 0 h 37"/>
                <a:gd name="T4" fmla="*/ 7 w 17"/>
                <a:gd name="T5" fmla="*/ 1 h 37"/>
                <a:gd name="T6" fmla="*/ 16 w 17"/>
                <a:gd name="T7" fmla="*/ 18 h 37"/>
                <a:gd name="T8" fmla="*/ 17 w 17"/>
                <a:gd name="T9" fmla="*/ 24 h 37"/>
                <a:gd name="T10" fmla="*/ 17 w 17"/>
                <a:gd name="T11" fmla="*/ 27 h 37"/>
                <a:gd name="T12" fmla="*/ 17 w 17"/>
                <a:gd name="T13" fmla="*/ 36 h 37"/>
                <a:gd name="T14" fmla="*/ 17 w 17"/>
                <a:gd name="T15" fmla="*/ 37 h 37"/>
                <a:gd name="T16" fmla="*/ 16 w 17"/>
                <a:gd name="T17" fmla="*/ 37 h 37"/>
                <a:gd name="T18" fmla="*/ 11 w 17"/>
                <a:gd name="T19" fmla="*/ 37 h 37"/>
                <a:gd name="T20" fmla="*/ 8 w 17"/>
                <a:gd name="T21" fmla="*/ 23 h 37"/>
                <a:gd name="T22" fmla="*/ 7 w 17"/>
                <a:gd name="T23" fmla="*/ 19 h 37"/>
                <a:gd name="T24" fmla="*/ 2 w 17"/>
                <a:gd name="T25" fmla="*/ 15 h 37"/>
                <a:gd name="T26" fmla="*/ 0 w 17"/>
                <a:gd name="T27" fmla="*/ 7 h 37"/>
                <a:gd name="T28" fmla="*/ 1 w 17"/>
                <a:gd name="T29" fmla="*/ 4 h 37"/>
                <a:gd name="T30" fmla="*/ 3 w 17"/>
                <a:gd name="T31" fmla="*/ 2 h 37"/>
                <a:gd name="T32" fmla="*/ 5 w 17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7">
                  <a:moveTo>
                    <a:pt x="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0" y="6"/>
                    <a:pt x="13" y="12"/>
                    <a:pt x="16" y="18"/>
                  </a:cubicBezTo>
                  <a:cubicBezTo>
                    <a:pt x="16" y="20"/>
                    <a:pt x="17" y="22"/>
                    <a:pt x="17" y="24"/>
                  </a:cubicBezTo>
                  <a:cubicBezTo>
                    <a:pt x="17" y="25"/>
                    <a:pt x="17" y="26"/>
                    <a:pt x="17" y="27"/>
                  </a:cubicBezTo>
                  <a:cubicBezTo>
                    <a:pt x="17" y="30"/>
                    <a:pt x="17" y="33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4" y="37"/>
                    <a:pt x="12" y="37"/>
                    <a:pt x="11" y="37"/>
                  </a:cubicBezTo>
                  <a:cubicBezTo>
                    <a:pt x="10" y="33"/>
                    <a:pt x="9" y="28"/>
                    <a:pt x="8" y="23"/>
                  </a:cubicBezTo>
                  <a:cubicBezTo>
                    <a:pt x="8" y="21"/>
                    <a:pt x="8" y="20"/>
                    <a:pt x="7" y="19"/>
                  </a:cubicBezTo>
                  <a:cubicBezTo>
                    <a:pt x="6" y="17"/>
                    <a:pt x="4" y="17"/>
                    <a:pt x="2" y="15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 129"/>
            <p:cNvSpPr/>
            <p:nvPr/>
          </p:nvSpPr>
          <p:spPr bwMode="auto">
            <a:xfrm>
              <a:off x="7921626" y="1557338"/>
              <a:ext cx="20638" cy="33338"/>
            </a:xfrm>
            <a:custGeom>
              <a:avLst/>
              <a:gdLst>
                <a:gd name="T0" fmla="*/ 1 w 20"/>
                <a:gd name="T1" fmla="*/ 3 h 31"/>
                <a:gd name="T2" fmla="*/ 4 w 20"/>
                <a:gd name="T3" fmla="*/ 1 h 31"/>
                <a:gd name="T4" fmla="*/ 20 w 20"/>
                <a:gd name="T5" fmla="*/ 2 h 31"/>
                <a:gd name="T6" fmla="*/ 16 w 20"/>
                <a:gd name="T7" fmla="*/ 9 h 31"/>
                <a:gd name="T8" fmla="*/ 11 w 20"/>
                <a:gd name="T9" fmla="*/ 29 h 31"/>
                <a:gd name="T10" fmla="*/ 11 w 20"/>
                <a:gd name="T11" fmla="*/ 30 h 31"/>
                <a:gd name="T12" fmla="*/ 10 w 20"/>
                <a:gd name="T13" fmla="*/ 31 h 31"/>
                <a:gd name="T14" fmla="*/ 4 w 20"/>
                <a:gd name="T15" fmla="*/ 31 h 31"/>
                <a:gd name="T16" fmla="*/ 3 w 20"/>
                <a:gd name="T17" fmla="*/ 15 h 31"/>
                <a:gd name="T18" fmla="*/ 2 w 20"/>
                <a:gd name="T19" fmla="*/ 11 h 31"/>
                <a:gd name="T20" fmla="*/ 1 w 20"/>
                <a:gd name="T21" fmla="*/ 7 h 31"/>
                <a:gd name="T22" fmla="*/ 1 w 20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1">
                  <a:moveTo>
                    <a:pt x="1" y="3"/>
                  </a:moveTo>
                  <a:cubicBezTo>
                    <a:pt x="2" y="2"/>
                    <a:pt x="3" y="2"/>
                    <a:pt x="4" y="1"/>
                  </a:cubicBezTo>
                  <a:cubicBezTo>
                    <a:pt x="9" y="0"/>
                    <a:pt x="14" y="0"/>
                    <a:pt x="20" y="2"/>
                  </a:cubicBezTo>
                  <a:cubicBezTo>
                    <a:pt x="19" y="4"/>
                    <a:pt x="18" y="7"/>
                    <a:pt x="16" y="9"/>
                  </a:cubicBezTo>
                  <a:cubicBezTo>
                    <a:pt x="13" y="15"/>
                    <a:pt x="11" y="22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8" y="31"/>
                    <a:pt x="6" y="31"/>
                    <a:pt x="4" y="31"/>
                  </a:cubicBezTo>
                  <a:cubicBezTo>
                    <a:pt x="5" y="25"/>
                    <a:pt x="5" y="20"/>
                    <a:pt x="3" y="15"/>
                  </a:cubicBezTo>
                  <a:cubicBezTo>
                    <a:pt x="3" y="14"/>
                    <a:pt x="3" y="12"/>
                    <a:pt x="2" y="11"/>
                  </a:cubicBezTo>
                  <a:cubicBezTo>
                    <a:pt x="2" y="10"/>
                    <a:pt x="2" y="9"/>
                    <a:pt x="1" y="7"/>
                  </a:cubicBezTo>
                  <a:cubicBezTo>
                    <a:pt x="1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130"/>
            <p:cNvSpPr/>
            <p:nvPr/>
          </p:nvSpPr>
          <p:spPr bwMode="auto">
            <a:xfrm>
              <a:off x="7820026" y="1806575"/>
              <a:ext cx="52388" cy="150813"/>
            </a:xfrm>
            <a:custGeom>
              <a:avLst/>
              <a:gdLst>
                <a:gd name="T0" fmla="*/ 18 w 50"/>
                <a:gd name="T1" fmla="*/ 146 h 146"/>
                <a:gd name="T2" fmla="*/ 32 w 50"/>
                <a:gd name="T3" fmla="*/ 146 h 146"/>
                <a:gd name="T4" fmla="*/ 50 w 50"/>
                <a:gd name="T5" fmla="*/ 87 h 146"/>
                <a:gd name="T6" fmla="*/ 33 w 50"/>
                <a:gd name="T7" fmla="*/ 0 h 146"/>
                <a:gd name="T8" fmla="*/ 14 w 50"/>
                <a:gd name="T9" fmla="*/ 0 h 146"/>
                <a:gd name="T10" fmla="*/ 0 w 50"/>
                <a:gd name="T11" fmla="*/ 91 h 146"/>
                <a:gd name="T12" fmla="*/ 17 w 50"/>
                <a:gd name="T13" fmla="*/ 146 h 146"/>
                <a:gd name="T14" fmla="*/ 18 w 50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46">
                  <a:moveTo>
                    <a:pt x="18" y="146"/>
                  </a:moveTo>
                  <a:cubicBezTo>
                    <a:pt x="23" y="146"/>
                    <a:pt x="27" y="146"/>
                    <a:pt x="32" y="146"/>
                  </a:cubicBezTo>
                  <a:cubicBezTo>
                    <a:pt x="39" y="124"/>
                    <a:pt x="45" y="105"/>
                    <a:pt x="50" y="8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108"/>
                    <a:pt x="10" y="126"/>
                    <a:pt x="17" y="146"/>
                  </a:cubicBezTo>
                  <a:cubicBezTo>
                    <a:pt x="17" y="146"/>
                    <a:pt x="18" y="146"/>
                    <a:pt x="18" y="146"/>
                  </a:cubicBezTo>
                  <a:close/>
                </a:path>
              </a:pathLst>
            </a:custGeom>
            <a:solidFill>
              <a:srgbClr val="B30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131"/>
            <p:cNvSpPr/>
            <p:nvPr/>
          </p:nvSpPr>
          <p:spPr bwMode="auto">
            <a:xfrm>
              <a:off x="7602538" y="1728788"/>
              <a:ext cx="190500" cy="225425"/>
            </a:xfrm>
            <a:custGeom>
              <a:avLst/>
              <a:gdLst>
                <a:gd name="T0" fmla="*/ 184 w 184"/>
                <a:gd name="T1" fmla="*/ 218 h 218"/>
                <a:gd name="T2" fmla="*/ 139 w 184"/>
                <a:gd name="T3" fmla="*/ 122 h 218"/>
                <a:gd name="T4" fmla="*/ 162 w 184"/>
                <a:gd name="T5" fmla="*/ 87 h 218"/>
                <a:gd name="T6" fmla="*/ 134 w 184"/>
                <a:gd name="T7" fmla="*/ 91 h 218"/>
                <a:gd name="T8" fmla="*/ 128 w 184"/>
                <a:gd name="T9" fmla="*/ 46 h 218"/>
                <a:gd name="T10" fmla="*/ 146 w 184"/>
                <a:gd name="T11" fmla="*/ 0 h 218"/>
                <a:gd name="T12" fmla="*/ 18 w 184"/>
                <a:gd name="T13" fmla="*/ 56 h 218"/>
                <a:gd name="T14" fmla="*/ 0 w 184"/>
                <a:gd name="T15" fmla="*/ 109 h 218"/>
                <a:gd name="T16" fmla="*/ 184 w 184"/>
                <a:gd name="T1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218">
                  <a:moveTo>
                    <a:pt x="184" y="218"/>
                  </a:moveTo>
                  <a:cubicBezTo>
                    <a:pt x="159" y="169"/>
                    <a:pt x="139" y="122"/>
                    <a:pt x="139" y="122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4" y="91"/>
                    <a:pt x="128" y="80"/>
                    <a:pt x="128" y="46"/>
                  </a:cubicBezTo>
                  <a:cubicBezTo>
                    <a:pt x="128" y="30"/>
                    <a:pt x="137" y="13"/>
                    <a:pt x="146" y="0"/>
                  </a:cubicBezTo>
                  <a:cubicBezTo>
                    <a:pt x="119" y="9"/>
                    <a:pt x="28" y="40"/>
                    <a:pt x="18" y="56"/>
                  </a:cubicBezTo>
                  <a:cubicBezTo>
                    <a:pt x="14" y="62"/>
                    <a:pt x="8" y="83"/>
                    <a:pt x="0" y="109"/>
                  </a:cubicBezTo>
                  <a:cubicBezTo>
                    <a:pt x="44" y="166"/>
                    <a:pt x="109" y="206"/>
                    <a:pt x="184" y="218"/>
                  </a:cubicBezTo>
                  <a:close/>
                </a:path>
              </a:pathLst>
            </a:custGeom>
            <a:solidFill>
              <a:srgbClr val="2F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132"/>
            <p:cNvSpPr/>
            <p:nvPr/>
          </p:nvSpPr>
          <p:spPr bwMode="auto">
            <a:xfrm>
              <a:off x="7735888" y="1703388"/>
              <a:ext cx="101600" cy="254000"/>
            </a:xfrm>
            <a:custGeom>
              <a:avLst/>
              <a:gdLst>
                <a:gd name="T0" fmla="*/ 6 w 99"/>
                <a:gd name="T1" fmla="*/ 116 h 246"/>
                <a:gd name="T2" fmla="*/ 34 w 99"/>
                <a:gd name="T3" fmla="*/ 112 h 246"/>
                <a:gd name="T4" fmla="*/ 11 w 99"/>
                <a:gd name="T5" fmla="*/ 147 h 246"/>
                <a:gd name="T6" fmla="*/ 56 w 99"/>
                <a:gd name="T7" fmla="*/ 243 h 246"/>
                <a:gd name="T8" fmla="*/ 99 w 99"/>
                <a:gd name="T9" fmla="*/ 246 h 246"/>
                <a:gd name="T10" fmla="*/ 82 w 99"/>
                <a:gd name="T11" fmla="*/ 191 h 246"/>
                <a:gd name="T12" fmla="*/ 62 w 99"/>
                <a:gd name="T13" fmla="*/ 120 h 246"/>
                <a:gd name="T14" fmla="*/ 40 w 99"/>
                <a:gd name="T15" fmla="*/ 0 h 246"/>
                <a:gd name="T16" fmla="*/ 40 w 99"/>
                <a:gd name="T17" fmla="*/ 0 h 246"/>
                <a:gd name="T18" fmla="*/ 18 w 99"/>
                <a:gd name="T19" fmla="*/ 25 h 246"/>
                <a:gd name="T20" fmla="*/ 0 w 99"/>
                <a:gd name="T21" fmla="*/ 71 h 246"/>
                <a:gd name="T22" fmla="*/ 6 w 99"/>
                <a:gd name="T23" fmla="*/ 11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246">
                  <a:moveTo>
                    <a:pt x="6" y="116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7"/>
                    <a:pt x="31" y="194"/>
                    <a:pt x="56" y="243"/>
                  </a:cubicBezTo>
                  <a:cubicBezTo>
                    <a:pt x="70" y="245"/>
                    <a:pt x="84" y="246"/>
                    <a:pt x="99" y="246"/>
                  </a:cubicBezTo>
                  <a:cubicBezTo>
                    <a:pt x="92" y="226"/>
                    <a:pt x="87" y="208"/>
                    <a:pt x="82" y="191"/>
                  </a:cubicBezTo>
                  <a:cubicBezTo>
                    <a:pt x="74" y="164"/>
                    <a:pt x="67" y="140"/>
                    <a:pt x="62" y="120"/>
                  </a:cubicBezTo>
                  <a:cubicBezTo>
                    <a:pt x="36" y="24"/>
                    <a:pt x="39" y="3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29" y="10"/>
                    <a:pt x="18" y="25"/>
                  </a:cubicBezTo>
                  <a:cubicBezTo>
                    <a:pt x="9" y="38"/>
                    <a:pt x="0" y="55"/>
                    <a:pt x="0" y="71"/>
                  </a:cubicBezTo>
                  <a:cubicBezTo>
                    <a:pt x="0" y="105"/>
                    <a:pt x="6" y="116"/>
                    <a:pt x="6" y="116"/>
                  </a:cubicBezTo>
                  <a:close/>
                </a:path>
              </a:pathLst>
            </a:custGeom>
            <a:solidFill>
              <a:srgbClr val="47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133"/>
            <p:cNvSpPr/>
            <p:nvPr/>
          </p:nvSpPr>
          <p:spPr bwMode="auto">
            <a:xfrm>
              <a:off x="7899401" y="1728788"/>
              <a:ext cx="184150" cy="222250"/>
            </a:xfrm>
            <a:custGeom>
              <a:avLst/>
              <a:gdLst>
                <a:gd name="T0" fmla="*/ 48 w 179"/>
                <a:gd name="T1" fmla="*/ 91 h 215"/>
                <a:gd name="T2" fmla="*/ 21 w 179"/>
                <a:gd name="T3" fmla="*/ 87 h 215"/>
                <a:gd name="T4" fmla="*/ 43 w 179"/>
                <a:gd name="T5" fmla="*/ 122 h 215"/>
                <a:gd name="T6" fmla="*/ 0 w 179"/>
                <a:gd name="T7" fmla="*/ 215 h 215"/>
                <a:gd name="T8" fmla="*/ 179 w 179"/>
                <a:gd name="T9" fmla="*/ 97 h 215"/>
                <a:gd name="T10" fmla="*/ 164 w 179"/>
                <a:gd name="T11" fmla="*/ 56 h 215"/>
                <a:gd name="T12" fmla="*/ 36 w 179"/>
                <a:gd name="T13" fmla="*/ 0 h 215"/>
                <a:gd name="T14" fmla="*/ 55 w 179"/>
                <a:gd name="T15" fmla="*/ 46 h 215"/>
                <a:gd name="T16" fmla="*/ 48 w 179"/>
                <a:gd name="T17" fmla="*/ 9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15">
                  <a:moveTo>
                    <a:pt x="48" y="91"/>
                  </a:moveTo>
                  <a:cubicBezTo>
                    <a:pt x="21" y="87"/>
                    <a:pt x="21" y="87"/>
                    <a:pt x="21" y="87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24" y="168"/>
                    <a:pt x="0" y="215"/>
                  </a:cubicBezTo>
                  <a:cubicBezTo>
                    <a:pt x="74" y="200"/>
                    <a:pt x="137" y="157"/>
                    <a:pt x="179" y="97"/>
                  </a:cubicBezTo>
                  <a:cubicBezTo>
                    <a:pt x="173" y="77"/>
                    <a:pt x="167" y="61"/>
                    <a:pt x="164" y="56"/>
                  </a:cubicBezTo>
                  <a:cubicBezTo>
                    <a:pt x="155" y="40"/>
                    <a:pt x="63" y="9"/>
                    <a:pt x="36" y="0"/>
                  </a:cubicBezTo>
                  <a:cubicBezTo>
                    <a:pt x="45" y="13"/>
                    <a:pt x="55" y="30"/>
                    <a:pt x="55" y="46"/>
                  </a:cubicBezTo>
                  <a:cubicBezTo>
                    <a:pt x="55" y="80"/>
                    <a:pt x="48" y="91"/>
                    <a:pt x="48" y="91"/>
                  </a:cubicBezTo>
                  <a:close/>
                </a:path>
              </a:pathLst>
            </a:custGeom>
            <a:solidFill>
              <a:srgbClr val="2F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134"/>
            <p:cNvSpPr/>
            <p:nvPr/>
          </p:nvSpPr>
          <p:spPr bwMode="auto">
            <a:xfrm>
              <a:off x="7853363" y="1703388"/>
              <a:ext cx="101600" cy="254000"/>
            </a:xfrm>
            <a:custGeom>
              <a:avLst/>
              <a:gdLst>
                <a:gd name="T0" fmla="*/ 44 w 99"/>
                <a:gd name="T1" fmla="*/ 240 h 246"/>
                <a:gd name="T2" fmla="*/ 87 w 99"/>
                <a:gd name="T3" fmla="*/ 147 h 246"/>
                <a:gd name="T4" fmla="*/ 65 w 99"/>
                <a:gd name="T5" fmla="*/ 112 h 246"/>
                <a:gd name="T6" fmla="*/ 92 w 99"/>
                <a:gd name="T7" fmla="*/ 116 h 246"/>
                <a:gd name="T8" fmla="*/ 99 w 99"/>
                <a:gd name="T9" fmla="*/ 71 h 246"/>
                <a:gd name="T10" fmla="*/ 80 w 99"/>
                <a:gd name="T11" fmla="*/ 25 h 246"/>
                <a:gd name="T12" fmla="*/ 58 w 99"/>
                <a:gd name="T13" fmla="*/ 0 h 246"/>
                <a:gd name="T14" fmla="*/ 58 w 99"/>
                <a:gd name="T15" fmla="*/ 0 h 246"/>
                <a:gd name="T16" fmla="*/ 37 w 99"/>
                <a:gd name="T17" fmla="*/ 120 h 246"/>
                <a:gd name="T18" fmla="*/ 18 w 99"/>
                <a:gd name="T19" fmla="*/ 187 h 246"/>
                <a:gd name="T20" fmla="*/ 0 w 99"/>
                <a:gd name="T21" fmla="*/ 246 h 246"/>
                <a:gd name="T22" fmla="*/ 44 w 99"/>
                <a:gd name="T23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246">
                  <a:moveTo>
                    <a:pt x="44" y="240"/>
                  </a:moveTo>
                  <a:cubicBezTo>
                    <a:pt x="68" y="193"/>
                    <a:pt x="87" y="147"/>
                    <a:pt x="87" y="147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9" y="105"/>
                    <a:pt x="99" y="71"/>
                  </a:cubicBezTo>
                  <a:cubicBezTo>
                    <a:pt x="99" y="55"/>
                    <a:pt x="89" y="38"/>
                    <a:pt x="80" y="25"/>
                  </a:cubicBezTo>
                  <a:cubicBezTo>
                    <a:pt x="69" y="1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3"/>
                    <a:pt x="62" y="24"/>
                    <a:pt x="37" y="120"/>
                  </a:cubicBezTo>
                  <a:cubicBezTo>
                    <a:pt x="32" y="139"/>
                    <a:pt x="25" y="161"/>
                    <a:pt x="18" y="187"/>
                  </a:cubicBezTo>
                  <a:cubicBezTo>
                    <a:pt x="13" y="205"/>
                    <a:pt x="7" y="224"/>
                    <a:pt x="0" y="246"/>
                  </a:cubicBezTo>
                  <a:cubicBezTo>
                    <a:pt x="15" y="245"/>
                    <a:pt x="30" y="243"/>
                    <a:pt x="44" y="240"/>
                  </a:cubicBezTo>
                  <a:close/>
                </a:path>
              </a:pathLst>
            </a:custGeom>
            <a:solidFill>
              <a:srgbClr val="47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7" name="Freeform 135"/>
          <p:cNvSpPr/>
          <p:nvPr/>
        </p:nvSpPr>
        <p:spPr bwMode="auto">
          <a:xfrm>
            <a:off x="4815861" y="346574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45 w 1016"/>
              <a:gd name="T5" fmla="*/ 716 h 1016"/>
              <a:gd name="T6" fmla="*/ 508 w 1016"/>
              <a:gd name="T7" fmla="*/ 1016 h 1016"/>
              <a:gd name="T8" fmla="*/ 972 w 1016"/>
              <a:gd name="T9" fmla="*/ 716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8"/>
                  <a:pt x="0" y="508"/>
                </a:cubicBezTo>
                <a:cubicBezTo>
                  <a:pt x="0" y="582"/>
                  <a:pt x="16" y="652"/>
                  <a:pt x="45" y="716"/>
                </a:cubicBezTo>
                <a:cubicBezTo>
                  <a:pt x="124" y="893"/>
                  <a:pt x="302" y="1016"/>
                  <a:pt x="508" y="1016"/>
                </a:cubicBezTo>
                <a:cubicBezTo>
                  <a:pt x="715" y="1016"/>
                  <a:pt x="893" y="893"/>
                  <a:pt x="972" y="716"/>
                </a:cubicBezTo>
                <a:cubicBezTo>
                  <a:pt x="1001" y="652"/>
                  <a:pt x="1016" y="582"/>
                  <a:pt x="1016" y="508"/>
                </a:cubicBezTo>
                <a:cubicBezTo>
                  <a:pt x="1016" y="228"/>
                  <a:pt x="789" y="0"/>
                  <a:pt x="508" y="0"/>
                </a:cubicBezTo>
                <a:close/>
              </a:path>
            </a:pathLst>
          </a:custGeom>
          <a:solidFill>
            <a:srgbClr val="BB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3" name="组合 442"/>
          <p:cNvGrpSpPr/>
          <p:nvPr/>
        </p:nvGrpSpPr>
        <p:grpSpPr>
          <a:xfrm>
            <a:off x="5084440" y="3734329"/>
            <a:ext cx="581077" cy="581077"/>
            <a:chOff x="5240338" y="1414463"/>
            <a:chExt cx="546100" cy="546100"/>
          </a:xfrm>
        </p:grpSpPr>
        <p:sp>
          <p:nvSpPr>
            <p:cNvPr id="368" name="Freeform 136"/>
            <p:cNvSpPr/>
            <p:nvPr/>
          </p:nvSpPr>
          <p:spPr bwMode="auto">
            <a:xfrm>
              <a:off x="5303838" y="1414463"/>
              <a:ext cx="482600" cy="482600"/>
            </a:xfrm>
            <a:custGeom>
              <a:avLst/>
              <a:gdLst>
                <a:gd name="T0" fmla="*/ 0 w 304"/>
                <a:gd name="T1" fmla="*/ 0 h 304"/>
                <a:gd name="T2" fmla="*/ 44 w 304"/>
                <a:gd name="T3" fmla="*/ 0 h 304"/>
                <a:gd name="T4" fmla="*/ 44 w 304"/>
                <a:gd name="T5" fmla="*/ 260 h 304"/>
                <a:gd name="T6" fmla="*/ 304 w 304"/>
                <a:gd name="T7" fmla="*/ 260 h 304"/>
                <a:gd name="T8" fmla="*/ 304 w 304"/>
                <a:gd name="T9" fmla="*/ 304 h 304"/>
                <a:gd name="T10" fmla="*/ 0 w 304"/>
                <a:gd name="T11" fmla="*/ 304 h 304"/>
                <a:gd name="T12" fmla="*/ 0 w 304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304">
                  <a:moveTo>
                    <a:pt x="0" y="0"/>
                  </a:moveTo>
                  <a:lnTo>
                    <a:pt x="44" y="0"/>
                  </a:lnTo>
                  <a:lnTo>
                    <a:pt x="44" y="260"/>
                  </a:lnTo>
                  <a:lnTo>
                    <a:pt x="304" y="260"/>
                  </a:lnTo>
                  <a:lnTo>
                    <a:pt x="304" y="304"/>
                  </a:lnTo>
                  <a:lnTo>
                    <a:pt x="0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137"/>
            <p:cNvSpPr/>
            <p:nvPr/>
          </p:nvSpPr>
          <p:spPr bwMode="auto">
            <a:xfrm>
              <a:off x="5240338" y="1476375"/>
              <a:ext cx="482600" cy="484188"/>
            </a:xfrm>
            <a:custGeom>
              <a:avLst/>
              <a:gdLst>
                <a:gd name="T0" fmla="*/ 304 w 304"/>
                <a:gd name="T1" fmla="*/ 305 h 305"/>
                <a:gd name="T2" fmla="*/ 260 w 304"/>
                <a:gd name="T3" fmla="*/ 305 h 305"/>
                <a:gd name="T4" fmla="*/ 260 w 304"/>
                <a:gd name="T5" fmla="*/ 44 h 305"/>
                <a:gd name="T6" fmla="*/ 0 w 304"/>
                <a:gd name="T7" fmla="*/ 44 h 305"/>
                <a:gd name="T8" fmla="*/ 0 w 304"/>
                <a:gd name="T9" fmla="*/ 0 h 305"/>
                <a:gd name="T10" fmla="*/ 304 w 304"/>
                <a:gd name="T11" fmla="*/ 0 h 305"/>
                <a:gd name="T12" fmla="*/ 304 w 304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305">
                  <a:moveTo>
                    <a:pt x="304" y="305"/>
                  </a:moveTo>
                  <a:lnTo>
                    <a:pt x="260" y="305"/>
                  </a:lnTo>
                  <a:lnTo>
                    <a:pt x="26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305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" name="Oval 138"/>
          <p:cNvSpPr>
            <a:spLocks noChangeArrowheads="1"/>
          </p:cNvSpPr>
          <p:nvPr/>
        </p:nvSpPr>
        <p:spPr bwMode="auto">
          <a:xfrm>
            <a:off x="4819239" y="4702228"/>
            <a:ext cx="1118236" cy="1118236"/>
          </a:xfrm>
          <a:prstGeom prst="ellipse">
            <a:avLst/>
          </a:prstGeom>
          <a:solidFill>
            <a:srgbClr val="92C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7" name="组合 446"/>
          <p:cNvGrpSpPr/>
          <p:nvPr/>
        </p:nvGrpSpPr>
        <p:grpSpPr>
          <a:xfrm>
            <a:off x="5047278" y="4876213"/>
            <a:ext cx="631754" cy="706076"/>
            <a:chOff x="5205413" y="2487613"/>
            <a:chExt cx="593726" cy="663575"/>
          </a:xfrm>
        </p:grpSpPr>
        <p:sp>
          <p:nvSpPr>
            <p:cNvPr id="371" name="Freeform 139"/>
            <p:cNvSpPr/>
            <p:nvPr/>
          </p:nvSpPr>
          <p:spPr bwMode="auto">
            <a:xfrm>
              <a:off x="5205413" y="2487613"/>
              <a:ext cx="501650" cy="611188"/>
            </a:xfrm>
            <a:custGeom>
              <a:avLst/>
              <a:gdLst>
                <a:gd name="T0" fmla="*/ 190 w 486"/>
                <a:gd name="T1" fmla="*/ 418 h 590"/>
                <a:gd name="T2" fmla="*/ 255 w 486"/>
                <a:gd name="T3" fmla="*/ 436 h 590"/>
                <a:gd name="T4" fmla="*/ 209 w 486"/>
                <a:gd name="T5" fmla="*/ 454 h 590"/>
                <a:gd name="T6" fmla="*/ 153 w 486"/>
                <a:gd name="T7" fmla="*/ 493 h 590"/>
                <a:gd name="T8" fmla="*/ 116 w 486"/>
                <a:gd name="T9" fmla="*/ 505 h 590"/>
                <a:gd name="T10" fmla="*/ 77 w 486"/>
                <a:gd name="T11" fmla="*/ 517 h 590"/>
                <a:gd name="T12" fmla="*/ 0 w 486"/>
                <a:gd name="T13" fmla="*/ 590 h 590"/>
                <a:gd name="T14" fmla="*/ 93 w 486"/>
                <a:gd name="T15" fmla="*/ 455 h 590"/>
                <a:gd name="T16" fmla="*/ 145 w 486"/>
                <a:gd name="T17" fmla="*/ 393 h 590"/>
                <a:gd name="T18" fmla="*/ 238 w 486"/>
                <a:gd name="T19" fmla="*/ 280 h 590"/>
                <a:gd name="T20" fmla="*/ 364 w 486"/>
                <a:gd name="T21" fmla="*/ 149 h 590"/>
                <a:gd name="T22" fmla="*/ 242 w 486"/>
                <a:gd name="T23" fmla="*/ 257 h 590"/>
                <a:gd name="T24" fmla="*/ 57 w 486"/>
                <a:gd name="T25" fmla="*/ 481 h 590"/>
                <a:gd name="T26" fmla="*/ 125 w 486"/>
                <a:gd name="T27" fmla="*/ 246 h 590"/>
                <a:gd name="T28" fmla="*/ 174 w 486"/>
                <a:gd name="T29" fmla="*/ 163 h 590"/>
                <a:gd name="T30" fmla="*/ 188 w 486"/>
                <a:gd name="T31" fmla="*/ 256 h 590"/>
                <a:gd name="T32" fmla="*/ 206 w 486"/>
                <a:gd name="T33" fmla="*/ 224 h 590"/>
                <a:gd name="T34" fmla="*/ 225 w 486"/>
                <a:gd name="T35" fmla="*/ 181 h 590"/>
                <a:gd name="T36" fmla="*/ 367 w 486"/>
                <a:gd name="T37" fmla="*/ 36 h 590"/>
                <a:gd name="T38" fmla="*/ 486 w 486"/>
                <a:gd name="T39" fmla="*/ 0 h 590"/>
                <a:gd name="T40" fmla="*/ 457 w 486"/>
                <a:gd name="T41" fmla="*/ 94 h 590"/>
                <a:gd name="T42" fmla="*/ 442 w 486"/>
                <a:gd name="T43" fmla="*/ 193 h 590"/>
                <a:gd name="T44" fmla="*/ 352 w 486"/>
                <a:gd name="T45" fmla="*/ 270 h 590"/>
                <a:gd name="T46" fmla="*/ 412 w 486"/>
                <a:gd name="T47" fmla="*/ 269 h 590"/>
                <a:gd name="T48" fmla="*/ 371 w 486"/>
                <a:gd name="T49" fmla="*/ 296 h 590"/>
                <a:gd name="T50" fmla="*/ 332 w 486"/>
                <a:gd name="T51" fmla="*/ 353 h 590"/>
                <a:gd name="T52" fmla="*/ 190 w 486"/>
                <a:gd name="T53" fmla="*/ 41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6" h="590">
                  <a:moveTo>
                    <a:pt x="190" y="418"/>
                  </a:moveTo>
                  <a:cubicBezTo>
                    <a:pt x="209" y="430"/>
                    <a:pt x="232" y="436"/>
                    <a:pt x="255" y="436"/>
                  </a:cubicBezTo>
                  <a:cubicBezTo>
                    <a:pt x="239" y="439"/>
                    <a:pt x="223" y="445"/>
                    <a:pt x="209" y="454"/>
                  </a:cubicBezTo>
                  <a:cubicBezTo>
                    <a:pt x="190" y="467"/>
                    <a:pt x="174" y="484"/>
                    <a:pt x="153" y="493"/>
                  </a:cubicBezTo>
                  <a:cubicBezTo>
                    <a:pt x="140" y="498"/>
                    <a:pt x="129" y="501"/>
                    <a:pt x="116" y="505"/>
                  </a:cubicBezTo>
                  <a:cubicBezTo>
                    <a:pt x="103" y="509"/>
                    <a:pt x="90" y="511"/>
                    <a:pt x="77" y="517"/>
                  </a:cubicBezTo>
                  <a:cubicBezTo>
                    <a:pt x="46" y="530"/>
                    <a:pt x="40" y="540"/>
                    <a:pt x="0" y="590"/>
                  </a:cubicBezTo>
                  <a:cubicBezTo>
                    <a:pt x="23" y="540"/>
                    <a:pt x="55" y="494"/>
                    <a:pt x="93" y="455"/>
                  </a:cubicBezTo>
                  <a:cubicBezTo>
                    <a:pt x="108" y="438"/>
                    <a:pt x="129" y="410"/>
                    <a:pt x="145" y="393"/>
                  </a:cubicBezTo>
                  <a:cubicBezTo>
                    <a:pt x="179" y="354"/>
                    <a:pt x="206" y="320"/>
                    <a:pt x="238" y="280"/>
                  </a:cubicBezTo>
                  <a:cubicBezTo>
                    <a:pt x="278" y="230"/>
                    <a:pt x="313" y="185"/>
                    <a:pt x="364" y="149"/>
                  </a:cubicBezTo>
                  <a:cubicBezTo>
                    <a:pt x="316" y="174"/>
                    <a:pt x="279" y="216"/>
                    <a:pt x="242" y="257"/>
                  </a:cubicBezTo>
                  <a:cubicBezTo>
                    <a:pt x="178" y="330"/>
                    <a:pt x="114" y="403"/>
                    <a:pt x="57" y="481"/>
                  </a:cubicBezTo>
                  <a:cubicBezTo>
                    <a:pt x="36" y="398"/>
                    <a:pt x="69" y="310"/>
                    <a:pt x="125" y="246"/>
                  </a:cubicBezTo>
                  <a:cubicBezTo>
                    <a:pt x="146" y="221"/>
                    <a:pt x="172" y="196"/>
                    <a:pt x="174" y="163"/>
                  </a:cubicBezTo>
                  <a:cubicBezTo>
                    <a:pt x="189" y="191"/>
                    <a:pt x="194" y="225"/>
                    <a:pt x="188" y="256"/>
                  </a:cubicBezTo>
                  <a:cubicBezTo>
                    <a:pt x="194" y="246"/>
                    <a:pt x="200" y="235"/>
                    <a:pt x="206" y="224"/>
                  </a:cubicBezTo>
                  <a:cubicBezTo>
                    <a:pt x="212" y="210"/>
                    <a:pt x="218" y="195"/>
                    <a:pt x="225" y="181"/>
                  </a:cubicBezTo>
                  <a:cubicBezTo>
                    <a:pt x="253" y="117"/>
                    <a:pt x="301" y="58"/>
                    <a:pt x="367" y="36"/>
                  </a:cubicBezTo>
                  <a:cubicBezTo>
                    <a:pt x="406" y="23"/>
                    <a:pt x="451" y="22"/>
                    <a:pt x="486" y="0"/>
                  </a:cubicBezTo>
                  <a:cubicBezTo>
                    <a:pt x="463" y="25"/>
                    <a:pt x="458" y="61"/>
                    <a:pt x="457" y="94"/>
                  </a:cubicBezTo>
                  <a:cubicBezTo>
                    <a:pt x="455" y="128"/>
                    <a:pt x="456" y="163"/>
                    <a:pt x="442" y="193"/>
                  </a:cubicBezTo>
                  <a:cubicBezTo>
                    <a:pt x="425" y="229"/>
                    <a:pt x="389" y="253"/>
                    <a:pt x="352" y="270"/>
                  </a:cubicBezTo>
                  <a:cubicBezTo>
                    <a:pt x="372" y="268"/>
                    <a:pt x="392" y="267"/>
                    <a:pt x="412" y="269"/>
                  </a:cubicBezTo>
                  <a:cubicBezTo>
                    <a:pt x="398" y="277"/>
                    <a:pt x="383" y="284"/>
                    <a:pt x="371" y="296"/>
                  </a:cubicBezTo>
                  <a:cubicBezTo>
                    <a:pt x="355" y="312"/>
                    <a:pt x="345" y="334"/>
                    <a:pt x="332" y="353"/>
                  </a:cubicBezTo>
                  <a:cubicBezTo>
                    <a:pt x="300" y="397"/>
                    <a:pt x="244" y="423"/>
                    <a:pt x="190" y="418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140"/>
            <p:cNvSpPr/>
            <p:nvPr/>
          </p:nvSpPr>
          <p:spPr bwMode="auto">
            <a:xfrm>
              <a:off x="5534026" y="2978150"/>
              <a:ext cx="265113" cy="173038"/>
            </a:xfrm>
            <a:custGeom>
              <a:avLst/>
              <a:gdLst>
                <a:gd name="T0" fmla="*/ 237 w 256"/>
                <a:gd name="T1" fmla="*/ 18 h 168"/>
                <a:gd name="T2" fmla="*/ 219 w 256"/>
                <a:gd name="T3" fmla="*/ 0 h 168"/>
                <a:gd name="T4" fmla="*/ 37 w 256"/>
                <a:gd name="T5" fmla="*/ 0 h 168"/>
                <a:gd name="T6" fmla="*/ 19 w 256"/>
                <a:gd name="T7" fmla="*/ 18 h 168"/>
                <a:gd name="T8" fmla="*/ 0 w 256"/>
                <a:gd name="T9" fmla="*/ 168 h 168"/>
                <a:gd name="T10" fmla="*/ 256 w 256"/>
                <a:gd name="T11" fmla="*/ 168 h 168"/>
                <a:gd name="T12" fmla="*/ 237 w 256"/>
                <a:gd name="T13" fmla="*/ 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68">
                  <a:moveTo>
                    <a:pt x="237" y="18"/>
                  </a:moveTo>
                  <a:cubicBezTo>
                    <a:pt x="236" y="8"/>
                    <a:pt x="228" y="0"/>
                    <a:pt x="21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0"/>
                    <a:pt x="20" y="8"/>
                    <a:pt x="19" y="1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56" y="168"/>
                    <a:pt x="256" y="168"/>
                    <a:pt x="256" y="168"/>
                  </a:cubicBezTo>
                  <a:lnTo>
                    <a:pt x="237" y="1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Rectangle 141"/>
            <p:cNvSpPr>
              <a:spLocks noChangeArrowheads="1"/>
            </p:cNvSpPr>
            <p:nvPr/>
          </p:nvSpPr>
          <p:spPr bwMode="auto">
            <a:xfrm>
              <a:off x="5621338" y="2935288"/>
              <a:ext cx="92075" cy="44450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142"/>
            <p:cNvSpPr/>
            <p:nvPr/>
          </p:nvSpPr>
          <p:spPr bwMode="auto">
            <a:xfrm>
              <a:off x="5605463" y="2916238"/>
              <a:ext cx="122238" cy="22225"/>
            </a:xfrm>
            <a:custGeom>
              <a:avLst/>
              <a:gdLst>
                <a:gd name="T0" fmla="*/ 110 w 118"/>
                <a:gd name="T1" fmla="*/ 0 h 20"/>
                <a:gd name="T2" fmla="*/ 9 w 118"/>
                <a:gd name="T3" fmla="*/ 0 h 20"/>
                <a:gd name="T4" fmla="*/ 0 w 118"/>
                <a:gd name="T5" fmla="*/ 10 h 20"/>
                <a:gd name="T6" fmla="*/ 9 w 118"/>
                <a:gd name="T7" fmla="*/ 20 h 20"/>
                <a:gd name="T8" fmla="*/ 110 w 118"/>
                <a:gd name="T9" fmla="*/ 20 h 20"/>
                <a:gd name="T10" fmla="*/ 118 w 118"/>
                <a:gd name="T11" fmla="*/ 10 h 20"/>
                <a:gd name="T12" fmla="*/ 110 w 118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0">
                  <a:moveTo>
                    <a:pt x="1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9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20"/>
                    <a:pt x="118" y="15"/>
                    <a:pt x="118" y="10"/>
                  </a:cubicBezTo>
                  <a:cubicBezTo>
                    <a:pt x="118" y="4"/>
                    <a:pt x="114" y="0"/>
                    <a:pt x="110" y="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" name="Freeform 143"/>
          <p:cNvSpPr/>
          <p:nvPr/>
        </p:nvSpPr>
        <p:spPr bwMode="auto">
          <a:xfrm>
            <a:off x="3429174" y="4698849"/>
            <a:ext cx="1121614" cy="1123304"/>
          </a:xfrm>
          <a:custGeom>
            <a:avLst/>
            <a:gdLst>
              <a:gd name="T0" fmla="*/ 1017 w 1019"/>
              <a:gd name="T1" fmla="*/ 513 h 1020"/>
              <a:gd name="T2" fmla="*/ 506 w 1019"/>
              <a:gd name="T3" fmla="*/ 1018 h 1020"/>
              <a:gd name="T4" fmla="*/ 1 w 1019"/>
              <a:gd name="T5" fmla="*/ 507 h 1020"/>
              <a:gd name="T6" fmla="*/ 513 w 1019"/>
              <a:gd name="T7" fmla="*/ 2 h 1020"/>
              <a:gd name="T8" fmla="*/ 1017 w 1019"/>
              <a:gd name="T9" fmla="*/ 513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9" h="1020">
                <a:moveTo>
                  <a:pt x="1017" y="513"/>
                </a:moveTo>
                <a:cubicBezTo>
                  <a:pt x="1016" y="794"/>
                  <a:pt x="787" y="1020"/>
                  <a:pt x="506" y="1018"/>
                </a:cubicBezTo>
                <a:cubicBezTo>
                  <a:pt x="226" y="1016"/>
                  <a:pt x="0" y="787"/>
                  <a:pt x="1" y="507"/>
                </a:cubicBezTo>
                <a:cubicBezTo>
                  <a:pt x="3" y="226"/>
                  <a:pt x="232" y="0"/>
                  <a:pt x="513" y="2"/>
                </a:cubicBezTo>
                <a:cubicBezTo>
                  <a:pt x="793" y="4"/>
                  <a:pt x="1019" y="233"/>
                  <a:pt x="1017" y="513"/>
                </a:cubicBezTo>
                <a:close/>
              </a:path>
            </a:pathLst>
          </a:custGeom>
          <a:solidFill>
            <a:srgbClr val="F79E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8" name="组合 447"/>
          <p:cNvGrpSpPr/>
          <p:nvPr/>
        </p:nvGrpSpPr>
        <p:grpSpPr>
          <a:xfrm>
            <a:off x="3692686" y="4962361"/>
            <a:ext cx="679051" cy="679050"/>
            <a:chOff x="4068763" y="2568575"/>
            <a:chExt cx="638176" cy="638175"/>
          </a:xfrm>
        </p:grpSpPr>
        <p:sp>
          <p:nvSpPr>
            <p:cNvPr id="376" name="Freeform 144"/>
            <p:cNvSpPr>
              <a:spLocks noEditPoints="1"/>
            </p:cNvSpPr>
            <p:nvPr/>
          </p:nvSpPr>
          <p:spPr bwMode="auto">
            <a:xfrm>
              <a:off x="4083051" y="2584450"/>
              <a:ext cx="190500" cy="190500"/>
            </a:xfrm>
            <a:custGeom>
              <a:avLst/>
              <a:gdLst>
                <a:gd name="T0" fmla="*/ 33 w 184"/>
                <a:gd name="T1" fmla="*/ 33 h 184"/>
                <a:gd name="T2" fmla="*/ 33 w 184"/>
                <a:gd name="T3" fmla="*/ 151 h 184"/>
                <a:gd name="T4" fmla="*/ 152 w 184"/>
                <a:gd name="T5" fmla="*/ 151 h 184"/>
                <a:gd name="T6" fmla="*/ 152 w 184"/>
                <a:gd name="T7" fmla="*/ 33 h 184"/>
                <a:gd name="T8" fmla="*/ 33 w 184"/>
                <a:gd name="T9" fmla="*/ 33 h 184"/>
                <a:gd name="T10" fmla="*/ 136 w 184"/>
                <a:gd name="T11" fmla="*/ 135 h 184"/>
                <a:gd name="T12" fmla="*/ 49 w 184"/>
                <a:gd name="T13" fmla="*/ 135 h 184"/>
                <a:gd name="T14" fmla="*/ 49 w 184"/>
                <a:gd name="T15" fmla="*/ 49 h 184"/>
                <a:gd name="T16" fmla="*/ 136 w 184"/>
                <a:gd name="T17" fmla="*/ 49 h 184"/>
                <a:gd name="T18" fmla="*/ 136 w 184"/>
                <a:gd name="T19" fmla="*/ 13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33" y="33"/>
                  </a:moveTo>
                  <a:cubicBezTo>
                    <a:pt x="0" y="65"/>
                    <a:pt x="0" y="118"/>
                    <a:pt x="33" y="151"/>
                  </a:cubicBezTo>
                  <a:cubicBezTo>
                    <a:pt x="66" y="184"/>
                    <a:pt x="119" y="184"/>
                    <a:pt x="152" y="151"/>
                  </a:cubicBezTo>
                  <a:cubicBezTo>
                    <a:pt x="184" y="118"/>
                    <a:pt x="184" y="65"/>
                    <a:pt x="152" y="33"/>
                  </a:cubicBezTo>
                  <a:cubicBezTo>
                    <a:pt x="119" y="0"/>
                    <a:pt x="66" y="0"/>
                    <a:pt x="33" y="33"/>
                  </a:cubicBezTo>
                  <a:close/>
                  <a:moveTo>
                    <a:pt x="136" y="135"/>
                  </a:moveTo>
                  <a:cubicBezTo>
                    <a:pt x="112" y="159"/>
                    <a:pt x="73" y="159"/>
                    <a:pt x="49" y="135"/>
                  </a:cubicBezTo>
                  <a:cubicBezTo>
                    <a:pt x="25" y="111"/>
                    <a:pt x="25" y="73"/>
                    <a:pt x="49" y="49"/>
                  </a:cubicBezTo>
                  <a:cubicBezTo>
                    <a:pt x="73" y="25"/>
                    <a:pt x="112" y="25"/>
                    <a:pt x="136" y="49"/>
                  </a:cubicBezTo>
                  <a:cubicBezTo>
                    <a:pt x="160" y="73"/>
                    <a:pt x="160" y="111"/>
                    <a:pt x="136" y="135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145"/>
            <p:cNvSpPr/>
            <p:nvPr/>
          </p:nvSpPr>
          <p:spPr bwMode="auto">
            <a:xfrm>
              <a:off x="4068763" y="2568575"/>
              <a:ext cx="57150" cy="57150"/>
            </a:xfrm>
            <a:custGeom>
              <a:avLst/>
              <a:gdLst>
                <a:gd name="T0" fmla="*/ 55 w 55"/>
                <a:gd name="T1" fmla="*/ 34 h 56"/>
                <a:gd name="T2" fmla="*/ 33 w 55"/>
                <a:gd name="T3" fmla="*/ 56 h 56"/>
                <a:gd name="T4" fmla="*/ 6 w 55"/>
                <a:gd name="T5" fmla="*/ 29 h 56"/>
                <a:gd name="T6" fmla="*/ 6 w 55"/>
                <a:gd name="T7" fmla="*/ 7 h 56"/>
                <a:gd name="T8" fmla="*/ 28 w 55"/>
                <a:gd name="T9" fmla="*/ 7 h 56"/>
                <a:gd name="T10" fmla="*/ 55 w 55"/>
                <a:gd name="T11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55" y="34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23"/>
                    <a:pt x="0" y="13"/>
                    <a:pt x="6" y="7"/>
                  </a:cubicBezTo>
                  <a:cubicBezTo>
                    <a:pt x="12" y="0"/>
                    <a:pt x="22" y="0"/>
                    <a:pt x="28" y="7"/>
                  </a:cubicBezTo>
                  <a:lnTo>
                    <a:pt x="55" y="34"/>
                  </a:ln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146"/>
            <p:cNvSpPr/>
            <p:nvPr/>
          </p:nvSpPr>
          <p:spPr bwMode="auto">
            <a:xfrm>
              <a:off x="4227513" y="2727325"/>
              <a:ext cx="77788" cy="77788"/>
            </a:xfrm>
            <a:custGeom>
              <a:avLst/>
              <a:gdLst>
                <a:gd name="T0" fmla="*/ 66 w 76"/>
                <a:gd name="T1" fmla="*/ 66 h 75"/>
                <a:gd name="T2" fmla="*/ 66 w 76"/>
                <a:gd name="T3" fmla="*/ 66 h 75"/>
                <a:gd name="T4" fmla="*/ 31 w 76"/>
                <a:gd name="T5" fmla="*/ 66 h 75"/>
                <a:gd name="T6" fmla="*/ 0 w 76"/>
                <a:gd name="T7" fmla="*/ 35 h 75"/>
                <a:gd name="T8" fmla="*/ 35 w 76"/>
                <a:gd name="T9" fmla="*/ 0 h 75"/>
                <a:gd name="T10" fmla="*/ 66 w 76"/>
                <a:gd name="T11" fmla="*/ 30 h 75"/>
                <a:gd name="T12" fmla="*/ 66 w 76"/>
                <a:gd name="T13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5">
                  <a:moveTo>
                    <a:pt x="66" y="66"/>
                  </a:moveTo>
                  <a:cubicBezTo>
                    <a:pt x="66" y="66"/>
                    <a:pt x="66" y="66"/>
                    <a:pt x="66" y="66"/>
                  </a:cubicBezTo>
                  <a:cubicBezTo>
                    <a:pt x="56" y="75"/>
                    <a:pt x="40" y="75"/>
                    <a:pt x="31" y="6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6" y="40"/>
                    <a:pt x="76" y="56"/>
                    <a:pt x="66" y="66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147"/>
            <p:cNvSpPr/>
            <p:nvPr/>
          </p:nvSpPr>
          <p:spPr bwMode="auto">
            <a:xfrm>
              <a:off x="4127501" y="3035300"/>
              <a:ext cx="31750" cy="158750"/>
            </a:xfrm>
            <a:custGeom>
              <a:avLst/>
              <a:gdLst>
                <a:gd name="T0" fmla="*/ 0 w 31"/>
                <a:gd name="T1" fmla="*/ 0 h 154"/>
                <a:gd name="T2" fmla="*/ 25 w 31"/>
                <a:gd name="T3" fmla="*/ 151 h 154"/>
                <a:gd name="T4" fmla="*/ 30 w 31"/>
                <a:gd name="T5" fmla="*/ 151 h 154"/>
                <a:gd name="T6" fmla="*/ 31 w 31"/>
                <a:gd name="T7" fmla="*/ 25 h 154"/>
                <a:gd name="T8" fmla="*/ 0 w 31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4">
                  <a:moveTo>
                    <a:pt x="0" y="0"/>
                  </a:moveTo>
                  <a:cubicBezTo>
                    <a:pt x="25" y="151"/>
                    <a:pt x="25" y="151"/>
                    <a:pt x="25" y="151"/>
                  </a:cubicBezTo>
                  <a:cubicBezTo>
                    <a:pt x="25" y="154"/>
                    <a:pt x="30" y="154"/>
                    <a:pt x="30" y="151"/>
                  </a:cubicBezTo>
                  <a:cubicBezTo>
                    <a:pt x="31" y="25"/>
                    <a:pt x="31" y="25"/>
                    <a:pt x="31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148"/>
            <p:cNvSpPr/>
            <p:nvPr/>
          </p:nvSpPr>
          <p:spPr bwMode="auto">
            <a:xfrm>
              <a:off x="4113213" y="2713038"/>
              <a:ext cx="49213" cy="374650"/>
            </a:xfrm>
            <a:custGeom>
              <a:avLst/>
              <a:gdLst>
                <a:gd name="T0" fmla="*/ 31 w 31"/>
                <a:gd name="T1" fmla="*/ 236 h 236"/>
                <a:gd name="T2" fmla="*/ 0 w 31"/>
                <a:gd name="T3" fmla="*/ 201 h 236"/>
                <a:gd name="T4" fmla="*/ 0 w 31"/>
                <a:gd name="T5" fmla="*/ 0 h 236"/>
                <a:gd name="T6" fmla="*/ 31 w 31"/>
                <a:gd name="T7" fmla="*/ 26 h 236"/>
                <a:gd name="T8" fmla="*/ 31 w 31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6">
                  <a:moveTo>
                    <a:pt x="31" y="236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31" y="26"/>
                  </a:lnTo>
                  <a:lnTo>
                    <a:pt x="31" y="23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Oval 149"/>
            <p:cNvSpPr>
              <a:spLocks noChangeArrowheads="1"/>
            </p:cNvSpPr>
            <p:nvPr/>
          </p:nvSpPr>
          <p:spPr bwMode="auto">
            <a:xfrm>
              <a:off x="4102101" y="3000375"/>
              <a:ext cx="46038" cy="4603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150"/>
            <p:cNvSpPr/>
            <p:nvPr/>
          </p:nvSpPr>
          <p:spPr bwMode="auto">
            <a:xfrm>
              <a:off x="4543426" y="2632075"/>
              <a:ext cx="158750" cy="31750"/>
            </a:xfrm>
            <a:custGeom>
              <a:avLst/>
              <a:gdLst>
                <a:gd name="T0" fmla="*/ 0 w 154"/>
                <a:gd name="T1" fmla="*/ 0 h 31"/>
                <a:gd name="T2" fmla="*/ 151 w 154"/>
                <a:gd name="T3" fmla="*/ 25 h 31"/>
                <a:gd name="T4" fmla="*/ 151 w 154"/>
                <a:gd name="T5" fmla="*/ 30 h 31"/>
                <a:gd name="T6" fmla="*/ 25 w 154"/>
                <a:gd name="T7" fmla="*/ 31 h 31"/>
                <a:gd name="T8" fmla="*/ 0 w 15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1">
                  <a:moveTo>
                    <a:pt x="0" y="0"/>
                  </a:moveTo>
                  <a:cubicBezTo>
                    <a:pt x="151" y="25"/>
                    <a:pt x="151" y="25"/>
                    <a:pt x="151" y="25"/>
                  </a:cubicBezTo>
                  <a:cubicBezTo>
                    <a:pt x="154" y="25"/>
                    <a:pt x="154" y="30"/>
                    <a:pt x="151" y="30"/>
                  </a:cubicBezTo>
                  <a:cubicBezTo>
                    <a:pt x="25" y="31"/>
                    <a:pt x="25" y="31"/>
                    <a:pt x="25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151"/>
            <p:cNvSpPr/>
            <p:nvPr/>
          </p:nvSpPr>
          <p:spPr bwMode="auto">
            <a:xfrm>
              <a:off x="4221163" y="2617788"/>
              <a:ext cx="374650" cy="49213"/>
            </a:xfrm>
            <a:custGeom>
              <a:avLst/>
              <a:gdLst>
                <a:gd name="T0" fmla="*/ 236 w 236"/>
                <a:gd name="T1" fmla="*/ 31 h 31"/>
                <a:gd name="T2" fmla="*/ 201 w 236"/>
                <a:gd name="T3" fmla="*/ 0 h 31"/>
                <a:gd name="T4" fmla="*/ 0 w 236"/>
                <a:gd name="T5" fmla="*/ 0 h 31"/>
                <a:gd name="T6" fmla="*/ 27 w 236"/>
                <a:gd name="T7" fmla="*/ 31 h 31"/>
                <a:gd name="T8" fmla="*/ 236 w 23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31">
                  <a:moveTo>
                    <a:pt x="236" y="31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27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Oval 152"/>
            <p:cNvSpPr>
              <a:spLocks noChangeArrowheads="1"/>
            </p:cNvSpPr>
            <p:nvPr/>
          </p:nvSpPr>
          <p:spPr bwMode="auto">
            <a:xfrm>
              <a:off x="4506913" y="2606675"/>
              <a:ext cx="47625" cy="4603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 153"/>
            <p:cNvSpPr/>
            <p:nvPr/>
          </p:nvSpPr>
          <p:spPr bwMode="auto">
            <a:xfrm>
              <a:off x="4178301" y="2679700"/>
              <a:ext cx="528638" cy="527050"/>
            </a:xfrm>
            <a:custGeom>
              <a:avLst/>
              <a:gdLst>
                <a:gd name="T0" fmla="*/ 0 w 511"/>
                <a:gd name="T1" fmla="*/ 510 h 510"/>
                <a:gd name="T2" fmla="*/ 0 w 511"/>
                <a:gd name="T3" fmla="*/ 503 h 510"/>
                <a:gd name="T4" fmla="*/ 503 w 511"/>
                <a:gd name="T5" fmla="*/ 0 h 510"/>
                <a:gd name="T6" fmla="*/ 511 w 511"/>
                <a:gd name="T7" fmla="*/ 0 h 510"/>
                <a:gd name="T8" fmla="*/ 0 w 511"/>
                <a:gd name="T9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510">
                  <a:moveTo>
                    <a:pt x="0" y="510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278" y="503"/>
                    <a:pt x="503" y="277"/>
                    <a:pt x="503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281"/>
                    <a:pt x="282" y="510"/>
                    <a:pt x="0" y="510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6" name="Freeform 154"/>
          <p:cNvSpPr/>
          <p:nvPr/>
        </p:nvSpPr>
        <p:spPr bwMode="auto">
          <a:xfrm>
            <a:off x="10359506" y="2212379"/>
            <a:ext cx="1119926" cy="739860"/>
          </a:xfrm>
          <a:custGeom>
            <a:avLst/>
            <a:gdLst>
              <a:gd name="T0" fmla="*/ 1017 w 1018"/>
              <a:gd name="T1" fmla="*/ 507 h 673"/>
              <a:gd name="T2" fmla="*/ 506 w 1018"/>
              <a:gd name="T3" fmla="*/ 2 h 673"/>
              <a:gd name="T4" fmla="*/ 2 w 1018"/>
              <a:gd name="T5" fmla="*/ 513 h 673"/>
              <a:gd name="T6" fmla="*/ 28 w 1018"/>
              <a:gd name="T7" fmla="*/ 673 h 673"/>
              <a:gd name="T8" fmla="*/ 991 w 1018"/>
              <a:gd name="T9" fmla="*/ 673 h 673"/>
              <a:gd name="T10" fmla="*/ 1017 w 1018"/>
              <a:gd name="T11" fmla="*/ 507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8" h="673">
                <a:moveTo>
                  <a:pt x="1017" y="507"/>
                </a:moveTo>
                <a:cubicBezTo>
                  <a:pt x="1016" y="226"/>
                  <a:pt x="787" y="0"/>
                  <a:pt x="506" y="2"/>
                </a:cubicBezTo>
                <a:cubicBezTo>
                  <a:pt x="226" y="4"/>
                  <a:pt x="0" y="233"/>
                  <a:pt x="2" y="513"/>
                </a:cubicBezTo>
                <a:cubicBezTo>
                  <a:pt x="2" y="569"/>
                  <a:pt x="11" y="623"/>
                  <a:pt x="28" y="673"/>
                </a:cubicBezTo>
                <a:cubicBezTo>
                  <a:pt x="991" y="673"/>
                  <a:pt x="991" y="673"/>
                  <a:pt x="991" y="673"/>
                </a:cubicBezTo>
                <a:cubicBezTo>
                  <a:pt x="1008" y="621"/>
                  <a:pt x="1018" y="565"/>
                  <a:pt x="1017" y="507"/>
                </a:cubicBezTo>
                <a:close/>
              </a:path>
            </a:pathLst>
          </a:custGeom>
          <a:solidFill>
            <a:srgbClr val="EEC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7" name="Freeform 155"/>
          <p:cNvSpPr/>
          <p:nvPr/>
        </p:nvSpPr>
        <p:spPr bwMode="auto">
          <a:xfrm>
            <a:off x="10389912" y="2952239"/>
            <a:ext cx="1059115" cy="381754"/>
          </a:xfrm>
          <a:custGeom>
            <a:avLst/>
            <a:gdLst>
              <a:gd name="T0" fmla="*/ 0 w 963"/>
              <a:gd name="T1" fmla="*/ 0 h 346"/>
              <a:gd name="T2" fmla="*/ 485 w 963"/>
              <a:gd name="T3" fmla="*/ 345 h 346"/>
              <a:gd name="T4" fmla="*/ 963 w 963"/>
              <a:gd name="T5" fmla="*/ 0 h 346"/>
              <a:gd name="T6" fmla="*/ 0 w 963"/>
              <a:gd name="T7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3" h="346">
                <a:moveTo>
                  <a:pt x="0" y="0"/>
                </a:moveTo>
                <a:cubicBezTo>
                  <a:pt x="69" y="202"/>
                  <a:pt x="260" y="346"/>
                  <a:pt x="485" y="345"/>
                </a:cubicBezTo>
                <a:cubicBezTo>
                  <a:pt x="707" y="343"/>
                  <a:pt x="895" y="200"/>
                  <a:pt x="9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4A1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9" name="组合 448"/>
          <p:cNvGrpSpPr/>
          <p:nvPr/>
        </p:nvGrpSpPr>
        <p:grpSpPr>
          <a:xfrm>
            <a:off x="10595991" y="2347514"/>
            <a:ext cx="648645" cy="768576"/>
            <a:chOff x="7539038" y="3609975"/>
            <a:chExt cx="609601" cy="722313"/>
          </a:xfrm>
        </p:grpSpPr>
        <p:sp>
          <p:nvSpPr>
            <p:cNvPr id="388" name="Freeform 156"/>
            <p:cNvSpPr/>
            <p:nvPr/>
          </p:nvSpPr>
          <p:spPr bwMode="auto">
            <a:xfrm>
              <a:off x="7550151" y="3609975"/>
              <a:ext cx="585788" cy="295275"/>
            </a:xfrm>
            <a:custGeom>
              <a:avLst/>
              <a:gdLst>
                <a:gd name="T0" fmla="*/ 567 w 567"/>
                <a:gd name="T1" fmla="*/ 285 h 285"/>
                <a:gd name="T2" fmla="*/ 547 w 567"/>
                <a:gd name="T3" fmla="*/ 285 h 285"/>
                <a:gd name="T4" fmla="*/ 283 w 567"/>
                <a:gd name="T5" fmla="*/ 18 h 285"/>
                <a:gd name="T6" fmla="*/ 20 w 567"/>
                <a:gd name="T7" fmla="*/ 285 h 285"/>
                <a:gd name="T8" fmla="*/ 0 w 567"/>
                <a:gd name="T9" fmla="*/ 285 h 285"/>
                <a:gd name="T10" fmla="*/ 283 w 567"/>
                <a:gd name="T11" fmla="*/ 0 h 285"/>
                <a:gd name="T12" fmla="*/ 567 w 567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85">
                  <a:moveTo>
                    <a:pt x="567" y="285"/>
                  </a:moveTo>
                  <a:cubicBezTo>
                    <a:pt x="547" y="285"/>
                    <a:pt x="547" y="285"/>
                    <a:pt x="547" y="285"/>
                  </a:cubicBezTo>
                  <a:cubicBezTo>
                    <a:pt x="547" y="138"/>
                    <a:pt x="429" y="18"/>
                    <a:pt x="283" y="18"/>
                  </a:cubicBezTo>
                  <a:cubicBezTo>
                    <a:pt x="138" y="18"/>
                    <a:pt x="20" y="138"/>
                    <a:pt x="20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128"/>
                    <a:pt x="127" y="0"/>
                    <a:pt x="283" y="0"/>
                  </a:cubicBezTo>
                  <a:cubicBezTo>
                    <a:pt x="440" y="0"/>
                    <a:pt x="567" y="128"/>
                    <a:pt x="567" y="285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157"/>
            <p:cNvSpPr/>
            <p:nvPr/>
          </p:nvSpPr>
          <p:spPr bwMode="auto">
            <a:xfrm>
              <a:off x="7564438" y="3913188"/>
              <a:ext cx="557213" cy="419100"/>
            </a:xfrm>
            <a:custGeom>
              <a:avLst/>
              <a:gdLst>
                <a:gd name="T0" fmla="*/ 300 w 351"/>
                <a:gd name="T1" fmla="*/ 264 h 264"/>
                <a:gd name="T2" fmla="*/ 52 w 351"/>
                <a:gd name="T3" fmla="*/ 264 h 264"/>
                <a:gd name="T4" fmla="*/ 0 w 351"/>
                <a:gd name="T5" fmla="*/ 0 h 264"/>
                <a:gd name="T6" fmla="*/ 351 w 351"/>
                <a:gd name="T7" fmla="*/ 0 h 264"/>
                <a:gd name="T8" fmla="*/ 300 w 35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64">
                  <a:moveTo>
                    <a:pt x="300" y="264"/>
                  </a:moveTo>
                  <a:lnTo>
                    <a:pt x="52" y="264"/>
                  </a:lnTo>
                  <a:lnTo>
                    <a:pt x="0" y="0"/>
                  </a:lnTo>
                  <a:lnTo>
                    <a:pt x="351" y="0"/>
                  </a:lnTo>
                  <a:lnTo>
                    <a:pt x="300" y="264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158"/>
            <p:cNvSpPr/>
            <p:nvPr/>
          </p:nvSpPr>
          <p:spPr bwMode="auto">
            <a:xfrm>
              <a:off x="7620001" y="3921125"/>
              <a:ext cx="482600" cy="290513"/>
            </a:xfrm>
            <a:custGeom>
              <a:avLst/>
              <a:gdLst>
                <a:gd name="T0" fmla="*/ 0 w 466"/>
                <a:gd name="T1" fmla="*/ 0 h 281"/>
                <a:gd name="T2" fmla="*/ 6 w 466"/>
                <a:gd name="T3" fmla="*/ 21 h 281"/>
                <a:gd name="T4" fmla="*/ 24 w 466"/>
                <a:gd name="T5" fmla="*/ 121 h 281"/>
                <a:gd name="T6" fmla="*/ 47 w 466"/>
                <a:gd name="T7" fmla="*/ 173 h 281"/>
                <a:gd name="T8" fmla="*/ 110 w 466"/>
                <a:gd name="T9" fmla="*/ 177 h 281"/>
                <a:gd name="T10" fmla="*/ 138 w 466"/>
                <a:gd name="T11" fmla="*/ 169 h 281"/>
                <a:gd name="T12" fmla="*/ 149 w 466"/>
                <a:gd name="T13" fmla="*/ 185 h 281"/>
                <a:gd name="T14" fmla="*/ 187 w 466"/>
                <a:gd name="T15" fmla="*/ 183 h 281"/>
                <a:gd name="T16" fmla="*/ 200 w 466"/>
                <a:gd name="T17" fmla="*/ 147 h 281"/>
                <a:gd name="T18" fmla="*/ 211 w 466"/>
                <a:gd name="T19" fmla="*/ 111 h 281"/>
                <a:gd name="T20" fmla="*/ 249 w 466"/>
                <a:gd name="T21" fmla="*/ 105 h 281"/>
                <a:gd name="T22" fmla="*/ 257 w 466"/>
                <a:gd name="T23" fmla="*/ 122 h 281"/>
                <a:gd name="T24" fmla="*/ 258 w 466"/>
                <a:gd name="T25" fmla="*/ 198 h 281"/>
                <a:gd name="T26" fmla="*/ 271 w 466"/>
                <a:gd name="T27" fmla="*/ 270 h 281"/>
                <a:gd name="T28" fmla="*/ 329 w 466"/>
                <a:gd name="T29" fmla="*/ 267 h 281"/>
                <a:gd name="T30" fmla="*/ 354 w 466"/>
                <a:gd name="T31" fmla="*/ 220 h 281"/>
                <a:gd name="T32" fmla="*/ 348 w 466"/>
                <a:gd name="T33" fmla="*/ 167 h 281"/>
                <a:gd name="T34" fmla="*/ 360 w 466"/>
                <a:gd name="T35" fmla="*/ 132 h 281"/>
                <a:gd name="T36" fmla="*/ 379 w 466"/>
                <a:gd name="T37" fmla="*/ 130 h 281"/>
                <a:gd name="T38" fmla="*/ 408 w 466"/>
                <a:gd name="T39" fmla="*/ 77 h 281"/>
                <a:gd name="T40" fmla="*/ 422 w 466"/>
                <a:gd name="T41" fmla="*/ 75 h 281"/>
                <a:gd name="T42" fmla="*/ 454 w 466"/>
                <a:gd name="T43" fmla="*/ 39 h 281"/>
                <a:gd name="T44" fmla="*/ 466 w 466"/>
                <a:gd name="T45" fmla="*/ 0 h 281"/>
                <a:gd name="T46" fmla="*/ 0 w 466"/>
                <a:gd name="T4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6" h="281">
                  <a:moveTo>
                    <a:pt x="0" y="0"/>
                  </a:moveTo>
                  <a:cubicBezTo>
                    <a:pt x="3" y="6"/>
                    <a:pt x="5" y="14"/>
                    <a:pt x="6" y="21"/>
                  </a:cubicBezTo>
                  <a:cubicBezTo>
                    <a:pt x="12" y="54"/>
                    <a:pt x="18" y="88"/>
                    <a:pt x="24" y="121"/>
                  </a:cubicBezTo>
                  <a:cubicBezTo>
                    <a:pt x="27" y="140"/>
                    <a:pt x="31" y="160"/>
                    <a:pt x="47" y="173"/>
                  </a:cubicBezTo>
                  <a:cubicBezTo>
                    <a:pt x="63" y="187"/>
                    <a:pt x="92" y="189"/>
                    <a:pt x="110" y="177"/>
                  </a:cubicBezTo>
                  <a:cubicBezTo>
                    <a:pt x="119" y="172"/>
                    <a:pt x="129" y="164"/>
                    <a:pt x="138" y="169"/>
                  </a:cubicBezTo>
                  <a:cubicBezTo>
                    <a:pt x="144" y="172"/>
                    <a:pt x="145" y="179"/>
                    <a:pt x="149" y="185"/>
                  </a:cubicBezTo>
                  <a:cubicBezTo>
                    <a:pt x="157" y="195"/>
                    <a:pt x="178" y="193"/>
                    <a:pt x="187" y="183"/>
                  </a:cubicBezTo>
                  <a:cubicBezTo>
                    <a:pt x="197" y="174"/>
                    <a:pt x="199" y="160"/>
                    <a:pt x="200" y="147"/>
                  </a:cubicBezTo>
                  <a:cubicBezTo>
                    <a:pt x="201" y="135"/>
                    <a:pt x="202" y="121"/>
                    <a:pt x="211" y="111"/>
                  </a:cubicBezTo>
                  <a:cubicBezTo>
                    <a:pt x="220" y="100"/>
                    <a:pt x="239" y="96"/>
                    <a:pt x="249" y="105"/>
                  </a:cubicBezTo>
                  <a:cubicBezTo>
                    <a:pt x="254" y="109"/>
                    <a:pt x="256" y="116"/>
                    <a:pt x="257" y="122"/>
                  </a:cubicBezTo>
                  <a:cubicBezTo>
                    <a:pt x="262" y="147"/>
                    <a:pt x="262" y="172"/>
                    <a:pt x="258" y="198"/>
                  </a:cubicBezTo>
                  <a:cubicBezTo>
                    <a:pt x="254" y="223"/>
                    <a:pt x="248" y="254"/>
                    <a:pt x="271" y="270"/>
                  </a:cubicBezTo>
                  <a:cubicBezTo>
                    <a:pt x="288" y="281"/>
                    <a:pt x="313" y="279"/>
                    <a:pt x="329" y="267"/>
                  </a:cubicBezTo>
                  <a:cubicBezTo>
                    <a:pt x="345" y="256"/>
                    <a:pt x="352" y="238"/>
                    <a:pt x="354" y="220"/>
                  </a:cubicBezTo>
                  <a:cubicBezTo>
                    <a:pt x="355" y="202"/>
                    <a:pt x="351" y="184"/>
                    <a:pt x="348" y="167"/>
                  </a:cubicBezTo>
                  <a:cubicBezTo>
                    <a:pt x="345" y="154"/>
                    <a:pt x="345" y="136"/>
                    <a:pt x="360" y="132"/>
                  </a:cubicBezTo>
                  <a:cubicBezTo>
                    <a:pt x="366" y="130"/>
                    <a:pt x="373" y="132"/>
                    <a:pt x="379" y="130"/>
                  </a:cubicBezTo>
                  <a:cubicBezTo>
                    <a:pt x="401" y="123"/>
                    <a:pt x="385" y="83"/>
                    <a:pt x="408" y="77"/>
                  </a:cubicBezTo>
                  <a:cubicBezTo>
                    <a:pt x="412" y="75"/>
                    <a:pt x="417" y="76"/>
                    <a:pt x="422" y="75"/>
                  </a:cubicBezTo>
                  <a:cubicBezTo>
                    <a:pt x="440" y="73"/>
                    <a:pt x="449" y="54"/>
                    <a:pt x="454" y="39"/>
                  </a:cubicBezTo>
                  <a:cubicBezTo>
                    <a:pt x="458" y="26"/>
                    <a:pt x="462" y="13"/>
                    <a:pt x="4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Rectangle 159"/>
            <p:cNvSpPr>
              <a:spLocks noChangeArrowheads="1"/>
            </p:cNvSpPr>
            <p:nvPr/>
          </p:nvSpPr>
          <p:spPr bwMode="auto">
            <a:xfrm>
              <a:off x="8105776" y="3900488"/>
              <a:ext cx="42863" cy="8255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Rectangle 160"/>
            <p:cNvSpPr>
              <a:spLocks noChangeArrowheads="1"/>
            </p:cNvSpPr>
            <p:nvPr/>
          </p:nvSpPr>
          <p:spPr bwMode="auto">
            <a:xfrm>
              <a:off x="7539038" y="3900488"/>
              <a:ext cx="41275" cy="8255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3" name="Oval 161"/>
          <p:cNvSpPr>
            <a:spLocks noChangeArrowheads="1"/>
          </p:cNvSpPr>
          <p:nvPr/>
        </p:nvSpPr>
        <p:spPr bwMode="auto">
          <a:xfrm>
            <a:off x="6200858" y="4700539"/>
            <a:ext cx="1118236" cy="1118236"/>
          </a:xfrm>
          <a:prstGeom prst="ellipse">
            <a:avLst/>
          </a:prstGeom>
          <a:solidFill>
            <a:srgbClr val="EC68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6" name="组合 445"/>
          <p:cNvGrpSpPr/>
          <p:nvPr/>
        </p:nvGrpSpPr>
        <p:grpSpPr>
          <a:xfrm>
            <a:off x="6390046" y="4820470"/>
            <a:ext cx="739860" cy="783779"/>
            <a:chOff x="6330951" y="2435225"/>
            <a:chExt cx="695325" cy="736600"/>
          </a:xfrm>
        </p:grpSpPr>
        <p:sp>
          <p:nvSpPr>
            <p:cNvPr id="394" name="Freeform 162"/>
            <p:cNvSpPr/>
            <p:nvPr/>
          </p:nvSpPr>
          <p:spPr bwMode="auto">
            <a:xfrm>
              <a:off x="6435726" y="2435225"/>
              <a:ext cx="484188" cy="247650"/>
            </a:xfrm>
            <a:custGeom>
              <a:avLst/>
              <a:gdLst>
                <a:gd name="T0" fmla="*/ 450 w 468"/>
                <a:gd name="T1" fmla="*/ 240 h 240"/>
                <a:gd name="T2" fmla="*/ 237 w 468"/>
                <a:gd name="T3" fmla="*/ 28 h 240"/>
                <a:gd name="T4" fmla="*/ 234 w 468"/>
                <a:gd name="T5" fmla="*/ 27 h 240"/>
                <a:gd name="T6" fmla="*/ 232 w 468"/>
                <a:gd name="T7" fmla="*/ 28 h 240"/>
                <a:gd name="T8" fmla="*/ 19 w 468"/>
                <a:gd name="T9" fmla="*/ 240 h 240"/>
                <a:gd name="T10" fmla="*/ 0 w 468"/>
                <a:gd name="T11" fmla="*/ 222 h 240"/>
                <a:gd name="T12" fmla="*/ 213 w 468"/>
                <a:gd name="T13" fmla="*/ 9 h 240"/>
                <a:gd name="T14" fmla="*/ 234 w 468"/>
                <a:gd name="T15" fmla="*/ 0 h 240"/>
                <a:gd name="T16" fmla="*/ 256 w 468"/>
                <a:gd name="T17" fmla="*/ 9 h 240"/>
                <a:gd name="T18" fmla="*/ 468 w 468"/>
                <a:gd name="T19" fmla="*/ 222 h 240"/>
                <a:gd name="T20" fmla="*/ 450 w 468"/>
                <a:gd name="T2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8" h="240">
                  <a:moveTo>
                    <a:pt x="450" y="240"/>
                  </a:moveTo>
                  <a:cubicBezTo>
                    <a:pt x="237" y="28"/>
                    <a:pt x="237" y="28"/>
                    <a:pt x="237" y="28"/>
                  </a:cubicBezTo>
                  <a:cubicBezTo>
                    <a:pt x="236" y="27"/>
                    <a:pt x="235" y="27"/>
                    <a:pt x="234" y="27"/>
                  </a:cubicBezTo>
                  <a:cubicBezTo>
                    <a:pt x="234" y="27"/>
                    <a:pt x="233" y="27"/>
                    <a:pt x="232" y="28"/>
                  </a:cubicBezTo>
                  <a:cubicBezTo>
                    <a:pt x="19" y="240"/>
                    <a:pt x="19" y="240"/>
                    <a:pt x="19" y="240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9" y="4"/>
                    <a:pt x="226" y="0"/>
                    <a:pt x="234" y="0"/>
                  </a:cubicBezTo>
                  <a:cubicBezTo>
                    <a:pt x="243" y="0"/>
                    <a:pt x="250" y="4"/>
                    <a:pt x="256" y="9"/>
                  </a:cubicBezTo>
                  <a:cubicBezTo>
                    <a:pt x="468" y="222"/>
                    <a:pt x="468" y="222"/>
                    <a:pt x="468" y="222"/>
                  </a:cubicBezTo>
                  <a:lnTo>
                    <a:pt x="450" y="24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163"/>
            <p:cNvSpPr/>
            <p:nvPr/>
          </p:nvSpPr>
          <p:spPr bwMode="auto">
            <a:xfrm>
              <a:off x="6362701" y="2614613"/>
              <a:ext cx="630238" cy="90488"/>
            </a:xfrm>
            <a:custGeom>
              <a:avLst/>
              <a:gdLst>
                <a:gd name="T0" fmla="*/ 606 w 609"/>
                <a:gd name="T1" fmla="*/ 25 h 87"/>
                <a:gd name="T2" fmla="*/ 591 w 609"/>
                <a:gd name="T3" fmla="*/ 0 h 87"/>
                <a:gd name="T4" fmla="*/ 538 w 609"/>
                <a:gd name="T5" fmla="*/ 35 h 87"/>
                <a:gd name="T6" fmla="*/ 459 w 609"/>
                <a:gd name="T7" fmla="*/ 30 h 87"/>
                <a:gd name="T8" fmla="*/ 411 w 609"/>
                <a:gd name="T9" fmla="*/ 15 h 87"/>
                <a:gd name="T10" fmla="*/ 365 w 609"/>
                <a:gd name="T11" fmla="*/ 29 h 87"/>
                <a:gd name="T12" fmla="*/ 320 w 609"/>
                <a:gd name="T13" fmla="*/ 26 h 87"/>
                <a:gd name="T14" fmla="*/ 304 w 609"/>
                <a:gd name="T15" fmla="*/ 40 h 87"/>
                <a:gd name="T16" fmla="*/ 289 w 609"/>
                <a:gd name="T17" fmla="*/ 26 h 87"/>
                <a:gd name="T18" fmla="*/ 244 w 609"/>
                <a:gd name="T19" fmla="*/ 29 h 87"/>
                <a:gd name="T20" fmla="*/ 198 w 609"/>
                <a:gd name="T21" fmla="*/ 15 h 87"/>
                <a:gd name="T22" fmla="*/ 150 w 609"/>
                <a:gd name="T23" fmla="*/ 30 h 87"/>
                <a:gd name="T24" fmla="*/ 71 w 609"/>
                <a:gd name="T25" fmla="*/ 35 h 87"/>
                <a:gd name="T26" fmla="*/ 18 w 609"/>
                <a:gd name="T27" fmla="*/ 0 h 87"/>
                <a:gd name="T28" fmla="*/ 3 w 609"/>
                <a:gd name="T29" fmla="*/ 25 h 87"/>
                <a:gd name="T30" fmla="*/ 0 w 609"/>
                <a:gd name="T31" fmla="*/ 32 h 87"/>
                <a:gd name="T32" fmla="*/ 3 w 609"/>
                <a:gd name="T33" fmla="*/ 38 h 87"/>
                <a:gd name="T34" fmla="*/ 58 w 609"/>
                <a:gd name="T35" fmla="*/ 81 h 87"/>
                <a:gd name="T36" fmla="*/ 105 w 609"/>
                <a:gd name="T37" fmla="*/ 86 h 87"/>
                <a:gd name="T38" fmla="*/ 224 w 609"/>
                <a:gd name="T39" fmla="*/ 87 h 87"/>
                <a:gd name="T40" fmla="*/ 304 w 609"/>
                <a:gd name="T41" fmla="*/ 72 h 87"/>
                <a:gd name="T42" fmla="*/ 385 w 609"/>
                <a:gd name="T43" fmla="*/ 87 h 87"/>
                <a:gd name="T44" fmla="*/ 504 w 609"/>
                <a:gd name="T45" fmla="*/ 86 h 87"/>
                <a:gd name="T46" fmla="*/ 551 w 609"/>
                <a:gd name="T47" fmla="*/ 81 h 87"/>
                <a:gd name="T48" fmla="*/ 606 w 609"/>
                <a:gd name="T49" fmla="*/ 38 h 87"/>
                <a:gd name="T50" fmla="*/ 609 w 609"/>
                <a:gd name="T51" fmla="*/ 32 h 87"/>
                <a:gd name="T52" fmla="*/ 606 w 609"/>
                <a:gd name="T53" fmla="*/ 2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9" h="87">
                  <a:moveTo>
                    <a:pt x="606" y="25"/>
                  </a:moveTo>
                  <a:cubicBezTo>
                    <a:pt x="601" y="17"/>
                    <a:pt x="596" y="8"/>
                    <a:pt x="591" y="0"/>
                  </a:cubicBezTo>
                  <a:cubicBezTo>
                    <a:pt x="583" y="22"/>
                    <a:pt x="559" y="31"/>
                    <a:pt x="538" y="35"/>
                  </a:cubicBezTo>
                  <a:cubicBezTo>
                    <a:pt x="512" y="39"/>
                    <a:pt x="485" y="37"/>
                    <a:pt x="459" y="30"/>
                  </a:cubicBezTo>
                  <a:cubicBezTo>
                    <a:pt x="443" y="25"/>
                    <a:pt x="428" y="18"/>
                    <a:pt x="411" y="15"/>
                  </a:cubicBezTo>
                  <a:cubicBezTo>
                    <a:pt x="395" y="13"/>
                    <a:pt x="377" y="16"/>
                    <a:pt x="365" y="29"/>
                  </a:cubicBezTo>
                  <a:cubicBezTo>
                    <a:pt x="352" y="20"/>
                    <a:pt x="334" y="19"/>
                    <a:pt x="320" y="26"/>
                  </a:cubicBezTo>
                  <a:cubicBezTo>
                    <a:pt x="314" y="29"/>
                    <a:pt x="309" y="34"/>
                    <a:pt x="304" y="40"/>
                  </a:cubicBezTo>
                  <a:cubicBezTo>
                    <a:pt x="300" y="34"/>
                    <a:pt x="295" y="29"/>
                    <a:pt x="289" y="26"/>
                  </a:cubicBezTo>
                  <a:cubicBezTo>
                    <a:pt x="275" y="19"/>
                    <a:pt x="257" y="20"/>
                    <a:pt x="244" y="29"/>
                  </a:cubicBezTo>
                  <a:cubicBezTo>
                    <a:pt x="232" y="16"/>
                    <a:pt x="214" y="13"/>
                    <a:pt x="198" y="15"/>
                  </a:cubicBezTo>
                  <a:cubicBezTo>
                    <a:pt x="181" y="18"/>
                    <a:pt x="166" y="25"/>
                    <a:pt x="150" y="30"/>
                  </a:cubicBezTo>
                  <a:cubicBezTo>
                    <a:pt x="124" y="37"/>
                    <a:pt x="97" y="39"/>
                    <a:pt x="71" y="35"/>
                  </a:cubicBezTo>
                  <a:cubicBezTo>
                    <a:pt x="50" y="31"/>
                    <a:pt x="26" y="22"/>
                    <a:pt x="18" y="0"/>
                  </a:cubicBezTo>
                  <a:cubicBezTo>
                    <a:pt x="13" y="8"/>
                    <a:pt x="8" y="17"/>
                    <a:pt x="3" y="25"/>
                  </a:cubicBezTo>
                  <a:cubicBezTo>
                    <a:pt x="2" y="27"/>
                    <a:pt x="0" y="29"/>
                    <a:pt x="0" y="32"/>
                  </a:cubicBezTo>
                  <a:cubicBezTo>
                    <a:pt x="0" y="34"/>
                    <a:pt x="1" y="36"/>
                    <a:pt x="3" y="38"/>
                  </a:cubicBezTo>
                  <a:cubicBezTo>
                    <a:pt x="15" y="59"/>
                    <a:pt x="35" y="75"/>
                    <a:pt x="58" y="81"/>
                  </a:cubicBezTo>
                  <a:cubicBezTo>
                    <a:pt x="73" y="86"/>
                    <a:pt x="89" y="86"/>
                    <a:pt x="105" y="86"/>
                  </a:cubicBezTo>
                  <a:cubicBezTo>
                    <a:pt x="145" y="87"/>
                    <a:pt x="184" y="87"/>
                    <a:pt x="224" y="87"/>
                  </a:cubicBezTo>
                  <a:cubicBezTo>
                    <a:pt x="251" y="86"/>
                    <a:pt x="281" y="86"/>
                    <a:pt x="304" y="72"/>
                  </a:cubicBezTo>
                  <a:cubicBezTo>
                    <a:pt x="328" y="86"/>
                    <a:pt x="358" y="86"/>
                    <a:pt x="385" y="87"/>
                  </a:cubicBezTo>
                  <a:cubicBezTo>
                    <a:pt x="425" y="87"/>
                    <a:pt x="464" y="87"/>
                    <a:pt x="504" y="86"/>
                  </a:cubicBezTo>
                  <a:cubicBezTo>
                    <a:pt x="520" y="86"/>
                    <a:pt x="536" y="86"/>
                    <a:pt x="551" y="81"/>
                  </a:cubicBezTo>
                  <a:cubicBezTo>
                    <a:pt x="574" y="75"/>
                    <a:pt x="594" y="59"/>
                    <a:pt x="606" y="38"/>
                  </a:cubicBezTo>
                  <a:cubicBezTo>
                    <a:pt x="607" y="36"/>
                    <a:pt x="609" y="34"/>
                    <a:pt x="609" y="32"/>
                  </a:cubicBezTo>
                  <a:cubicBezTo>
                    <a:pt x="609" y="29"/>
                    <a:pt x="607" y="27"/>
                    <a:pt x="606" y="25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164"/>
            <p:cNvSpPr/>
            <p:nvPr/>
          </p:nvSpPr>
          <p:spPr bwMode="auto">
            <a:xfrm>
              <a:off x="6362701" y="3082925"/>
              <a:ext cx="630238" cy="88900"/>
            </a:xfrm>
            <a:custGeom>
              <a:avLst/>
              <a:gdLst>
                <a:gd name="T0" fmla="*/ 3 w 609"/>
                <a:gd name="T1" fmla="*/ 62 h 87"/>
                <a:gd name="T2" fmla="*/ 18 w 609"/>
                <a:gd name="T3" fmla="*/ 87 h 87"/>
                <a:gd name="T4" fmla="*/ 71 w 609"/>
                <a:gd name="T5" fmla="*/ 52 h 87"/>
                <a:gd name="T6" fmla="*/ 150 w 609"/>
                <a:gd name="T7" fmla="*/ 58 h 87"/>
                <a:gd name="T8" fmla="*/ 198 w 609"/>
                <a:gd name="T9" fmla="*/ 72 h 87"/>
                <a:gd name="T10" fmla="*/ 244 w 609"/>
                <a:gd name="T11" fmla="*/ 59 h 87"/>
                <a:gd name="T12" fmla="*/ 289 w 609"/>
                <a:gd name="T13" fmla="*/ 61 h 87"/>
                <a:gd name="T14" fmla="*/ 304 w 609"/>
                <a:gd name="T15" fmla="*/ 47 h 87"/>
                <a:gd name="T16" fmla="*/ 320 w 609"/>
                <a:gd name="T17" fmla="*/ 61 h 87"/>
                <a:gd name="T18" fmla="*/ 365 w 609"/>
                <a:gd name="T19" fmla="*/ 59 h 87"/>
                <a:gd name="T20" fmla="*/ 411 w 609"/>
                <a:gd name="T21" fmla="*/ 72 h 87"/>
                <a:gd name="T22" fmla="*/ 459 w 609"/>
                <a:gd name="T23" fmla="*/ 58 h 87"/>
                <a:gd name="T24" fmla="*/ 538 w 609"/>
                <a:gd name="T25" fmla="*/ 52 h 87"/>
                <a:gd name="T26" fmla="*/ 591 w 609"/>
                <a:gd name="T27" fmla="*/ 87 h 87"/>
                <a:gd name="T28" fmla="*/ 606 w 609"/>
                <a:gd name="T29" fmla="*/ 62 h 87"/>
                <a:gd name="T30" fmla="*/ 609 w 609"/>
                <a:gd name="T31" fmla="*/ 55 h 87"/>
                <a:gd name="T32" fmla="*/ 606 w 609"/>
                <a:gd name="T33" fmla="*/ 49 h 87"/>
                <a:gd name="T34" fmla="*/ 551 w 609"/>
                <a:gd name="T35" fmla="*/ 6 h 87"/>
                <a:gd name="T36" fmla="*/ 504 w 609"/>
                <a:gd name="T37" fmla="*/ 1 h 87"/>
                <a:gd name="T38" fmla="*/ 385 w 609"/>
                <a:gd name="T39" fmla="*/ 1 h 87"/>
                <a:gd name="T40" fmla="*/ 304 w 609"/>
                <a:gd name="T41" fmla="*/ 15 h 87"/>
                <a:gd name="T42" fmla="*/ 224 w 609"/>
                <a:gd name="T43" fmla="*/ 1 h 87"/>
                <a:gd name="T44" fmla="*/ 105 w 609"/>
                <a:gd name="T45" fmla="*/ 1 h 87"/>
                <a:gd name="T46" fmla="*/ 58 w 609"/>
                <a:gd name="T47" fmla="*/ 6 h 87"/>
                <a:gd name="T48" fmla="*/ 3 w 609"/>
                <a:gd name="T49" fmla="*/ 49 h 87"/>
                <a:gd name="T50" fmla="*/ 0 w 609"/>
                <a:gd name="T51" fmla="*/ 55 h 87"/>
                <a:gd name="T52" fmla="*/ 3 w 609"/>
                <a:gd name="T53" fmla="*/ 6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9" h="87">
                  <a:moveTo>
                    <a:pt x="3" y="62"/>
                  </a:moveTo>
                  <a:cubicBezTo>
                    <a:pt x="8" y="71"/>
                    <a:pt x="13" y="79"/>
                    <a:pt x="18" y="87"/>
                  </a:cubicBezTo>
                  <a:cubicBezTo>
                    <a:pt x="26" y="66"/>
                    <a:pt x="50" y="56"/>
                    <a:pt x="71" y="52"/>
                  </a:cubicBezTo>
                  <a:cubicBezTo>
                    <a:pt x="97" y="48"/>
                    <a:pt x="124" y="50"/>
                    <a:pt x="150" y="58"/>
                  </a:cubicBezTo>
                  <a:cubicBezTo>
                    <a:pt x="166" y="62"/>
                    <a:pt x="181" y="70"/>
                    <a:pt x="198" y="72"/>
                  </a:cubicBezTo>
                  <a:cubicBezTo>
                    <a:pt x="214" y="74"/>
                    <a:pt x="232" y="71"/>
                    <a:pt x="244" y="59"/>
                  </a:cubicBezTo>
                  <a:cubicBezTo>
                    <a:pt x="257" y="68"/>
                    <a:pt x="275" y="69"/>
                    <a:pt x="289" y="61"/>
                  </a:cubicBezTo>
                  <a:cubicBezTo>
                    <a:pt x="295" y="58"/>
                    <a:pt x="300" y="53"/>
                    <a:pt x="304" y="47"/>
                  </a:cubicBezTo>
                  <a:cubicBezTo>
                    <a:pt x="309" y="53"/>
                    <a:pt x="314" y="58"/>
                    <a:pt x="320" y="61"/>
                  </a:cubicBezTo>
                  <a:cubicBezTo>
                    <a:pt x="334" y="69"/>
                    <a:pt x="352" y="68"/>
                    <a:pt x="365" y="59"/>
                  </a:cubicBezTo>
                  <a:cubicBezTo>
                    <a:pt x="377" y="71"/>
                    <a:pt x="395" y="74"/>
                    <a:pt x="411" y="72"/>
                  </a:cubicBezTo>
                  <a:cubicBezTo>
                    <a:pt x="428" y="70"/>
                    <a:pt x="443" y="62"/>
                    <a:pt x="459" y="58"/>
                  </a:cubicBezTo>
                  <a:cubicBezTo>
                    <a:pt x="485" y="50"/>
                    <a:pt x="512" y="48"/>
                    <a:pt x="538" y="52"/>
                  </a:cubicBezTo>
                  <a:cubicBezTo>
                    <a:pt x="559" y="56"/>
                    <a:pt x="583" y="66"/>
                    <a:pt x="591" y="87"/>
                  </a:cubicBezTo>
                  <a:cubicBezTo>
                    <a:pt x="596" y="79"/>
                    <a:pt x="601" y="71"/>
                    <a:pt x="606" y="62"/>
                  </a:cubicBezTo>
                  <a:cubicBezTo>
                    <a:pt x="607" y="60"/>
                    <a:pt x="609" y="58"/>
                    <a:pt x="609" y="55"/>
                  </a:cubicBezTo>
                  <a:cubicBezTo>
                    <a:pt x="609" y="53"/>
                    <a:pt x="607" y="51"/>
                    <a:pt x="606" y="49"/>
                  </a:cubicBezTo>
                  <a:cubicBezTo>
                    <a:pt x="594" y="28"/>
                    <a:pt x="574" y="13"/>
                    <a:pt x="551" y="6"/>
                  </a:cubicBezTo>
                  <a:cubicBezTo>
                    <a:pt x="536" y="1"/>
                    <a:pt x="520" y="1"/>
                    <a:pt x="504" y="1"/>
                  </a:cubicBezTo>
                  <a:cubicBezTo>
                    <a:pt x="464" y="0"/>
                    <a:pt x="425" y="0"/>
                    <a:pt x="385" y="1"/>
                  </a:cubicBezTo>
                  <a:cubicBezTo>
                    <a:pt x="358" y="1"/>
                    <a:pt x="328" y="2"/>
                    <a:pt x="304" y="15"/>
                  </a:cubicBezTo>
                  <a:cubicBezTo>
                    <a:pt x="281" y="2"/>
                    <a:pt x="251" y="1"/>
                    <a:pt x="224" y="1"/>
                  </a:cubicBezTo>
                  <a:cubicBezTo>
                    <a:pt x="184" y="0"/>
                    <a:pt x="145" y="0"/>
                    <a:pt x="105" y="1"/>
                  </a:cubicBezTo>
                  <a:cubicBezTo>
                    <a:pt x="89" y="1"/>
                    <a:pt x="73" y="1"/>
                    <a:pt x="58" y="6"/>
                  </a:cubicBezTo>
                  <a:cubicBezTo>
                    <a:pt x="35" y="13"/>
                    <a:pt x="15" y="28"/>
                    <a:pt x="3" y="49"/>
                  </a:cubicBezTo>
                  <a:cubicBezTo>
                    <a:pt x="1" y="51"/>
                    <a:pt x="0" y="53"/>
                    <a:pt x="0" y="55"/>
                  </a:cubicBezTo>
                  <a:cubicBezTo>
                    <a:pt x="0" y="58"/>
                    <a:pt x="2" y="60"/>
                    <a:pt x="3" y="62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165"/>
            <p:cNvSpPr/>
            <p:nvPr/>
          </p:nvSpPr>
          <p:spPr bwMode="auto">
            <a:xfrm>
              <a:off x="6935788" y="2649538"/>
              <a:ext cx="90488" cy="487363"/>
            </a:xfrm>
            <a:custGeom>
              <a:avLst/>
              <a:gdLst>
                <a:gd name="T0" fmla="*/ 62 w 87"/>
                <a:gd name="T1" fmla="*/ 469 h 471"/>
                <a:gd name="T2" fmla="*/ 87 w 87"/>
                <a:gd name="T3" fmla="*/ 458 h 471"/>
                <a:gd name="T4" fmla="*/ 52 w 87"/>
                <a:gd name="T5" fmla="*/ 416 h 471"/>
                <a:gd name="T6" fmla="*/ 57 w 87"/>
                <a:gd name="T7" fmla="*/ 356 h 471"/>
                <a:gd name="T8" fmla="*/ 72 w 87"/>
                <a:gd name="T9" fmla="*/ 318 h 471"/>
                <a:gd name="T10" fmla="*/ 58 w 87"/>
                <a:gd name="T11" fmla="*/ 282 h 471"/>
                <a:gd name="T12" fmla="*/ 61 w 87"/>
                <a:gd name="T13" fmla="*/ 248 h 471"/>
                <a:gd name="T14" fmla="*/ 47 w 87"/>
                <a:gd name="T15" fmla="*/ 236 h 471"/>
                <a:gd name="T16" fmla="*/ 61 w 87"/>
                <a:gd name="T17" fmla="*/ 223 h 471"/>
                <a:gd name="T18" fmla="*/ 58 w 87"/>
                <a:gd name="T19" fmla="*/ 189 h 471"/>
                <a:gd name="T20" fmla="*/ 72 w 87"/>
                <a:gd name="T21" fmla="*/ 153 h 471"/>
                <a:gd name="T22" fmla="*/ 57 w 87"/>
                <a:gd name="T23" fmla="*/ 116 h 471"/>
                <a:gd name="T24" fmla="*/ 52 w 87"/>
                <a:gd name="T25" fmla="*/ 55 h 471"/>
                <a:gd name="T26" fmla="*/ 87 w 87"/>
                <a:gd name="T27" fmla="*/ 14 h 471"/>
                <a:gd name="T28" fmla="*/ 62 w 87"/>
                <a:gd name="T29" fmla="*/ 2 h 471"/>
                <a:gd name="T30" fmla="*/ 55 w 87"/>
                <a:gd name="T31" fmla="*/ 0 h 471"/>
                <a:gd name="T32" fmla="*/ 49 w 87"/>
                <a:gd name="T33" fmla="*/ 2 h 471"/>
                <a:gd name="T34" fmla="*/ 6 w 87"/>
                <a:gd name="T35" fmla="*/ 44 h 471"/>
                <a:gd name="T36" fmla="*/ 1 w 87"/>
                <a:gd name="T37" fmla="*/ 81 h 471"/>
                <a:gd name="T38" fmla="*/ 0 w 87"/>
                <a:gd name="T39" fmla="*/ 173 h 471"/>
                <a:gd name="T40" fmla="*/ 15 w 87"/>
                <a:gd name="T41" fmla="*/ 236 h 471"/>
                <a:gd name="T42" fmla="*/ 0 w 87"/>
                <a:gd name="T43" fmla="*/ 298 h 471"/>
                <a:gd name="T44" fmla="*/ 1 w 87"/>
                <a:gd name="T45" fmla="*/ 390 h 471"/>
                <a:gd name="T46" fmla="*/ 6 w 87"/>
                <a:gd name="T47" fmla="*/ 427 h 471"/>
                <a:gd name="T48" fmla="*/ 49 w 87"/>
                <a:gd name="T49" fmla="*/ 469 h 471"/>
                <a:gd name="T50" fmla="*/ 55 w 87"/>
                <a:gd name="T51" fmla="*/ 471 h 471"/>
                <a:gd name="T52" fmla="*/ 62 w 87"/>
                <a:gd name="T53" fmla="*/ 46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471">
                  <a:moveTo>
                    <a:pt x="62" y="469"/>
                  </a:moveTo>
                  <a:cubicBezTo>
                    <a:pt x="70" y="465"/>
                    <a:pt x="79" y="462"/>
                    <a:pt x="87" y="458"/>
                  </a:cubicBezTo>
                  <a:cubicBezTo>
                    <a:pt x="65" y="451"/>
                    <a:pt x="56" y="433"/>
                    <a:pt x="52" y="416"/>
                  </a:cubicBezTo>
                  <a:cubicBezTo>
                    <a:pt x="48" y="396"/>
                    <a:pt x="50" y="375"/>
                    <a:pt x="57" y="356"/>
                  </a:cubicBezTo>
                  <a:cubicBezTo>
                    <a:pt x="62" y="343"/>
                    <a:pt x="69" y="331"/>
                    <a:pt x="72" y="318"/>
                  </a:cubicBezTo>
                  <a:cubicBezTo>
                    <a:pt x="74" y="306"/>
                    <a:pt x="71" y="291"/>
                    <a:pt x="58" y="282"/>
                  </a:cubicBezTo>
                  <a:cubicBezTo>
                    <a:pt x="67" y="272"/>
                    <a:pt x="68" y="259"/>
                    <a:pt x="61" y="248"/>
                  </a:cubicBezTo>
                  <a:cubicBezTo>
                    <a:pt x="58" y="243"/>
                    <a:pt x="53" y="239"/>
                    <a:pt x="47" y="236"/>
                  </a:cubicBezTo>
                  <a:cubicBezTo>
                    <a:pt x="53" y="232"/>
                    <a:pt x="58" y="228"/>
                    <a:pt x="61" y="223"/>
                  </a:cubicBezTo>
                  <a:cubicBezTo>
                    <a:pt x="68" y="213"/>
                    <a:pt x="67" y="199"/>
                    <a:pt x="58" y="189"/>
                  </a:cubicBezTo>
                  <a:cubicBezTo>
                    <a:pt x="71" y="180"/>
                    <a:pt x="74" y="166"/>
                    <a:pt x="72" y="153"/>
                  </a:cubicBezTo>
                  <a:cubicBezTo>
                    <a:pt x="69" y="140"/>
                    <a:pt x="62" y="128"/>
                    <a:pt x="57" y="116"/>
                  </a:cubicBezTo>
                  <a:cubicBezTo>
                    <a:pt x="50" y="96"/>
                    <a:pt x="48" y="75"/>
                    <a:pt x="52" y="55"/>
                  </a:cubicBezTo>
                  <a:cubicBezTo>
                    <a:pt x="56" y="38"/>
                    <a:pt x="65" y="20"/>
                    <a:pt x="87" y="14"/>
                  </a:cubicBezTo>
                  <a:cubicBezTo>
                    <a:pt x="79" y="10"/>
                    <a:pt x="70" y="6"/>
                    <a:pt x="62" y="2"/>
                  </a:cubicBezTo>
                  <a:cubicBezTo>
                    <a:pt x="60" y="1"/>
                    <a:pt x="58" y="0"/>
                    <a:pt x="55" y="0"/>
                  </a:cubicBezTo>
                  <a:cubicBezTo>
                    <a:pt x="53" y="0"/>
                    <a:pt x="51" y="1"/>
                    <a:pt x="49" y="2"/>
                  </a:cubicBezTo>
                  <a:cubicBezTo>
                    <a:pt x="28" y="12"/>
                    <a:pt x="12" y="27"/>
                    <a:pt x="6" y="44"/>
                  </a:cubicBezTo>
                  <a:cubicBezTo>
                    <a:pt x="1" y="56"/>
                    <a:pt x="1" y="69"/>
                    <a:pt x="1" y="81"/>
                  </a:cubicBezTo>
                  <a:cubicBezTo>
                    <a:pt x="0" y="112"/>
                    <a:pt x="0" y="142"/>
                    <a:pt x="0" y="173"/>
                  </a:cubicBezTo>
                  <a:cubicBezTo>
                    <a:pt x="1" y="194"/>
                    <a:pt x="1" y="217"/>
                    <a:pt x="15" y="236"/>
                  </a:cubicBezTo>
                  <a:cubicBezTo>
                    <a:pt x="1" y="254"/>
                    <a:pt x="1" y="277"/>
                    <a:pt x="0" y="298"/>
                  </a:cubicBezTo>
                  <a:cubicBezTo>
                    <a:pt x="0" y="329"/>
                    <a:pt x="0" y="359"/>
                    <a:pt x="1" y="390"/>
                  </a:cubicBezTo>
                  <a:cubicBezTo>
                    <a:pt x="1" y="402"/>
                    <a:pt x="1" y="415"/>
                    <a:pt x="6" y="427"/>
                  </a:cubicBezTo>
                  <a:cubicBezTo>
                    <a:pt x="12" y="444"/>
                    <a:pt x="28" y="460"/>
                    <a:pt x="49" y="469"/>
                  </a:cubicBezTo>
                  <a:cubicBezTo>
                    <a:pt x="51" y="470"/>
                    <a:pt x="53" y="471"/>
                    <a:pt x="55" y="471"/>
                  </a:cubicBezTo>
                  <a:cubicBezTo>
                    <a:pt x="58" y="471"/>
                    <a:pt x="60" y="470"/>
                    <a:pt x="62" y="469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166"/>
            <p:cNvSpPr/>
            <p:nvPr/>
          </p:nvSpPr>
          <p:spPr bwMode="auto">
            <a:xfrm>
              <a:off x="6330951" y="2649538"/>
              <a:ext cx="90488" cy="487363"/>
            </a:xfrm>
            <a:custGeom>
              <a:avLst/>
              <a:gdLst>
                <a:gd name="T0" fmla="*/ 25 w 87"/>
                <a:gd name="T1" fmla="*/ 2 h 471"/>
                <a:gd name="T2" fmla="*/ 0 w 87"/>
                <a:gd name="T3" fmla="*/ 14 h 471"/>
                <a:gd name="T4" fmla="*/ 35 w 87"/>
                <a:gd name="T5" fmla="*/ 55 h 471"/>
                <a:gd name="T6" fmla="*/ 29 w 87"/>
                <a:gd name="T7" fmla="*/ 116 h 471"/>
                <a:gd name="T8" fmla="*/ 15 w 87"/>
                <a:gd name="T9" fmla="*/ 153 h 471"/>
                <a:gd name="T10" fmla="*/ 29 w 87"/>
                <a:gd name="T11" fmla="*/ 189 h 471"/>
                <a:gd name="T12" fmla="*/ 26 w 87"/>
                <a:gd name="T13" fmla="*/ 223 h 471"/>
                <a:gd name="T14" fmla="*/ 40 w 87"/>
                <a:gd name="T15" fmla="*/ 236 h 471"/>
                <a:gd name="T16" fmla="*/ 26 w 87"/>
                <a:gd name="T17" fmla="*/ 248 h 471"/>
                <a:gd name="T18" fmla="*/ 29 w 87"/>
                <a:gd name="T19" fmla="*/ 282 h 471"/>
                <a:gd name="T20" fmla="*/ 15 w 87"/>
                <a:gd name="T21" fmla="*/ 318 h 471"/>
                <a:gd name="T22" fmla="*/ 29 w 87"/>
                <a:gd name="T23" fmla="*/ 356 h 471"/>
                <a:gd name="T24" fmla="*/ 35 w 87"/>
                <a:gd name="T25" fmla="*/ 416 h 471"/>
                <a:gd name="T26" fmla="*/ 0 w 87"/>
                <a:gd name="T27" fmla="*/ 458 h 471"/>
                <a:gd name="T28" fmla="*/ 25 w 87"/>
                <a:gd name="T29" fmla="*/ 469 h 471"/>
                <a:gd name="T30" fmla="*/ 32 w 87"/>
                <a:gd name="T31" fmla="*/ 471 h 471"/>
                <a:gd name="T32" fmla="*/ 38 w 87"/>
                <a:gd name="T33" fmla="*/ 469 h 471"/>
                <a:gd name="T34" fmla="*/ 81 w 87"/>
                <a:gd name="T35" fmla="*/ 427 h 471"/>
                <a:gd name="T36" fmla="*/ 86 w 87"/>
                <a:gd name="T37" fmla="*/ 390 h 471"/>
                <a:gd name="T38" fmla="*/ 86 w 87"/>
                <a:gd name="T39" fmla="*/ 298 h 471"/>
                <a:gd name="T40" fmla="*/ 72 w 87"/>
                <a:gd name="T41" fmla="*/ 236 h 471"/>
                <a:gd name="T42" fmla="*/ 86 w 87"/>
                <a:gd name="T43" fmla="*/ 173 h 471"/>
                <a:gd name="T44" fmla="*/ 86 w 87"/>
                <a:gd name="T45" fmla="*/ 81 h 471"/>
                <a:gd name="T46" fmla="*/ 81 w 87"/>
                <a:gd name="T47" fmla="*/ 44 h 471"/>
                <a:gd name="T48" fmla="*/ 38 w 87"/>
                <a:gd name="T49" fmla="*/ 2 h 471"/>
                <a:gd name="T50" fmla="*/ 32 w 87"/>
                <a:gd name="T51" fmla="*/ 0 h 471"/>
                <a:gd name="T52" fmla="*/ 25 w 87"/>
                <a:gd name="T53" fmla="*/ 2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471">
                  <a:moveTo>
                    <a:pt x="25" y="2"/>
                  </a:moveTo>
                  <a:cubicBezTo>
                    <a:pt x="17" y="6"/>
                    <a:pt x="8" y="10"/>
                    <a:pt x="0" y="14"/>
                  </a:cubicBezTo>
                  <a:cubicBezTo>
                    <a:pt x="22" y="20"/>
                    <a:pt x="31" y="38"/>
                    <a:pt x="35" y="55"/>
                  </a:cubicBezTo>
                  <a:cubicBezTo>
                    <a:pt x="39" y="75"/>
                    <a:pt x="37" y="96"/>
                    <a:pt x="29" y="116"/>
                  </a:cubicBezTo>
                  <a:cubicBezTo>
                    <a:pt x="25" y="128"/>
                    <a:pt x="18" y="140"/>
                    <a:pt x="15" y="153"/>
                  </a:cubicBezTo>
                  <a:cubicBezTo>
                    <a:pt x="13" y="166"/>
                    <a:pt x="16" y="180"/>
                    <a:pt x="29" y="189"/>
                  </a:cubicBezTo>
                  <a:cubicBezTo>
                    <a:pt x="19" y="199"/>
                    <a:pt x="18" y="213"/>
                    <a:pt x="26" y="223"/>
                  </a:cubicBezTo>
                  <a:cubicBezTo>
                    <a:pt x="29" y="228"/>
                    <a:pt x="34" y="232"/>
                    <a:pt x="40" y="236"/>
                  </a:cubicBezTo>
                  <a:cubicBezTo>
                    <a:pt x="34" y="239"/>
                    <a:pt x="29" y="243"/>
                    <a:pt x="26" y="248"/>
                  </a:cubicBezTo>
                  <a:cubicBezTo>
                    <a:pt x="18" y="259"/>
                    <a:pt x="19" y="272"/>
                    <a:pt x="29" y="282"/>
                  </a:cubicBezTo>
                  <a:cubicBezTo>
                    <a:pt x="16" y="291"/>
                    <a:pt x="13" y="306"/>
                    <a:pt x="15" y="318"/>
                  </a:cubicBezTo>
                  <a:cubicBezTo>
                    <a:pt x="18" y="331"/>
                    <a:pt x="25" y="343"/>
                    <a:pt x="29" y="356"/>
                  </a:cubicBezTo>
                  <a:cubicBezTo>
                    <a:pt x="37" y="375"/>
                    <a:pt x="39" y="396"/>
                    <a:pt x="35" y="416"/>
                  </a:cubicBezTo>
                  <a:cubicBezTo>
                    <a:pt x="31" y="433"/>
                    <a:pt x="22" y="451"/>
                    <a:pt x="0" y="458"/>
                  </a:cubicBezTo>
                  <a:cubicBezTo>
                    <a:pt x="8" y="461"/>
                    <a:pt x="17" y="465"/>
                    <a:pt x="25" y="469"/>
                  </a:cubicBezTo>
                  <a:cubicBezTo>
                    <a:pt x="27" y="470"/>
                    <a:pt x="29" y="471"/>
                    <a:pt x="32" y="471"/>
                  </a:cubicBezTo>
                  <a:cubicBezTo>
                    <a:pt x="34" y="471"/>
                    <a:pt x="36" y="470"/>
                    <a:pt x="38" y="469"/>
                  </a:cubicBezTo>
                  <a:cubicBezTo>
                    <a:pt x="59" y="460"/>
                    <a:pt x="74" y="444"/>
                    <a:pt x="81" y="427"/>
                  </a:cubicBezTo>
                  <a:cubicBezTo>
                    <a:pt x="86" y="415"/>
                    <a:pt x="86" y="402"/>
                    <a:pt x="86" y="390"/>
                  </a:cubicBezTo>
                  <a:cubicBezTo>
                    <a:pt x="87" y="359"/>
                    <a:pt x="87" y="329"/>
                    <a:pt x="86" y="298"/>
                  </a:cubicBezTo>
                  <a:cubicBezTo>
                    <a:pt x="86" y="277"/>
                    <a:pt x="85" y="254"/>
                    <a:pt x="72" y="236"/>
                  </a:cubicBezTo>
                  <a:cubicBezTo>
                    <a:pt x="85" y="217"/>
                    <a:pt x="86" y="194"/>
                    <a:pt x="86" y="173"/>
                  </a:cubicBezTo>
                  <a:cubicBezTo>
                    <a:pt x="87" y="142"/>
                    <a:pt x="87" y="112"/>
                    <a:pt x="86" y="81"/>
                  </a:cubicBezTo>
                  <a:cubicBezTo>
                    <a:pt x="86" y="69"/>
                    <a:pt x="86" y="56"/>
                    <a:pt x="81" y="44"/>
                  </a:cubicBezTo>
                  <a:cubicBezTo>
                    <a:pt x="74" y="27"/>
                    <a:pt x="59" y="12"/>
                    <a:pt x="38" y="2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29" y="0"/>
                    <a:pt x="27" y="1"/>
                    <a:pt x="25" y="2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Rectangle 167"/>
            <p:cNvSpPr>
              <a:spLocks noChangeArrowheads="1"/>
            </p:cNvSpPr>
            <p:nvPr/>
          </p:nvSpPr>
          <p:spPr bwMode="auto">
            <a:xfrm>
              <a:off x="6397626" y="2678113"/>
              <a:ext cx="561975" cy="431800"/>
            </a:xfrm>
            <a:prstGeom prst="rect">
              <a:avLst/>
            </a:pr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Oval 168"/>
            <p:cNvSpPr>
              <a:spLocks noChangeArrowheads="1"/>
            </p:cNvSpPr>
            <p:nvPr/>
          </p:nvSpPr>
          <p:spPr bwMode="auto">
            <a:xfrm>
              <a:off x="6648451" y="2447925"/>
              <a:ext cx="60325" cy="60325"/>
            </a:xfrm>
            <a:prstGeom prst="ellipse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" name="Oval 169"/>
          <p:cNvSpPr>
            <a:spLocks noChangeArrowheads="1"/>
          </p:cNvSpPr>
          <p:nvPr/>
        </p:nvSpPr>
        <p:spPr bwMode="auto">
          <a:xfrm>
            <a:off x="2012614" y="2214069"/>
            <a:ext cx="1118236" cy="1118236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1" name="组合 450"/>
          <p:cNvGrpSpPr/>
          <p:nvPr/>
        </p:nvGrpSpPr>
        <p:grpSpPr>
          <a:xfrm>
            <a:off x="2196734" y="2513053"/>
            <a:ext cx="751685" cy="521956"/>
            <a:chOff x="5164138" y="3765550"/>
            <a:chExt cx="706438" cy="490538"/>
          </a:xfrm>
        </p:grpSpPr>
        <p:sp>
          <p:nvSpPr>
            <p:cNvPr id="402" name="Freeform 170"/>
            <p:cNvSpPr/>
            <p:nvPr/>
          </p:nvSpPr>
          <p:spPr bwMode="auto">
            <a:xfrm>
              <a:off x="5164138" y="3765550"/>
              <a:ext cx="706438" cy="490538"/>
            </a:xfrm>
            <a:custGeom>
              <a:avLst/>
              <a:gdLst>
                <a:gd name="T0" fmla="*/ 655 w 682"/>
                <a:gd name="T1" fmla="*/ 0 h 474"/>
                <a:gd name="T2" fmla="*/ 26 w 682"/>
                <a:gd name="T3" fmla="*/ 0 h 474"/>
                <a:gd name="T4" fmla="*/ 0 w 682"/>
                <a:gd name="T5" fmla="*/ 28 h 474"/>
                <a:gd name="T6" fmla="*/ 0 w 682"/>
                <a:gd name="T7" fmla="*/ 446 h 474"/>
                <a:gd name="T8" fmla="*/ 26 w 682"/>
                <a:gd name="T9" fmla="*/ 474 h 474"/>
                <a:gd name="T10" fmla="*/ 655 w 682"/>
                <a:gd name="T11" fmla="*/ 474 h 474"/>
                <a:gd name="T12" fmla="*/ 682 w 682"/>
                <a:gd name="T13" fmla="*/ 446 h 474"/>
                <a:gd name="T14" fmla="*/ 682 w 682"/>
                <a:gd name="T15" fmla="*/ 28 h 474"/>
                <a:gd name="T16" fmla="*/ 655 w 682"/>
                <a:gd name="T1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2" h="474">
                  <a:moveTo>
                    <a:pt x="655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62"/>
                    <a:pt x="12" y="474"/>
                    <a:pt x="26" y="474"/>
                  </a:cubicBezTo>
                  <a:cubicBezTo>
                    <a:pt x="655" y="474"/>
                    <a:pt x="655" y="474"/>
                    <a:pt x="655" y="474"/>
                  </a:cubicBezTo>
                  <a:cubicBezTo>
                    <a:pt x="670" y="474"/>
                    <a:pt x="682" y="462"/>
                    <a:pt x="682" y="446"/>
                  </a:cubicBezTo>
                  <a:cubicBezTo>
                    <a:pt x="682" y="28"/>
                    <a:pt x="682" y="28"/>
                    <a:pt x="682" y="28"/>
                  </a:cubicBezTo>
                  <a:cubicBezTo>
                    <a:pt x="682" y="12"/>
                    <a:pt x="670" y="0"/>
                    <a:pt x="655" y="0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Oval 171"/>
            <p:cNvSpPr>
              <a:spLocks noChangeArrowheads="1"/>
            </p:cNvSpPr>
            <p:nvPr/>
          </p:nvSpPr>
          <p:spPr bwMode="auto">
            <a:xfrm>
              <a:off x="5211763" y="3810000"/>
              <a:ext cx="128588" cy="128588"/>
            </a:xfrm>
            <a:prstGeom prst="ellipse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Oval 172"/>
            <p:cNvSpPr>
              <a:spLocks noChangeArrowheads="1"/>
            </p:cNvSpPr>
            <p:nvPr/>
          </p:nvSpPr>
          <p:spPr bwMode="auto">
            <a:xfrm>
              <a:off x="5372101" y="3810000"/>
              <a:ext cx="128588" cy="128588"/>
            </a:xfrm>
            <a:prstGeom prst="ellipse">
              <a:avLst/>
            </a:pr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Oval 173"/>
            <p:cNvSpPr>
              <a:spLocks noChangeArrowheads="1"/>
            </p:cNvSpPr>
            <p:nvPr/>
          </p:nvSpPr>
          <p:spPr bwMode="auto">
            <a:xfrm>
              <a:off x="5532438" y="3810000"/>
              <a:ext cx="130175" cy="128588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Oval 174"/>
            <p:cNvSpPr>
              <a:spLocks noChangeArrowheads="1"/>
            </p:cNvSpPr>
            <p:nvPr/>
          </p:nvSpPr>
          <p:spPr bwMode="auto">
            <a:xfrm>
              <a:off x="5694363" y="3810000"/>
              <a:ext cx="128588" cy="128588"/>
            </a:xfrm>
            <a:prstGeom prst="ellipse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Oval 175"/>
            <p:cNvSpPr>
              <a:spLocks noChangeArrowheads="1"/>
            </p:cNvSpPr>
            <p:nvPr/>
          </p:nvSpPr>
          <p:spPr bwMode="auto">
            <a:xfrm>
              <a:off x="5211763" y="4081463"/>
              <a:ext cx="128588" cy="128588"/>
            </a:xfrm>
            <a:prstGeom prst="ellipse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Oval 176"/>
            <p:cNvSpPr>
              <a:spLocks noChangeArrowheads="1"/>
            </p:cNvSpPr>
            <p:nvPr/>
          </p:nvSpPr>
          <p:spPr bwMode="auto">
            <a:xfrm>
              <a:off x="5372101" y="4081463"/>
              <a:ext cx="128588" cy="128588"/>
            </a:xfrm>
            <a:prstGeom prst="ellipse">
              <a:avLst/>
            </a:prstGeom>
            <a:solidFill>
              <a:srgbClr val="F79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Oval 177"/>
            <p:cNvSpPr>
              <a:spLocks noChangeArrowheads="1"/>
            </p:cNvSpPr>
            <p:nvPr/>
          </p:nvSpPr>
          <p:spPr bwMode="auto">
            <a:xfrm>
              <a:off x="5532438" y="4081463"/>
              <a:ext cx="130175" cy="128588"/>
            </a:xfrm>
            <a:prstGeom prst="ellipse">
              <a:avLst/>
            </a:prstGeom>
            <a:solidFill>
              <a:srgbClr val="26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Oval 178"/>
            <p:cNvSpPr>
              <a:spLocks noChangeArrowheads="1"/>
            </p:cNvSpPr>
            <p:nvPr/>
          </p:nvSpPr>
          <p:spPr bwMode="auto">
            <a:xfrm>
              <a:off x="5694363" y="4081463"/>
              <a:ext cx="128588" cy="128588"/>
            </a:xfrm>
            <a:prstGeom prst="ellipse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179"/>
            <p:cNvSpPr/>
            <p:nvPr/>
          </p:nvSpPr>
          <p:spPr bwMode="auto">
            <a:xfrm>
              <a:off x="5673726" y="3956050"/>
              <a:ext cx="158750" cy="93663"/>
            </a:xfrm>
            <a:custGeom>
              <a:avLst/>
              <a:gdLst>
                <a:gd name="T0" fmla="*/ 26 w 152"/>
                <a:gd name="T1" fmla="*/ 83 h 91"/>
                <a:gd name="T2" fmla="*/ 9 w 152"/>
                <a:gd name="T3" fmla="*/ 72 h 91"/>
                <a:gd name="T4" fmla="*/ 1 w 152"/>
                <a:gd name="T5" fmla="*/ 54 h 91"/>
                <a:gd name="T6" fmla="*/ 2 w 152"/>
                <a:gd name="T7" fmla="*/ 41 h 91"/>
                <a:gd name="T8" fmla="*/ 10 w 152"/>
                <a:gd name="T9" fmla="*/ 17 h 91"/>
                <a:gd name="T10" fmla="*/ 45 w 152"/>
                <a:gd name="T11" fmla="*/ 1 h 91"/>
                <a:gd name="T12" fmla="*/ 60 w 152"/>
                <a:gd name="T13" fmla="*/ 1 h 91"/>
                <a:gd name="T14" fmla="*/ 77 w 152"/>
                <a:gd name="T15" fmla="*/ 8 h 91"/>
                <a:gd name="T16" fmla="*/ 95 w 152"/>
                <a:gd name="T17" fmla="*/ 17 h 91"/>
                <a:gd name="T18" fmla="*/ 116 w 152"/>
                <a:gd name="T19" fmla="*/ 19 h 91"/>
                <a:gd name="T20" fmla="*/ 105 w 152"/>
                <a:gd name="T21" fmla="*/ 25 h 91"/>
                <a:gd name="T22" fmla="*/ 124 w 152"/>
                <a:gd name="T23" fmla="*/ 26 h 91"/>
                <a:gd name="T24" fmla="*/ 152 w 152"/>
                <a:gd name="T25" fmla="*/ 23 h 91"/>
                <a:gd name="T26" fmla="*/ 128 w 152"/>
                <a:gd name="T27" fmla="*/ 40 h 91"/>
                <a:gd name="T28" fmla="*/ 79 w 152"/>
                <a:gd name="T29" fmla="*/ 77 h 91"/>
                <a:gd name="T30" fmla="*/ 35 w 152"/>
                <a:gd name="T31" fmla="*/ 87 h 91"/>
                <a:gd name="T32" fmla="*/ 26 w 152"/>
                <a:gd name="T3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91">
                  <a:moveTo>
                    <a:pt x="26" y="83"/>
                  </a:moveTo>
                  <a:cubicBezTo>
                    <a:pt x="20" y="80"/>
                    <a:pt x="14" y="77"/>
                    <a:pt x="9" y="72"/>
                  </a:cubicBezTo>
                  <a:cubicBezTo>
                    <a:pt x="5" y="67"/>
                    <a:pt x="1" y="61"/>
                    <a:pt x="1" y="54"/>
                  </a:cubicBezTo>
                  <a:cubicBezTo>
                    <a:pt x="0" y="50"/>
                    <a:pt x="1" y="45"/>
                    <a:pt x="2" y="41"/>
                  </a:cubicBezTo>
                  <a:cubicBezTo>
                    <a:pt x="3" y="32"/>
                    <a:pt x="5" y="24"/>
                    <a:pt x="10" y="17"/>
                  </a:cubicBezTo>
                  <a:cubicBezTo>
                    <a:pt x="18" y="7"/>
                    <a:pt x="32" y="3"/>
                    <a:pt x="45" y="1"/>
                  </a:cubicBezTo>
                  <a:cubicBezTo>
                    <a:pt x="50" y="1"/>
                    <a:pt x="55" y="0"/>
                    <a:pt x="60" y="1"/>
                  </a:cubicBezTo>
                  <a:cubicBezTo>
                    <a:pt x="66" y="2"/>
                    <a:pt x="72" y="5"/>
                    <a:pt x="77" y="8"/>
                  </a:cubicBezTo>
                  <a:cubicBezTo>
                    <a:pt x="83" y="11"/>
                    <a:pt x="89" y="14"/>
                    <a:pt x="95" y="17"/>
                  </a:cubicBezTo>
                  <a:cubicBezTo>
                    <a:pt x="102" y="19"/>
                    <a:pt x="109" y="21"/>
                    <a:pt x="116" y="19"/>
                  </a:cubicBezTo>
                  <a:cubicBezTo>
                    <a:pt x="112" y="22"/>
                    <a:pt x="109" y="24"/>
                    <a:pt x="105" y="25"/>
                  </a:cubicBezTo>
                  <a:cubicBezTo>
                    <a:pt x="111" y="26"/>
                    <a:pt x="117" y="27"/>
                    <a:pt x="124" y="26"/>
                  </a:cubicBezTo>
                  <a:cubicBezTo>
                    <a:pt x="133" y="24"/>
                    <a:pt x="144" y="19"/>
                    <a:pt x="152" y="23"/>
                  </a:cubicBezTo>
                  <a:cubicBezTo>
                    <a:pt x="144" y="28"/>
                    <a:pt x="135" y="33"/>
                    <a:pt x="128" y="40"/>
                  </a:cubicBezTo>
                  <a:cubicBezTo>
                    <a:pt x="126" y="43"/>
                    <a:pt x="95" y="70"/>
                    <a:pt x="79" y="77"/>
                  </a:cubicBezTo>
                  <a:cubicBezTo>
                    <a:pt x="66" y="84"/>
                    <a:pt x="50" y="91"/>
                    <a:pt x="35" y="87"/>
                  </a:cubicBezTo>
                  <a:cubicBezTo>
                    <a:pt x="32" y="86"/>
                    <a:pt x="29" y="85"/>
                    <a:pt x="26" y="8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180"/>
            <p:cNvSpPr/>
            <p:nvPr/>
          </p:nvSpPr>
          <p:spPr bwMode="auto">
            <a:xfrm>
              <a:off x="5529263" y="3967163"/>
              <a:ext cx="158750" cy="90488"/>
            </a:xfrm>
            <a:custGeom>
              <a:avLst/>
              <a:gdLst>
                <a:gd name="T0" fmla="*/ 91 w 153"/>
                <a:gd name="T1" fmla="*/ 80 h 87"/>
                <a:gd name="T2" fmla="*/ 133 w 153"/>
                <a:gd name="T3" fmla="*/ 77 h 87"/>
                <a:gd name="T4" fmla="*/ 152 w 153"/>
                <a:gd name="T5" fmla="*/ 53 h 87"/>
                <a:gd name="T6" fmla="*/ 149 w 153"/>
                <a:gd name="T7" fmla="*/ 20 h 87"/>
                <a:gd name="T8" fmla="*/ 126 w 153"/>
                <a:gd name="T9" fmla="*/ 0 h 87"/>
                <a:gd name="T10" fmla="*/ 85 w 153"/>
                <a:gd name="T11" fmla="*/ 4 h 87"/>
                <a:gd name="T12" fmla="*/ 0 w 153"/>
                <a:gd name="T13" fmla="*/ 12 h 87"/>
                <a:gd name="T14" fmla="*/ 7 w 153"/>
                <a:gd name="T15" fmla="*/ 87 h 87"/>
                <a:gd name="T16" fmla="*/ 91 w 153"/>
                <a:gd name="T17" fmla="*/ 8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87">
                  <a:moveTo>
                    <a:pt x="91" y="80"/>
                  </a:moveTo>
                  <a:cubicBezTo>
                    <a:pt x="105" y="79"/>
                    <a:pt x="119" y="78"/>
                    <a:pt x="133" y="77"/>
                  </a:cubicBezTo>
                  <a:cubicBezTo>
                    <a:pt x="144" y="76"/>
                    <a:pt x="153" y="65"/>
                    <a:pt x="152" y="53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8" y="8"/>
                    <a:pt x="138" y="0"/>
                    <a:pt x="126" y="0"/>
                  </a:cubicBezTo>
                  <a:cubicBezTo>
                    <a:pt x="112" y="2"/>
                    <a:pt x="99" y="3"/>
                    <a:pt x="85" y="4"/>
                  </a:cubicBezTo>
                  <a:cubicBezTo>
                    <a:pt x="56" y="6"/>
                    <a:pt x="27" y="9"/>
                    <a:pt x="0" y="1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34" y="85"/>
                    <a:pt x="62" y="83"/>
                    <a:pt x="91" y="8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181"/>
            <p:cNvSpPr/>
            <p:nvPr/>
          </p:nvSpPr>
          <p:spPr bwMode="auto">
            <a:xfrm>
              <a:off x="5200651" y="3979863"/>
              <a:ext cx="336550" cy="88900"/>
            </a:xfrm>
            <a:custGeom>
              <a:avLst/>
              <a:gdLst>
                <a:gd name="T0" fmla="*/ 1 w 325"/>
                <a:gd name="T1" fmla="*/ 65 h 87"/>
                <a:gd name="T2" fmla="*/ 325 w 325"/>
                <a:gd name="T3" fmla="*/ 75 h 87"/>
                <a:gd name="T4" fmla="*/ 318 w 325"/>
                <a:gd name="T5" fmla="*/ 0 h 87"/>
                <a:gd name="T6" fmla="*/ 1 w 325"/>
                <a:gd name="T7" fmla="*/ 6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87">
                  <a:moveTo>
                    <a:pt x="1" y="65"/>
                  </a:moveTo>
                  <a:cubicBezTo>
                    <a:pt x="3" y="84"/>
                    <a:pt x="141" y="87"/>
                    <a:pt x="325" y="75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136" y="20"/>
                    <a:pt x="0" y="47"/>
                    <a:pt x="1" y="65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4" name="Freeform 182"/>
          <p:cNvSpPr/>
          <p:nvPr/>
        </p:nvSpPr>
        <p:spPr bwMode="auto">
          <a:xfrm>
            <a:off x="7584165" y="470053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8 w 1016"/>
              <a:gd name="T5" fmla="*/ 673 h 1016"/>
              <a:gd name="T6" fmla="*/ 508 w 1016"/>
              <a:gd name="T7" fmla="*/ 1016 h 1016"/>
              <a:gd name="T8" fmla="*/ 989 w 1016"/>
              <a:gd name="T9" fmla="*/ 67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66"/>
                  <a:pt x="10" y="621"/>
                  <a:pt x="28" y="673"/>
                </a:cubicBezTo>
                <a:cubicBezTo>
                  <a:pt x="96" y="872"/>
                  <a:pt x="286" y="1016"/>
                  <a:pt x="508" y="1016"/>
                </a:cubicBezTo>
                <a:cubicBezTo>
                  <a:pt x="731" y="1016"/>
                  <a:pt x="921" y="872"/>
                  <a:pt x="989" y="673"/>
                </a:cubicBezTo>
                <a:cubicBezTo>
                  <a:pt x="1007" y="621"/>
                  <a:pt x="1016" y="566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BB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5" name="组合 444"/>
          <p:cNvGrpSpPr/>
          <p:nvPr/>
        </p:nvGrpSpPr>
        <p:grpSpPr>
          <a:xfrm>
            <a:off x="7839231" y="4893105"/>
            <a:ext cx="618239" cy="699320"/>
            <a:chOff x="7556501" y="2503488"/>
            <a:chExt cx="581025" cy="657225"/>
          </a:xfrm>
        </p:grpSpPr>
        <p:sp>
          <p:nvSpPr>
            <p:cNvPr id="415" name="Rectangle 183"/>
            <p:cNvSpPr>
              <a:spLocks noChangeArrowheads="1"/>
            </p:cNvSpPr>
            <p:nvPr/>
          </p:nvSpPr>
          <p:spPr bwMode="auto">
            <a:xfrm>
              <a:off x="7589838" y="3082925"/>
              <a:ext cx="46038" cy="77788"/>
            </a:xfrm>
            <a:prstGeom prst="rect">
              <a:avLst/>
            </a:prstGeom>
            <a:solidFill>
              <a:srgbClr val="994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Rectangle 184"/>
            <p:cNvSpPr>
              <a:spLocks noChangeArrowheads="1"/>
            </p:cNvSpPr>
            <p:nvPr/>
          </p:nvSpPr>
          <p:spPr bwMode="auto">
            <a:xfrm>
              <a:off x="8004176" y="3082925"/>
              <a:ext cx="44450" cy="77788"/>
            </a:xfrm>
            <a:prstGeom prst="rect">
              <a:avLst/>
            </a:prstGeom>
            <a:solidFill>
              <a:srgbClr val="994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185"/>
            <p:cNvSpPr/>
            <p:nvPr/>
          </p:nvSpPr>
          <p:spPr bwMode="auto">
            <a:xfrm>
              <a:off x="7975601" y="2547938"/>
              <a:ext cx="161925" cy="350838"/>
            </a:xfrm>
            <a:custGeom>
              <a:avLst/>
              <a:gdLst>
                <a:gd name="T0" fmla="*/ 46 w 157"/>
                <a:gd name="T1" fmla="*/ 340 h 340"/>
                <a:gd name="T2" fmla="*/ 29 w 157"/>
                <a:gd name="T3" fmla="*/ 332 h 340"/>
                <a:gd name="T4" fmla="*/ 127 w 157"/>
                <a:gd name="T5" fmla="*/ 136 h 340"/>
                <a:gd name="T6" fmla="*/ 113 w 157"/>
                <a:gd name="T7" fmla="*/ 88 h 340"/>
                <a:gd name="T8" fmla="*/ 0 w 157"/>
                <a:gd name="T9" fmla="*/ 16 h 340"/>
                <a:gd name="T10" fmla="*/ 10 w 157"/>
                <a:gd name="T11" fmla="*/ 0 h 340"/>
                <a:gd name="T12" fmla="*/ 123 w 157"/>
                <a:gd name="T13" fmla="*/ 72 h 340"/>
                <a:gd name="T14" fmla="*/ 144 w 157"/>
                <a:gd name="T15" fmla="*/ 144 h 340"/>
                <a:gd name="T16" fmla="*/ 46 w 157"/>
                <a:gd name="T1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340">
                  <a:moveTo>
                    <a:pt x="46" y="340"/>
                  </a:moveTo>
                  <a:cubicBezTo>
                    <a:pt x="29" y="332"/>
                    <a:pt x="29" y="332"/>
                    <a:pt x="29" y="332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35" y="118"/>
                    <a:pt x="130" y="98"/>
                    <a:pt x="113" y="8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48" y="87"/>
                    <a:pt x="157" y="118"/>
                    <a:pt x="144" y="144"/>
                  </a:cubicBezTo>
                  <a:lnTo>
                    <a:pt x="46" y="34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186"/>
            <p:cNvSpPr/>
            <p:nvPr/>
          </p:nvSpPr>
          <p:spPr bwMode="auto">
            <a:xfrm>
              <a:off x="7556501" y="2760663"/>
              <a:ext cx="527050" cy="279400"/>
            </a:xfrm>
            <a:custGeom>
              <a:avLst/>
              <a:gdLst>
                <a:gd name="T0" fmla="*/ 332 w 332"/>
                <a:gd name="T1" fmla="*/ 176 h 176"/>
                <a:gd name="T2" fmla="*/ 0 w 332"/>
                <a:gd name="T3" fmla="*/ 176 h 176"/>
                <a:gd name="T4" fmla="*/ 64 w 332"/>
                <a:gd name="T5" fmla="*/ 0 h 176"/>
                <a:gd name="T6" fmla="*/ 268 w 332"/>
                <a:gd name="T7" fmla="*/ 0 h 176"/>
                <a:gd name="T8" fmla="*/ 332 w 332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76">
                  <a:moveTo>
                    <a:pt x="332" y="176"/>
                  </a:moveTo>
                  <a:lnTo>
                    <a:pt x="0" y="176"/>
                  </a:lnTo>
                  <a:lnTo>
                    <a:pt x="64" y="0"/>
                  </a:lnTo>
                  <a:lnTo>
                    <a:pt x="268" y="0"/>
                  </a:lnTo>
                  <a:lnTo>
                    <a:pt x="332" y="176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187"/>
            <p:cNvSpPr/>
            <p:nvPr/>
          </p:nvSpPr>
          <p:spPr bwMode="auto">
            <a:xfrm>
              <a:off x="7729538" y="2787650"/>
              <a:ext cx="179388" cy="188913"/>
            </a:xfrm>
            <a:custGeom>
              <a:avLst/>
              <a:gdLst>
                <a:gd name="T0" fmla="*/ 113 w 113"/>
                <a:gd name="T1" fmla="*/ 119 h 119"/>
                <a:gd name="T2" fmla="*/ 0 w 113"/>
                <a:gd name="T3" fmla="*/ 119 h 119"/>
                <a:gd name="T4" fmla="*/ 16 w 113"/>
                <a:gd name="T5" fmla="*/ 0 h 119"/>
                <a:gd name="T6" fmla="*/ 97 w 113"/>
                <a:gd name="T7" fmla="*/ 0 h 119"/>
                <a:gd name="T8" fmla="*/ 113 w 113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16" y="0"/>
                  </a:lnTo>
                  <a:lnTo>
                    <a:pt x="97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 188"/>
            <p:cNvSpPr/>
            <p:nvPr/>
          </p:nvSpPr>
          <p:spPr bwMode="auto">
            <a:xfrm>
              <a:off x="7727951" y="2786063"/>
              <a:ext cx="182563" cy="193675"/>
            </a:xfrm>
            <a:custGeom>
              <a:avLst/>
              <a:gdLst>
                <a:gd name="T0" fmla="*/ 114 w 115"/>
                <a:gd name="T1" fmla="*/ 120 h 122"/>
                <a:gd name="T2" fmla="*/ 114 w 115"/>
                <a:gd name="T3" fmla="*/ 119 h 122"/>
                <a:gd name="T4" fmla="*/ 3 w 115"/>
                <a:gd name="T5" fmla="*/ 119 h 122"/>
                <a:gd name="T6" fmla="*/ 18 w 115"/>
                <a:gd name="T7" fmla="*/ 2 h 122"/>
                <a:gd name="T8" fmla="*/ 97 w 115"/>
                <a:gd name="T9" fmla="*/ 2 h 122"/>
                <a:gd name="T10" fmla="*/ 113 w 115"/>
                <a:gd name="T11" fmla="*/ 120 h 122"/>
                <a:gd name="T12" fmla="*/ 114 w 115"/>
                <a:gd name="T13" fmla="*/ 120 h 122"/>
                <a:gd name="T14" fmla="*/ 114 w 115"/>
                <a:gd name="T15" fmla="*/ 119 h 122"/>
                <a:gd name="T16" fmla="*/ 114 w 115"/>
                <a:gd name="T17" fmla="*/ 120 h 122"/>
                <a:gd name="T18" fmla="*/ 115 w 115"/>
                <a:gd name="T19" fmla="*/ 120 h 122"/>
                <a:gd name="T20" fmla="*/ 99 w 115"/>
                <a:gd name="T21" fmla="*/ 0 h 122"/>
                <a:gd name="T22" fmla="*/ 16 w 115"/>
                <a:gd name="T23" fmla="*/ 0 h 122"/>
                <a:gd name="T24" fmla="*/ 0 w 115"/>
                <a:gd name="T25" fmla="*/ 122 h 122"/>
                <a:gd name="T26" fmla="*/ 115 w 115"/>
                <a:gd name="T27" fmla="*/ 122 h 122"/>
                <a:gd name="T28" fmla="*/ 115 w 115"/>
                <a:gd name="T29" fmla="*/ 120 h 122"/>
                <a:gd name="T30" fmla="*/ 114 w 115"/>
                <a:gd name="T31" fmla="*/ 1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122">
                  <a:moveTo>
                    <a:pt x="114" y="120"/>
                  </a:moveTo>
                  <a:lnTo>
                    <a:pt x="114" y="119"/>
                  </a:lnTo>
                  <a:lnTo>
                    <a:pt x="3" y="119"/>
                  </a:lnTo>
                  <a:lnTo>
                    <a:pt x="18" y="2"/>
                  </a:lnTo>
                  <a:lnTo>
                    <a:pt x="97" y="2"/>
                  </a:lnTo>
                  <a:lnTo>
                    <a:pt x="113" y="120"/>
                  </a:lnTo>
                  <a:lnTo>
                    <a:pt x="114" y="120"/>
                  </a:lnTo>
                  <a:lnTo>
                    <a:pt x="114" y="119"/>
                  </a:lnTo>
                  <a:lnTo>
                    <a:pt x="114" y="120"/>
                  </a:lnTo>
                  <a:lnTo>
                    <a:pt x="115" y="120"/>
                  </a:lnTo>
                  <a:lnTo>
                    <a:pt x="99" y="0"/>
                  </a:lnTo>
                  <a:lnTo>
                    <a:pt x="16" y="0"/>
                  </a:lnTo>
                  <a:lnTo>
                    <a:pt x="0" y="122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14" y="120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Rectangle 189"/>
            <p:cNvSpPr>
              <a:spLocks noChangeArrowheads="1"/>
            </p:cNvSpPr>
            <p:nvPr/>
          </p:nvSpPr>
          <p:spPr bwMode="auto">
            <a:xfrm>
              <a:off x="7556501" y="3040063"/>
              <a:ext cx="527050" cy="44450"/>
            </a:xfrm>
            <a:prstGeom prst="rect">
              <a:avLst/>
            </a:prstGeom>
            <a:solidFill>
              <a:srgbClr val="BF5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 190"/>
            <p:cNvSpPr/>
            <p:nvPr/>
          </p:nvSpPr>
          <p:spPr bwMode="auto">
            <a:xfrm>
              <a:off x="7910513" y="2503488"/>
              <a:ext cx="95250" cy="111125"/>
            </a:xfrm>
            <a:custGeom>
              <a:avLst/>
              <a:gdLst>
                <a:gd name="T0" fmla="*/ 43 w 93"/>
                <a:gd name="T1" fmla="*/ 107 h 107"/>
                <a:gd name="T2" fmla="*/ 0 w 93"/>
                <a:gd name="T3" fmla="*/ 78 h 107"/>
                <a:gd name="T4" fmla="*/ 44 w 93"/>
                <a:gd name="T5" fmla="*/ 11 h 107"/>
                <a:gd name="T6" fmla="*/ 68 w 93"/>
                <a:gd name="T7" fmla="*/ 5 h 107"/>
                <a:gd name="T8" fmla="*/ 82 w 93"/>
                <a:gd name="T9" fmla="*/ 15 h 107"/>
                <a:gd name="T10" fmla="*/ 87 w 93"/>
                <a:gd name="T11" fmla="*/ 39 h 107"/>
                <a:gd name="T12" fmla="*/ 43 w 9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7">
                  <a:moveTo>
                    <a:pt x="43" y="107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9" y="2"/>
                    <a:pt x="60" y="0"/>
                    <a:pt x="68" y="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90" y="20"/>
                    <a:pt x="93" y="31"/>
                    <a:pt x="87" y="39"/>
                  </a:cubicBezTo>
                  <a:lnTo>
                    <a:pt x="43" y="107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 191"/>
            <p:cNvSpPr/>
            <p:nvPr/>
          </p:nvSpPr>
          <p:spPr bwMode="auto">
            <a:xfrm>
              <a:off x="7848601" y="2533650"/>
              <a:ext cx="157163" cy="136525"/>
            </a:xfrm>
            <a:custGeom>
              <a:avLst/>
              <a:gdLst>
                <a:gd name="T0" fmla="*/ 127 w 153"/>
                <a:gd name="T1" fmla="*/ 133 h 133"/>
                <a:gd name="T2" fmla="*/ 130 w 153"/>
                <a:gd name="T3" fmla="*/ 129 h 133"/>
                <a:gd name="T4" fmla="*/ 108 w 153"/>
                <a:gd name="T5" fmla="*/ 24 h 133"/>
                <a:gd name="T6" fmla="*/ 3 w 153"/>
                <a:gd name="T7" fmla="*/ 46 h 133"/>
                <a:gd name="T8" fmla="*/ 0 w 153"/>
                <a:gd name="T9" fmla="*/ 50 h 133"/>
                <a:gd name="T10" fmla="*/ 127 w 15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33">
                  <a:moveTo>
                    <a:pt x="127" y="133"/>
                  </a:moveTo>
                  <a:cubicBezTo>
                    <a:pt x="128" y="132"/>
                    <a:pt x="129" y="130"/>
                    <a:pt x="130" y="129"/>
                  </a:cubicBezTo>
                  <a:cubicBezTo>
                    <a:pt x="153" y="94"/>
                    <a:pt x="143" y="47"/>
                    <a:pt x="108" y="24"/>
                  </a:cubicBezTo>
                  <a:cubicBezTo>
                    <a:pt x="73" y="0"/>
                    <a:pt x="26" y="10"/>
                    <a:pt x="3" y="46"/>
                  </a:cubicBezTo>
                  <a:cubicBezTo>
                    <a:pt x="2" y="47"/>
                    <a:pt x="1" y="49"/>
                    <a:pt x="0" y="50"/>
                  </a:cubicBezTo>
                  <a:lnTo>
                    <a:pt x="127" y="133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4" name="Oval 192"/>
          <p:cNvSpPr>
            <a:spLocks noChangeArrowheads="1"/>
          </p:cNvSpPr>
          <p:nvPr/>
        </p:nvSpPr>
        <p:spPr bwMode="auto">
          <a:xfrm>
            <a:off x="638750" y="3450547"/>
            <a:ext cx="1118236" cy="1118236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6" name="组合 455"/>
          <p:cNvGrpSpPr/>
          <p:nvPr/>
        </p:nvGrpSpPr>
        <p:grpSpPr>
          <a:xfrm>
            <a:off x="814425" y="3578925"/>
            <a:ext cx="766887" cy="861481"/>
            <a:chOff x="3987801" y="4767263"/>
            <a:chExt cx="720725" cy="809625"/>
          </a:xfrm>
        </p:grpSpPr>
        <p:sp>
          <p:nvSpPr>
            <p:cNvPr id="425" name="Freeform 193"/>
            <p:cNvSpPr>
              <a:spLocks noEditPoints="1"/>
            </p:cNvSpPr>
            <p:nvPr/>
          </p:nvSpPr>
          <p:spPr bwMode="auto">
            <a:xfrm>
              <a:off x="3987801" y="5057775"/>
              <a:ext cx="720725" cy="363538"/>
            </a:xfrm>
            <a:custGeom>
              <a:avLst/>
              <a:gdLst>
                <a:gd name="T0" fmla="*/ 0 w 454"/>
                <a:gd name="T1" fmla="*/ 0 h 229"/>
                <a:gd name="T2" fmla="*/ 148 w 454"/>
                <a:gd name="T3" fmla="*/ 229 h 229"/>
                <a:gd name="T4" fmla="*/ 454 w 454"/>
                <a:gd name="T5" fmla="*/ 32 h 229"/>
                <a:gd name="T6" fmla="*/ 0 w 454"/>
                <a:gd name="T7" fmla="*/ 0 h 229"/>
                <a:gd name="T8" fmla="*/ 99 w 454"/>
                <a:gd name="T9" fmla="*/ 58 h 229"/>
                <a:gd name="T10" fmla="*/ 297 w 454"/>
                <a:gd name="T11" fmla="*/ 72 h 229"/>
                <a:gd name="T12" fmla="*/ 163 w 454"/>
                <a:gd name="T13" fmla="*/ 159 h 229"/>
                <a:gd name="T14" fmla="*/ 99 w 454"/>
                <a:gd name="T15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4" h="229">
                  <a:moveTo>
                    <a:pt x="0" y="0"/>
                  </a:moveTo>
                  <a:lnTo>
                    <a:pt x="148" y="229"/>
                  </a:lnTo>
                  <a:lnTo>
                    <a:pt x="454" y="32"/>
                  </a:lnTo>
                  <a:lnTo>
                    <a:pt x="0" y="0"/>
                  </a:lnTo>
                  <a:close/>
                  <a:moveTo>
                    <a:pt x="99" y="58"/>
                  </a:moveTo>
                  <a:lnTo>
                    <a:pt x="297" y="72"/>
                  </a:lnTo>
                  <a:lnTo>
                    <a:pt x="163" y="159"/>
                  </a:lnTo>
                  <a:lnTo>
                    <a:pt x="99" y="58"/>
                  </a:lnTo>
                  <a:close/>
                </a:path>
              </a:pathLst>
            </a:custGeom>
            <a:solidFill>
              <a:srgbClr val="EC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194"/>
            <p:cNvSpPr/>
            <p:nvPr/>
          </p:nvSpPr>
          <p:spPr bwMode="auto">
            <a:xfrm>
              <a:off x="4030663" y="5089525"/>
              <a:ext cx="31750" cy="22225"/>
            </a:xfrm>
            <a:custGeom>
              <a:avLst/>
              <a:gdLst>
                <a:gd name="T0" fmla="*/ 1 w 20"/>
                <a:gd name="T1" fmla="*/ 14 h 14"/>
                <a:gd name="T2" fmla="*/ 20 w 20"/>
                <a:gd name="T3" fmla="*/ 2 h 14"/>
                <a:gd name="T4" fmla="*/ 19 w 20"/>
                <a:gd name="T5" fmla="*/ 0 h 14"/>
                <a:gd name="T6" fmla="*/ 0 w 20"/>
                <a:gd name="T7" fmla="*/ 13 h 14"/>
                <a:gd name="T8" fmla="*/ 1 w 2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14"/>
                  </a:moveTo>
                  <a:lnTo>
                    <a:pt x="20" y="2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 195"/>
            <p:cNvSpPr/>
            <p:nvPr/>
          </p:nvSpPr>
          <p:spPr bwMode="auto">
            <a:xfrm>
              <a:off x="4040188" y="51149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 196"/>
            <p:cNvSpPr/>
            <p:nvPr/>
          </p:nvSpPr>
          <p:spPr bwMode="auto">
            <a:xfrm>
              <a:off x="4051301" y="5122863"/>
              <a:ext cx="30163" cy="20638"/>
            </a:xfrm>
            <a:custGeom>
              <a:avLst/>
              <a:gdLst>
                <a:gd name="T0" fmla="*/ 1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1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 197"/>
            <p:cNvSpPr/>
            <p:nvPr/>
          </p:nvSpPr>
          <p:spPr bwMode="auto">
            <a:xfrm>
              <a:off x="4060826" y="51466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198"/>
            <p:cNvSpPr/>
            <p:nvPr/>
          </p:nvSpPr>
          <p:spPr bwMode="auto">
            <a:xfrm>
              <a:off x="4071938" y="515461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 199"/>
            <p:cNvSpPr/>
            <p:nvPr/>
          </p:nvSpPr>
          <p:spPr bwMode="auto">
            <a:xfrm>
              <a:off x="4081463" y="51784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200"/>
            <p:cNvSpPr/>
            <p:nvPr/>
          </p:nvSpPr>
          <p:spPr bwMode="auto">
            <a:xfrm>
              <a:off x="4092576" y="518636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201"/>
            <p:cNvSpPr/>
            <p:nvPr/>
          </p:nvSpPr>
          <p:spPr bwMode="auto">
            <a:xfrm>
              <a:off x="4102101" y="52101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202"/>
            <p:cNvSpPr/>
            <p:nvPr/>
          </p:nvSpPr>
          <p:spPr bwMode="auto">
            <a:xfrm>
              <a:off x="4111626" y="5218113"/>
              <a:ext cx="31750" cy="20638"/>
            </a:xfrm>
            <a:custGeom>
              <a:avLst/>
              <a:gdLst>
                <a:gd name="T0" fmla="*/ 1 w 20"/>
                <a:gd name="T1" fmla="*/ 13 h 13"/>
                <a:gd name="T2" fmla="*/ 20 w 20"/>
                <a:gd name="T3" fmla="*/ 2 h 13"/>
                <a:gd name="T4" fmla="*/ 19 w 20"/>
                <a:gd name="T5" fmla="*/ 0 h 13"/>
                <a:gd name="T6" fmla="*/ 0 w 20"/>
                <a:gd name="T7" fmla="*/ 13 h 13"/>
                <a:gd name="T8" fmla="*/ 1 w 2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" y="13"/>
                  </a:moveTo>
                  <a:lnTo>
                    <a:pt x="20" y="2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203"/>
            <p:cNvSpPr/>
            <p:nvPr/>
          </p:nvSpPr>
          <p:spPr bwMode="auto">
            <a:xfrm>
              <a:off x="4122738" y="52419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2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2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204"/>
            <p:cNvSpPr/>
            <p:nvPr/>
          </p:nvSpPr>
          <p:spPr bwMode="auto">
            <a:xfrm>
              <a:off x="4133851" y="524986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8 w 19"/>
                <a:gd name="T5" fmla="*/ 0 h 13"/>
                <a:gd name="T6" fmla="*/ 0 w 19"/>
                <a:gd name="T7" fmla="*/ 13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8" y="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06"/>
            <p:cNvSpPr/>
            <p:nvPr/>
          </p:nvSpPr>
          <p:spPr bwMode="auto">
            <a:xfrm>
              <a:off x="4143375" y="52736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2 h 8"/>
                <a:gd name="T4" fmla="*/ 11 w 12"/>
                <a:gd name="T5" fmla="*/ 0 h 8"/>
                <a:gd name="T6" fmla="*/ 0 w 12"/>
                <a:gd name="T7" fmla="*/ 8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2"/>
                  </a:lnTo>
                  <a:lnTo>
                    <a:pt x="11" y="0"/>
                  </a:lnTo>
                  <a:lnTo>
                    <a:pt x="0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7"/>
            <p:cNvSpPr/>
            <p:nvPr/>
          </p:nvSpPr>
          <p:spPr bwMode="auto">
            <a:xfrm>
              <a:off x="4154488" y="528320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0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0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08"/>
            <p:cNvSpPr/>
            <p:nvPr/>
          </p:nvSpPr>
          <p:spPr bwMode="auto">
            <a:xfrm>
              <a:off x="4164013" y="5307013"/>
              <a:ext cx="17463" cy="11113"/>
            </a:xfrm>
            <a:custGeom>
              <a:avLst/>
              <a:gdLst>
                <a:gd name="T0" fmla="*/ 1 w 11"/>
                <a:gd name="T1" fmla="*/ 7 h 7"/>
                <a:gd name="T2" fmla="*/ 11 w 11"/>
                <a:gd name="T3" fmla="*/ 1 h 7"/>
                <a:gd name="T4" fmla="*/ 11 w 11"/>
                <a:gd name="T5" fmla="*/ 0 h 7"/>
                <a:gd name="T6" fmla="*/ 0 w 11"/>
                <a:gd name="T7" fmla="*/ 7 h 7"/>
                <a:gd name="T8" fmla="*/ 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" y="7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09"/>
            <p:cNvSpPr/>
            <p:nvPr/>
          </p:nvSpPr>
          <p:spPr bwMode="auto">
            <a:xfrm>
              <a:off x="4175125" y="531495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0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0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10"/>
            <p:cNvSpPr/>
            <p:nvPr/>
          </p:nvSpPr>
          <p:spPr bwMode="auto">
            <a:xfrm>
              <a:off x="4184650" y="5338763"/>
              <a:ext cx="17463" cy="12700"/>
            </a:xfrm>
            <a:custGeom>
              <a:avLst/>
              <a:gdLst>
                <a:gd name="T0" fmla="*/ 1 w 11"/>
                <a:gd name="T1" fmla="*/ 8 h 8"/>
                <a:gd name="T2" fmla="*/ 11 w 11"/>
                <a:gd name="T3" fmla="*/ 0 h 8"/>
                <a:gd name="T4" fmla="*/ 11 w 11"/>
                <a:gd name="T5" fmla="*/ 0 h 8"/>
                <a:gd name="T6" fmla="*/ 0 w 11"/>
                <a:gd name="T7" fmla="*/ 7 h 8"/>
                <a:gd name="T8" fmla="*/ 1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11"/>
            <p:cNvSpPr/>
            <p:nvPr/>
          </p:nvSpPr>
          <p:spPr bwMode="auto">
            <a:xfrm>
              <a:off x="4195763" y="534670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12"/>
            <p:cNvSpPr/>
            <p:nvPr/>
          </p:nvSpPr>
          <p:spPr bwMode="auto">
            <a:xfrm>
              <a:off x="4205288" y="5370513"/>
              <a:ext cx="17463" cy="12700"/>
            </a:xfrm>
            <a:custGeom>
              <a:avLst/>
              <a:gdLst>
                <a:gd name="T0" fmla="*/ 1 w 11"/>
                <a:gd name="T1" fmla="*/ 8 h 8"/>
                <a:gd name="T2" fmla="*/ 11 w 11"/>
                <a:gd name="T3" fmla="*/ 1 h 8"/>
                <a:gd name="T4" fmla="*/ 11 w 11"/>
                <a:gd name="T5" fmla="*/ 0 h 8"/>
                <a:gd name="T6" fmla="*/ 0 w 11"/>
                <a:gd name="T7" fmla="*/ 7 h 8"/>
                <a:gd name="T8" fmla="*/ 1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13"/>
            <p:cNvSpPr/>
            <p:nvPr/>
          </p:nvSpPr>
          <p:spPr bwMode="auto">
            <a:xfrm>
              <a:off x="4216400" y="537845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14"/>
            <p:cNvSpPr/>
            <p:nvPr/>
          </p:nvSpPr>
          <p:spPr bwMode="auto">
            <a:xfrm>
              <a:off x="4170363" y="4767263"/>
              <a:ext cx="384175" cy="130175"/>
            </a:xfrm>
            <a:custGeom>
              <a:avLst/>
              <a:gdLst>
                <a:gd name="T0" fmla="*/ 347 w 371"/>
                <a:gd name="T1" fmla="*/ 38 h 126"/>
                <a:gd name="T2" fmla="*/ 300 w 371"/>
                <a:gd name="T3" fmla="*/ 38 h 126"/>
                <a:gd name="T4" fmla="*/ 186 w 371"/>
                <a:gd name="T5" fmla="*/ 0 h 126"/>
                <a:gd name="T6" fmla="*/ 72 w 371"/>
                <a:gd name="T7" fmla="*/ 38 h 126"/>
                <a:gd name="T8" fmla="*/ 24 w 371"/>
                <a:gd name="T9" fmla="*/ 38 h 126"/>
                <a:gd name="T10" fmla="*/ 0 w 371"/>
                <a:gd name="T11" fmla="*/ 60 h 126"/>
                <a:gd name="T12" fmla="*/ 0 w 371"/>
                <a:gd name="T13" fmla="*/ 104 h 126"/>
                <a:gd name="T14" fmla="*/ 24 w 371"/>
                <a:gd name="T15" fmla="*/ 126 h 126"/>
                <a:gd name="T16" fmla="*/ 347 w 371"/>
                <a:gd name="T17" fmla="*/ 126 h 126"/>
                <a:gd name="T18" fmla="*/ 371 w 371"/>
                <a:gd name="T19" fmla="*/ 104 h 126"/>
                <a:gd name="T20" fmla="*/ 371 w 371"/>
                <a:gd name="T21" fmla="*/ 60 h 126"/>
                <a:gd name="T22" fmla="*/ 347 w 371"/>
                <a:gd name="T23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" h="126">
                  <a:moveTo>
                    <a:pt x="347" y="38"/>
                  </a:moveTo>
                  <a:cubicBezTo>
                    <a:pt x="300" y="38"/>
                    <a:pt x="300" y="38"/>
                    <a:pt x="300" y="38"/>
                  </a:cubicBezTo>
                  <a:cubicBezTo>
                    <a:pt x="285" y="16"/>
                    <a:pt x="239" y="0"/>
                    <a:pt x="186" y="0"/>
                  </a:cubicBezTo>
                  <a:cubicBezTo>
                    <a:pt x="132" y="0"/>
                    <a:pt x="86" y="16"/>
                    <a:pt x="72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1" y="38"/>
                    <a:pt x="0" y="48"/>
                    <a:pt x="0" y="6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11" y="126"/>
                    <a:pt x="24" y="126"/>
                  </a:cubicBezTo>
                  <a:cubicBezTo>
                    <a:pt x="347" y="126"/>
                    <a:pt x="347" y="126"/>
                    <a:pt x="347" y="126"/>
                  </a:cubicBezTo>
                  <a:cubicBezTo>
                    <a:pt x="360" y="126"/>
                    <a:pt x="371" y="116"/>
                    <a:pt x="371" y="104"/>
                  </a:cubicBezTo>
                  <a:cubicBezTo>
                    <a:pt x="371" y="60"/>
                    <a:pt x="371" y="60"/>
                    <a:pt x="371" y="60"/>
                  </a:cubicBezTo>
                  <a:cubicBezTo>
                    <a:pt x="371" y="48"/>
                    <a:pt x="360" y="38"/>
                    <a:pt x="347" y="38"/>
                  </a:cubicBezTo>
                  <a:close/>
                </a:path>
              </a:pathLst>
            </a:custGeom>
            <a:solidFill>
              <a:srgbClr val="E07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5"/>
            <p:cNvSpPr>
              <a:spLocks noChangeArrowheads="1"/>
            </p:cNvSpPr>
            <p:nvPr/>
          </p:nvSpPr>
          <p:spPr bwMode="auto">
            <a:xfrm>
              <a:off x="4308475" y="4897438"/>
              <a:ext cx="107950" cy="679450"/>
            </a:xfrm>
            <a:prstGeom prst="rect">
              <a:avLst/>
            </a:prstGeom>
            <a:solidFill>
              <a:srgbClr val="F7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16"/>
            <p:cNvSpPr>
              <a:spLocks noChangeArrowheads="1"/>
            </p:cNvSpPr>
            <p:nvPr/>
          </p:nvSpPr>
          <p:spPr bwMode="auto">
            <a:xfrm>
              <a:off x="4357688" y="491807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17"/>
            <p:cNvSpPr>
              <a:spLocks noChangeArrowheads="1"/>
            </p:cNvSpPr>
            <p:nvPr/>
          </p:nvSpPr>
          <p:spPr bwMode="auto">
            <a:xfrm>
              <a:off x="4378325" y="493712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18"/>
            <p:cNvSpPr>
              <a:spLocks noChangeArrowheads="1"/>
            </p:cNvSpPr>
            <p:nvPr/>
          </p:nvSpPr>
          <p:spPr bwMode="auto">
            <a:xfrm>
              <a:off x="4357688" y="4956175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19"/>
            <p:cNvSpPr>
              <a:spLocks noChangeArrowheads="1"/>
            </p:cNvSpPr>
            <p:nvPr/>
          </p:nvSpPr>
          <p:spPr bwMode="auto">
            <a:xfrm>
              <a:off x="4378325" y="49736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20"/>
            <p:cNvSpPr>
              <a:spLocks noChangeArrowheads="1"/>
            </p:cNvSpPr>
            <p:nvPr/>
          </p:nvSpPr>
          <p:spPr bwMode="auto">
            <a:xfrm>
              <a:off x="4357688" y="4994275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21"/>
            <p:cNvSpPr>
              <a:spLocks noChangeArrowheads="1"/>
            </p:cNvSpPr>
            <p:nvPr/>
          </p:nvSpPr>
          <p:spPr bwMode="auto">
            <a:xfrm>
              <a:off x="4378325" y="50117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22"/>
            <p:cNvSpPr>
              <a:spLocks noChangeArrowheads="1"/>
            </p:cNvSpPr>
            <p:nvPr/>
          </p:nvSpPr>
          <p:spPr bwMode="auto">
            <a:xfrm>
              <a:off x="4357688" y="5030788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23"/>
            <p:cNvSpPr>
              <a:spLocks noChangeArrowheads="1"/>
            </p:cNvSpPr>
            <p:nvPr/>
          </p:nvSpPr>
          <p:spPr bwMode="auto">
            <a:xfrm>
              <a:off x="4378325" y="50498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24"/>
            <p:cNvSpPr>
              <a:spLocks noChangeArrowheads="1"/>
            </p:cNvSpPr>
            <p:nvPr/>
          </p:nvSpPr>
          <p:spPr bwMode="auto">
            <a:xfrm>
              <a:off x="4357688" y="5068888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25"/>
            <p:cNvSpPr>
              <a:spLocks noChangeArrowheads="1"/>
            </p:cNvSpPr>
            <p:nvPr/>
          </p:nvSpPr>
          <p:spPr bwMode="auto">
            <a:xfrm>
              <a:off x="4378325" y="5086350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226"/>
            <p:cNvSpPr>
              <a:spLocks noChangeArrowheads="1"/>
            </p:cNvSpPr>
            <p:nvPr/>
          </p:nvSpPr>
          <p:spPr bwMode="auto">
            <a:xfrm>
              <a:off x="4357688" y="5106988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227"/>
            <p:cNvSpPr>
              <a:spLocks noChangeArrowheads="1"/>
            </p:cNvSpPr>
            <p:nvPr/>
          </p:nvSpPr>
          <p:spPr bwMode="auto">
            <a:xfrm>
              <a:off x="4378325" y="5126038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228"/>
            <p:cNvSpPr>
              <a:spLocks noChangeArrowheads="1"/>
            </p:cNvSpPr>
            <p:nvPr/>
          </p:nvSpPr>
          <p:spPr bwMode="auto">
            <a:xfrm>
              <a:off x="4357688" y="5143500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229"/>
            <p:cNvSpPr>
              <a:spLocks noChangeArrowheads="1"/>
            </p:cNvSpPr>
            <p:nvPr/>
          </p:nvSpPr>
          <p:spPr bwMode="auto">
            <a:xfrm>
              <a:off x="4378325" y="5162550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30"/>
            <p:cNvSpPr>
              <a:spLocks noChangeArrowheads="1"/>
            </p:cNvSpPr>
            <p:nvPr/>
          </p:nvSpPr>
          <p:spPr bwMode="auto">
            <a:xfrm>
              <a:off x="4357688" y="5181600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31"/>
            <p:cNvSpPr>
              <a:spLocks noChangeArrowheads="1"/>
            </p:cNvSpPr>
            <p:nvPr/>
          </p:nvSpPr>
          <p:spPr bwMode="auto">
            <a:xfrm>
              <a:off x="4378325" y="5200650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32"/>
            <p:cNvSpPr>
              <a:spLocks noChangeArrowheads="1"/>
            </p:cNvSpPr>
            <p:nvPr/>
          </p:nvSpPr>
          <p:spPr bwMode="auto">
            <a:xfrm>
              <a:off x="4357688" y="5219700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33"/>
            <p:cNvSpPr>
              <a:spLocks noChangeArrowheads="1"/>
            </p:cNvSpPr>
            <p:nvPr/>
          </p:nvSpPr>
          <p:spPr bwMode="auto">
            <a:xfrm>
              <a:off x="4378325" y="5238750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4"/>
            <p:cNvSpPr>
              <a:spLocks noChangeArrowheads="1"/>
            </p:cNvSpPr>
            <p:nvPr/>
          </p:nvSpPr>
          <p:spPr bwMode="auto">
            <a:xfrm>
              <a:off x="4357688" y="52562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35"/>
            <p:cNvSpPr>
              <a:spLocks noChangeArrowheads="1"/>
            </p:cNvSpPr>
            <p:nvPr/>
          </p:nvSpPr>
          <p:spPr bwMode="auto">
            <a:xfrm>
              <a:off x="4378325" y="5275263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36"/>
            <p:cNvSpPr>
              <a:spLocks noChangeArrowheads="1"/>
            </p:cNvSpPr>
            <p:nvPr/>
          </p:nvSpPr>
          <p:spPr bwMode="auto">
            <a:xfrm>
              <a:off x="4357688" y="52943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37"/>
            <p:cNvSpPr>
              <a:spLocks noChangeArrowheads="1"/>
            </p:cNvSpPr>
            <p:nvPr/>
          </p:nvSpPr>
          <p:spPr bwMode="auto">
            <a:xfrm>
              <a:off x="4378325" y="53133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38"/>
            <p:cNvSpPr>
              <a:spLocks noChangeArrowheads="1"/>
            </p:cNvSpPr>
            <p:nvPr/>
          </p:nvSpPr>
          <p:spPr bwMode="auto">
            <a:xfrm>
              <a:off x="4357688" y="53324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39"/>
            <p:cNvSpPr>
              <a:spLocks noChangeArrowheads="1"/>
            </p:cNvSpPr>
            <p:nvPr/>
          </p:nvSpPr>
          <p:spPr bwMode="auto">
            <a:xfrm>
              <a:off x="4378325" y="53514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40"/>
            <p:cNvSpPr>
              <a:spLocks noChangeArrowheads="1"/>
            </p:cNvSpPr>
            <p:nvPr/>
          </p:nvSpPr>
          <p:spPr bwMode="auto">
            <a:xfrm>
              <a:off x="4357688" y="536892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241"/>
            <p:cNvSpPr>
              <a:spLocks noChangeArrowheads="1"/>
            </p:cNvSpPr>
            <p:nvPr/>
          </p:nvSpPr>
          <p:spPr bwMode="auto">
            <a:xfrm>
              <a:off x="4378325" y="53879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242"/>
            <p:cNvSpPr>
              <a:spLocks noChangeArrowheads="1"/>
            </p:cNvSpPr>
            <p:nvPr/>
          </p:nvSpPr>
          <p:spPr bwMode="auto">
            <a:xfrm>
              <a:off x="4357688" y="540702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243"/>
            <p:cNvSpPr>
              <a:spLocks noChangeArrowheads="1"/>
            </p:cNvSpPr>
            <p:nvPr/>
          </p:nvSpPr>
          <p:spPr bwMode="auto">
            <a:xfrm>
              <a:off x="4378325" y="54260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244"/>
            <p:cNvSpPr>
              <a:spLocks noChangeArrowheads="1"/>
            </p:cNvSpPr>
            <p:nvPr/>
          </p:nvSpPr>
          <p:spPr bwMode="auto">
            <a:xfrm>
              <a:off x="4357688" y="54467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245"/>
            <p:cNvSpPr>
              <a:spLocks noChangeArrowheads="1"/>
            </p:cNvSpPr>
            <p:nvPr/>
          </p:nvSpPr>
          <p:spPr bwMode="auto">
            <a:xfrm>
              <a:off x="4378325" y="54641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246"/>
            <p:cNvSpPr>
              <a:spLocks noChangeArrowheads="1"/>
            </p:cNvSpPr>
            <p:nvPr/>
          </p:nvSpPr>
          <p:spPr bwMode="auto">
            <a:xfrm>
              <a:off x="4357688" y="54848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247"/>
            <p:cNvSpPr>
              <a:spLocks noChangeArrowheads="1"/>
            </p:cNvSpPr>
            <p:nvPr/>
          </p:nvSpPr>
          <p:spPr bwMode="auto">
            <a:xfrm>
              <a:off x="4378325" y="55022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48"/>
            <p:cNvSpPr>
              <a:spLocks noChangeArrowheads="1"/>
            </p:cNvSpPr>
            <p:nvPr/>
          </p:nvSpPr>
          <p:spPr bwMode="auto">
            <a:xfrm>
              <a:off x="4357688" y="55229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249"/>
            <p:cNvSpPr>
              <a:spLocks noChangeArrowheads="1"/>
            </p:cNvSpPr>
            <p:nvPr/>
          </p:nvSpPr>
          <p:spPr bwMode="auto">
            <a:xfrm>
              <a:off x="4378325" y="55419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Oval 250"/>
          <p:cNvSpPr>
            <a:spLocks noChangeArrowheads="1"/>
          </p:cNvSpPr>
          <p:nvPr/>
        </p:nvSpPr>
        <p:spPr bwMode="auto">
          <a:xfrm>
            <a:off x="10359506" y="3450547"/>
            <a:ext cx="1118236" cy="1118236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3" name="组合 452"/>
          <p:cNvGrpSpPr/>
          <p:nvPr/>
        </p:nvGrpSpPr>
        <p:grpSpPr>
          <a:xfrm>
            <a:off x="10557140" y="3612708"/>
            <a:ext cx="738171" cy="805738"/>
            <a:chOff x="7502525" y="4799013"/>
            <a:chExt cx="693738" cy="757238"/>
          </a:xfrm>
        </p:grpSpPr>
        <p:sp>
          <p:nvSpPr>
            <p:cNvPr id="82" name="Freeform 251"/>
            <p:cNvSpPr/>
            <p:nvPr/>
          </p:nvSpPr>
          <p:spPr bwMode="auto">
            <a:xfrm>
              <a:off x="7791450" y="4799013"/>
              <a:ext cx="150813" cy="579438"/>
            </a:xfrm>
            <a:custGeom>
              <a:avLst/>
              <a:gdLst>
                <a:gd name="T0" fmla="*/ 0 w 146"/>
                <a:gd name="T1" fmla="*/ 0 h 559"/>
                <a:gd name="T2" fmla="*/ 82 w 146"/>
                <a:gd name="T3" fmla="*/ 559 h 559"/>
                <a:gd name="T4" fmla="*/ 146 w 146"/>
                <a:gd name="T5" fmla="*/ 549 h 559"/>
                <a:gd name="T6" fmla="*/ 92 w 146"/>
                <a:gd name="T7" fmla="*/ 181 h 559"/>
                <a:gd name="T8" fmla="*/ 0 w 14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59">
                  <a:moveTo>
                    <a:pt x="0" y="0"/>
                  </a:moveTo>
                  <a:cubicBezTo>
                    <a:pt x="82" y="559"/>
                    <a:pt x="82" y="559"/>
                    <a:pt x="82" y="559"/>
                  </a:cubicBezTo>
                  <a:cubicBezTo>
                    <a:pt x="146" y="549"/>
                    <a:pt x="146" y="549"/>
                    <a:pt x="146" y="549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1"/>
                    <a:pt x="62" y="34"/>
                    <a:pt x="0" y="0"/>
                  </a:cubicBezTo>
                  <a:close/>
                </a:path>
              </a:pathLst>
            </a:custGeom>
            <a:solidFill>
              <a:srgbClr val="82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2"/>
            <p:cNvSpPr/>
            <p:nvPr/>
          </p:nvSpPr>
          <p:spPr bwMode="auto">
            <a:xfrm>
              <a:off x="7845425" y="5173663"/>
              <a:ext cx="87313" cy="127000"/>
            </a:xfrm>
            <a:custGeom>
              <a:avLst/>
              <a:gdLst>
                <a:gd name="T0" fmla="*/ 7 w 55"/>
                <a:gd name="T1" fmla="*/ 50 h 80"/>
                <a:gd name="T2" fmla="*/ 55 w 55"/>
                <a:gd name="T3" fmla="*/ 80 h 80"/>
                <a:gd name="T4" fmla="*/ 45 w 55"/>
                <a:gd name="T5" fmla="*/ 14 h 80"/>
                <a:gd name="T6" fmla="*/ 0 w 55"/>
                <a:gd name="T7" fmla="*/ 0 h 80"/>
                <a:gd name="T8" fmla="*/ 7 w 55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0">
                  <a:moveTo>
                    <a:pt x="7" y="50"/>
                  </a:moveTo>
                  <a:lnTo>
                    <a:pt x="55" y="80"/>
                  </a:lnTo>
                  <a:lnTo>
                    <a:pt x="45" y="14"/>
                  </a:lnTo>
                  <a:lnTo>
                    <a:pt x="0" y="0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697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53"/>
            <p:cNvSpPr>
              <a:spLocks noEditPoints="1"/>
            </p:cNvSpPr>
            <p:nvPr/>
          </p:nvSpPr>
          <p:spPr bwMode="auto">
            <a:xfrm>
              <a:off x="7808913" y="5341938"/>
              <a:ext cx="215900" cy="214313"/>
            </a:xfrm>
            <a:custGeom>
              <a:avLst/>
              <a:gdLst>
                <a:gd name="T0" fmla="*/ 49 w 208"/>
                <a:gd name="T1" fmla="*/ 30 h 208"/>
                <a:gd name="T2" fmla="*/ 30 w 208"/>
                <a:gd name="T3" fmla="*/ 159 h 208"/>
                <a:gd name="T4" fmla="*/ 159 w 208"/>
                <a:gd name="T5" fmla="*/ 178 h 208"/>
                <a:gd name="T6" fmla="*/ 178 w 208"/>
                <a:gd name="T7" fmla="*/ 49 h 208"/>
                <a:gd name="T8" fmla="*/ 49 w 208"/>
                <a:gd name="T9" fmla="*/ 30 h 208"/>
                <a:gd name="T10" fmla="*/ 139 w 208"/>
                <a:gd name="T11" fmla="*/ 151 h 208"/>
                <a:gd name="T12" fmla="*/ 57 w 208"/>
                <a:gd name="T13" fmla="*/ 139 h 208"/>
                <a:gd name="T14" fmla="*/ 69 w 208"/>
                <a:gd name="T15" fmla="*/ 56 h 208"/>
                <a:gd name="T16" fmla="*/ 152 w 208"/>
                <a:gd name="T17" fmla="*/ 68 h 208"/>
                <a:gd name="T18" fmla="*/ 139 w 208"/>
                <a:gd name="T19" fmla="*/ 15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49" y="30"/>
                  </a:moveTo>
                  <a:cubicBezTo>
                    <a:pt x="9" y="60"/>
                    <a:pt x="0" y="118"/>
                    <a:pt x="30" y="159"/>
                  </a:cubicBezTo>
                  <a:cubicBezTo>
                    <a:pt x="61" y="199"/>
                    <a:pt x="118" y="208"/>
                    <a:pt x="159" y="178"/>
                  </a:cubicBezTo>
                  <a:cubicBezTo>
                    <a:pt x="200" y="147"/>
                    <a:pt x="208" y="90"/>
                    <a:pt x="178" y="49"/>
                  </a:cubicBezTo>
                  <a:cubicBezTo>
                    <a:pt x="147" y="8"/>
                    <a:pt x="90" y="0"/>
                    <a:pt x="49" y="30"/>
                  </a:cubicBezTo>
                  <a:close/>
                  <a:moveTo>
                    <a:pt x="139" y="151"/>
                  </a:moveTo>
                  <a:cubicBezTo>
                    <a:pt x="113" y="171"/>
                    <a:pt x="76" y="165"/>
                    <a:pt x="57" y="139"/>
                  </a:cubicBezTo>
                  <a:cubicBezTo>
                    <a:pt x="37" y="113"/>
                    <a:pt x="42" y="76"/>
                    <a:pt x="69" y="56"/>
                  </a:cubicBezTo>
                  <a:cubicBezTo>
                    <a:pt x="95" y="37"/>
                    <a:pt x="132" y="42"/>
                    <a:pt x="152" y="68"/>
                  </a:cubicBezTo>
                  <a:cubicBezTo>
                    <a:pt x="171" y="95"/>
                    <a:pt x="166" y="132"/>
                    <a:pt x="139" y="151"/>
                  </a:cubicBezTo>
                  <a:close/>
                </a:path>
              </a:pathLst>
            </a:custGeom>
            <a:solidFill>
              <a:srgbClr val="1F8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54"/>
            <p:cNvSpPr/>
            <p:nvPr/>
          </p:nvSpPr>
          <p:spPr bwMode="auto">
            <a:xfrm>
              <a:off x="7502525" y="5013325"/>
              <a:ext cx="530225" cy="307975"/>
            </a:xfrm>
            <a:custGeom>
              <a:avLst/>
              <a:gdLst>
                <a:gd name="T0" fmla="*/ 0 w 512"/>
                <a:gd name="T1" fmla="*/ 0 h 298"/>
                <a:gd name="T2" fmla="*/ 512 w 512"/>
                <a:gd name="T3" fmla="*/ 239 h 298"/>
                <a:gd name="T4" fmla="*/ 485 w 512"/>
                <a:gd name="T5" fmla="*/ 298 h 298"/>
                <a:gd name="T6" fmla="*/ 147 w 512"/>
                <a:gd name="T7" fmla="*/ 141 h 298"/>
                <a:gd name="T8" fmla="*/ 0 w 51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298">
                  <a:moveTo>
                    <a:pt x="0" y="0"/>
                  </a:moveTo>
                  <a:cubicBezTo>
                    <a:pt x="512" y="239"/>
                    <a:pt x="512" y="239"/>
                    <a:pt x="512" y="239"/>
                  </a:cubicBezTo>
                  <a:cubicBezTo>
                    <a:pt x="485" y="298"/>
                    <a:pt x="485" y="298"/>
                    <a:pt x="485" y="298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7" y="141"/>
                    <a:pt x="15" y="69"/>
                    <a:pt x="0" y="0"/>
                  </a:cubicBezTo>
                  <a:close/>
                </a:path>
              </a:pathLst>
            </a:custGeom>
            <a:solidFill>
              <a:srgbClr val="AEB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55"/>
            <p:cNvSpPr>
              <a:spLocks noEditPoints="1"/>
            </p:cNvSpPr>
            <p:nvPr/>
          </p:nvSpPr>
          <p:spPr bwMode="auto">
            <a:xfrm>
              <a:off x="7981950" y="5214938"/>
              <a:ext cx="214313" cy="214313"/>
            </a:xfrm>
            <a:custGeom>
              <a:avLst/>
              <a:gdLst>
                <a:gd name="T0" fmla="*/ 30 w 208"/>
                <a:gd name="T1" fmla="*/ 158 h 207"/>
                <a:gd name="T2" fmla="*/ 159 w 208"/>
                <a:gd name="T3" fmla="*/ 177 h 207"/>
                <a:gd name="T4" fmla="*/ 178 w 208"/>
                <a:gd name="T5" fmla="*/ 49 h 207"/>
                <a:gd name="T6" fmla="*/ 49 w 208"/>
                <a:gd name="T7" fmla="*/ 30 h 207"/>
                <a:gd name="T8" fmla="*/ 30 w 208"/>
                <a:gd name="T9" fmla="*/ 158 h 207"/>
                <a:gd name="T10" fmla="*/ 56 w 208"/>
                <a:gd name="T11" fmla="*/ 139 h 207"/>
                <a:gd name="T12" fmla="*/ 69 w 208"/>
                <a:gd name="T13" fmla="*/ 56 h 207"/>
                <a:gd name="T14" fmla="*/ 151 w 208"/>
                <a:gd name="T15" fmla="*/ 68 h 207"/>
                <a:gd name="T16" fmla="*/ 139 w 208"/>
                <a:gd name="T17" fmla="*/ 151 h 207"/>
                <a:gd name="T18" fmla="*/ 56 w 208"/>
                <a:gd name="T19" fmla="*/ 13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7">
                  <a:moveTo>
                    <a:pt x="30" y="158"/>
                  </a:moveTo>
                  <a:cubicBezTo>
                    <a:pt x="60" y="199"/>
                    <a:pt x="118" y="207"/>
                    <a:pt x="159" y="177"/>
                  </a:cubicBezTo>
                  <a:cubicBezTo>
                    <a:pt x="199" y="147"/>
                    <a:pt x="208" y="89"/>
                    <a:pt x="178" y="49"/>
                  </a:cubicBezTo>
                  <a:cubicBezTo>
                    <a:pt x="147" y="8"/>
                    <a:pt x="90" y="0"/>
                    <a:pt x="49" y="30"/>
                  </a:cubicBezTo>
                  <a:cubicBezTo>
                    <a:pt x="8" y="60"/>
                    <a:pt x="0" y="118"/>
                    <a:pt x="30" y="158"/>
                  </a:cubicBezTo>
                  <a:close/>
                  <a:moveTo>
                    <a:pt x="56" y="139"/>
                  </a:moveTo>
                  <a:cubicBezTo>
                    <a:pt x="37" y="113"/>
                    <a:pt x="42" y="75"/>
                    <a:pt x="69" y="56"/>
                  </a:cubicBezTo>
                  <a:cubicBezTo>
                    <a:pt x="95" y="36"/>
                    <a:pt x="132" y="42"/>
                    <a:pt x="151" y="68"/>
                  </a:cubicBezTo>
                  <a:cubicBezTo>
                    <a:pt x="171" y="94"/>
                    <a:pt x="165" y="131"/>
                    <a:pt x="139" y="151"/>
                  </a:cubicBezTo>
                  <a:cubicBezTo>
                    <a:pt x="113" y="171"/>
                    <a:pt x="76" y="165"/>
                    <a:pt x="56" y="139"/>
                  </a:cubicBezTo>
                  <a:close/>
                </a:path>
              </a:pathLst>
            </a:custGeom>
            <a:solidFill>
              <a:srgbClr val="1F8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56"/>
            <p:cNvSpPr/>
            <p:nvPr/>
          </p:nvSpPr>
          <p:spPr bwMode="auto">
            <a:xfrm>
              <a:off x="7862888" y="5205413"/>
              <a:ext cx="49213" cy="50800"/>
            </a:xfrm>
            <a:custGeom>
              <a:avLst/>
              <a:gdLst>
                <a:gd name="T0" fmla="*/ 41 w 48"/>
                <a:gd name="T1" fmla="*/ 11 h 49"/>
                <a:gd name="T2" fmla="*/ 37 w 48"/>
                <a:gd name="T3" fmla="*/ 41 h 49"/>
                <a:gd name="T4" fmla="*/ 7 w 48"/>
                <a:gd name="T5" fmla="*/ 37 h 49"/>
                <a:gd name="T6" fmla="*/ 11 w 48"/>
                <a:gd name="T7" fmla="*/ 7 h 49"/>
                <a:gd name="T8" fmla="*/ 41 w 48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1" y="11"/>
                  </a:moveTo>
                  <a:cubicBezTo>
                    <a:pt x="48" y="21"/>
                    <a:pt x="46" y="34"/>
                    <a:pt x="37" y="41"/>
                  </a:cubicBezTo>
                  <a:cubicBezTo>
                    <a:pt x="27" y="49"/>
                    <a:pt x="14" y="47"/>
                    <a:pt x="7" y="37"/>
                  </a:cubicBezTo>
                  <a:cubicBezTo>
                    <a:pt x="0" y="28"/>
                    <a:pt x="2" y="14"/>
                    <a:pt x="11" y="7"/>
                  </a:cubicBezTo>
                  <a:cubicBezTo>
                    <a:pt x="21" y="0"/>
                    <a:pt x="34" y="2"/>
                    <a:pt x="41" y="11"/>
                  </a:cubicBezTo>
                  <a:close/>
                </a:path>
              </a:pathLst>
            </a:custGeom>
            <a:solidFill>
              <a:srgbClr val="ED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8" name="Freeform 257"/>
          <p:cNvSpPr/>
          <p:nvPr/>
        </p:nvSpPr>
        <p:spPr bwMode="auto">
          <a:xfrm>
            <a:off x="655641" y="2209001"/>
            <a:ext cx="1094587" cy="442565"/>
          </a:xfrm>
          <a:custGeom>
            <a:avLst/>
            <a:gdLst>
              <a:gd name="T0" fmla="*/ 496 w 993"/>
              <a:gd name="T1" fmla="*/ 0 h 402"/>
              <a:gd name="T2" fmla="*/ 0 w 993"/>
              <a:gd name="T3" fmla="*/ 402 h 402"/>
              <a:gd name="T4" fmla="*/ 993 w 993"/>
              <a:gd name="T5" fmla="*/ 402 h 402"/>
              <a:gd name="T6" fmla="*/ 496 w 993"/>
              <a:gd name="T7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3" h="402">
                <a:moveTo>
                  <a:pt x="496" y="0"/>
                </a:moveTo>
                <a:cubicBezTo>
                  <a:pt x="252" y="0"/>
                  <a:pt x="49" y="172"/>
                  <a:pt x="0" y="402"/>
                </a:cubicBezTo>
                <a:cubicBezTo>
                  <a:pt x="993" y="402"/>
                  <a:pt x="993" y="402"/>
                  <a:pt x="993" y="402"/>
                </a:cubicBezTo>
                <a:cubicBezTo>
                  <a:pt x="944" y="172"/>
                  <a:pt x="740" y="0"/>
                  <a:pt x="496" y="0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258"/>
          <p:cNvSpPr/>
          <p:nvPr/>
        </p:nvSpPr>
        <p:spPr bwMode="auto">
          <a:xfrm>
            <a:off x="643817" y="2651566"/>
            <a:ext cx="1118236" cy="675671"/>
          </a:xfrm>
          <a:custGeom>
            <a:avLst/>
            <a:gdLst>
              <a:gd name="T0" fmla="*/ 12 w 1016"/>
              <a:gd name="T1" fmla="*/ 0 h 614"/>
              <a:gd name="T2" fmla="*/ 0 w 1016"/>
              <a:gd name="T3" fmla="*/ 106 h 614"/>
              <a:gd name="T4" fmla="*/ 508 w 1016"/>
              <a:gd name="T5" fmla="*/ 614 h 614"/>
              <a:gd name="T6" fmla="*/ 1016 w 1016"/>
              <a:gd name="T7" fmla="*/ 106 h 614"/>
              <a:gd name="T8" fmla="*/ 1005 w 1016"/>
              <a:gd name="T9" fmla="*/ 0 h 614"/>
              <a:gd name="T10" fmla="*/ 12 w 1016"/>
              <a:gd name="T11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614">
                <a:moveTo>
                  <a:pt x="12" y="0"/>
                </a:moveTo>
                <a:cubicBezTo>
                  <a:pt x="4" y="34"/>
                  <a:pt x="0" y="70"/>
                  <a:pt x="0" y="106"/>
                </a:cubicBezTo>
                <a:cubicBezTo>
                  <a:pt x="0" y="387"/>
                  <a:pt x="228" y="614"/>
                  <a:pt x="508" y="614"/>
                </a:cubicBezTo>
                <a:cubicBezTo>
                  <a:pt x="789" y="614"/>
                  <a:pt x="1016" y="387"/>
                  <a:pt x="1016" y="106"/>
                </a:cubicBezTo>
                <a:cubicBezTo>
                  <a:pt x="1016" y="70"/>
                  <a:pt x="1012" y="34"/>
                  <a:pt x="1005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E0AF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2" name="组合 451"/>
          <p:cNvGrpSpPr/>
          <p:nvPr/>
        </p:nvGrpSpPr>
        <p:grpSpPr>
          <a:xfrm>
            <a:off x="824559" y="2210691"/>
            <a:ext cx="805739" cy="1005060"/>
            <a:chOff x="3997325" y="3481388"/>
            <a:chExt cx="757238" cy="944562"/>
          </a:xfrm>
        </p:grpSpPr>
        <p:sp>
          <p:nvSpPr>
            <p:cNvPr id="90" name="Freeform 259"/>
            <p:cNvSpPr/>
            <p:nvPr/>
          </p:nvSpPr>
          <p:spPr bwMode="auto">
            <a:xfrm>
              <a:off x="4162425" y="3863975"/>
              <a:ext cx="592138" cy="561975"/>
            </a:xfrm>
            <a:custGeom>
              <a:avLst/>
              <a:gdLst>
                <a:gd name="T0" fmla="*/ 207 w 572"/>
                <a:gd name="T1" fmla="*/ 166 h 543"/>
                <a:gd name="T2" fmla="*/ 89 w 572"/>
                <a:gd name="T3" fmla="*/ 199 h 543"/>
                <a:gd name="T4" fmla="*/ 30 w 572"/>
                <a:gd name="T5" fmla="*/ 243 h 543"/>
                <a:gd name="T6" fmla="*/ 19 w 572"/>
                <a:gd name="T7" fmla="*/ 321 h 543"/>
                <a:gd name="T8" fmla="*/ 162 w 572"/>
                <a:gd name="T9" fmla="*/ 514 h 543"/>
                <a:gd name="T10" fmla="*/ 241 w 572"/>
                <a:gd name="T11" fmla="*/ 525 h 543"/>
                <a:gd name="T12" fmla="*/ 300 w 572"/>
                <a:gd name="T13" fmla="*/ 481 h 543"/>
                <a:gd name="T14" fmla="*/ 365 w 572"/>
                <a:gd name="T15" fmla="*/ 377 h 543"/>
                <a:gd name="T16" fmla="*/ 483 w 572"/>
                <a:gd name="T17" fmla="*/ 344 h 543"/>
                <a:gd name="T18" fmla="*/ 542 w 572"/>
                <a:gd name="T19" fmla="*/ 300 h 543"/>
                <a:gd name="T20" fmla="*/ 554 w 572"/>
                <a:gd name="T21" fmla="*/ 222 h 543"/>
                <a:gd name="T22" fmla="*/ 410 w 572"/>
                <a:gd name="T23" fmla="*/ 30 h 543"/>
                <a:gd name="T24" fmla="*/ 332 w 572"/>
                <a:gd name="T25" fmla="*/ 19 h 543"/>
                <a:gd name="T26" fmla="*/ 272 w 572"/>
                <a:gd name="T27" fmla="*/ 63 h 543"/>
                <a:gd name="T28" fmla="*/ 207 w 572"/>
                <a:gd name="T29" fmla="*/ 166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2" h="543">
                  <a:moveTo>
                    <a:pt x="207" y="166"/>
                  </a:moveTo>
                  <a:cubicBezTo>
                    <a:pt x="166" y="197"/>
                    <a:pt x="120" y="209"/>
                    <a:pt x="89" y="199"/>
                  </a:cubicBezTo>
                  <a:cubicBezTo>
                    <a:pt x="30" y="243"/>
                    <a:pt x="30" y="243"/>
                    <a:pt x="30" y="243"/>
                  </a:cubicBezTo>
                  <a:cubicBezTo>
                    <a:pt x="5" y="262"/>
                    <a:pt x="0" y="297"/>
                    <a:pt x="19" y="321"/>
                  </a:cubicBezTo>
                  <a:cubicBezTo>
                    <a:pt x="162" y="514"/>
                    <a:pt x="162" y="514"/>
                    <a:pt x="162" y="514"/>
                  </a:cubicBezTo>
                  <a:cubicBezTo>
                    <a:pt x="181" y="538"/>
                    <a:pt x="216" y="543"/>
                    <a:pt x="241" y="525"/>
                  </a:cubicBezTo>
                  <a:cubicBezTo>
                    <a:pt x="300" y="481"/>
                    <a:pt x="300" y="481"/>
                    <a:pt x="300" y="481"/>
                  </a:cubicBezTo>
                  <a:cubicBezTo>
                    <a:pt x="299" y="449"/>
                    <a:pt x="324" y="408"/>
                    <a:pt x="365" y="377"/>
                  </a:cubicBezTo>
                  <a:cubicBezTo>
                    <a:pt x="406" y="346"/>
                    <a:pt x="452" y="335"/>
                    <a:pt x="483" y="344"/>
                  </a:cubicBezTo>
                  <a:cubicBezTo>
                    <a:pt x="542" y="300"/>
                    <a:pt x="542" y="300"/>
                    <a:pt x="542" y="300"/>
                  </a:cubicBezTo>
                  <a:cubicBezTo>
                    <a:pt x="567" y="282"/>
                    <a:pt x="572" y="247"/>
                    <a:pt x="554" y="222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392" y="5"/>
                    <a:pt x="356" y="0"/>
                    <a:pt x="332" y="19"/>
                  </a:cubicBezTo>
                  <a:cubicBezTo>
                    <a:pt x="272" y="63"/>
                    <a:pt x="272" y="63"/>
                    <a:pt x="272" y="63"/>
                  </a:cubicBezTo>
                  <a:cubicBezTo>
                    <a:pt x="273" y="95"/>
                    <a:pt x="249" y="136"/>
                    <a:pt x="207" y="166"/>
                  </a:cubicBezTo>
                  <a:close/>
                </a:path>
              </a:pathLst>
            </a:custGeom>
            <a:solidFill>
              <a:srgbClr val="CB4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60"/>
            <p:cNvSpPr/>
            <p:nvPr/>
          </p:nvSpPr>
          <p:spPr bwMode="auto">
            <a:xfrm>
              <a:off x="4260850" y="3949700"/>
              <a:ext cx="427038" cy="371475"/>
            </a:xfrm>
            <a:custGeom>
              <a:avLst/>
              <a:gdLst>
                <a:gd name="T0" fmla="*/ 314 w 413"/>
                <a:gd name="T1" fmla="*/ 6 h 358"/>
                <a:gd name="T2" fmla="*/ 341 w 413"/>
                <a:gd name="T3" fmla="*/ 10 h 358"/>
                <a:gd name="T4" fmla="*/ 407 w 413"/>
                <a:gd name="T5" fmla="*/ 99 h 358"/>
                <a:gd name="T6" fmla="*/ 403 w 413"/>
                <a:gd name="T7" fmla="*/ 125 h 358"/>
                <a:gd name="T8" fmla="*/ 98 w 413"/>
                <a:gd name="T9" fmla="*/ 352 h 358"/>
                <a:gd name="T10" fmla="*/ 72 w 413"/>
                <a:gd name="T11" fmla="*/ 348 h 358"/>
                <a:gd name="T12" fmla="*/ 6 w 413"/>
                <a:gd name="T13" fmla="*/ 259 h 358"/>
                <a:gd name="T14" fmla="*/ 10 w 413"/>
                <a:gd name="T15" fmla="*/ 233 h 358"/>
                <a:gd name="T16" fmla="*/ 314 w 413"/>
                <a:gd name="T17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358">
                  <a:moveTo>
                    <a:pt x="314" y="6"/>
                  </a:moveTo>
                  <a:cubicBezTo>
                    <a:pt x="323" y="0"/>
                    <a:pt x="334" y="2"/>
                    <a:pt x="341" y="10"/>
                  </a:cubicBezTo>
                  <a:cubicBezTo>
                    <a:pt x="407" y="99"/>
                    <a:pt x="407" y="99"/>
                    <a:pt x="407" y="99"/>
                  </a:cubicBezTo>
                  <a:cubicBezTo>
                    <a:pt x="413" y="107"/>
                    <a:pt x="411" y="119"/>
                    <a:pt x="403" y="125"/>
                  </a:cubicBezTo>
                  <a:cubicBezTo>
                    <a:pt x="98" y="352"/>
                    <a:pt x="98" y="352"/>
                    <a:pt x="98" y="352"/>
                  </a:cubicBezTo>
                  <a:cubicBezTo>
                    <a:pt x="90" y="358"/>
                    <a:pt x="78" y="356"/>
                    <a:pt x="72" y="348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0" y="251"/>
                    <a:pt x="1" y="239"/>
                    <a:pt x="10" y="233"/>
                  </a:cubicBezTo>
                  <a:lnTo>
                    <a:pt x="314" y="6"/>
                  </a:lnTo>
                  <a:close/>
                </a:path>
              </a:pathLst>
            </a:custGeom>
            <a:solidFill>
              <a:srgbClr val="FFF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61"/>
            <p:cNvSpPr/>
            <p:nvPr/>
          </p:nvSpPr>
          <p:spPr bwMode="auto">
            <a:xfrm>
              <a:off x="4270375" y="3960813"/>
              <a:ext cx="404813" cy="346075"/>
            </a:xfrm>
            <a:custGeom>
              <a:avLst/>
              <a:gdLst>
                <a:gd name="T0" fmla="*/ 207 w 255"/>
                <a:gd name="T1" fmla="*/ 0 h 218"/>
                <a:gd name="T2" fmla="*/ 255 w 255"/>
                <a:gd name="T3" fmla="*/ 64 h 218"/>
                <a:gd name="T4" fmla="*/ 47 w 255"/>
                <a:gd name="T5" fmla="*/ 218 h 218"/>
                <a:gd name="T6" fmla="*/ 0 w 255"/>
                <a:gd name="T7" fmla="*/ 154 h 218"/>
                <a:gd name="T8" fmla="*/ 207 w 25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8">
                  <a:moveTo>
                    <a:pt x="207" y="0"/>
                  </a:moveTo>
                  <a:lnTo>
                    <a:pt x="255" y="64"/>
                  </a:lnTo>
                  <a:lnTo>
                    <a:pt x="47" y="218"/>
                  </a:lnTo>
                  <a:lnTo>
                    <a:pt x="0" y="15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D2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62"/>
            <p:cNvSpPr/>
            <p:nvPr/>
          </p:nvSpPr>
          <p:spPr bwMode="auto">
            <a:xfrm>
              <a:off x="4325938" y="4035425"/>
              <a:ext cx="349250" cy="271463"/>
            </a:xfrm>
            <a:custGeom>
              <a:avLst/>
              <a:gdLst>
                <a:gd name="T0" fmla="*/ 208 w 220"/>
                <a:gd name="T1" fmla="*/ 0 h 171"/>
                <a:gd name="T2" fmla="*/ 220 w 220"/>
                <a:gd name="T3" fmla="*/ 17 h 171"/>
                <a:gd name="T4" fmla="*/ 12 w 220"/>
                <a:gd name="T5" fmla="*/ 171 h 171"/>
                <a:gd name="T6" fmla="*/ 0 w 220"/>
                <a:gd name="T7" fmla="*/ 154 h 171"/>
                <a:gd name="T8" fmla="*/ 208 w 220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71">
                  <a:moveTo>
                    <a:pt x="208" y="0"/>
                  </a:moveTo>
                  <a:lnTo>
                    <a:pt x="220" y="17"/>
                  </a:lnTo>
                  <a:lnTo>
                    <a:pt x="12" y="171"/>
                  </a:lnTo>
                  <a:lnTo>
                    <a:pt x="0" y="15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BDB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63"/>
            <p:cNvSpPr/>
            <p:nvPr/>
          </p:nvSpPr>
          <p:spPr bwMode="auto">
            <a:xfrm>
              <a:off x="4411663" y="4079875"/>
              <a:ext cx="90488" cy="90488"/>
            </a:xfrm>
            <a:custGeom>
              <a:avLst/>
              <a:gdLst>
                <a:gd name="T0" fmla="*/ 21 w 87"/>
                <a:gd name="T1" fmla="*/ 13 h 87"/>
                <a:gd name="T2" fmla="*/ 74 w 87"/>
                <a:gd name="T3" fmla="*/ 21 h 87"/>
                <a:gd name="T4" fmla="*/ 67 w 87"/>
                <a:gd name="T5" fmla="*/ 74 h 87"/>
                <a:gd name="T6" fmla="*/ 13 w 87"/>
                <a:gd name="T7" fmla="*/ 66 h 87"/>
                <a:gd name="T8" fmla="*/ 21 w 87"/>
                <a:gd name="T9" fmla="*/ 1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21" y="13"/>
                  </a:moveTo>
                  <a:cubicBezTo>
                    <a:pt x="38" y="0"/>
                    <a:pt x="62" y="4"/>
                    <a:pt x="74" y="21"/>
                  </a:cubicBezTo>
                  <a:cubicBezTo>
                    <a:pt x="87" y="38"/>
                    <a:pt x="83" y="61"/>
                    <a:pt x="67" y="74"/>
                  </a:cubicBezTo>
                  <a:cubicBezTo>
                    <a:pt x="50" y="87"/>
                    <a:pt x="26" y="83"/>
                    <a:pt x="13" y="66"/>
                  </a:cubicBezTo>
                  <a:cubicBezTo>
                    <a:pt x="0" y="49"/>
                    <a:pt x="4" y="26"/>
                    <a:pt x="21" y="13"/>
                  </a:cubicBezTo>
                  <a:close/>
                </a:path>
              </a:pathLst>
            </a:custGeom>
            <a:solidFill>
              <a:srgbClr val="48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64"/>
            <p:cNvSpPr/>
            <p:nvPr/>
          </p:nvSpPr>
          <p:spPr bwMode="auto">
            <a:xfrm>
              <a:off x="3998913" y="3911600"/>
              <a:ext cx="234950" cy="303213"/>
            </a:xfrm>
            <a:custGeom>
              <a:avLst/>
              <a:gdLst>
                <a:gd name="T0" fmla="*/ 4 w 227"/>
                <a:gd name="T1" fmla="*/ 293 h 293"/>
                <a:gd name="T2" fmla="*/ 5 w 227"/>
                <a:gd name="T3" fmla="*/ 293 h 293"/>
                <a:gd name="T4" fmla="*/ 17 w 227"/>
                <a:gd name="T5" fmla="*/ 293 h 293"/>
                <a:gd name="T6" fmla="*/ 227 w 227"/>
                <a:gd name="T7" fmla="*/ 79 h 293"/>
                <a:gd name="T8" fmla="*/ 95 w 227"/>
                <a:gd name="T9" fmla="*/ 0 h 293"/>
                <a:gd name="T10" fmla="*/ 0 w 227"/>
                <a:gd name="T11" fmla="*/ 292 h 293"/>
                <a:gd name="T12" fmla="*/ 4 w 227"/>
                <a:gd name="T1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293">
                  <a:moveTo>
                    <a:pt x="4" y="293"/>
                  </a:moveTo>
                  <a:cubicBezTo>
                    <a:pt x="5" y="293"/>
                    <a:pt x="5" y="293"/>
                    <a:pt x="5" y="293"/>
                  </a:cubicBezTo>
                  <a:cubicBezTo>
                    <a:pt x="10" y="290"/>
                    <a:pt x="14" y="291"/>
                    <a:pt x="17" y="29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65"/>
            <p:cNvSpPr/>
            <p:nvPr/>
          </p:nvSpPr>
          <p:spPr bwMode="auto">
            <a:xfrm>
              <a:off x="3998913" y="3911600"/>
              <a:ext cx="187325" cy="303213"/>
            </a:xfrm>
            <a:custGeom>
              <a:avLst/>
              <a:gdLst>
                <a:gd name="T0" fmla="*/ 4 w 181"/>
                <a:gd name="T1" fmla="*/ 293 h 293"/>
                <a:gd name="T2" fmla="*/ 5 w 181"/>
                <a:gd name="T3" fmla="*/ 293 h 293"/>
                <a:gd name="T4" fmla="*/ 12 w 181"/>
                <a:gd name="T5" fmla="*/ 291 h 293"/>
                <a:gd name="T6" fmla="*/ 181 w 181"/>
                <a:gd name="T7" fmla="*/ 51 h 293"/>
                <a:gd name="T8" fmla="*/ 95 w 181"/>
                <a:gd name="T9" fmla="*/ 0 h 293"/>
                <a:gd name="T10" fmla="*/ 0 w 181"/>
                <a:gd name="T11" fmla="*/ 292 h 293"/>
                <a:gd name="T12" fmla="*/ 4 w 181"/>
                <a:gd name="T1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293">
                  <a:moveTo>
                    <a:pt x="4" y="293"/>
                  </a:moveTo>
                  <a:cubicBezTo>
                    <a:pt x="5" y="293"/>
                    <a:pt x="5" y="293"/>
                    <a:pt x="5" y="293"/>
                  </a:cubicBezTo>
                  <a:cubicBezTo>
                    <a:pt x="7" y="291"/>
                    <a:pt x="10" y="291"/>
                    <a:pt x="12" y="29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66"/>
            <p:cNvSpPr/>
            <p:nvPr/>
          </p:nvSpPr>
          <p:spPr bwMode="auto">
            <a:xfrm>
              <a:off x="3998913" y="3911600"/>
              <a:ext cx="142875" cy="303213"/>
            </a:xfrm>
            <a:custGeom>
              <a:avLst/>
              <a:gdLst>
                <a:gd name="T0" fmla="*/ 4 w 137"/>
                <a:gd name="T1" fmla="*/ 293 h 293"/>
                <a:gd name="T2" fmla="*/ 137 w 137"/>
                <a:gd name="T3" fmla="*/ 25 h 293"/>
                <a:gd name="T4" fmla="*/ 95 w 137"/>
                <a:gd name="T5" fmla="*/ 0 h 293"/>
                <a:gd name="T6" fmla="*/ 0 w 137"/>
                <a:gd name="T7" fmla="*/ 292 h 293"/>
                <a:gd name="T8" fmla="*/ 4 w 137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93">
                  <a:moveTo>
                    <a:pt x="4" y="293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67"/>
            <p:cNvSpPr/>
            <p:nvPr/>
          </p:nvSpPr>
          <p:spPr bwMode="auto">
            <a:xfrm>
              <a:off x="3997325" y="4133850"/>
              <a:ext cx="73025" cy="95250"/>
            </a:xfrm>
            <a:custGeom>
              <a:avLst/>
              <a:gdLst>
                <a:gd name="T0" fmla="*/ 28 w 72"/>
                <a:gd name="T1" fmla="*/ 0 h 92"/>
                <a:gd name="T2" fmla="*/ 1 w 72"/>
                <a:gd name="T3" fmla="*/ 82 h 92"/>
                <a:gd name="T4" fmla="*/ 11 w 72"/>
                <a:gd name="T5" fmla="*/ 88 h 92"/>
                <a:gd name="T6" fmla="*/ 72 w 72"/>
                <a:gd name="T7" fmla="*/ 26 h 92"/>
                <a:gd name="T8" fmla="*/ 28 w 7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2">
                  <a:moveTo>
                    <a:pt x="28" y="0"/>
                  </a:moveTo>
                  <a:cubicBezTo>
                    <a:pt x="1" y="82"/>
                    <a:pt x="1" y="82"/>
                    <a:pt x="1" y="82"/>
                  </a:cubicBezTo>
                  <a:cubicBezTo>
                    <a:pt x="0" y="88"/>
                    <a:pt x="7" y="92"/>
                    <a:pt x="11" y="88"/>
                  </a:cubicBezTo>
                  <a:cubicBezTo>
                    <a:pt x="72" y="26"/>
                    <a:pt x="72" y="26"/>
                    <a:pt x="72" y="26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68"/>
            <p:cNvSpPr/>
            <p:nvPr/>
          </p:nvSpPr>
          <p:spPr bwMode="auto">
            <a:xfrm>
              <a:off x="4183063" y="3494088"/>
              <a:ext cx="339725" cy="509588"/>
            </a:xfrm>
            <a:custGeom>
              <a:avLst/>
              <a:gdLst>
                <a:gd name="T0" fmla="*/ 17 w 329"/>
                <a:gd name="T1" fmla="*/ 485 h 493"/>
                <a:gd name="T2" fmla="*/ 17 w 329"/>
                <a:gd name="T3" fmla="*/ 485 h 493"/>
                <a:gd name="T4" fmla="*/ 54 w 329"/>
                <a:gd name="T5" fmla="*/ 477 h 493"/>
                <a:gd name="T6" fmla="*/ 329 w 329"/>
                <a:gd name="T7" fmla="*/ 15 h 493"/>
                <a:gd name="T8" fmla="*/ 276 w 329"/>
                <a:gd name="T9" fmla="*/ 0 h 493"/>
                <a:gd name="T10" fmla="*/ 7 w 329"/>
                <a:gd name="T11" fmla="*/ 448 h 493"/>
                <a:gd name="T12" fmla="*/ 17 w 329"/>
                <a:gd name="T13" fmla="*/ 485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493">
                  <a:moveTo>
                    <a:pt x="17" y="485"/>
                  </a:moveTo>
                  <a:cubicBezTo>
                    <a:pt x="17" y="485"/>
                    <a:pt x="17" y="485"/>
                    <a:pt x="17" y="485"/>
                  </a:cubicBezTo>
                  <a:cubicBezTo>
                    <a:pt x="29" y="493"/>
                    <a:pt x="47" y="489"/>
                    <a:pt x="54" y="477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2" y="9"/>
                    <a:pt x="294" y="4"/>
                    <a:pt x="276" y="0"/>
                  </a:cubicBezTo>
                  <a:cubicBezTo>
                    <a:pt x="7" y="448"/>
                    <a:pt x="7" y="448"/>
                    <a:pt x="7" y="448"/>
                  </a:cubicBezTo>
                  <a:cubicBezTo>
                    <a:pt x="0" y="461"/>
                    <a:pt x="4" y="477"/>
                    <a:pt x="17" y="485"/>
                  </a:cubicBezTo>
                  <a:close/>
                </a:path>
              </a:pathLst>
            </a:custGeom>
            <a:solidFill>
              <a:srgbClr val="04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69"/>
            <p:cNvSpPr/>
            <p:nvPr/>
          </p:nvSpPr>
          <p:spPr bwMode="auto">
            <a:xfrm>
              <a:off x="4094163" y="3481388"/>
              <a:ext cx="317500" cy="466725"/>
            </a:xfrm>
            <a:custGeom>
              <a:avLst/>
              <a:gdLst>
                <a:gd name="T0" fmla="*/ 307 w 307"/>
                <a:gd name="T1" fmla="*/ 4 h 452"/>
                <a:gd name="T2" fmla="*/ 254 w 307"/>
                <a:gd name="T3" fmla="*/ 0 h 452"/>
                <a:gd name="T4" fmla="*/ 6 w 307"/>
                <a:gd name="T5" fmla="*/ 413 h 452"/>
                <a:gd name="T6" fmla="*/ 15 w 307"/>
                <a:gd name="T7" fmla="*/ 446 h 452"/>
                <a:gd name="T8" fmla="*/ 47 w 307"/>
                <a:gd name="T9" fmla="*/ 437 h 452"/>
                <a:gd name="T10" fmla="*/ 307 w 307"/>
                <a:gd name="T1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452">
                  <a:moveTo>
                    <a:pt x="307" y="4"/>
                  </a:moveTo>
                  <a:cubicBezTo>
                    <a:pt x="289" y="2"/>
                    <a:pt x="272" y="1"/>
                    <a:pt x="254" y="0"/>
                  </a:cubicBezTo>
                  <a:cubicBezTo>
                    <a:pt x="6" y="413"/>
                    <a:pt x="6" y="413"/>
                    <a:pt x="6" y="413"/>
                  </a:cubicBezTo>
                  <a:cubicBezTo>
                    <a:pt x="0" y="424"/>
                    <a:pt x="3" y="439"/>
                    <a:pt x="15" y="446"/>
                  </a:cubicBezTo>
                  <a:cubicBezTo>
                    <a:pt x="26" y="452"/>
                    <a:pt x="41" y="449"/>
                    <a:pt x="47" y="437"/>
                  </a:cubicBezTo>
                  <a:lnTo>
                    <a:pt x="307" y="4"/>
                  </a:lnTo>
                  <a:close/>
                </a:path>
              </a:pathLst>
            </a:custGeom>
            <a:solidFill>
              <a:srgbClr val="0EB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70"/>
            <p:cNvSpPr/>
            <p:nvPr/>
          </p:nvSpPr>
          <p:spPr bwMode="auto">
            <a:xfrm>
              <a:off x="4135438" y="3484563"/>
              <a:ext cx="333375" cy="492125"/>
            </a:xfrm>
            <a:custGeom>
              <a:avLst/>
              <a:gdLst>
                <a:gd name="T0" fmla="*/ 16 w 321"/>
                <a:gd name="T1" fmla="*/ 467 h 475"/>
                <a:gd name="T2" fmla="*/ 16 w 321"/>
                <a:gd name="T3" fmla="*/ 467 h 475"/>
                <a:gd name="T4" fmla="*/ 52 w 321"/>
                <a:gd name="T5" fmla="*/ 458 h 475"/>
                <a:gd name="T6" fmla="*/ 321 w 321"/>
                <a:gd name="T7" fmla="*/ 9 h 475"/>
                <a:gd name="T8" fmla="*/ 266 w 321"/>
                <a:gd name="T9" fmla="*/ 0 h 475"/>
                <a:gd name="T10" fmla="*/ 7 w 321"/>
                <a:gd name="T11" fmla="*/ 432 h 475"/>
                <a:gd name="T12" fmla="*/ 16 w 321"/>
                <a:gd name="T13" fmla="*/ 46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75">
                  <a:moveTo>
                    <a:pt x="16" y="467"/>
                  </a:moveTo>
                  <a:cubicBezTo>
                    <a:pt x="16" y="467"/>
                    <a:pt x="16" y="467"/>
                    <a:pt x="16" y="467"/>
                  </a:cubicBezTo>
                  <a:cubicBezTo>
                    <a:pt x="29" y="475"/>
                    <a:pt x="44" y="471"/>
                    <a:pt x="52" y="458"/>
                  </a:cubicBezTo>
                  <a:cubicBezTo>
                    <a:pt x="321" y="9"/>
                    <a:pt x="321" y="9"/>
                    <a:pt x="321" y="9"/>
                  </a:cubicBezTo>
                  <a:cubicBezTo>
                    <a:pt x="303" y="5"/>
                    <a:pt x="285" y="2"/>
                    <a:pt x="266" y="0"/>
                  </a:cubicBezTo>
                  <a:cubicBezTo>
                    <a:pt x="7" y="432"/>
                    <a:pt x="7" y="432"/>
                    <a:pt x="7" y="432"/>
                  </a:cubicBezTo>
                  <a:cubicBezTo>
                    <a:pt x="0" y="444"/>
                    <a:pt x="4" y="460"/>
                    <a:pt x="16" y="467"/>
                  </a:cubicBezTo>
                  <a:close/>
                </a:path>
              </a:pathLst>
            </a:custGeom>
            <a:solidFill>
              <a:srgbClr val="07A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Oval 271"/>
          <p:cNvSpPr>
            <a:spLocks noChangeArrowheads="1"/>
          </p:cNvSpPr>
          <p:nvPr/>
        </p:nvSpPr>
        <p:spPr bwMode="auto">
          <a:xfrm>
            <a:off x="2009235" y="3450547"/>
            <a:ext cx="1118236" cy="1118236"/>
          </a:xfrm>
          <a:prstGeom prst="ellipse">
            <a:avLst/>
          </a:prstGeom>
          <a:solidFill>
            <a:srgbClr val="F79E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5" name="组合 454"/>
          <p:cNvGrpSpPr/>
          <p:nvPr/>
        </p:nvGrpSpPr>
        <p:grpSpPr>
          <a:xfrm>
            <a:off x="2267680" y="3658316"/>
            <a:ext cx="592902" cy="908778"/>
            <a:chOff x="5230813" y="4841875"/>
            <a:chExt cx="557213" cy="854075"/>
          </a:xfrm>
        </p:grpSpPr>
        <p:sp>
          <p:nvSpPr>
            <p:cNvPr id="103" name="Freeform 272"/>
            <p:cNvSpPr/>
            <p:nvPr/>
          </p:nvSpPr>
          <p:spPr bwMode="auto">
            <a:xfrm>
              <a:off x="5283200" y="5235575"/>
              <a:ext cx="150813" cy="334963"/>
            </a:xfrm>
            <a:custGeom>
              <a:avLst/>
              <a:gdLst>
                <a:gd name="T0" fmla="*/ 35 w 147"/>
                <a:gd name="T1" fmla="*/ 324 h 324"/>
                <a:gd name="T2" fmla="*/ 0 w 147"/>
                <a:gd name="T3" fmla="*/ 13 h 324"/>
                <a:gd name="T4" fmla="*/ 107 w 147"/>
                <a:gd name="T5" fmla="*/ 0 h 324"/>
                <a:gd name="T6" fmla="*/ 147 w 147"/>
                <a:gd name="T7" fmla="*/ 311 h 324"/>
                <a:gd name="T8" fmla="*/ 35 w 147"/>
                <a:gd name="T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24">
                  <a:moveTo>
                    <a:pt x="35" y="324"/>
                  </a:moveTo>
                  <a:cubicBezTo>
                    <a:pt x="22" y="216"/>
                    <a:pt x="11" y="112"/>
                    <a:pt x="0" y="1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20" y="99"/>
                    <a:pt x="134" y="203"/>
                    <a:pt x="147" y="311"/>
                  </a:cubicBezTo>
                  <a:cubicBezTo>
                    <a:pt x="35" y="324"/>
                    <a:pt x="35" y="324"/>
                    <a:pt x="35" y="324"/>
                  </a:cubicBezTo>
                </a:path>
              </a:pathLst>
            </a:cu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73"/>
            <p:cNvSpPr/>
            <p:nvPr/>
          </p:nvSpPr>
          <p:spPr bwMode="auto">
            <a:xfrm>
              <a:off x="5283200" y="5241925"/>
              <a:ext cx="88900" cy="328613"/>
            </a:xfrm>
            <a:custGeom>
              <a:avLst/>
              <a:gdLst>
                <a:gd name="T0" fmla="*/ 87 w 87"/>
                <a:gd name="T1" fmla="*/ 311 h 317"/>
                <a:gd name="T2" fmla="*/ 35 w 87"/>
                <a:gd name="T3" fmla="*/ 317 h 317"/>
                <a:gd name="T4" fmla="*/ 0 w 87"/>
                <a:gd name="T5" fmla="*/ 6 h 317"/>
                <a:gd name="T6" fmla="*/ 50 w 87"/>
                <a:gd name="T7" fmla="*/ 0 h 317"/>
                <a:gd name="T8" fmla="*/ 87 w 87"/>
                <a:gd name="T9" fmla="*/ 31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17">
                  <a:moveTo>
                    <a:pt x="87" y="311"/>
                  </a:moveTo>
                  <a:cubicBezTo>
                    <a:pt x="35" y="317"/>
                    <a:pt x="35" y="317"/>
                    <a:pt x="35" y="317"/>
                  </a:cubicBezTo>
                  <a:cubicBezTo>
                    <a:pt x="22" y="209"/>
                    <a:pt x="11" y="105"/>
                    <a:pt x="0" y="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87" y="311"/>
                  </a:lnTo>
                  <a:close/>
                </a:path>
              </a:pathLst>
            </a:custGeom>
            <a:solidFill>
              <a:srgbClr val="95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74"/>
            <p:cNvSpPr/>
            <p:nvPr/>
          </p:nvSpPr>
          <p:spPr bwMode="auto">
            <a:xfrm>
              <a:off x="5248275" y="5092700"/>
              <a:ext cx="182563" cy="155575"/>
            </a:xfrm>
            <a:custGeom>
              <a:avLst/>
              <a:gdLst>
                <a:gd name="T0" fmla="*/ 22 w 177"/>
                <a:gd name="T1" fmla="*/ 46 h 151"/>
                <a:gd name="T2" fmla="*/ 78 w 177"/>
                <a:gd name="T3" fmla="*/ 3 h 151"/>
                <a:gd name="T4" fmla="*/ 103 w 177"/>
                <a:gd name="T5" fmla="*/ 22 h 151"/>
                <a:gd name="T6" fmla="*/ 138 w 177"/>
                <a:gd name="T7" fmla="*/ 34 h 151"/>
                <a:gd name="T8" fmla="*/ 166 w 177"/>
                <a:gd name="T9" fmla="*/ 12 h 151"/>
                <a:gd name="T10" fmla="*/ 177 w 177"/>
                <a:gd name="T11" fmla="*/ 0 h 151"/>
                <a:gd name="T12" fmla="*/ 177 w 177"/>
                <a:gd name="T13" fmla="*/ 5 h 151"/>
                <a:gd name="T14" fmla="*/ 140 w 177"/>
                <a:gd name="T15" fmla="*/ 138 h 151"/>
                <a:gd name="T16" fmla="*/ 33 w 177"/>
                <a:gd name="T17" fmla="*/ 151 h 151"/>
                <a:gd name="T18" fmla="*/ 0 w 177"/>
                <a:gd name="T19" fmla="*/ 51 h 151"/>
                <a:gd name="T20" fmla="*/ 22 w 177"/>
                <a:gd name="T21" fmla="*/ 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51">
                  <a:moveTo>
                    <a:pt x="22" y="46"/>
                  </a:moveTo>
                  <a:cubicBezTo>
                    <a:pt x="48" y="31"/>
                    <a:pt x="41" y="4"/>
                    <a:pt x="78" y="3"/>
                  </a:cubicBezTo>
                  <a:cubicBezTo>
                    <a:pt x="97" y="3"/>
                    <a:pt x="92" y="8"/>
                    <a:pt x="103" y="22"/>
                  </a:cubicBezTo>
                  <a:cubicBezTo>
                    <a:pt x="114" y="36"/>
                    <a:pt x="121" y="37"/>
                    <a:pt x="138" y="34"/>
                  </a:cubicBezTo>
                  <a:cubicBezTo>
                    <a:pt x="158" y="31"/>
                    <a:pt x="156" y="27"/>
                    <a:pt x="166" y="12"/>
                  </a:cubicBezTo>
                  <a:cubicBezTo>
                    <a:pt x="169" y="8"/>
                    <a:pt x="173" y="4"/>
                    <a:pt x="177" y="0"/>
                  </a:cubicBezTo>
                  <a:cubicBezTo>
                    <a:pt x="177" y="2"/>
                    <a:pt x="177" y="3"/>
                    <a:pt x="177" y="5"/>
                  </a:cubicBezTo>
                  <a:cubicBezTo>
                    <a:pt x="170" y="82"/>
                    <a:pt x="140" y="138"/>
                    <a:pt x="140" y="138"/>
                  </a:cubicBezTo>
                  <a:cubicBezTo>
                    <a:pt x="33" y="151"/>
                    <a:pt x="33" y="151"/>
                    <a:pt x="33" y="151"/>
                  </a:cubicBezTo>
                  <a:cubicBezTo>
                    <a:pt x="33" y="151"/>
                    <a:pt x="13" y="115"/>
                    <a:pt x="0" y="51"/>
                  </a:cubicBezTo>
                  <a:cubicBezTo>
                    <a:pt x="7" y="52"/>
                    <a:pt x="14" y="50"/>
                    <a:pt x="22" y="46"/>
                  </a:cubicBezTo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75"/>
            <p:cNvSpPr/>
            <p:nvPr/>
          </p:nvSpPr>
          <p:spPr bwMode="auto">
            <a:xfrm>
              <a:off x="5230813" y="4841875"/>
              <a:ext cx="209550" cy="304800"/>
            </a:xfrm>
            <a:custGeom>
              <a:avLst/>
              <a:gdLst>
                <a:gd name="T0" fmla="*/ 183 w 203"/>
                <a:gd name="T1" fmla="*/ 254 h 294"/>
                <a:gd name="T2" fmla="*/ 155 w 203"/>
                <a:gd name="T3" fmla="*/ 276 h 294"/>
                <a:gd name="T4" fmla="*/ 120 w 203"/>
                <a:gd name="T5" fmla="*/ 264 h 294"/>
                <a:gd name="T6" fmla="*/ 95 w 203"/>
                <a:gd name="T7" fmla="*/ 245 h 294"/>
                <a:gd name="T8" fmla="*/ 39 w 203"/>
                <a:gd name="T9" fmla="*/ 288 h 294"/>
                <a:gd name="T10" fmla="*/ 17 w 203"/>
                <a:gd name="T11" fmla="*/ 293 h 294"/>
                <a:gd name="T12" fmla="*/ 12 w 203"/>
                <a:gd name="T13" fmla="*/ 262 h 294"/>
                <a:gd name="T14" fmla="*/ 84 w 203"/>
                <a:gd name="T15" fmla="*/ 0 h 294"/>
                <a:gd name="T16" fmla="*/ 194 w 203"/>
                <a:gd name="T17" fmla="*/ 242 h 294"/>
                <a:gd name="T18" fmla="*/ 183 w 203"/>
                <a:gd name="T19" fmla="*/ 25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94">
                  <a:moveTo>
                    <a:pt x="183" y="254"/>
                  </a:moveTo>
                  <a:cubicBezTo>
                    <a:pt x="173" y="269"/>
                    <a:pt x="175" y="273"/>
                    <a:pt x="155" y="276"/>
                  </a:cubicBezTo>
                  <a:cubicBezTo>
                    <a:pt x="138" y="279"/>
                    <a:pt x="131" y="278"/>
                    <a:pt x="120" y="264"/>
                  </a:cubicBezTo>
                  <a:cubicBezTo>
                    <a:pt x="109" y="250"/>
                    <a:pt x="114" y="245"/>
                    <a:pt x="95" y="245"/>
                  </a:cubicBezTo>
                  <a:cubicBezTo>
                    <a:pt x="58" y="246"/>
                    <a:pt x="65" y="273"/>
                    <a:pt x="39" y="288"/>
                  </a:cubicBezTo>
                  <a:cubicBezTo>
                    <a:pt x="31" y="292"/>
                    <a:pt x="24" y="294"/>
                    <a:pt x="17" y="293"/>
                  </a:cubicBezTo>
                  <a:cubicBezTo>
                    <a:pt x="15" y="283"/>
                    <a:pt x="13" y="273"/>
                    <a:pt x="12" y="262"/>
                  </a:cubicBezTo>
                  <a:cubicBezTo>
                    <a:pt x="0" y="178"/>
                    <a:pt x="115" y="107"/>
                    <a:pt x="84" y="0"/>
                  </a:cubicBezTo>
                  <a:cubicBezTo>
                    <a:pt x="84" y="0"/>
                    <a:pt x="203" y="111"/>
                    <a:pt x="194" y="242"/>
                  </a:cubicBezTo>
                  <a:cubicBezTo>
                    <a:pt x="190" y="246"/>
                    <a:pt x="186" y="250"/>
                    <a:pt x="183" y="254"/>
                  </a:cubicBezTo>
                </a:path>
              </a:pathLst>
            </a:custGeom>
            <a:solidFill>
              <a:srgbClr val="D62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76"/>
            <p:cNvSpPr/>
            <p:nvPr/>
          </p:nvSpPr>
          <p:spPr bwMode="auto">
            <a:xfrm>
              <a:off x="5248275" y="5097463"/>
              <a:ext cx="87313" cy="150813"/>
            </a:xfrm>
            <a:custGeom>
              <a:avLst/>
              <a:gdLst>
                <a:gd name="T0" fmla="*/ 84 w 84"/>
                <a:gd name="T1" fmla="*/ 140 h 146"/>
                <a:gd name="T2" fmla="*/ 33 w 84"/>
                <a:gd name="T3" fmla="*/ 146 h 146"/>
                <a:gd name="T4" fmla="*/ 0 w 84"/>
                <a:gd name="T5" fmla="*/ 46 h 146"/>
                <a:gd name="T6" fmla="*/ 22 w 84"/>
                <a:gd name="T7" fmla="*/ 41 h 146"/>
                <a:gd name="T8" fmla="*/ 67 w 84"/>
                <a:gd name="T9" fmla="*/ 0 h 146"/>
                <a:gd name="T10" fmla="*/ 84 w 84"/>
                <a:gd name="T11" fmla="*/ 14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6">
                  <a:moveTo>
                    <a:pt x="84" y="140"/>
                  </a:move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13" y="110"/>
                    <a:pt x="0" y="46"/>
                  </a:cubicBezTo>
                  <a:cubicBezTo>
                    <a:pt x="7" y="47"/>
                    <a:pt x="14" y="45"/>
                    <a:pt x="22" y="41"/>
                  </a:cubicBezTo>
                  <a:cubicBezTo>
                    <a:pt x="45" y="27"/>
                    <a:pt x="43" y="5"/>
                    <a:pt x="67" y="0"/>
                  </a:cubicBezTo>
                  <a:lnTo>
                    <a:pt x="84" y="140"/>
                  </a:lnTo>
                  <a:close/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77"/>
            <p:cNvSpPr/>
            <p:nvPr/>
          </p:nvSpPr>
          <p:spPr bwMode="auto">
            <a:xfrm>
              <a:off x="5235575" y="4959350"/>
              <a:ext cx="82550" cy="187325"/>
            </a:xfrm>
            <a:custGeom>
              <a:avLst/>
              <a:gdLst>
                <a:gd name="T0" fmla="*/ 79 w 79"/>
                <a:gd name="T1" fmla="*/ 133 h 180"/>
                <a:gd name="T2" fmla="*/ 34 w 79"/>
                <a:gd name="T3" fmla="*/ 174 h 180"/>
                <a:gd name="T4" fmla="*/ 12 w 79"/>
                <a:gd name="T5" fmla="*/ 179 h 180"/>
                <a:gd name="T6" fmla="*/ 7 w 79"/>
                <a:gd name="T7" fmla="*/ 148 h 180"/>
                <a:gd name="T8" fmla="*/ 63 w 79"/>
                <a:gd name="T9" fmla="*/ 0 h 180"/>
                <a:gd name="T10" fmla="*/ 79 w 79"/>
                <a:gd name="T11" fmla="*/ 13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80">
                  <a:moveTo>
                    <a:pt x="79" y="133"/>
                  </a:moveTo>
                  <a:cubicBezTo>
                    <a:pt x="55" y="138"/>
                    <a:pt x="57" y="160"/>
                    <a:pt x="34" y="174"/>
                  </a:cubicBezTo>
                  <a:cubicBezTo>
                    <a:pt x="26" y="178"/>
                    <a:pt x="19" y="180"/>
                    <a:pt x="12" y="179"/>
                  </a:cubicBezTo>
                  <a:cubicBezTo>
                    <a:pt x="10" y="169"/>
                    <a:pt x="8" y="159"/>
                    <a:pt x="7" y="148"/>
                  </a:cubicBezTo>
                  <a:cubicBezTo>
                    <a:pt x="0" y="98"/>
                    <a:pt x="38" y="52"/>
                    <a:pt x="63" y="0"/>
                  </a:cubicBezTo>
                  <a:lnTo>
                    <a:pt x="79" y="133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278"/>
            <p:cNvSpPr>
              <a:spLocks noChangeArrowheads="1"/>
            </p:cNvSpPr>
            <p:nvPr/>
          </p:nvSpPr>
          <p:spPr bwMode="auto">
            <a:xfrm>
              <a:off x="5343525" y="4894263"/>
              <a:ext cx="76200" cy="204788"/>
            </a:xfrm>
            <a:prstGeom prst="rect">
              <a:avLst/>
            </a:prstGeom>
            <a:solidFill>
              <a:srgbClr val="EB9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279"/>
            <p:cNvSpPr/>
            <p:nvPr/>
          </p:nvSpPr>
          <p:spPr bwMode="auto">
            <a:xfrm>
              <a:off x="5576888" y="5108575"/>
              <a:ext cx="157163" cy="334963"/>
            </a:xfrm>
            <a:custGeom>
              <a:avLst/>
              <a:gdLst>
                <a:gd name="T0" fmla="*/ 0 w 152"/>
                <a:gd name="T1" fmla="*/ 310 h 325"/>
                <a:gd name="T2" fmla="*/ 45 w 152"/>
                <a:gd name="T3" fmla="*/ 0 h 325"/>
                <a:gd name="T4" fmla="*/ 152 w 152"/>
                <a:gd name="T5" fmla="*/ 15 h 325"/>
                <a:gd name="T6" fmla="*/ 111 w 152"/>
                <a:gd name="T7" fmla="*/ 325 h 325"/>
                <a:gd name="T8" fmla="*/ 0 w 152"/>
                <a:gd name="T9" fmla="*/ 31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25">
                  <a:moveTo>
                    <a:pt x="0" y="310"/>
                  </a:moveTo>
                  <a:cubicBezTo>
                    <a:pt x="15" y="202"/>
                    <a:pt x="30" y="98"/>
                    <a:pt x="45" y="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0" y="113"/>
                    <a:pt x="126" y="217"/>
                    <a:pt x="111" y="325"/>
                  </a:cubicBezTo>
                  <a:cubicBezTo>
                    <a:pt x="0" y="310"/>
                    <a:pt x="0" y="310"/>
                    <a:pt x="0" y="310"/>
                  </a:cubicBezTo>
                </a:path>
              </a:pathLst>
            </a:cu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80"/>
            <p:cNvSpPr/>
            <p:nvPr/>
          </p:nvSpPr>
          <p:spPr bwMode="auto">
            <a:xfrm>
              <a:off x="5622925" y="4979988"/>
              <a:ext cx="138113" cy="142875"/>
            </a:xfrm>
            <a:custGeom>
              <a:avLst/>
              <a:gdLst>
                <a:gd name="T0" fmla="*/ 21 w 134"/>
                <a:gd name="T1" fmla="*/ 21 h 138"/>
                <a:gd name="T2" fmla="*/ 43 w 134"/>
                <a:gd name="T3" fmla="*/ 0 h 138"/>
                <a:gd name="T4" fmla="*/ 59 w 134"/>
                <a:gd name="T5" fmla="*/ 22 h 138"/>
                <a:gd name="T6" fmla="*/ 74 w 134"/>
                <a:gd name="T7" fmla="*/ 39 h 138"/>
                <a:gd name="T8" fmla="*/ 93 w 134"/>
                <a:gd name="T9" fmla="*/ 22 h 138"/>
                <a:gd name="T10" fmla="*/ 115 w 134"/>
                <a:gd name="T11" fmla="*/ 14 h 138"/>
                <a:gd name="T12" fmla="*/ 127 w 134"/>
                <a:gd name="T13" fmla="*/ 36 h 138"/>
                <a:gd name="T14" fmla="*/ 134 w 134"/>
                <a:gd name="T15" fmla="*/ 38 h 138"/>
                <a:gd name="T16" fmla="*/ 107 w 134"/>
                <a:gd name="T17" fmla="*/ 138 h 138"/>
                <a:gd name="T18" fmla="*/ 0 w 134"/>
                <a:gd name="T19" fmla="*/ 123 h 138"/>
                <a:gd name="T20" fmla="*/ 2 w 134"/>
                <a:gd name="T21" fmla="*/ 44 h 138"/>
                <a:gd name="T22" fmla="*/ 21 w 134"/>
                <a:gd name="T23" fmla="*/ 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38">
                  <a:moveTo>
                    <a:pt x="21" y="21"/>
                  </a:moveTo>
                  <a:cubicBezTo>
                    <a:pt x="25" y="12"/>
                    <a:pt x="31" y="0"/>
                    <a:pt x="43" y="0"/>
                  </a:cubicBezTo>
                  <a:cubicBezTo>
                    <a:pt x="55" y="0"/>
                    <a:pt x="58" y="12"/>
                    <a:pt x="59" y="22"/>
                  </a:cubicBezTo>
                  <a:cubicBezTo>
                    <a:pt x="60" y="33"/>
                    <a:pt x="62" y="36"/>
                    <a:pt x="74" y="39"/>
                  </a:cubicBezTo>
                  <a:cubicBezTo>
                    <a:pt x="89" y="42"/>
                    <a:pt x="89" y="32"/>
                    <a:pt x="93" y="22"/>
                  </a:cubicBezTo>
                  <a:cubicBezTo>
                    <a:pt x="97" y="14"/>
                    <a:pt x="105" y="9"/>
                    <a:pt x="115" y="14"/>
                  </a:cubicBezTo>
                  <a:cubicBezTo>
                    <a:pt x="122" y="18"/>
                    <a:pt x="121" y="32"/>
                    <a:pt x="127" y="36"/>
                  </a:cubicBezTo>
                  <a:cubicBezTo>
                    <a:pt x="129" y="38"/>
                    <a:pt x="131" y="38"/>
                    <a:pt x="134" y="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0" y="41"/>
                    <a:pt x="16" y="33"/>
                    <a:pt x="21" y="2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281"/>
            <p:cNvSpPr/>
            <p:nvPr/>
          </p:nvSpPr>
          <p:spPr bwMode="auto">
            <a:xfrm>
              <a:off x="5624513" y="4891088"/>
              <a:ext cx="163513" cy="134938"/>
            </a:xfrm>
            <a:custGeom>
              <a:avLst/>
              <a:gdLst>
                <a:gd name="T0" fmla="*/ 132 w 157"/>
                <a:gd name="T1" fmla="*/ 124 h 130"/>
                <a:gd name="T2" fmla="*/ 125 w 157"/>
                <a:gd name="T3" fmla="*/ 122 h 130"/>
                <a:gd name="T4" fmla="*/ 113 w 157"/>
                <a:gd name="T5" fmla="*/ 100 h 130"/>
                <a:gd name="T6" fmla="*/ 91 w 157"/>
                <a:gd name="T7" fmla="*/ 108 h 130"/>
                <a:gd name="T8" fmla="*/ 72 w 157"/>
                <a:gd name="T9" fmla="*/ 125 h 130"/>
                <a:gd name="T10" fmla="*/ 57 w 157"/>
                <a:gd name="T11" fmla="*/ 108 h 130"/>
                <a:gd name="T12" fmla="*/ 41 w 157"/>
                <a:gd name="T13" fmla="*/ 86 h 130"/>
                <a:gd name="T14" fmla="*/ 19 w 157"/>
                <a:gd name="T15" fmla="*/ 107 h 130"/>
                <a:gd name="T16" fmla="*/ 0 w 157"/>
                <a:gd name="T17" fmla="*/ 130 h 130"/>
                <a:gd name="T18" fmla="*/ 2 w 157"/>
                <a:gd name="T19" fmla="*/ 21 h 130"/>
                <a:gd name="T20" fmla="*/ 22 w 157"/>
                <a:gd name="T21" fmla="*/ 2 h 130"/>
                <a:gd name="T22" fmla="*/ 140 w 157"/>
                <a:gd name="T23" fmla="*/ 18 h 130"/>
                <a:gd name="T24" fmla="*/ 154 w 157"/>
                <a:gd name="T25" fmla="*/ 42 h 130"/>
                <a:gd name="T26" fmla="*/ 132 w 157"/>
                <a:gd name="T27" fmla="*/ 1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30">
                  <a:moveTo>
                    <a:pt x="132" y="124"/>
                  </a:moveTo>
                  <a:cubicBezTo>
                    <a:pt x="129" y="124"/>
                    <a:pt x="127" y="124"/>
                    <a:pt x="125" y="122"/>
                  </a:cubicBezTo>
                  <a:cubicBezTo>
                    <a:pt x="119" y="118"/>
                    <a:pt x="120" y="104"/>
                    <a:pt x="113" y="100"/>
                  </a:cubicBezTo>
                  <a:cubicBezTo>
                    <a:pt x="103" y="95"/>
                    <a:pt x="95" y="100"/>
                    <a:pt x="91" y="108"/>
                  </a:cubicBezTo>
                  <a:cubicBezTo>
                    <a:pt x="87" y="118"/>
                    <a:pt x="87" y="128"/>
                    <a:pt x="72" y="125"/>
                  </a:cubicBezTo>
                  <a:cubicBezTo>
                    <a:pt x="60" y="122"/>
                    <a:pt x="58" y="119"/>
                    <a:pt x="57" y="108"/>
                  </a:cubicBezTo>
                  <a:cubicBezTo>
                    <a:pt x="56" y="98"/>
                    <a:pt x="53" y="86"/>
                    <a:pt x="41" y="86"/>
                  </a:cubicBezTo>
                  <a:cubicBezTo>
                    <a:pt x="29" y="86"/>
                    <a:pt x="23" y="98"/>
                    <a:pt x="19" y="107"/>
                  </a:cubicBezTo>
                  <a:cubicBezTo>
                    <a:pt x="14" y="119"/>
                    <a:pt x="8" y="127"/>
                    <a:pt x="0" y="13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9"/>
                    <a:pt x="11" y="0"/>
                    <a:pt x="22" y="2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51" y="20"/>
                    <a:pt x="157" y="30"/>
                    <a:pt x="154" y="42"/>
                  </a:cubicBezTo>
                  <a:lnTo>
                    <a:pt x="132" y="124"/>
                  </a:lnTo>
                  <a:close/>
                </a:path>
              </a:pathLst>
            </a:custGeom>
            <a:solidFill>
              <a:srgbClr val="1B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82"/>
            <p:cNvSpPr/>
            <p:nvPr/>
          </p:nvSpPr>
          <p:spPr bwMode="auto">
            <a:xfrm>
              <a:off x="5576888" y="5108575"/>
              <a:ext cx="96838" cy="327025"/>
            </a:xfrm>
            <a:custGeom>
              <a:avLst/>
              <a:gdLst>
                <a:gd name="T0" fmla="*/ 52 w 95"/>
                <a:gd name="T1" fmla="*/ 317 h 317"/>
                <a:gd name="T2" fmla="*/ 0 w 95"/>
                <a:gd name="T3" fmla="*/ 310 h 317"/>
                <a:gd name="T4" fmla="*/ 45 w 95"/>
                <a:gd name="T5" fmla="*/ 0 h 317"/>
                <a:gd name="T6" fmla="*/ 95 w 95"/>
                <a:gd name="T7" fmla="*/ 7 h 317"/>
                <a:gd name="T8" fmla="*/ 52 w 95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17">
                  <a:moveTo>
                    <a:pt x="52" y="317"/>
                  </a:moveTo>
                  <a:cubicBezTo>
                    <a:pt x="0" y="310"/>
                    <a:pt x="0" y="310"/>
                    <a:pt x="0" y="310"/>
                  </a:cubicBezTo>
                  <a:cubicBezTo>
                    <a:pt x="15" y="202"/>
                    <a:pt x="30" y="98"/>
                    <a:pt x="45" y="0"/>
                  </a:cubicBezTo>
                  <a:cubicBezTo>
                    <a:pt x="95" y="7"/>
                    <a:pt x="95" y="7"/>
                    <a:pt x="95" y="7"/>
                  </a:cubicBezTo>
                  <a:lnTo>
                    <a:pt x="52" y="317"/>
                  </a:lnTo>
                  <a:close/>
                </a:path>
              </a:pathLst>
            </a:custGeom>
            <a:solidFill>
              <a:srgbClr val="95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83"/>
            <p:cNvSpPr/>
            <p:nvPr/>
          </p:nvSpPr>
          <p:spPr bwMode="auto">
            <a:xfrm>
              <a:off x="5622925" y="4979988"/>
              <a:ext cx="65088" cy="134938"/>
            </a:xfrm>
            <a:custGeom>
              <a:avLst/>
              <a:gdLst>
                <a:gd name="T0" fmla="*/ 50 w 63"/>
                <a:gd name="T1" fmla="*/ 130 h 130"/>
                <a:gd name="T2" fmla="*/ 0 w 63"/>
                <a:gd name="T3" fmla="*/ 123 h 130"/>
                <a:gd name="T4" fmla="*/ 2 w 63"/>
                <a:gd name="T5" fmla="*/ 44 h 130"/>
                <a:gd name="T6" fmla="*/ 21 w 63"/>
                <a:gd name="T7" fmla="*/ 21 h 130"/>
                <a:gd name="T8" fmla="*/ 43 w 63"/>
                <a:gd name="T9" fmla="*/ 0 h 130"/>
                <a:gd name="T10" fmla="*/ 59 w 63"/>
                <a:gd name="T11" fmla="*/ 22 h 130"/>
                <a:gd name="T12" fmla="*/ 63 w 63"/>
                <a:gd name="T13" fmla="*/ 34 h 130"/>
                <a:gd name="T14" fmla="*/ 50 w 63"/>
                <a:gd name="T1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0">
                  <a:moveTo>
                    <a:pt x="50" y="130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0" y="41"/>
                    <a:pt x="16" y="33"/>
                    <a:pt x="21" y="21"/>
                  </a:cubicBezTo>
                  <a:cubicBezTo>
                    <a:pt x="25" y="12"/>
                    <a:pt x="31" y="0"/>
                    <a:pt x="43" y="0"/>
                  </a:cubicBezTo>
                  <a:cubicBezTo>
                    <a:pt x="55" y="0"/>
                    <a:pt x="58" y="12"/>
                    <a:pt x="59" y="22"/>
                  </a:cubicBezTo>
                  <a:cubicBezTo>
                    <a:pt x="59" y="28"/>
                    <a:pt x="61" y="31"/>
                    <a:pt x="63" y="34"/>
                  </a:cubicBezTo>
                  <a:lnTo>
                    <a:pt x="50" y="130"/>
                  </a:lnTo>
                  <a:close/>
                </a:path>
              </a:pathLst>
            </a:custGeom>
            <a:solidFill>
              <a:srgbClr val="16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84"/>
            <p:cNvSpPr/>
            <p:nvPr/>
          </p:nvSpPr>
          <p:spPr bwMode="auto">
            <a:xfrm>
              <a:off x="5624513" y="4891088"/>
              <a:ext cx="79375" cy="134938"/>
            </a:xfrm>
            <a:custGeom>
              <a:avLst/>
              <a:gdLst>
                <a:gd name="T0" fmla="*/ 61 w 76"/>
                <a:gd name="T1" fmla="*/ 120 h 130"/>
                <a:gd name="T2" fmla="*/ 57 w 76"/>
                <a:gd name="T3" fmla="*/ 108 h 130"/>
                <a:gd name="T4" fmla="*/ 41 w 76"/>
                <a:gd name="T5" fmla="*/ 86 h 130"/>
                <a:gd name="T6" fmla="*/ 19 w 76"/>
                <a:gd name="T7" fmla="*/ 107 h 130"/>
                <a:gd name="T8" fmla="*/ 0 w 76"/>
                <a:gd name="T9" fmla="*/ 130 h 130"/>
                <a:gd name="T10" fmla="*/ 2 w 76"/>
                <a:gd name="T11" fmla="*/ 21 h 130"/>
                <a:gd name="T12" fmla="*/ 22 w 76"/>
                <a:gd name="T13" fmla="*/ 2 h 130"/>
                <a:gd name="T14" fmla="*/ 76 w 76"/>
                <a:gd name="T15" fmla="*/ 9 h 130"/>
                <a:gd name="T16" fmla="*/ 61 w 76"/>
                <a:gd name="T17" fmla="*/ 1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30">
                  <a:moveTo>
                    <a:pt x="61" y="120"/>
                  </a:moveTo>
                  <a:cubicBezTo>
                    <a:pt x="59" y="117"/>
                    <a:pt x="57" y="114"/>
                    <a:pt x="57" y="108"/>
                  </a:cubicBezTo>
                  <a:cubicBezTo>
                    <a:pt x="56" y="98"/>
                    <a:pt x="53" y="86"/>
                    <a:pt x="41" y="86"/>
                  </a:cubicBezTo>
                  <a:cubicBezTo>
                    <a:pt x="29" y="86"/>
                    <a:pt x="23" y="98"/>
                    <a:pt x="19" y="107"/>
                  </a:cubicBezTo>
                  <a:cubicBezTo>
                    <a:pt x="14" y="119"/>
                    <a:pt x="8" y="127"/>
                    <a:pt x="0" y="13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9"/>
                    <a:pt x="11" y="0"/>
                    <a:pt x="22" y="2"/>
                  </a:cubicBezTo>
                  <a:cubicBezTo>
                    <a:pt x="76" y="9"/>
                    <a:pt x="76" y="9"/>
                    <a:pt x="76" y="9"/>
                  </a:cubicBezTo>
                  <a:lnTo>
                    <a:pt x="61" y="120"/>
                  </a:lnTo>
                  <a:close/>
                </a:path>
              </a:pathLst>
            </a:custGeom>
            <a:solidFill>
              <a:srgbClr val="0896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85"/>
            <p:cNvSpPr/>
            <p:nvPr/>
          </p:nvSpPr>
          <p:spPr bwMode="auto">
            <a:xfrm>
              <a:off x="5419725" y="5556250"/>
              <a:ext cx="30163" cy="136525"/>
            </a:xfrm>
            <a:custGeom>
              <a:avLst/>
              <a:gdLst>
                <a:gd name="T0" fmla="*/ 7 w 30"/>
                <a:gd name="T1" fmla="*/ 62 h 132"/>
                <a:gd name="T2" fmla="*/ 14 w 30"/>
                <a:gd name="T3" fmla="*/ 130 h 132"/>
                <a:gd name="T4" fmla="*/ 30 w 30"/>
                <a:gd name="T5" fmla="*/ 132 h 132"/>
                <a:gd name="T6" fmla="*/ 16 w 30"/>
                <a:gd name="T7" fmla="*/ 11 h 132"/>
                <a:gd name="T8" fmla="*/ 15 w 30"/>
                <a:gd name="T9" fmla="*/ 0 h 132"/>
                <a:gd name="T10" fmla="*/ 0 w 30"/>
                <a:gd name="T11" fmla="*/ 1 h 132"/>
                <a:gd name="T12" fmla="*/ 1 w 30"/>
                <a:gd name="T13" fmla="*/ 7 h 132"/>
                <a:gd name="T14" fmla="*/ 7 w 30"/>
                <a:gd name="T15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32">
                  <a:moveTo>
                    <a:pt x="7" y="62"/>
                  </a:moveTo>
                  <a:cubicBezTo>
                    <a:pt x="9" y="84"/>
                    <a:pt x="12" y="107"/>
                    <a:pt x="14" y="130"/>
                  </a:cubicBezTo>
                  <a:cubicBezTo>
                    <a:pt x="20" y="131"/>
                    <a:pt x="25" y="131"/>
                    <a:pt x="30" y="132"/>
                  </a:cubicBezTo>
                  <a:cubicBezTo>
                    <a:pt x="26" y="92"/>
                    <a:pt x="21" y="52"/>
                    <a:pt x="16" y="11"/>
                  </a:cubicBezTo>
                  <a:cubicBezTo>
                    <a:pt x="16" y="7"/>
                    <a:pt x="15" y="3"/>
                    <a:pt x="1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3" y="24"/>
                    <a:pt x="5" y="43"/>
                    <a:pt x="7" y="62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86"/>
            <p:cNvSpPr/>
            <p:nvPr/>
          </p:nvSpPr>
          <p:spPr bwMode="auto">
            <a:xfrm>
              <a:off x="5318125" y="5559425"/>
              <a:ext cx="103188" cy="130175"/>
            </a:xfrm>
            <a:custGeom>
              <a:avLst/>
              <a:gdLst>
                <a:gd name="T0" fmla="*/ 93 w 100"/>
                <a:gd name="T1" fmla="*/ 60 h 125"/>
                <a:gd name="T2" fmla="*/ 86 w 100"/>
                <a:gd name="T3" fmla="*/ 0 h 125"/>
                <a:gd name="T4" fmla="*/ 0 w 100"/>
                <a:gd name="T5" fmla="*/ 10 h 125"/>
                <a:gd name="T6" fmla="*/ 2 w 100"/>
                <a:gd name="T7" fmla="*/ 22 h 125"/>
                <a:gd name="T8" fmla="*/ 11 w 100"/>
                <a:gd name="T9" fmla="*/ 101 h 125"/>
                <a:gd name="T10" fmla="*/ 100 w 100"/>
                <a:gd name="T11" fmla="*/ 125 h 125"/>
                <a:gd name="T12" fmla="*/ 93 w 100"/>
                <a:gd name="T13" fmla="*/ 6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5">
                  <a:moveTo>
                    <a:pt x="93" y="60"/>
                  </a:moveTo>
                  <a:cubicBezTo>
                    <a:pt x="91" y="39"/>
                    <a:pt x="89" y="19"/>
                    <a:pt x="86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4"/>
                    <a:pt x="1" y="18"/>
                    <a:pt x="2" y="22"/>
                  </a:cubicBezTo>
                  <a:cubicBezTo>
                    <a:pt x="5" y="48"/>
                    <a:pt x="8" y="75"/>
                    <a:pt x="11" y="101"/>
                  </a:cubicBezTo>
                  <a:cubicBezTo>
                    <a:pt x="40" y="112"/>
                    <a:pt x="70" y="120"/>
                    <a:pt x="100" y="125"/>
                  </a:cubicBezTo>
                  <a:cubicBezTo>
                    <a:pt x="98" y="103"/>
                    <a:pt x="96" y="81"/>
                    <a:pt x="93" y="6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87"/>
            <p:cNvSpPr/>
            <p:nvPr/>
          </p:nvSpPr>
          <p:spPr bwMode="auto">
            <a:xfrm>
              <a:off x="5375275" y="5284788"/>
              <a:ext cx="44450" cy="274638"/>
            </a:xfrm>
            <a:custGeom>
              <a:avLst/>
              <a:gdLst>
                <a:gd name="T0" fmla="*/ 1 w 42"/>
                <a:gd name="T1" fmla="*/ 0 h 266"/>
                <a:gd name="T2" fmla="*/ 0 w 42"/>
                <a:gd name="T3" fmla="*/ 0 h 266"/>
                <a:gd name="T4" fmla="*/ 7 w 42"/>
                <a:gd name="T5" fmla="*/ 60 h 266"/>
                <a:gd name="T6" fmla="*/ 9 w 42"/>
                <a:gd name="T7" fmla="*/ 75 h 266"/>
                <a:gd name="T8" fmla="*/ 11 w 42"/>
                <a:gd name="T9" fmla="*/ 92 h 266"/>
                <a:gd name="T10" fmla="*/ 16 w 42"/>
                <a:gd name="T11" fmla="*/ 130 h 266"/>
                <a:gd name="T12" fmla="*/ 21 w 42"/>
                <a:gd name="T13" fmla="*/ 172 h 266"/>
                <a:gd name="T14" fmla="*/ 26 w 42"/>
                <a:gd name="T15" fmla="*/ 219 h 266"/>
                <a:gd name="T16" fmla="*/ 31 w 42"/>
                <a:gd name="T17" fmla="*/ 266 h 266"/>
                <a:gd name="T18" fmla="*/ 31 w 42"/>
                <a:gd name="T19" fmla="*/ 266 h 266"/>
                <a:gd name="T20" fmla="*/ 31 w 42"/>
                <a:gd name="T21" fmla="*/ 266 h 266"/>
                <a:gd name="T22" fmla="*/ 31 w 42"/>
                <a:gd name="T23" fmla="*/ 266 h 266"/>
                <a:gd name="T24" fmla="*/ 42 w 42"/>
                <a:gd name="T25" fmla="*/ 264 h 266"/>
                <a:gd name="T26" fmla="*/ 36 w 42"/>
                <a:gd name="T27" fmla="*/ 218 h 266"/>
                <a:gd name="T28" fmla="*/ 23 w 42"/>
                <a:gd name="T29" fmla="*/ 129 h 266"/>
                <a:gd name="T30" fmla="*/ 12 w 42"/>
                <a:gd name="T31" fmla="*/ 60 h 266"/>
                <a:gd name="T32" fmla="*/ 1 w 42"/>
                <a:gd name="T3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26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2"/>
                    <a:pt x="7" y="60"/>
                  </a:cubicBezTo>
                  <a:cubicBezTo>
                    <a:pt x="8" y="65"/>
                    <a:pt x="9" y="70"/>
                    <a:pt x="9" y="75"/>
                  </a:cubicBezTo>
                  <a:cubicBezTo>
                    <a:pt x="10" y="81"/>
                    <a:pt x="11" y="86"/>
                    <a:pt x="11" y="92"/>
                  </a:cubicBezTo>
                  <a:cubicBezTo>
                    <a:pt x="13" y="104"/>
                    <a:pt x="14" y="116"/>
                    <a:pt x="16" y="130"/>
                  </a:cubicBezTo>
                  <a:cubicBezTo>
                    <a:pt x="17" y="143"/>
                    <a:pt x="19" y="157"/>
                    <a:pt x="21" y="172"/>
                  </a:cubicBezTo>
                  <a:cubicBezTo>
                    <a:pt x="23" y="187"/>
                    <a:pt x="24" y="203"/>
                    <a:pt x="26" y="219"/>
                  </a:cubicBezTo>
                  <a:cubicBezTo>
                    <a:pt x="28" y="234"/>
                    <a:pt x="30" y="250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42" y="264"/>
                    <a:pt x="42" y="264"/>
                    <a:pt x="42" y="264"/>
                  </a:cubicBezTo>
                  <a:cubicBezTo>
                    <a:pt x="40" y="248"/>
                    <a:pt x="38" y="233"/>
                    <a:pt x="36" y="218"/>
                  </a:cubicBezTo>
                  <a:cubicBezTo>
                    <a:pt x="32" y="185"/>
                    <a:pt x="27" y="155"/>
                    <a:pt x="23" y="129"/>
                  </a:cubicBezTo>
                  <a:cubicBezTo>
                    <a:pt x="19" y="102"/>
                    <a:pt x="16" y="79"/>
                    <a:pt x="12" y="60"/>
                  </a:cubicBezTo>
                  <a:cubicBezTo>
                    <a:pt x="5" y="22"/>
                    <a:pt x="1" y="0"/>
                    <a:pt x="1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88"/>
            <p:cNvSpPr/>
            <p:nvPr/>
          </p:nvSpPr>
          <p:spPr bwMode="auto">
            <a:xfrm>
              <a:off x="5407025" y="5557838"/>
              <a:ext cx="26988" cy="133350"/>
            </a:xfrm>
            <a:custGeom>
              <a:avLst/>
              <a:gdLst>
                <a:gd name="T0" fmla="*/ 14 w 25"/>
                <a:gd name="T1" fmla="*/ 127 h 129"/>
                <a:gd name="T2" fmla="*/ 25 w 25"/>
                <a:gd name="T3" fmla="*/ 129 h 129"/>
                <a:gd name="T4" fmla="*/ 18 w 25"/>
                <a:gd name="T5" fmla="*/ 61 h 129"/>
                <a:gd name="T6" fmla="*/ 12 w 25"/>
                <a:gd name="T7" fmla="*/ 6 h 129"/>
                <a:gd name="T8" fmla="*/ 11 w 25"/>
                <a:gd name="T9" fmla="*/ 0 h 129"/>
                <a:gd name="T10" fmla="*/ 0 w 25"/>
                <a:gd name="T11" fmla="*/ 2 h 129"/>
                <a:gd name="T12" fmla="*/ 7 w 25"/>
                <a:gd name="T13" fmla="*/ 62 h 129"/>
                <a:gd name="T14" fmla="*/ 14 w 25"/>
                <a:gd name="T15" fmla="*/ 12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29">
                  <a:moveTo>
                    <a:pt x="14" y="127"/>
                  </a:moveTo>
                  <a:cubicBezTo>
                    <a:pt x="18" y="128"/>
                    <a:pt x="22" y="128"/>
                    <a:pt x="25" y="129"/>
                  </a:cubicBezTo>
                  <a:cubicBezTo>
                    <a:pt x="23" y="106"/>
                    <a:pt x="20" y="83"/>
                    <a:pt x="18" y="61"/>
                  </a:cubicBezTo>
                  <a:cubicBezTo>
                    <a:pt x="16" y="42"/>
                    <a:pt x="14" y="23"/>
                    <a:pt x="12" y="6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1"/>
                    <a:pt x="5" y="41"/>
                    <a:pt x="7" y="62"/>
                  </a:cubicBezTo>
                  <a:cubicBezTo>
                    <a:pt x="10" y="83"/>
                    <a:pt x="12" y="105"/>
                    <a:pt x="14" y="127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89"/>
            <p:cNvSpPr/>
            <p:nvPr/>
          </p:nvSpPr>
          <p:spPr bwMode="auto">
            <a:xfrm>
              <a:off x="5407025" y="5557838"/>
              <a:ext cx="26988" cy="133350"/>
            </a:xfrm>
            <a:custGeom>
              <a:avLst/>
              <a:gdLst>
                <a:gd name="T0" fmla="*/ 11 w 25"/>
                <a:gd name="T1" fmla="*/ 0 h 129"/>
                <a:gd name="T2" fmla="*/ 11 w 25"/>
                <a:gd name="T3" fmla="*/ 0 h 129"/>
                <a:gd name="T4" fmla="*/ 0 w 25"/>
                <a:gd name="T5" fmla="*/ 2 h 129"/>
                <a:gd name="T6" fmla="*/ 7 w 25"/>
                <a:gd name="T7" fmla="*/ 62 h 129"/>
                <a:gd name="T8" fmla="*/ 14 w 25"/>
                <a:gd name="T9" fmla="*/ 127 h 129"/>
                <a:gd name="T10" fmla="*/ 25 w 25"/>
                <a:gd name="T11" fmla="*/ 129 h 129"/>
                <a:gd name="T12" fmla="*/ 18 w 25"/>
                <a:gd name="T13" fmla="*/ 61 h 129"/>
                <a:gd name="T14" fmla="*/ 12 w 25"/>
                <a:gd name="T15" fmla="*/ 6 h 129"/>
                <a:gd name="T16" fmla="*/ 11 w 25"/>
                <a:gd name="T17" fmla="*/ 0 h 129"/>
                <a:gd name="T18" fmla="*/ 11 w 25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29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1"/>
                    <a:pt x="5" y="41"/>
                    <a:pt x="7" y="62"/>
                  </a:cubicBezTo>
                  <a:cubicBezTo>
                    <a:pt x="10" y="83"/>
                    <a:pt x="12" y="105"/>
                    <a:pt x="14" y="127"/>
                  </a:cubicBezTo>
                  <a:cubicBezTo>
                    <a:pt x="18" y="128"/>
                    <a:pt x="22" y="128"/>
                    <a:pt x="25" y="129"/>
                  </a:cubicBezTo>
                  <a:cubicBezTo>
                    <a:pt x="23" y="106"/>
                    <a:pt x="20" y="83"/>
                    <a:pt x="18" y="61"/>
                  </a:cubicBezTo>
                  <a:cubicBezTo>
                    <a:pt x="16" y="42"/>
                    <a:pt x="14" y="23"/>
                    <a:pt x="12" y="6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BF9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90"/>
            <p:cNvSpPr/>
            <p:nvPr/>
          </p:nvSpPr>
          <p:spPr bwMode="auto">
            <a:xfrm>
              <a:off x="5638800" y="5441950"/>
              <a:ext cx="52388" cy="239713"/>
            </a:xfrm>
            <a:custGeom>
              <a:avLst/>
              <a:gdLst>
                <a:gd name="T0" fmla="*/ 26 w 50"/>
                <a:gd name="T1" fmla="*/ 60 h 232"/>
                <a:gd name="T2" fmla="*/ 8 w 50"/>
                <a:gd name="T3" fmla="*/ 178 h 232"/>
                <a:gd name="T4" fmla="*/ 0 w 50"/>
                <a:gd name="T5" fmla="*/ 232 h 232"/>
                <a:gd name="T6" fmla="*/ 18 w 50"/>
                <a:gd name="T7" fmla="*/ 227 h 232"/>
                <a:gd name="T8" fmla="*/ 49 w 50"/>
                <a:gd name="T9" fmla="*/ 14 h 232"/>
                <a:gd name="T10" fmla="*/ 50 w 50"/>
                <a:gd name="T11" fmla="*/ 2 h 232"/>
                <a:gd name="T12" fmla="*/ 35 w 50"/>
                <a:gd name="T13" fmla="*/ 0 h 232"/>
                <a:gd name="T14" fmla="*/ 34 w 50"/>
                <a:gd name="T15" fmla="*/ 5 h 232"/>
                <a:gd name="T16" fmla="*/ 26 w 50"/>
                <a:gd name="T17" fmla="*/ 6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2">
                  <a:moveTo>
                    <a:pt x="26" y="60"/>
                  </a:moveTo>
                  <a:cubicBezTo>
                    <a:pt x="21" y="98"/>
                    <a:pt x="15" y="137"/>
                    <a:pt x="8" y="178"/>
                  </a:cubicBezTo>
                  <a:cubicBezTo>
                    <a:pt x="6" y="196"/>
                    <a:pt x="3" y="214"/>
                    <a:pt x="0" y="232"/>
                  </a:cubicBezTo>
                  <a:cubicBezTo>
                    <a:pt x="6" y="231"/>
                    <a:pt x="12" y="229"/>
                    <a:pt x="18" y="227"/>
                  </a:cubicBezTo>
                  <a:cubicBezTo>
                    <a:pt x="29" y="158"/>
                    <a:pt x="39" y="87"/>
                    <a:pt x="49" y="14"/>
                  </a:cubicBezTo>
                  <a:cubicBezTo>
                    <a:pt x="49" y="10"/>
                    <a:pt x="50" y="6"/>
                    <a:pt x="5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2"/>
                    <a:pt x="34" y="3"/>
                    <a:pt x="34" y="5"/>
                  </a:cubicBezTo>
                  <a:cubicBezTo>
                    <a:pt x="31" y="23"/>
                    <a:pt x="29" y="41"/>
                    <a:pt x="26" y="6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91"/>
            <p:cNvSpPr/>
            <p:nvPr/>
          </p:nvSpPr>
          <p:spPr bwMode="auto">
            <a:xfrm>
              <a:off x="5540375" y="5429250"/>
              <a:ext cx="123825" cy="266700"/>
            </a:xfrm>
            <a:custGeom>
              <a:avLst/>
              <a:gdLst>
                <a:gd name="T0" fmla="*/ 93 w 119"/>
                <a:gd name="T1" fmla="*/ 190 h 259"/>
                <a:gd name="T2" fmla="*/ 110 w 119"/>
                <a:gd name="T3" fmla="*/ 71 h 259"/>
                <a:gd name="T4" fmla="*/ 119 w 119"/>
                <a:gd name="T5" fmla="*/ 11 h 259"/>
                <a:gd name="T6" fmla="*/ 34 w 119"/>
                <a:gd name="T7" fmla="*/ 0 h 259"/>
                <a:gd name="T8" fmla="*/ 33 w 119"/>
                <a:gd name="T9" fmla="*/ 11 h 259"/>
                <a:gd name="T10" fmla="*/ 0 w 119"/>
                <a:gd name="T11" fmla="*/ 259 h 259"/>
                <a:gd name="T12" fmla="*/ 84 w 119"/>
                <a:gd name="T13" fmla="*/ 248 h 259"/>
                <a:gd name="T14" fmla="*/ 93 w 119"/>
                <a:gd name="T15" fmla="*/ 19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259">
                  <a:moveTo>
                    <a:pt x="93" y="190"/>
                  </a:moveTo>
                  <a:cubicBezTo>
                    <a:pt x="99" y="149"/>
                    <a:pt x="105" y="109"/>
                    <a:pt x="110" y="71"/>
                  </a:cubicBezTo>
                  <a:cubicBezTo>
                    <a:pt x="113" y="51"/>
                    <a:pt x="116" y="31"/>
                    <a:pt x="119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4"/>
                    <a:pt x="33" y="7"/>
                    <a:pt x="33" y="11"/>
                  </a:cubicBezTo>
                  <a:cubicBezTo>
                    <a:pt x="21" y="96"/>
                    <a:pt x="10" y="179"/>
                    <a:pt x="0" y="259"/>
                  </a:cubicBezTo>
                  <a:cubicBezTo>
                    <a:pt x="29" y="258"/>
                    <a:pt x="57" y="254"/>
                    <a:pt x="84" y="248"/>
                  </a:cubicBezTo>
                  <a:cubicBezTo>
                    <a:pt x="87" y="228"/>
                    <a:pt x="90" y="209"/>
                    <a:pt x="93" y="19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92"/>
            <p:cNvSpPr/>
            <p:nvPr/>
          </p:nvSpPr>
          <p:spPr bwMode="auto">
            <a:xfrm>
              <a:off x="5668963" y="5440363"/>
              <a:ext cx="6350" cy="1588"/>
            </a:xfrm>
            <a:custGeom>
              <a:avLst/>
              <a:gdLst>
                <a:gd name="T0" fmla="*/ 0 w 7"/>
                <a:gd name="T1" fmla="*/ 0 h 1"/>
                <a:gd name="T2" fmla="*/ 7 w 7"/>
                <a:gd name="T3" fmla="*/ 1 h 1"/>
                <a:gd name="T4" fmla="*/ 7 w 7"/>
                <a:gd name="T5" fmla="*/ 1 h 1"/>
                <a:gd name="T6" fmla="*/ 7 w 7"/>
                <a:gd name="T7" fmla="*/ 1 h 1"/>
                <a:gd name="T8" fmla="*/ 7 w 7"/>
                <a:gd name="T9" fmla="*/ 1 h 1"/>
                <a:gd name="T10" fmla="*/ 0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C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93"/>
            <p:cNvSpPr/>
            <p:nvPr/>
          </p:nvSpPr>
          <p:spPr bwMode="auto">
            <a:xfrm>
              <a:off x="5664200" y="5165725"/>
              <a:ext cx="39688" cy="276225"/>
            </a:xfrm>
            <a:custGeom>
              <a:avLst/>
              <a:gdLst>
                <a:gd name="T0" fmla="*/ 37 w 38"/>
                <a:gd name="T1" fmla="*/ 0 h 267"/>
                <a:gd name="T2" fmla="*/ 29 w 38"/>
                <a:gd name="T3" fmla="*/ 61 h 267"/>
                <a:gd name="T4" fmla="*/ 27 w 38"/>
                <a:gd name="T5" fmla="*/ 76 h 267"/>
                <a:gd name="T6" fmla="*/ 25 w 38"/>
                <a:gd name="T7" fmla="*/ 92 h 267"/>
                <a:gd name="T8" fmla="*/ 19 w 38"/>
                <a:gd name="T9" fmla="*/ 130 h 267"/>
                <a:gd name="T10" fmla="*/ 14 w 38"/>
                <a:gd name="T11" fmla="*/ 172 h 267"/>
                <a:gd name="T12" fmla="*/ 7 w 38"/>
                <a:gd name="T13" fmla="*/ 219 h 267"/>
                <a:gd name="T14" fmla="*/ 0 w 38"/>
                <a:gd name="T15" fmla="*/ 265 h 267"/>
                <a:gd name="T16" fmla="*/ 4 w 38"/>
                <a:gd name="T17" fmla="*/ 266 h 267"/>
                <a:gd name="T18" fmla="*/ 11 w 38"/>
                <a:gd name="T19" fmla="*/ 267 h 267"/>
                <a:gd name="T20" fmla="*/ 17 w 38"/>
                <a:gd name="T21" fmla="*/ 221 h 267"/>
                <a:gd name="T22" fmla="*/ 27 w 38"/>
                <a:gd name="T23" fmla="*/ 131 h 267"/>
                <a:gd name="T24" fmla="*/ 34 w 38"/>
                <a:gd name="T25" fmla="*/ 61 h 267"/>
                <a:gd name="T26" fmla="*/ 38 w 38"/>
                <a:gd name="T27" fmla="*/ 1 h 267"/>
                <a:gd name="T28" fmla="*/ 37 w 38"/>
                <a:gd name="T2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67">
                  <a:moveTo>
                    <a:pt x="37" y="0"/>
                  </a:moveTo>
                  <a:cubicBezTo>
                    <a:pt x="37" y="0"/>
                    <a:pt x="34" y="22"/>
                    <a:pt x="29" y="61"/>
                  </a:cubicBezTo>
                  <a:cubicBezTo>
                    <a:pt x="28" y="66"/>
                    <a:pt x="28" y="71"/>
                    <a:pt x="27" y="76"/>
                  </a:cubicBezTo>
                  <a:cubicBezTo>
                    <a:pt x="26" y="81"/>
                    <a:pt x="25" y="87"/>
                    <a:pt x="25" y="92"/>
                  </a:cubicBezTo>
                  <a:cubicBezTo>
                    <a:pt x="23" y="104"/>
                    <a:pt x="21" y="117"/>
                    <a:pt x="19" y="130"/>
                  </a:cubicBezTo>
                  <a:cubicBezTo>
                    <a:pt x="18" y="143"/>
                    <a:pt x="16" y="157"/>
                    <a:pt x="14" y="172"/>
                  </a:cubicBezTo>
                  <a:cubicBezTo>
                    <a:pt x="11" y="187"/>
                    <a:pt x="9" y="203"/>
                    <a:pt x="7" y="219"/>
                  </a:cubicBezTo>
                  <a:cubicBezTo>
                    <a:pt x="5" y="234"/>
                    <a:pt x="2" y="250"/>
                    <a:pt x="0" y="265"/>
                  </a:cubicBezTo>
                  <a:cubicBezTo>
                    <a:pt x="4" y="266"/>
                    <a:pt x="4" y="266"/>
                    <a:pt x="4" y="266"/>
                  </a:cubicBezTo>
                  <a:cubicBezTo>
                    <a:pt x="11" y="267"/>
                    <a:pt x="11" y="267"/>
                    <a:pt x="11" y="267"/>
                  </a:cubicBezTo>
                  <a:cubicBezTo>
                    <a:pt x="13" y="251"/>
                    <a:pt x="15" y="236"/>
                    <a:pt x="17" y="221"/>
                  </a:cubicBezTo>
                  <a:cubicBezTo>
                    <a:pt x="21" y="188"/>
                    <a:pt x="24" y="158"/>
                    <a:pt x="27" y="131"/>
                  </a:cubicBezTo>
                  <a:cubicBezTo>
                    <a:pt x="30" y="104"/>
                    <a:pt x="33" y="81"/>
                    <a:pt x="34" y="61"/>
                  </a:cubicBezTo>
                  <a:cubicBezTo>
                    <a:pt x="36" y="23"/>
                    <a:pt x="38" y="1"/>
                    <a:pt x="38" y="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94"/>
            <p:cNvSpPr/>
            <p:nvPr/>
          </p:nvSpPr>
          <p:spPr bwMode="auto">
            <a:xfrm>
              <a:off x="5627688" y="5440363"/>
              <a:ext cx="47625" cy="244475"/>
            </a:xfrm>
            <a:custGeom>
              <a:avLst/>
              <a:gdLst>
                <a:gd name="T0" fmla="*/ 9 w 46"/>
                <a:gd name="T1" fmla="*/ 179 h 237"/>
                <a:gd name="T2" fmla="*/ 0 w 46"/>
                <a:gd name="T3" fmla="*/ 237 h 237"/>
                <a:gd name="T4" fmla="*/ 11 w 46"/>
                <a:gd name="T5" fmla="*/ 234 h 237"/>
                <a:gd name="T6" fmla="*/ 19 w 46"/>
                <a:gd name="T7" fmla="*/ 180 h 237"/>
                <a:gd name="T8" fmla="*/ 37 w 46"/>
                <a:gd name="T9" fmla="*/ 62 h 237"/>
                <a:gd name="T10" fmla="*/ 45 w 46"/>
                <a:gd name="T11" fmla="*/ 7 h 237"/>
                <a:gd name="T12" fmla="*/ 46 w 46"/>
                <a:gd name="T13" fmla="*/ 2 h 237"/>
                <a:gd name="T14" fmla="*/ 35 w 46"/>
                <a:gd name="T15" fmla="*/ 0 h 237"/>
                <a:gd name="T16" fmla="*/ 26 w 46"/>
                <a:gd name="T17" fmla="*/ 60 h 237"/>
                <a:gd name="T18" fmla="*/ 9 w 46"/>
                <a:gd name="T19" fmla="*/ 17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37">
                  <a:moveTo>
                    <a:pt x="9" y="179"/>
                  </a:moveTo>
                  <a:cubicBezTo>
                    <a:pt x="6" y="198"/>
                    <a:pt x="3" y="217"/>
                    <a:pt x="0" y="237"/>
                  </a:cubicBezTo>
                  <a:cubicBezTo>
                    <a:pt x="4" y="236"/>
                    <a:pt x="7" y="235"/>
                    <a:pt x="11" y="234"/>
                  </a:cubicBezTo>
                  <a:cubicBezTo>
                    <a:pt x="14" y="216"/>
                    <a:pt x="17" y="198"/>
                    <a:pt x="19" y="180"/>
                  </a:cubicBezTo>
                  <a:cubicBezTo>
                    <a:pt x="26" y="139"/>
                    <a:pt x="32" y="100"/>
                    <a:pt x="37" y="62"/>
                  </a:cubicBezTo>
                  <a:cubicBezTo>
                    <a:pt x="40" y="43"/>
                    <a:pt x="42" y="25"/>
                    <a:pt x="45" y="7"/>
                  </a:cubicBezTo>
                  <a:cubicBezTo>
                    <a:pt x="45" y="5"/>
                    <a:pt x="45" y="4"/>
                    <a:pt x="46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20"/>
                    <a:pt x="29" y="40"/>
                    <a:pt x="26" y="60"/>
                  </a:cubicBezTo>
                  <a:cubicBezTo>
                    <a:pt x="21" y="98"/>
                    <a:pt x="15" y="138"/>
                    <a:pt x="9" y="179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95"/>
            <p:cNvSpPr/>
            <p:nvPr/>
          </p:nvSpPr>
          <p:spPr bwMode="auto">
            <a:xfrm>
              <a:off x="5627688" y="5440363"/>
              <a:ext cx="47625" cy="244475"/>
            </a:xfrm>
            <a:custGeom>
              <a:avLst/>
              <a:gdLst>
                <a:gd name="T0" fmla="*/ 35 w 46"/>
                <a:gd name="T1" fmla="*/ 0 h 237"/>
                <a:gd name="T2" fmla="*/ 35 w 46"/>
                <a:gd name="T3" fmla="*/ 0 h 237"/>
                <a:gd name="T4" fmla="*/ 26 w 46"/>
                <a:gd name="T5" fmla="*/ 60 h 237"/>
                <a:gd name="T6" fmla="*/ 9 w 46"/>
                <a:gd name="T7" fmla="*/ 179 h 237"/>
                <a:gd name="T8" fmla="*/ 0 w 46"/>
                <a:gd name="T9" fmla="*/ 237 h 237"/>
                <a:gd name="T10" fmla="*/ 11 w 46"/>
                <a:gd name="T11" fmla="*/ 234 h 237"/>
                <a:gd name="T12" fmla="*/ 19 w 46"/>
                <a:gd name="T13" fmla="*/ 180 h 237"/>
                <a:gd name="T14" fmla="*/ 37 w 46"/>
                <a:gd name="T15" fmla="*/ 62 h 237"/>
                <a:gd name="T16" fmla="*/ 45 w 46"/>
                <a:gd name="T17" fmla="*/ 7 h 237"/>
                <a:gd name="T18" fmla="*/ 46 w 46"/>
                <a:gd name="T19" fmla="*/ 2 h 237"/>
                <a:gd name="T20" fmla="*/ 39 w 46"/>
                <a:gd name="T21" fmla="*/ 1 h 237"/>
                <a:gd name="T22" fmla="*/ 35 w 46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237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2" y="20"/>
                    <a:pt x="29" y="40"/>
                    <a:pt x="26" y="60"/>
                  </a:cubicBezTo>
                  <a:cubicBezTo>
                    <a:pt x="21" y="98"/>
                    <a:pt x="15" y="138"/>
                    <a:pt x="9" y="179"/>
                  </a:cubicBezTo>
                  <a:cubicBezTo>
                    <a:pt x="6" y="198"/>
                    <a:pt x="3" y="217"/>
                    <a:pt x="0" y="237"/>
                  </a:cubicBezTo>
                  <a:cubicBezTo>
                    <a:pt x="4" y="236"/>
                    <a:pt x="7" y="235"/>
                    <a:pt x="11" y="234"/>
                  </a:cubicBezTo>
                  <a:cubicBezTo>
                    <a:pt x="14" y="216"/>
                    <a:pt x="17" y="198"/>
                    <a:pt x="19" y="180"/>
                  </a:cubicBezTo>
                  <a:cubicBezTo>
                    <a:pt x="26" y="139"/>
                    <a:pt x="32" y="100"/>
                    <a:pt x="37" y="62"/>
                  </a:cubicBezTo>
                  <a:cubicBezTo>
                    <a:pt x="40" y="43"/>
                    <a:pt x="42" y="25"/>
                    <a:pt x="45" y="7"/>
                  </a:cubicBezTo>
                  <a:cubicBezTo>
                    <a:pt x="45" y="5"/>
                    <a:pt x="45" y="4"/>
                    <a:pt x="46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BF9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7" name="Oval 296"/>
          <p:cNvSpPr>
            <a:spLocks noChangeArrowheads="1"/>
          </p:cNvSpPr>
          <p:nvPr/>
        </p:nvSpPr>
        <p:spPr bwMode="auto">
          <a:xfrm>
            <a:off x="8990712" y="3450547"/>
            <a:ext cx="1118236" cy="1118236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4" name="组合 453"/>
          <p:cNvGrpSpPr/>
          <p:nvPr/>
        </p:nvGrpSpPr>
        <p:grpSpPr>
          <a:xfrm>
            <a:off x="9139360" y="3715748"/>
            <a:ext cx="820941" cy="853035"/>
            <a:chOff x="6292850" y="4895850"/>
            <a:chExt cx="771525" cy="801688"/>
          </a:xfrm>
        </p:grpSpPr>
        <p:sp>
          <p:nvSpPr>
            <p:cNvPr id="237" name="Freeform 5"/>
            <p:cNvSpPr/>
            <p:nvPr/>
          </p:nvSpPr>
          <p:spPr bwMode="auto">
            <a:xfrm>
              <a:off x="6678613" y="5692775"/>
              <a:ext cx="0" cy="4763"/>
            </a:xfrm>
            <a:custGeom>
              <a:avLst/>
              <a:gdLst>
                <a:gd name="T0" fmla="*/ 5 h 5"/>
                <a:gd name="T1" fmla="*/ 0 h 5"/>
                <a:gd name="T2" fmla="*/ 1 h 5"/>
                <a:gd name="T3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"/>
            <p:cNvSpPr/>
            <p:nvPr/>
          </p:nvSpPr>
          <p:spPr bwMode="auto">
            <a:xfrm>
              <a:off x="6675438" y="5692775"/>
              <a:ext cx="3175" cy="4763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"/>
            <p:cNvSpPr/>
            <p:nvPr/>
          </p:nvSpPr>
          <p:spPr bwMode="auto">
            <a:xfrm>
              <a:off x="6678613" y="5692775"/>
              <a:ext cx="0" cy="4763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5 h 5"/>
                <a:gd name="T4" fmla="*/ 1 w 1"/>
                <a:gd name="T5" fmla="*/ 1 h 5"/>
                <a:gd name="T6" fmla="*/ 0 w 1"/>
                <a:gd name="T7" fmla="*/ 0 h 5"/>
                <a:gd name="T8" fmla="*/ 0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8"/>
            <p:cNvSpPr/>
            <p:nvPr/>
          </p:nvSpPr>
          <p:spPr bwMode="auto">
            <a:xfrm>
              <a:off x="6678613" y="5692775"/>
              <a:ext cx="3175" cy="4763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0" y="2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97"/>
            <p:cNvSpPr/>
            <p:nvPr/>
          </p:nvSpPr>
          <p:spPr bwMode="auto">
            <a:xfrm>
              <a:off x="6292850" y="5145088"/>
              <a:ext cx="192088" cy="514350"/>
            </a:xfrm>
            <a:custGeom>
              <a:avLst/>
              <a:gdLst>
                <a:gd name="T0" fmla="*/ 186 w 187"/>
                <a:gd name="T1" fmla="*/ 498 h 498"/>
                <a:gd name="T2" fmla="*/ 186 w 187"/>
                <a:gd name="T3" fmla="*/ 2 h 498"/>
                <a:gd name="T4" fmla="*/ 187 w 187"/>
                <a:gd name="T5" fmla="*/ 2 h 498"/>
                <a:gd name="T6" fmla="*/ 186 w 187"/>
                <a:gd name="T7" fmla="*/ 2 h 498"/>
                <a:gd name="T8" fmla="*/ 186 w 187"/>
                <a:gd name="T9" fmla="*/ 0 h 498"/>
                <a:gd name="T10" fmla="*/ 93 w 187"/>
                <a:gd name="T11" fmla="*/ 20 h 498"/>
                <a:gd name="T12" fmla="*/ 0 w 187"/>
                <a:gd name="T13" fmla="*/ 0 h 498"/>
                <a:gd name="T14" fmla="*/ 0 w 187"/>
                <a:gd name="T15" fmla="*/ 2 h 498"/>
                <a:gd name="T16" fmla="*/ 0 w 187"/>
                <a:gd name="T17" fmla="*/ 2 h 498"/>
                <a:gd name="T18" fmla="*/ 0 w 187"/>
                <a:gd name="T19" fmla="*/ 2 h 498"/>
                <a:gd name="T20" fmla="*/ 0 w 187"/>
                <a:gd name="T21" fmla="*/ 370 h 498"/>
                <a:gd name="T22" fmla="*/ 186 w 187"/>
                <a:gd name="T23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498">
                  <a:moveTo>
                    <a:pt x="186" y="498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5" y="11"/>
                    <a:pt x="144" y="20"/>
                    <a:pt x="93" y="20"/>
                  </a:cubicBezTo>
                  <a:cubicBezTo>
                    <a:pt x="42" y="20"/>
                    <a:pt x="1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51" y="426"/>
                    <a:pt x="115" y="470"/>
                    <a:pt x="186" y="498"/>
                  </a:cubicBezTo>
                  <a:close/>
                </a:path>
              </a:pathLst>
            </a:custGeom>
            <a:solidFill>
              <a:srgbClr val="D7B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98"/>
            <p:cNvSpPr/>
            <p:nvPr/>
          </p:nvSpPr>
          <p:spPr bwMode="auto">
            <a:xfrm>
              <a:off x="6484938" y="5145088"/>
              <a:ext cx="193675" cy="552450"/>
            </a:xfrm>
            <a:custGeom>
              <a:avLst/>
              <a:gdLst>
                <a:gd name="T0" fmla="*/ 0 w 186"/>
                <a:gd name="T1" fmla="*/ 498 h 534"/>
                <a:gd name="T2" fmla="*/ 184 w 186"/>
                <a:gd name="T3" fmla="*/ 534 h 534"/>
                <a:gd name="T4" fmla="*/ 186 w 186"/>
                <a:gd name="T5" fmla="*/ 530 h 534"/>
                <a:gd name="T6" fmla="*/ 186 w 186"/>
                <a:gd name="T7" fmla="*/ 2 h 534"/>
                <a:gd name="T8" fmla="*/ 186 w 186"/>
                <a:gd name="T9" fmla="*/ 2 h 534"/>
                <a:gd name="T10" fmla="*/ 186 w 186"/>
                <a:gd name="T11" fmla="*/ 2 h 534"/>
                <a:gd name="T12" fmla="*/ 186 w 186"/>
                <a:gd name="T13" fmla="*/ 0 h 534"/>
                <a:gd name="T14" fmla="*/ 93 w 186"/>
                <a:gd name="T15" fmla="*/ 20 h 534"/>
                <a:gd name="T16" fmla="*/ 0 w 186"/>
                <a:gd name="T17" fmla="*/ 0 h 534"/>
                <a:gd name="T18" fmla="*/ 0 w 186"/>
                <a:gd name="T19" fmla="*/ 2 h 534"/>
                <a:gd name="T20" fmla="*/ 0 w 186"/>
                <a:gd name="T21" fmla="*/ 2 h 534"/>
                <a:gd name="T22" fmla="*/ 0 w 186"/>
                <a:gd name="T23" fmla="*/ 2 h 534"/>
                <a:gd name="T24" fmla="*/ 0 w 186"/>
                <a:gd name="T25" fmla="*/ 49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534">
                  <a:moveTo>
                    <a:pt x="0" y="498"/>
                  </a:moveTo>
                  <a:cubicBezTo>
                    <a:pt x="57" y="521"/>
                    <a:pt x="119" y="533"/>
                    <a:pt x="184" y="534"/>
                  </a:cubicBezTo>
                  <a:cubicBezTo>
                    <a:pt x="185" y="533"/>
                    <a:pt x="186" y="532"/>
                    <a:pt x="186" y="53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5" y="11"/>
                    <a:pt x="144" y="20"/>
                    <a:pt x="93" y="20"/>
                  </a:cubicBezTo>
                  <a:cubicBezTo>
                    <a:pt x="42" y="20"/>
                    <a:pt x="1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498"/>
                  </a:lnTo>
                  <a:close/>
                </a:path>
              </a:pathLst>
            </a:custGeom>
            <a:solidFill>
              <a:srgbClr val="4AB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99"/>
            <p:cNvSpPr/>
            <p:nvPr/>
          </p:nvSpPr>
          <p:spPr bwMode="auto">
            <a:xfrm>
              <a:off x="6678613" y="5145088"/>
              <a:ext cx="192088" cy="552450"/>
            </a:xfrm>
            <a:custGeom>
              <a:avLst/>
              <a:gdLst>
                <a:gd name="T0" fmla="*/ 1 w 187"/>
                <a:gd name="T1" fmla="*/ 530 h 534"/>
                <a:gd name="T2" fmla="*/ 3 w 187"/>
                <a:gd name="T3" fmla="*/ 534 h 534"/>
                <a:gd name="T4" fmla="*/ 187 w 187"/>
                <a:gd name="T5" fmla="*/ 498 h 534"/>
                <a:gd name="T6" fmla="*/ 187 w 187"/>
                <a:gd name="T7" fmla="*/ 2 h 534"/>
                <a:gd name="T8" fmla="*/ 187 w 187"/>
                <a:gd name="T9" fmla="*/ 2 h 534"/>
                <a:gd name="T10" fmla="*/ 187 w 187"/>
                <a:gd name="T11" fmla="*/ 2 h 534"/>
                <a:gd name="T12" fmla="*/ 187 w 187"/>
                <a:gd name="T13" fmla="*/ 0 h 534"/>
                <a:gd name="T14" fmla="*/ 94 w 187"/>
                <a:gd name="T15" fmla="*/ 20 h 534"/>
                <a:gd name="T16" fmla="*/ 1 w 187"/>
                <a:gd name="T17" fmla="*/ 0 h 534"/>
                <a:gd name="T18" fmla="*/ 1 w 187"/>
                <a:gd name="T19" fmla="*/ 2 h 534"/>
                <a:gd name="T20" fmla="*/ 0 w 187"/>
                <a:gd name="T21" fmla="*/ 2 h 534"/>
                <a:gd name="T22" fmla="*/ 1 w 187"/>
                <a:gd name="T23" fmla="*/ 2 h 534"/>
                <a:gd name="T24" fmla="*/ 1 w 187"/>
                <a:gd name="T25" fmla="*/ 53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534">
                  <a:moveTo>
                    <a:pt x="1" y="530"/>
                  </a:moveTo>
                  <a:cubicBezTo>
                    <a:pt x="1" y="532"/>
                    <a:pt x="2" y="533"/>
                    <a:pt x="3" y="534"/>
                  </a:cubicBezTo>
                  <a:cubicBezTo>
                    <a:pt x="68" y="533"/>
                    <a:pt x="130" y="521"/>
                    <a:pt x="187" y="498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11"/>
                    <a:pt x="145" y="20"/>
                    <a:pt x="94" y="20"/>
                  </a:cubicBezTo>
                  <a:cubicBezTo>
                    <a:pt x="43" y="20"/>
                    <a:pt x="2" y="11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530"/>
                  </a:lnTo>
                  <a:close/>
                </a:path>
              </a:pathLst>
            </a:custGeom>
            <a:solidFill>
              <a:srgbClr val="88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300"/>
            <p:cNvSpPr/>
            <p:nvPr/>
          </p:nvSpPr>
          <p:spPr bwMode="auto">
            <a:xfrm>
              <a:off x="6870700" y="5145088"/>
              <a:ext cx="193675" cy="514350"/>
            </a:xfrm>
            <a:custGeom>
              <a:avLst/>
              <a:gdLst>
                <a:gd name="T0" fmla="*/ 0 w 187"/>
                <a:gd name="T1" fmla="*/ 498 h 498"/>
                <a:gd name="T2" fmla="*/ 187 w 187"/>
                <a:gd name="T3" fmla="*/ 370 h 498"/>
                <a:gd name="T4" fmla="*/ 187 w 187"/>
                <a:gd name="T5" fmla="*/ 2 h 498"/>
                <a:gd name="T6" fmla="*/ 187 w 187"/>
                <a:gd name="T7" fmla="*/ 2 h 498"/>
                <a:gd name="T8" fmla="*/ 187 w 187"/>
                <a:gd name="T9" fmla="*/ 2 h 498"/>
                <a:gd name="T10" fmla="*/ 187 w 187"/>
                <a:gd name="T11" fmla="*/ 0 h 498"/>
                <a:gd name="T12" fmla="*/ 94 w 187"/>
                <a:gd name="T13" fmla="*/ 20 h 498"/>
                <a:gd name="T14" fmla="*/ 0 w 187"/>
                <a:gd name="T15" fmla="*/ 0 h 498"/>
                <a:gd name="T16" fmla="*/ 0 w 187"/>
                <a:gd name="T17" fmla="*/ 2 h 498"/>
                <a:gd name="T18" fmla="*/ 0 w 187"/>
                <a:gd name="T19" fmla="*/ 2 h 498"/>
                <a:gd name="T20" fmla="*/ 0 w 187"/>
                <a:gd name="T21" fmla="*/ 2 h 498"/>
                <a:gd name="T22" fmla="*/ 0 w 187"/>
                <a:gd name="T23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498">
                  <a:moveTo>
                    <a:pt x="0" y="498"/>
                  </a:moveTo>
                  <a:cubicBezTo>
                    <a:pt x="72" y="470"/>
                    <a:pt x="136" y="426"/>
                    <a:pt x="187" y="370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11"/>
                    <a:pt x="144" y="20"/>
                    <a:pt x="94" y="20"/>
                  </a:cubicBezTo>
                  <a:cubicBezTo>
                    <a:pt x="43" y="20"/>
                    <a:pt x="2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498"/>
                  </a:lnTo>
                  <a:close/>
                </a:path>
              </a:pathLst>
            </a:custGeom>
            <a:solidFill>
              <a:srgbClr val="C85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301"/>
            <p:cNvSpPr/>
            <p:nvPr/>
          </p:nvSpPr>
          <p:spPr bwMode="auto">
            <a:xfrm>
              <a:off x="6292850" y="4948238"/>
              <a:ext cx="192088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EEC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302"/>
            <p:cNvSpPr/>
            <p:nvPr/>
          </p:nvSpPr>
          <p:spPr bwMode="auto">
            <a:xfrm>
              <a:off x="6375400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EDC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303"/>
            <p:cNvSpPr/>
            <p:nvPr/>
          </p:nvSpPr>
          <p:spPr bwMode="auto">
            <a:xfrm>
              <a:off x="6292850" y="5156200"/>
              <a:ext cx="192088" cy="31750"/>
            </a:xfrm>
            <a:custGeom>
              <a:avLst/>
              <a:gdLst>
                <a:gd name="T0" fmla="*/ 93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3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3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3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3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3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304"/>
            <p:cNvSpPr/>
            <p:nvPr/>
          </p:nvSpPr>
          <p:spPr bwMode="auto">
            <a:xfrm>
              <a:off x="6484938" y="4948238"/>
              <a:ext cx="193675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91D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305"/>
            <p:cNvSpPr/>
            <p:nvPr/>
          </p:nvSpPr>
          <p:spPr bwMode="auto">
            <a:xfrm>
              <a:off x="6569075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4AB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306"/>
            <p:cNvSpPr/>
            <p:nvPr/>
          </p:nvSpPr>
          <p:spPr bwMode="auto">
            <a:xfrm>
              <a:off x="6484938" y="5156200"/>
              <a:ext cx="193675" cy="31750"/>
            </a:xfrm>
            <a:custGeom>
              <a:avLst/>
              <a:gdLst>
                <a:gd name="T0" fmla="*/ 93 w 186"/>
                <a:gd name="T1" fmla="*/ 20 h 30"/>
                <a:gd name="T2" fmla="*/ 0 w 186"/>
                <a:gd name="T3" fmla="*/ 0 h 30"/>
                <a:gd name="T4" fmla="*/ 0 w 186"/>
                <a:gd name="T5" fmla="*/ 10 h 30"/>
                <a:gd name="T6" fmla="*/ 93 w 186"/>
                <a:gd name="T7" fmla="*/ 30 h 30"/>
                <a:gd name="T8" fmla="*/ 186 w 186"/>
                <a:gd name="T9" fmla="*/ 10 h 30"/>
                <a:gd name="T10" fmla="*/ 186 w 186"/>
                <a:gd name="T11" fmla="*/ 0 h 30"/>
                <a:gd name="T12" fmla="*/ 93 w 186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0">
                  <a:moveTo>
                    <a:pt x="93" y="20"/>
                  </a:moveTo>
                  <a:cubicBezTo>
                    <a:pt x="41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1" y="30"/>
                    <a:pt x="93" y="30"/>
                  </a:cubicBezTo>
                  <a:cubicBezTo>
                    <a:pt x="145" y="30"/>
                    <a:pt x="186" y="21"/>
                    <a:pt x="186" y="1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11"/>
                    <a:pt x="145" y="20"/>
                    <a:pt x="93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Oval 307"/>
            <p:cNvSpPr>
              <a:spLocks noChangeArrowheads="1"/>
            </p:cNvSpPr>
            <p:nvPr/>
          </p:nvSpPr>
          <p:spPr bwMode="auto">
            <a:xfrm>
              <a:off x="6515100" y="5313363"/>
              <a:ext cx="109538" cy="304800"/>
            </a:xfrm>
            <a:prstGeom prst="ellipse">
              <a:avLst/>
            </a:pr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08"/>
            <p:cNvSpPr/>
            <p:nvPr/>
          </p:nvSpPr>
          <p:spPr bwMode="auto">
            <a:xfrm>
              <a:off x="6678613" y="4948238"/>
              <a:ext cx="192088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A5D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09"/>
            <p:cNvSpPr/>
            <p:nvPr/>
          </p:nvSpPr>
          <p:spPr bwMode="auto">
            <a:xfrm>
              <a:off x="6762750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88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310"/>
            <p:cNvSpPr/>
            <p:nvPr/>
          </p:nvSpPr>
          <p:spPr bwMode="auto">
            <a:xfrm>
              <a:off x="6678613" y="5156200"/>
              <a:ext cx="192088" cy="31750"/>
            </a:xfrm>
            <a:custGeom>
              <a:avLst/>
              <a:gdLst>
                <a:gd name="T0" fmla="*/ 94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4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4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4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4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4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311"/>
            <p:cNvSpPr>
              <a:spLocks noChangeArrowheads="1"/>
            </p:cNvSpPr>
            <p:nvPr/>
          </p:nvSpPr>
          <p:spPr bwMode="auto">
            <a:xfrm>
              <a:off x="6707188" y="5313363"/>
              <a:ext cx="109538" cy="304800"/>
            </a:xfrm>
            <a:prstGeom prst="ellipse">
              <a:avLst/>
            </a:pr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312"/>
            <p:cNvSpPr/>
            <p:nvPr/>
          </p:nvSpPr>
          <p:spPr bwMode="auto">
            <a:xfrm>
              <a:off x="6870700" y="4948238"/>
              <a:ext cx="193675" cy="217488"/>
            </a:xfrm>
            <a:custGeom>
              <a:avLst/>
              <a:gdLst>
                <a:gd name="T0" fmla="*/ 94 w 187"/>
                <a:gd name="T1" fmla="*/ 211 h 211"/>
                <a:gd name="T2" fmla="*/ 187 w 187"/>
                <a:gd name="T3" fmla="*/ 191 h 211"/>
                <a:gd name="T4" fmla="*/ 187 w 187"/>
                <a:gd name="T5" fmla="*/ 190 h 211"/>
                <a:gd name="T6" fmla="*/ 186 w 187"/>
                <a:gd name="T7" fmla="*/ 190 h 211"/>
                <a:gd name="T8" fmla="*/ 108 w 187"/>
                <a:gd name="T9" fmla="*/ 0 h 211"/>
                <a:gd name="T10" fmla="*/ 80 w 187"/>
                <a:gd name="T11" fmla="*/ 0 h 211"/>
                <a:gd name="T12" fmla="*/ 2 w 187"/>
                <a:gd name="T13" fmla="*/ 190 h 211"/>
                <a:gd name="T14" fmla="*/ 0 w 187"/>
                <a:gd name="T15" fmla="*/ 190 h 211"/>
                <a:gd name="T16" fmla="*/ 0 w 187"/>
                <a:gd name="T17" fmla="*/ 191 h 211"/>
                <a:gd name="T18" fmla="*/ 94 w 187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11">
                  <a:moveTo>
                    <a:pt x="94" y="211"/>
                  </a:moveTo>
                  <a:cubicBezTo>
                    <a:pt x="144" y="211"/>
                    <a:pt x="186" y="202"/>
                    <a:pt x="187" y="191"/>
                  </a:cubicBezTo>
                  <a:cubicBezTo>
                    <a:pt x="187" y="190"/>
                    <a:pt x="187" y="190"/>
                    <a:pt x="187" y="190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202"/>
                    <a:pt x="43" y="211"/>
                    <a:pt x="94" y="211"/>
                  </a:cubicBezTo>
                  <a:close/>
                </a:path>
              </a:pathLst>
            </a:custGeom>
            <a:solidFill>
              <a:srgbClr val="E15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313"/>
            <p:cNvSpPr/>
            <p:nvPr/>
          </p:nvSpPr>
          <p:spPr bwMode="auto">
            <a:xfrm>
              <a:off x="6956425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2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BD3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14"/>
            <p:cNvSpPr/>
            <p:nvPr/>
          </p:nvSpPr>
          <p:spPr bwMode="auto">
            <a:xfrm>
              <a:off x="6870700" y="5156200"/>
              <a:ext cx="193675" cy="31750"/>
            </a:xfrm>
            <a:custGeom>
              <a:avLst/>
              <a:gdLst>
                <a:gd name="T0" fmla="*/ 94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4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4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4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4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4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315"/>
            <p:cNvSpPr/>
            <p:nvPr/>
          </p:nvSpPr>
          <p:spPr bwMode="auto">
            <a:xfrm>
              <a:off x="6321425" y="5313363"/>
              <a:ext cx="109538" cy="298450"/>
            </a:xfrm>
            <a:custGeom>
              <a:avLst/>
              <a:gdLst>
                <a:gd name="T0" fmla="*/ 106 w 106"/>
                <a:gd name="T1" fmla="*/ 148 h 290"/>
                <a:gd name="T2" fmla="*/ 53 w 106"/>
                <a:gd name="T3" fmla="*/ 0 h 290"/>
                <a:gd name="T4" fmla="*/ 0 w 106"/>
                <a:gd name="T5" fmla="*/ 148 h 290"/>
                <a:gd name="T6" fmla="*/ 14 w 106"/>
                <a:gd name="T7" fmla="*/ 249 h 290"/>
                <a:gd name="T8" fmla="*/ 69 w 106"/>
                <a:gd name="T9" fmla="*/ 290 h 290"/>
                <a:gd name="T10" fmla="*/ 106 w 106"/>
                <a:gd name="T11" fmla="*/ 14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290">
                  <a:moveTo>
                    <a:pt x="106" y="148"/>
                  </a:moveTo>
                  <a:cubicBezTo>
                    <a:pt x="106" y="66"/>
                    <a:pt x="82" y="0"/>
                    <a:pt x="53" y="0"/>
                  </a:cubicBezTo>
                  <a:cubicBezTo>
                    <a:pt x="24" y="0"/>
                    <a:pt x="0" y="66"/>
                    <a:pt x="0" y="148"/>
                  </a:cubicBezTo>
                  <a:cubicBezTo>
                    <a:pt x="0" y="187"/>
                    <a:pt x="6" y="222"/>
                    <a:pt x="14" y="249"/>
                  </a:cubicBezTo>
                  <a:cubicBezTo>
                    <a:pt x="31" y="264"/>
                    <a:pt x="50" y="277"/>
                    <a:pt x="69" y="290"/>
                  </a:cubicBezTo>
                  <a:cubicBezTo>
                    <a:pt x="90" y="271"/>
                    <a:pt x="106" y="215"/>
                    <a:pt x="106" y="148"/>
                  </a:cubicBezTo>
                  <a:close/>
                </a:path>
              </a:pathLst>
            </a:cu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316"/>
            <p:cNvSpPr/>
            <p:nvPr/>
          </p:nvSpPr>
          <p:spPr bwMode="auto">
            <a:xfrm>
              <a:off x="6900863" y="5313363"/>
              <a:ext cx="109538" cy="304800"/>
            </a:xfrm>
            <a:custGeom>
              <a:avLst/>
              <a:gdLst>
                <a:gd name="T0" fmla="*/ 53 w 105"/>
                <a:gd name="T1" fmla="*/ 0 h 296"/>
                <a:gd name="T2" fmla="*/ 0 w 105"/>
                <a:gd name="T3" fmla="*/ 148 h 296"/>
                <a:gd name="T4" fmla="*/ 51 w 105"/>
                <a:gd name="T5" fmla="*/ 296 h 296"/>
                <a:gd name="T6" fmla="*/ 78 w 105"/>
                <a:gd name="T7" fmla="*/ 279 h 296"/>
                <a:gd name="T8" fmla="*/ 105 w 105"/>
                <a:gd name="T9" fmla="*/ 148 h 296"/>
                <a:gd name="T10" fmla="*/ 53 w 105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296">
                  <a:moveTo>
                    <a:pt x="53" y="0"/>
                  </a:moveTo>
                  <a:cubicBezTo>
                    <a:pt x="23" y="0"/>
                    <a:pt x="0" y="66"/>
                    <a:pt x="0" y="148"/>
                  </a:cubicBezTo>
                  <a:cubicBezTo>
                    <a:pt x="0" y="228"/>
                    <a:pt x="22" y="294"/>
                    <a:pt x="51" y="296"/>
                  </a:cubicBezTo>
                  <a:cubicBezTo>
                    <a:pt x="60" y="291"/>
                    <a:pt x="69" y="285"/>
                    <a:pt x="78" y="279"/>
                  </a:cubicBezTo>
                  <a:cubicBezTo>
                    <a:pt x="94" y="253"/>
                    <a:pt x="105" y="205"/>
                    <a:pt x="105" y="148"/>
                  </a:cubicBezTo>
                  <a:cubicBezTo>
                    <a:pt x="105" y="66"/>
                    <a:pt x="82" y="0"/>
                    <a:pt x="53" y="0"/>
                  </a:cubicBezTo>
                  <a:close/>
                </a:path>
              </a:pathLst>
            </a:cu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8" name="Freeform 317"/>
          <p:cNvSpPr/>
          <p:nvPr/>
        </p:nvSpPr>
        <p:spPr bwMode="auto">
          <a:xfrm>
            <a:off x="738411" y="5562020"/>
            <a:ext cx="920603" cy="243242"/>
          </a:xfrm>
          <a:custGeom>
            <a:avLst/>
            <a:gdLst>
              <a:gd name="T0" fmla="*/ 418 w 837"/>
              <a:gd name="T1" fmla="*/ 221 h 221"/>
              <a:gd name="T2" fmla="*/ 837 w 837"/>
              <a:gd name="T3" fmla="*/ 0 h 221"/>
              <a:gd name="T4" fmla="*/ 0 w 837"/>
              <a:gd name="T5" fmla="*/ 0 h 221"/>
              <a:gd name="T6" fmla="*/ 418 w 837"/>
              <a:gd name="T7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7" h="221">
                <a:moveTo>
                  <a:pt x="418" y="221"/>
                </a:moveTo>
                <a:cubicBezTo>
                  <a:pt x="592" y="221"/>
                  <a:pt x="745" y="133"/>
                  <a:pt x="837" y="0"/>
                </a:cubicBezTo>
                <a:cubicBezTo>
                  <a:pt x="0" y="0"/>
                  <a:pt x="0" y="0"/>
                  <a:pt x="0" y="0"/>
                </a:cubicBezTo>
                <a:cubicBezTo>
                  <a:pt x="91" y="133"/>
                  <a:pt x="245" y="221"/>
                  <a:pt x="418" y="221"/>
                </a:cubicBezTo>
                <a:close/>
              </a:path>
            </a:pathLst>
          </a:custGeom>
          <a:solidFill>
            <a:srgbClr val="C69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318"/>
          <p:cNvSpPr/>
          <p:nvPr/>
        </p:nvSpPr>
        <p:spPr bwMode="auto">
          <a:xfrm>
            <a:off x="638749" y="4687025"/>
            <a:ext cx="1118236" cy="874994"/>
          </a:xfrm>
          <a:custGeom>
            <a:avLst/>
            <a:gdLst>
              <a:gd name="T0" fmla="*/ 508 w 1016"/>
              <a:gd name="T1" fmla="*/ 0 h 795"/>
              <a:gd name="T2" fmla="*/ 0 w 1016"/>
              <a:gd name="T3" fmla="*/ 508 h 795"/>
              <a:gd name="T4" fmla="*/ 90 w 1016"/>
              <a:gd name="T5" fmla="*/ 795 h 795"/>
              <a:gd name="T6" fmla="*/ 927 w 1016"/>
              <a:gd name="T7" fmla="*/ 795 h 795"/>
              <a:gd name="T8" fmla="*/ 1016 w 1016"/>
              <a:gd name="T9" fmla="*/ 508 h 795"/>
              <a:gd name="T10" fmla="*/ 508 w 1016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95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14"/>
                  <a:pt x="33" y="713"/>
                  <a:pt x="90" y="795"/>
                </a:cubicBezTo>
                <a:cubicBezTo>
                  <a:pt x="927" y="795"/>
                  <a:pt x="927" y="795"/>
                  <a:pt x="927" y="795"/>
                </a:cubicBezTo>
                <a:cubicBezTo>
                  <a:pt x="983" y="713"/>
                  <a:pt x="1016" y="614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0" name="组合 459"/>
          <p:cNvGrpSpPr/>
          <p:nvPr/>
        </p:nvGrpSpPr>
        <p:grpSpPr>
          <a:xfrm>
            <a:off x="863410" y="4788376"/>
            <a:ext cx="670604" cy="1016885"/>
            <a:chOff x="4033838" y="5903913"/>
            <a:chExt cx="630238" cy="955675"/>
          </a:xfrm>
        </p:grpSpPr>
        <p:sp>
          <p:nvSpPr>
            <p:cNvPr id="150" name="Freeform 319"/>
            <p:cNvSpPr/>
            <p:nvPr/>
          </p:nvSpPr>
          <p:spPr bwMode="auto">
            <a:xfrm>
              <a:off x="4033838" y="6037263"/>
              <a:ext cx="166688" cy="234950"/>
            </a:xfrm>
            <a:custGeom>
              <a:avLst/>
              <a:gdLst>
                <a:gd name="T0" fmla="*/ 0 w 105"/>
                <a:gd name="T1" fmla="*/ 148 h 148"/>
                <a:gd name="T2" fmla="*/ 105 w 105"/>
                <a:gd name="T3" fmla="*/ 148 h 148"/>
                <a:gd name="T4" fmla="*/ 53 w 105"/>
                <a:gd name="T5" fmla="*/ 0 h 148"/>
                <a:gd name="T6" fmla="*/ 0 w 105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48">
                  <a:moveTo>
                    <a:pt x="0" y="148"/>
                  </a:moveTo>
                  <a:lnTo>
                    <a:pt x="105" y="148"/>
                  </a:lnTo>
                  <a:lnTo>
                    <a:pt x="53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320"/>
            <p:cNvSpPr/>
            <p:nvPr/>
          </p:nvSpPr>
          <p:spPr bwMode="auto">
            <a:xfrm>
              <a:off x="4090988" y="6037263"/>
              <a:ext cx="109538" cy="234950"/>
            </a:xfrm>
            <a:custGeom>
              <a:avLst/>
              <a:gdLst>
                <a:gd name="T0" fmla="*/ 0 w 69"/>
                <a:gd name="T1" fmla="*/ 148 h 148"/>
                <a:gd name="T2" fmla="*/ 69 w 69"/>
                <a:gd name="T3" fmla="*/ 148 h 148"/>
                <a:gd name="T4" fmla="*/ 17 w 69"/>
                <a:gd name="T5" fmla="*/ 0 h 148"/>
                <a:gd name="T6" fmla="*/ 0 w 69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48">
                  <a:moveTo>
                    <a:pt x="0" y="148"/>
                  </a:moveTo>
                  <a:lnTo>
                    <a:pt x="69" y="148"/>
                  </a:lnTo>
                  <a:lnTo>
                    <a:pt x="17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321"/>
            <p:cNvSpPr/>
            <p:nvPr/>
          </p:nvSpPr>
          <p:spPr bwMode="auto">
            <a:xfrm>
              <a:off x="4117975" y="6037263"/>
              <a:ext cx="82550" cy="234950"/>
            </a:xfrm>
            <a:custGeom>
              <a:avLst/>
              <a:gdLst>
                <a:gd name="T0" fmla="*/ 19 w 52"/>
                <a:gd name="T1" fmla="*/ 148 h 148"/>
                <a:gd name="T2" fmla="*/ 52 w 52"/>
                <a:gd name="T3" fmla="*/ 148 h 148"/>
                <a:gd name="T4" fmla="*/ 0 w 52"/>
                <a:gd name="T5" fmla="*/ 0 h 148"/>
                <a:gd name="T6" fmla="*/ 19 w 52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8">
                  <a:moveTo>
                    <a:pt x="19" y="148"/>
                  </a:moveTo>
                  <a:lnTo>
                    <a:pt x="52" y="148"/>
                  </a:lnTo>
                  <a:lnTo>
                    <a:pt x="0" y="0"/>
                  </a:lnTo>
                  <a:lnTo>
                    <a:pt x="19" y="148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322"/>
            <p:cNvSpPr/>
            <p:nvPr/>
          </p:nvSpPr>
          <p:spPr bwMode="auto">
            <a:xfrm>
              <a:off x="4090988" y="6037263"/>
              <a:ext cx="53975" cy="77788"/>
            </a:xfrm>
            <a:custGeom>
              <a:avLst/>
              <a:gdLst>
                <a:gd name="T0" fmla="*/ 34 w 34"/>
                <a:gd name="T1" fmla="*/ 49 h 49"/>
                <a:gd name="T2" fmla="*/ 17 w 34"/>
                <a:gd name="T3" fmla="*/ 0 h 49"/>
                <a:gd name="T4" fmla="*/ 0 w 34"/>
                <a:gd name="T5" fmla="*/ 49 h 49"/>
                <a:gd name="T6" fmla="*/ 34 w 3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9">
                  <a:moveTo>
                    <a:pt x="34" y="49"/>
                  </a:moveTo>
                  <a:lnTo>
                    <a:pt x="17" y="0"/>
                  </a:lnTo>
                  <a:lnTo>
                    <a:pt x="0" y="49"/>
                  </a:lnTo>
                  <a:lnTo>
                    <a:pt x="34" y="49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323"/>
            <p:cNvSpPr/>
            <p:nvPr/>
          </p:nvSpPr>
          <p:spPr bwMode="auto">
            <a:xfrm>
              <a:off x="4270375" y="5903913"/>
              <a:ext cx="166688" cy="263525"/>
            </a:xfrm>
            <a:custGeom>
              <a:avLst/>
              <a:gdLst>
                <a:gd name="T0" fmla="*/ 0 w 105"/>
                <a:gd name="T1" fmla="*/ 166 h 166"/>
                <a:gd name="T2" fmla="*/ 105 w 105"/>
                <a:gd name="T3" fmla="*/ 166 h 166"/>
                <a:gd name="T4" fmla="*/ 54 w 105"/>
                <a:gd name="T5" fmla="*/ 0 h 166"/>
                <a:gd name="T6" fmla="*/ 0 w 105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66">
                  <a:moveTo>
                    <a:pt x="0" y="166"/>
                  </a:moveTo>
                  <a:lnTo>
                    <a:pt x="105" y="166"/>
                  </a:lnTo>
                  <a:lnTo>
                    <a:pt x="54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324"/>
            <p:cNvSpPr/>
            <p:nvPr/>
          </p:nvSpPr>
          <p:spPr bwMode="auto">
            <a:xfrm>
              <a:off x="4329113" y="5903913"/>
              <a:ext cx="107950" cy="263525"/>
            </a:xfrm>
            <a:custGeom>
              <a:avLst/>
              <a:gdLst>
                <a:gd name="T0" fmla="*/ 0 w 68"/>
                <a:gd name="T1" fmla="*/ 166 h 166"/>
                <a:gd name="T2" fmla="*/ 68 w 68"/>
                <a:gd name="T3" fmla="*/ 166 h 166"/>
                <a:gd name="T4" fmla="*/ 17 w 68"/>
                <a:gd name="T5" fmla="*/ 0 h 166"/>
                <a:gd name="T6" fmla="*/ 0 w 6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66">
                  <a:moveTo>
                    <a:pt x="0" y="166"/>
                  </a:moveTo>
                  <a:lnTo>
                    <a:pt x="68" y="166"/>
                  </a:lnTo>
                  <a:lnTo>
                    <a:pt x="17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325"/>
            <p:cNvSpPr/>
            <p:nvPr/>
          </p:nvSpPr>
          <p:spPr bwMode="auto">
            <a:xfrm>
              <a:off x="4356100" y="5903913"/>
              <a:ext cx="80963" cy="263525"/>
            </a:xfrm>
            <a:custGeom>
              <a:avLst/>
              <a:gdLst>
                <a:gd name="T0" fmla="*/ 19 w 51"/>
                <a:gd name="T1" fmla="*/ 166 h 166"/>
                <a:gd name="T2" fmla="*/ 51 w 51"/>
                <a:gd name="T3" fmla="*/ 166 h 166"/>
                <a:gd name="T4" fmla="*/ 0 w 51"/>
                <a:gd name="T5" fmla="*/ 0 h 166"/>
                <a:gd name="T6" fmla="*/ 19 w 51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66">
                  <a:moveTo>
                    <a:pt x="19" y="166"/>
                  </a:moveTo>
                  <a:lnTo>
                    <a:pt x="51" y="166"/>
                  </a:lnTo>
                  <a:lnTo>
                    <a:pt x="0" y="0"/>
                  </a:lnTo>
                  <a:lnTo>
                    <a:pt x="19" y="166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326"/>
            <p:cNvSpPr/>
            <p:nvPr/>
          </p:nvSpPr>
          <p:spPr bwMode="auto">
            <a:xfrm>
              <a:off x="4327525" y="5903913"/>
              <a:ext cx="55563" cy="87313"/>
            </a:xfrm>
            <a:custGeom>
              <a:avLst/>
              <a:gdLst>
                <a:gd name="T0" fmla="*/ 35 w 35"/>
                <a:gd name="T1" fmla="*/ 55 h 55"/>
                <a:gd name="T2" fmla="*/ 18 w 35"/>
                <a:gd name="T3" fmla="*/ 0 h 55"/>
                <a:gd name="T4" fmla="*/ 0 w 35"/>
                <a:gd name="T5" fmla="*/ 55 h 55"/>
                <a:gd name="T6" fmla="*/ 35 w 35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55">
                  <a:moveTo>
                    <a:pt x="35" y="55"/>
                  </a:moveTo>
                  <a:lnTo>
                    <a:pt x="18" y="0"/>
                  </a:lnTo>
                  <a:lnTo>
                    <a:pt x="0" y="55"/>
                  </a:lnTo>
                  <a:lnTo>
                    <a:pt x="35" y="55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327"/>
            <p:cNvSpPr/>
            <p:nvPr/>
          </p:nvSpPr>
          <p:spPr bwMode="auto">
            <a:xfrm>
              <a:off x="4495800" y="6354763"/>
              <a:ext cx="168275" cy="212725"/>
            </a:xfrm>
            <a:custGeom>
              <a:avLst/>
              <a:gdLst>
                <a:gd name="T0" fmla="*/ 0 w 106"/>
                <a:gd name="T1" fmla="*/ 134 h 134"/>
                <a:gd name="T2" fmla="*/ 106 w 106"/>
                <a:gd name="T3" fmla="*/ 134 h 134"/>
                <a:gd name="T4" fmla="*/ 54 w 106"/>
                <a:gd name="T5" fmla="*/ 0 h 134"/>
                <a:gd name="T6" fmla="*/ 0 w 106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4">
                  <a:moveTo>
                    <a:pt x="0" y="134"/>
                  </a:moveTo>
                  <a:lnTo>
                    <a:pt x="106" y="134"/>
                  </a:lnTo>
                  <a:lnTo>
                    <a:pt x="54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328"/>
            <p:cNvSpPr/>
            <p:nvPr/>
          </p:nvSpPr>
          <p:spPr bwMode="auto">
            <a:xfrm>
              <a:off x="4554538" y="6354763"/>
              <a:ext cx="109538" cy="212725"/>
            </a:xfrm>
            <a:custGeom>
              <a:avLst/>
              <a:gdLst>
                <a:gd name="T0" fmla="*/ 0 w 69"/>
                <a:gd name="T1" fmla="*/ 134 h 134"/>
                <a:gd name="T2" fmla="*/ 69 w 69"/>
                <a:gd name="T3" fmla="*/ 134 h 134"/>
                <a:gd name="T4" fmla="*/ 17 w 69"/>
                <a:gd name="T5" fmla="*/ 0 h 134"/>
                <a:gd name="T6" fmla="*/ 0 w 69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34">
                  <a:moveTo>
                    <a:pt x="0" y="134"/>
                  </a:moveTo>
                  <a:lnTo>
                    <a:pt x="69" y="134"/>
                  </a:lnTo>
                  <a:lnTo>
                    <a:pt x="17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329"/>
            <p:cNvSpPr/>
            <p:nvPr/>
          </p:nvSpPr>
          <p:spPr bwMode="auto">
            <a:xfrm>
              <a:off x="4581525" y="6354763"/>
              <a:ext cx="82550" cy="212725"/>
            </a:xfrm>
            <a:custGeom>
              <a:avLst/>
              <a:gdLst>
                <a:gd name="T0" fmla="*/ 19 w 52"/>
                <a:gd name="T1" fmla="*/ 134 h 134"/>
                <a:gd name="T2" fmla="*/ 52 w 52"/>
                <a:gd name="T3" fmla="*/ 134 h 134"/>
                <a:gd name="T4" fmla="*/ 0 w 52"/>
                <a:gd name="T5" fmla="*/ 0 h 134"/>
                <a:gd name="T6" fmla="*/ 19 w 52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4">
                  <a:moveTo>
                    <a:pt x="19" y="134"/>
                  </a:moveTo>
                  <a:lnTo>
                    <a:pt x="52" y="134"/>
                  </a:lnTo>
                  <a:lnTo>
                    <a:pt x="0" y="0"/>
                  </a:lnTo>
                  <a:lnTo>
                    <a:pt x="19" y="134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30"/>
            <p:cNvSpPr/>
            <p:nvPr/>
          </p:nvSpPr>
          <p:spPr bwMode="auto">
            <a:xfrm>
              <a:off x="4554538" y="6354763"/>
              <a:ext cx="53975" cy="71438"/>
            </a:xfrm>
            <a:custGeom>
              <a:avLst/>
              <a:gdLst>
                <a:gd name="T0" fmla="*/ 34 w 34"/>
                <a:gd name="T1" fmla="*/ 45 h 45"/>
                <a:gd name="T2" fmla="*/ 17 w 34"/>
                <a:gd name="T3" fmla="*/ 0 h 45"/>
                <a:gd name="T4" fmla="*/ 0 w 34"/>
                <a:gd name="T5" fmla="*/ 45 h 45"/>
                <a:gd name="T6" fmla="*/ 34 w 34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5">
                  <a:moveTo>
                    <a:pt x="34" y="45"/>
                  </a:moveTo>
                  <a:lnTo>
                    <a:pt x="17" y="0"/>
                  </a:lnTo>
                  <a:lnTo>
                    <a:pt x="0" y="45"/>
                  </a:lnTo>
                  <a:lnTo>
                    <a:pt x="34" y="45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31"/>
            <p:cNvSpPr/>
            <p:nvPr/>
          </p:nvSpPr>
          <p:spPr bwMode="auto">
            <a:xfrm>
              <a:off x="4033838" y="6272213"/>
              <a:ext cx="166688" cy="519113"/>
            </a:xfrm>
            <a:custGeom>
              <a:avLst/>
              <a:gdLst>
                <a:gd name="T0" fmla="*/ 56 w 161"/>
                <a:gd name="T1" fmla="*/ 0 h 503"/>
                <a:gd name="T2" fmla="*/ 111 w 161"/>
                <a:gd name="T3" fmla="*/ 0 h 503"/>
                <a:gd name="T4" fmla="*/ 161 w 161"/>
                <a:gd name="T5" fmla="*/ 0 h 503"/>
                <a:gd name="T6" fmla="*/ 0 w 161"/>
                <a:gd name="T7" fmla="*/ 0 h 503"/>
                <a:gd name="T8" fmla="*/ 0 w 161"/>
                <a:gd name="T9" fmla="*/ 466 h 503"/>
                <a:gd name="T10" fmla="*/ 57 w 161"/>
                <a:gd name="T11" fmla="*/ 503 h 503"/>
                <a:gd name="T12" fmla="*/ 56 w 161"/>
                <a:gd name="T1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503">
                  <a:moveTo>
                    <a:pt x="56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18" y="480"/>
                    <a:pt x="37" y="492"/>
                    <a:pt x="57" y="503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4D7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32"/>
            <p:cNvSpPr/>
            <p:nvPr/>
          </p:nvSpPr>
          <p:spPr bwMode="auto">
            <a:xfrm>
              <a:off x="4148138" y="6272213"/>
              <a:ext cx="52388" cy="565150"/>
            </a:xfrm>
            <a:custGeom>
              <a:avLst/>
              <a:gdLst>
                <a:gd name="T0" fmla="*/ 0 w 50"/>
                <a:gd name="T1" fmla="*/ 0 h 547"/>
                <a:gd name="T2" fmla="*/ 0 w 50"/>
                <a:gd name="T3" fmla="*/ 530 h 547"/>
                <a:gd name="T4" fmla="*/ 50 w 50"/>
                <a:gd name="T5" fmla="*/ 547 h 547"/>
                <a:gd name="T6" fmla="*/ 50 w 50"/>
                <a:gd name="T7" fmla="*/ 0 h 547"/>
                <a:gd name="T8" fmla="*/ 0 w 50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47">
                  <a:moveTo>
                    <a:pt x="0" y="0"/>
                  </a:moveTo>
                  <a:cubicBezTo>
                    <a:pt x="0" y="530"/>
                    <a:pt x="0" y="530"/>
                    <a:pt x="0" y="530"/>
                  </a:cubicBezTo>
                  <a:cubicBezTo>
                    <a:pt x="17" y="536"/>
                    <a:pt x="33" y="542"/>
                    <a:pt x="50" y="54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33"/>
            <p:cNvSpPr/>
            <p:nvPr/>
          </p:nvSpPr>
          <p:spPr bwMode="auto">
            <a:xfrm>
              <a:off x="4090988" y="6272213"/>
              <a:ext cx="57150" cy="547688"/>
            </a:xfrm>
            <a:custGeom>
              <a:avLst/>
              <a:gdLst>
                <a:gd name="T0" fmla="*/ 1 w 55"/>
                <a:gd name="T1" fmla="*/ 503 h 530"/>
                <a:gd name="T2" fmla="*/ 55 w 55"/>
                <a:gd name="T3" fmla="*/ 530 h 530"/>
                <a:gd name="T4" fmla="*/ 55 w 55"/>
                <a:gd name="T5" fmla="*/ 0 h 530"/>
                <a:gd name="T6" fmla="*/ 0 w 55"/>
                <a:gd name="T7" fmla="*/ 0 h 530"/>
                <a:gd name="T8" fmla="*/ 1 w 55"/>
                <a:gd name="T9" fmla="*/ 50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30">
                  <a:moveTo>
                    <a:pt x="1" y="503"/>
                  </a:moveTo>
                  <a:cubicBezTo>
                    <a:pt x="18" y="513"/>
                    <a:pt x="36" y="522"/>
                    <a:pt x="55" y="53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503"/>
                  </a:lnTo>
                  <a:close/>
                </a:path>
              </a:pathLst>
            </a:custGeom>
            <a:solidFill>
              <a:srgbClr val="71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334"/>
            <p:cNvSpPr/>
            <p:nvPr/>
          </p:nvSpPr>
          <p:spPr bwMode="auto">
            <a:xfrm>
              <a:off x="4270375" y="6167438"/>
              <a:ext cx="166688" cy="690563"/>
            </a:xfrm>
            <a:custGeom>
              <a:avLst/>
              <a:gdLst>
                <a:gd name="T0" fmla="*/ 57 w 161"/>
                <a:gd name="T1" fmla="*/ 0 h 667"/>
                <a:gd name="T2" fmla="*/ 111 w 161"/>
                <a:gd name="T3" fmla="*/ 0 h 667"/>
                <a:gd name="T4" fmla="*/ 161 w 161"/>
                <a:gd name="T5" fmla="*/ 0 h 667"/>
                <a:gd name="T6" fmla="*/ 0 w 161"/>
                <a:gd name="T7" fmla="*/ 0 h 667"/>
                <a:gd name="T8" fmla="*/ 0 w 161"/>
                <a:gd name="T9" fmla="*/ 662 h 667"/>
                <a:gd name="T10" fmla="*/ 57 w 161"/>
                <a:gd name="T11" fmla="*/ 667 h 667"/>
                <a:gd name="T12" fmla="*/ 57 w 161"/>
                <a:gd name="T1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67">
                  <a:moveTo>
                    <a:pt x="57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19" y="665"/>
                    <a:pt x="38" y="667"/>
                    <a:pt x="57" y="667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4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335"/>
            <p:cNvSpPr/>
            <p:nvPr/>
          </p:nvSpPr>
          <p:spPr bwMode="auto">
            <a:xfrm>
              <a:off x="4386263" y="6167438"/>
              <a:ext cx="52388" cy="688975"/>
            </a:xfrm>
            <a:custGeom>
              <a:avLst/>
              <a:gdLst>
                <a:gd name="T0" fmla="*/ 0 w 51"/>
                <a:gd name="T1" fmla="*/ 0 h 666"/>
                <a:gd name="T2" fmla="*/ 0 w 51"/>
                <a:gd name="T3" fmla="*/ 666 h 666"/>
                <a:gd name="T4" fmla="*/ 51 w 51"/>
                <a:gd name="T5" fmla="*/ 660 h 666"/>
                <a:gd name="T6" fmla="*/ 50 w 51"/>
                <a:gd name="T7" fmla="*/ 0 h 666"/>
                <a:gd name="T8" fmla="*/ 0 w 51"/>
                <a:gd name="T9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6">
                  <a:moveTo>
                    <a:pt x="0" y="0"/>
                  </a:moveTo>
                  <a:cubicBezTo>
                    <a:pt x="0" y="666"/>
                    <a:pt x="0" y="666"/>
                    <a:pt x="0" y="666"/>
                  </a:cubicBezTo>
                  <a:cubicBezTo>
                    <a:pt x="17" y="665"/>
                    <a:pt x="34" y="663"/>
                    <a:pt x="51" y="66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EB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36"/>
            <p:cNvSpPr/>
            <p:nvPr/>
          </p:nvSpPr>
          <p:spPr bwMode="auto">
            <a:xfrm>
              <a:off x="4329113" y="6167438"/>
              <a:ext cx="57150" cy="692150"/>
            </a:xfrm>
            <a:custGeom>
              <a:avLst/>
              <a:gdLst>
                <a:gd name="T0" fmla="*/ 0 w 54"/>
                <a:gd name="T1" fmla="*/ 667 h 668"/>
                <a:gd name="T2" fmla="*/ 18 w 54"/>
                <a:gd name="T3" fmla="*/ 668 h 668"/>
                <a:gd name="T4" fmla="*/ 54 w 54"/>
                <a:gd name="T5" fmla="*/ 666 h 668"/>
                <a:gd name="T6" fmla="*/ 54 w 54"/>
                <a:gd name="T7" fmla="*/ 0 h 668"/>
                <a:gd name="T8" fmla="*/ 0 w 54"/>
                <a:gd name="T9" fmla="*/ 0 h 668"/>
                <a:gd name="T10" fmla="*/ 0 w 54"/>
                <a:gd name="T11" fmla="*/ 667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68">
                  <a:moveTo>
                    <a:pt x="0" y="667"/>
                  </a:moveTo>
                  <a:cubicBezTo>
                    <a:pt x="6" y="667"/>
                    <a:pt x="12" y="668"/>
                    <a:pt x="18" y="668"/>
                  </a:cubicBezTo>
                  <a:cubicBezTo>
                    <a:pt x="30" y="668"/>
                    <a:pt x="43" y="667"/>
                    <a:pt x="54" y="66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67"/>
                  </a:lnTo>
                  <a:close/>
                </a:path>
              </a:pathLst>
            </a:custGeom>
            <a:solidFill>
              <a:srgbClr val="07A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37"/>
            <p:cNvSpPr/>
            <p:nvPr/>
          </p:nvSpPr>
          <p:spPr bwMode="auto">
            <a:xfrm>
              <a:off x="4495800" y="6567488"/>
              <a:ext cx="58738" cy="269875"/>
            </a:xfrm>
            <a:custGeom>
              <a:avLst/>
              <a:gdLst>
                <a:gd name="T0" fmla="*/ 57 w 57"/>
                <a:gd name="T1" fmla="*/ 0 h 261"/>
                <a:gd name="T2" fmla="*/ 0 w 57"/>
                <a:gd name="T3" fmla="*/ 0 h 261"/>
                <a:gd name="T4" fmla="*/ 0 w 57"/>
                <a:gd name="T5" fmla="*/ 261 h 261"/>
                <a:gd name="T6" fmla="*/ 57 w 57"/>
                <a:gd name="T7" fmla="*/ 241 h 261"/>
                <a:gd name="T8" fmla="*/ 57 w 57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1">
                  <a:moveTo>
                    <a:pt x="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0" y="255"/>
                    <a:pt x="39" y="249"/>
                    <a:pt x="57" y="241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79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338"/>
            <p:cNvSpPr>
              <a:spLocks noChangeArrowheads="1"/>
            </p:cNvSpPr>
            <p:nvPr/>
          </p:nvSpPr>
          <p:spPr bwMode="auto">
            <a:xfrm>
              <a:off x="4611688" y="6567488"/>
              <a:ext cx="52388" cy="1588"/>
            </a:xfrm>
            <a:prstGeom prst="rect">
              <a:avLst/>
            </a:pr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339"/>
            <p:cNvSpPr/>
            <p:nvPr/>
          </p:nvSpPr>
          <p:spPr bwMode="auto">
            <a:xfrm>
              <a:off x="4611688" y="6567488"/>
              <a:ext cx="52388" cy="220663"/>
            </a:xfrm>
            <a:custGeom>
              <a:avLst/>
              <a:gdLst>
                <a:gd name="T0" fmla="*/ 0 w 51"/>
                <a:gd name="T1" fmla="*/ 0 h 213"/>
                <a:gd name="T2" fmla="*/ 1 w 51"/>
                <a:gd name="T3" fmla="*/ 213 h 213"/>
                <a:gd name="T4" fmla="*/ 51 w 51"/>
                <a:gd name="T5" fmla="*/ 180 h 213"/>
                <a:gd name="T6" fmla="*/ 51 w 51"/>
                <a:gd name="T7" fmla="*/ 0 h 213"/>
                <a:gd name="T8" fmla="*/ 0 w 51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3">
                  <a:moveTo>
                    <a:pt x="0" y="0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8" y="203"/>
                    <a:pt x="35" y="192"/>
                    <a:pt x="51" y="180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340"/>
            <p:cNvSpPr>
              <a:spLocks noChangeArrowheads="1"/>
            </p:cNvSpPr>
            <p:nvPr/>
          </p:nvSpPr>
          <p:spPr bwMode="auto">
            <a:xfrm>
              <a:off x="4554538" y="6567488"/>
              <a:ext cx="57150" cy="1588"/>
            </a:xfrm>
            <a:prstGeom prst="rect">
              <a:avLst/>
            </a:pr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341"/>
            <p:cNvSpPr/>
            <p:nvPr/>
          </p:nvSpPr>
          <p:spPr bwMode="auto">
            <a:xfrm>
              <a:off x="4554538" y="6567488"/>
              <a:ext cx="57150" cy="249238"/>
            </a:xfrm>
            <a:custGeom>
              <a:avLst/>
              <a:gdLst>
                <a:gd name="T0" fmla="*/ 55 w 55"/>
                <a:gd name="T1" fmla="*/ 213 h 241"/>
                <a:gd name="T2" fmla="*/ 54 w 55"/>
                <a:gd name="T3" fmla="*/ 0 h 241"/>
                <a:gd name="T4" fmla="*/ 0 w 55"/>
                <a:gd name="T5" fmla="*/ 0 h 241"/>
                <a:gd name="T6" fmla="*/ 0 w 55"/>
                <a:gd name="T7" fmla="*/ 241 h 241"/>
                <a:gd name="T8" fmla="*/ 55 w 55"/>
                <a:gd name="T9" fmla="*/ 21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1">
                  <a:moveTo>
                    <a:pt x="55" y="213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9" y="233"/>
                    <a:pt x="37" y="224"/>
                    <a:pt x="55" y="213"/>
                  </a:cubicBez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3" name="Oval 342"/>
          <p:cNvSpPr>
            <a:spLocks noChangeArrowheads="1"/>
          </p:cNvSpPr>
          <p:nvPr/>
        </p:nvSpPr>
        <p:spPr bwMode="auto">
          <a:xfrm>
            <a:off x="2009235" y="4687025"/>
            <a:ext cx="1118236" cy="1118236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9" name="组合 458"/>
          <p:cNvGrpSpPr/>
          <p:nvPr/>
        </p:nvGrpSpPr>
        <p:grpSpPr>
          <a:xfrm>
            <a:off x="2186599" y="4812025"/>
            <a:ext cx="597969" cy="908778"/>
            <a:chOff x="5154613" y="5926138"/>
            <a:chExt cx="561975" cy="854075"/>
          </a:xfrm>
        </p:grpSpPr>
        <p:sp>
          <p:nvSpPr>
            <p:cNvPr id="174" name="Freeform 343"/>
            <p:cNvSpPr/>
            <p:nvPr/>
          </p:nvSpPr>
          <p:spPr bwMode="auto">
            <a:xfrm>
              <a:off x="5314950" y="6424613"/>
              <a:ext cx="317500" cy="131763"/>
            </a:xfrm>
            <a:custGeom>
              <a:avLst/>
              <a:gdLst>
                <a:gd name="T0" fmla="*/ 199 w 200"/>
                <a:gd name="T1" fmla="*/ 83 h 83"/>
                <a:gd name="T2" fmla="*/ 0 w 200"/>
                <a:gd name="T3" fmla="*/ 5 h 83"/>
                <a:gd name="T4" fmla="*/ 2 w 200"/>
                <a:gd name="T5" fmla="*/ 0 h 83"/>
                <a:gd name="T6" fmla="*/ 200 w 200"/>
                <a:gd name="T7" fmla="*/ 79 h 83"/>
                <a:gd name="T8" fmla="*/ 199 w 20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83">
                  <a:moveTo>
                    <a:pt x="199" y="83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200" y="79"/>
                  </a:lnTo>
                  <a:lnTo>
                    <a:pt x="199" y="83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344"/>
            <p:cNvSpPr>
              <a:spLocks noEditPoints="1"/>
            </p:cNvSpPr>
            <p:nvPr/>
          </p:nvSpPr>
          <p:spPr bwMode="auto">
            <a:xfrm>
              <a:off x="5529263" y="6029325"/>
              <a:ext cx="184150" cy="182563"/>
            </a:xfrm>
            <a:custGeom>
              <a:avLst/>
              <a:gdLst>
                <a:gd name="T0" fmla="*/ 117 w 177"/>
                <a:gd name="T1" fmla="*/ 16 h 177"/>
                <a:gd name="T2" fmla="*/ 16 w 177"/>
                <a:gd name="T3" fmla="*/ 59 h 177"/>
                <a:gd name="T4" fmla="*/ 60 w 177"/>
                <a:gd name="T5" fmla="*/ 161 h 177"/>
                <a:gd name="T6" fmla="*/ 161 w 177"/>
                <a:gd name="T7" fmla="*/ 117 h 177"/>
                <a:gd name="T8" fmla="*/ 117 w 177"/>
                <a:gd name="T9" fmla="*/ 16 h 177"/>
                <a:gd name="T10" fmla="*/ 72 w 177"/>
                <a:gd name="T11" fmla="*/ 128 h 177"/>
                <a:gd name="T12" fmla="*/ 48 w 177"/>
                <a:gd name="T13" fmla="*/ 72 h 177"/>
                <a:gd name="T14" fmla="*/ 104 w 177"/>
                <a:gd name="T15" fmla="*/ 48 h 177"/>
                <a:gd name="T16" fmla="*/ 128 w 177"/>
                <a:gd name="T17" fmla="*/ 104 h 177"/>
                <a:gd name="T18" fmla="*/ 72 w 177"/>
                <a:gd name="T19" fmla="*/ 12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117" y="16"/>
                  </a:moveTo>
                  <a:cubicBezTo>
                    <a:pt x="77" y="0"/>
                    <a:pt x="32" y="19"/>
                    <a:pt x="16" y="59"/>
                  </a:cubicBezTo>
                  <a:cubicBezTo>
                    <a:pt x="0" y="99"/>
                    <a:pt x="19" y="145"/>
                    <a:pt x="60" y="161"/>
                  </a:cubicBezTo>
                  <a:cubicBezTo>
                    <a:pt x="100" y="177"/>
                    <a:pt x="145" y="157"/>
                    <a:pt x="161" y="117"/>
                  </a:cubicBezTo>
                  <a:cubicBezTo>
                    <a:pt x="177" y="77"/>
                    <a:pt x="157" y="31"/>
                    <a:pt x="117" y="16"/>
                  </a:cubicBezTo>
                  <a:close/>
                  <a:moveTo>
                    <a:pt x="72" y="128"/>
                  </a:moveTo>
                  <a:cubicBezTo>
                    <a:pt x="50" y="119"/>
                    <a:pt x="39" y="94"/>
                    <a:pt x="48" y="72"/>
                  </a:cubicBezTo>
                  <a:cubicBezTo>
                    <a:pt x="57" y="50"/>
                    <a:pt x="82" y="39"/>
                    <a:pt x="104" y="48"/>
                  </a:cubicBezTo>
                  <a:cubicBezTo>
                    <a:pt x="126" y="57"/>
                    <a:pt x="137" y="82"/>
                    <a:pt x="128" y="104"/>
                  </a:cubicBezTo>
                  <a:cubicBezTo>
                    <a:pt x="120" y="126"/>
                    <a:pt x="95" y="137"/>
                    <a:pt x="72" y="128"/>
                  </a:cubicBez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345"/>
            <p:cNvSpPr/>
            <p:nvPr/>
          </p:nvSpPr>
          <p:spPr bwMode="auto">
            <a:xfrm>
              <a:off x="5613400" y="6173788"/>
              <a:ext cx="52388" cy="606425"/>
            </a:xfrm>
            <a:custGeom>
              <a:avLst/>
              <a:gdLst>
                <a:gd name="T0" fmla="*/ 5 w 33"/>
                <a:gd name="T1" fmla="*/ 300 h 382"/>
                <a:gd name="T2" fmla="*/ 16 w 33"/>
                <a:gd name="T3" fmla="*/ 382 h 382"/>
                <a:gd name="T4" fmla="*/ 33 w 33"/>
                <a:gd name="T5" fmla="*/ 299 h 382"/>
                <a:gd name="T6" fmla="*/ 27 w 33"/>
                <a:gd name="T7" fmla="*/ 0 h 382"/>
                <a:gd name="T8" fmla="*/ 0 w 33"/>
                <a:gd name="T9" fmla="*/ 0 h 382"/>
                <a:gd name="T10" fmla="*/ 5 w 33"/>
                <a:gd name="T11" fmla="*/ 30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82">
                  <a:moveTo>
                    <a:pt x="5" y="300"/>
                  </a:moveTo>
                  <a:lnTo>
                    <a:pt x="16" y="382"/>
                  </a:lnTo>
                  <a:lnTo>
                    <a:pt x="33" y="29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5" y="300"/>
                  </a:ln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46"/>
            <p:cNvSpPr/>
            <p:nvPr/>
          </p:nvSpPr>
          <p:spPr bwMode="auto">
            <a:xfrm>
              <a:off x="5632450" y="6173788"/>
              <a:ext cx="33338" cy="606425"/>
            </a:xfrm>
            <a:custGeom>
              <a:avLst/>
              <a:gdLst>
                <a:gd name="T0" fmla="*/ 3 w 21"/>
                <a:gd name="T1" fmla="*/ 296 h 382"/>
                <a:gd name="T2" fmla="*/ 4 w 21"/>
                <a:gd name="T3" fmla="*/ 382 h 382"/>
                <a:gd name="T4" fmla="*/ 21 w 21"/>
                <a:gd name="T5" fmla="*/ 299 h 382"/>
                <a:gd name="T6" fmla="*/ 15 w 21"/>
                <a:gd name="T7" fmla="*/ 0 h 382"/>
                <a:gd name="T8" fmla="*/ 0 w 21"/>
                <a:gd name="T9" fmla="*/ 2 h 382"/>
                <a:gd name="T10" fmla="*/ 3 w 21"/>
                <a:gd name="T11" fmla="*/ 29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82">
                  <a:moveTo>
                    <a:pt x="3" y="296"/>
                  </a:moveTo>
                  <a:lnTo>
                    <a:pt x="4" y="382"/>
                  </a:lnTo>
                  <a:lnTo>
                    <a:pt x="21" y="299"/>
                  </a:lnTo>
                  <a:lnTo>
                    <a:pt x="15" y="0"/>
                  </a:lnTo>
                  <a:lnTo>
                    <a:pt x="0" y="2"/>
                  </a:lnTo>
                  <a:lnTo>
                    <a:pt x="3" y="296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347"/>
            <p:cNvSpPr/>
            <p:nvPr/>
          </p:nvSpPr>
          <p:spPr bwMode="auto">
            <a:xfrm>
              <a:off x="5154613" y="6134100"/>
              <a:ext cx="434975" cy="455613"/>
            </a:xfrm>
            <a:custGeom>
              <a:avLst/>
              <a:gdLst>
                <a:gd name="T0" fmla="*/ 65 w 274"/>
                <a:gd name="T1" fmla="*/ 234 h 287"/>
                <a:gd name="T2" fmla="*/ 0 w 274"/>
                <a:gd name="T3" fmla="*/ 287 h 287"/>
                <a:gd name="T4" fmla="*/ 45 w 274"/>
                <a:gd name="T5" fmla="*/ 215 h 287"/>
                <a:gd name="T6" fmla="*/ 254 w 274"/>
                <a:gd name="T7" fmla="*/ 0 h 287"/>
                <a:gd name="T8" fmla="*/ 274 w 274"/>
                <a:gd name="T9" fmla="*/ 19 h 287"/>
                <a:gd name="T10" fmla="*/ 65 w 274"/>
                <a:gd name="T11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87">
                  <a:moveTo>
                    <a:pt x="65" y="234"/>
                  </a:moveTo>
                  <a:lnTo>
                    <a:pt x="0" y="287"/>
                  </a:lnTo>
                  <a:lnTo>
                    <a:pt x="45" y="215"/>
                  </a:lnTo>
                  <a:lnTo>
                    <a:pt x="254" y="0"/>
                  </a:lnTo>
                  <a:lnTo>
                    <a:pt x="274" y="19"/>
                  </a:lnTo>
                  <a:lnTo>
                    <a:pt x="65" y="234"/>
                  </a:ln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348"/>
            <p:cNvSpPr/>
            <p:nvPr/>
          </p:nvSpPr>
          <p:spPr bwMode="auto">
            <a:xfrm>
              <a:off x="5154613" y="6151563"/>
              <a:ext cx="434975" cy="438150"/>
            </a:xfrm>
            <a:custGeom>
              <a:avLst/>
              <a:gdLst>
                <a:gd name="T0" fmla="*/ 65 w 274"/>
                <a:gd name="T1" fmla="*/ 223 h 276"/>
                <a:gd name="T2" fmla="*/ 0 w 274"/>
                <a:gd name="T3" fmla="*/ 276 h 276"/>
                <a:gd name="T4" fmla="*/ 54 w 274"/>
                <a:gd name="T5" fmla="*/ 216 h 276"/>
                <a:gd name="T6" fmla="*/ 264 w 274"/>
                <a:gd name="T7" fmla="*/ 0 h 276"/>
                <a:gd name="T8" fmla="*/ 274 w 274"/>
                <a:gd name="T9" fmla="*/ 8 h 276"/>
                <a:gd name="T10" fmla="*/ 65 w 274"/>
                <a:gd name="T11" fmla="*/ 22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76">
                  <a:moveTo>
                    <a:pt x="65" y="223"/>
                  </a:moveTo>
                  <a:lnTo>
                    <a:pt x="0" y="276"/>
                  </a:lnTo>
                  <a:lnTo>
                    <a:pt x="54" y="216"/>
                  </a:lnTo>
                  <a:lnTo>
                    <a:pt x="264" y="0"/>
                  </a:lnTo>
                  <a:lnTo>
                    <a:pt x="274" y="8"/>
                  </a:lnTo>
                  <a:lnTo>
                    <a:pt x="65" y="223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349"/>
            <p:cNvSpPr>
              <a:spLocks noEditPoints="1"/>
            </p:cNvSpPr>
            <p:nvPr/>
          </p:nvSpPr>
          <p:spPr bwMode="auto">
            <a:xfrm>
              <a:off x="5529263" y="6029325"/>
              <a:ext cx="184150" cy="182563"/>
            </a:xfrm>
            <a:custGeom>
              <a:avLst/>
              <a:gdLst>
                <a:gd name="T0" fmla="*/ 117 w 177"/>
                <a:gd name="T1" fmla="*/ 16 h 177"/>
                <a:gd name="T2" fmla="*/ 16 w 177"/>
                <a:gd name="T3" fmla="*/ 59 h 177"/>
                <a:gd name="T4" fmla="*/ 60 w 177"/>
                <a:gd name="T5" fmla="*/ 161 h 177"/>
                <a:gd name="T6" fmla="*/ 161 w 177"/>
                <a:gd name="T7" fmla="*/ 117 h 177"/>
                <a:gd name="T8" fmla="*/ 117 w 177"/>
                <a:gd name="T9" fmla="*/ 16 h 177"/>
                <a:gd name="T10" fmla="*/ 72 w 177"/>
                <a:gd name="T11" fmla="*/ 128 h 177"/>
                <a:gd name="T12" fmla="*/ 48 w 177"/>
                <a:gd name="T13" fmla="*/ 72 h 177"/>
                <a:gd name="T14" fmla="*/ 104 w 177"/>
                <a:gd name="T15" fmla="*/ 48 h 177"/>
                <a:gd name="T16" fmla="*/ 128 w 177"/>
                <a:gd name="T17" fmla="*/ 104 h 177"/>
                <a:gd name="T18" fmla="*/ 72 w 177"/>
                <a:gd name="T19" fmla="*/ 12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117" y="16"/>
                  </a:moveTo>
                  <a:cubicBezTo>
                    <a:pt x="77" y="0"/>
                    <a:pt x="32" y="19"/>
                    <a:pt x="16" y="59"/>
                  </a:cubicBezTo>
                  <a:cubicBezTo>
                    <a:pt x="0" y="99"/>
                    <a:pt x="19" y="145"/>
                    <a:pt x="60" y="161"/>
                  </a:cubicBezTo>
                  <a:cubicBezTo>
                    <a:pt x="100" y="177"/>
                    <a:pt x="145" y="157"/>
                    <a:pt x="161" y="117"/>
                  </a:cubicBezTo>
                  <a:cubicBezTo>
                    <a:pt x="177" y="77"/>
                    <a:pt x="157" y="31"/>
                    <a:pt x="117" y="16"/>
                  </a:cubicBezTo>
                  <a:close/>
                  <a:moveTo>
                    <a:pt x="72" y="128"/>
                  </a:moveTo>
                  <a:cubicBezTo>
                    <a:pt x="50" y="119"/>
                    <a:pt x="39" y="94"/>
                    <a:pt x="48" y="72"/>
                  </a:cubicBezTo>
                  <a:cubicBezTo>
                    <a:pt x="57" y="50"/>
                    <a:pt x="82" y="39"/>
                    <a:pt x="104" y="48"/>
                  </a:cubicBezTo>
                  <a:cubicBezTo>
                    <a:pt x="126" y="57"/>
                    <a:pt x="137" y="82"/>
                    <a:pt x="128" y="104"/>
                  </a:cubicBezTo>
                  <a:cubicBezTo>
                    <a:pt x="120" y="126"/>
                    <a:pt x="95" y="137"/>
                    <a:pt x="72" y="128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350"/>
            <p:cNvSpPr/>
            <p:nvPr/>
          </p:nvSpPr>
          <p:spPr bwMode="auto">
            <a:xfrm>
              <a:off x="5584825" y="6084888"/>
              <a:ext cx="71438" cy="71438"/>
            </a:xfrm>
            <a:custGeom>
              <a:avLst/>
              <a:gdLst>
                <a:gd name="T0" fmla="*/ 62 w 68"/>
                <a:gd name="T1" fmla="*/ 45 h 68"/>
                <a:gd name="T2" fmla="*/ 23 w 68"/>
                <a:gd name="T3" fmla="*/ 62 h 68"/>
                <a:gd name="T4" fmla="*/ 6 w 68"/>
                <a:gd name="T5" fmla="*/ 23 h 68"/>
                <a:gd name="T6" fmla="*/ 45 w 68"/>
                <a:gd name="T7" fmla="*/ 6 h 68"/>
                <a:gd name="T8" fmla="*/ 62 w 68"/>
                <a:gd name="T9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45"/>
                  </a:moveTo>
                  <a:cubicBezTo>
                    <a:pt x="56" y="61"/>
                    <a:pt x="39" y="68"/>
                    <a:pt x="23" y="62"/>
                  </a:cubicBezTo>
                  <a:cubicBezTo>
                    <a:pt x="8" y="56"/>
                    <a:pt x="0" y="38"/>
                    <a:pt x="6" y="23"/>
                  </a:cubicBezTo>
                  <a:cubicBezTo>
                    <a:pt x="13" y="8"/>
                    <a:pt x="30" y="0"/>
                    <a:pt x="45" y="6"/>
                  </a:cubicBezTo>
                  <a:cubicBezTo>
                    <a:pt x="61" y="12"/>
                    <a:pt x="68" y="30"/>
                    <a:pt x="62" y="45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351"/>
            <p:cNvSpPr/>
            <p:nvPr/>
          </p:nvSpPr>
          <p:spPr bwMode="auto">
            <a:xfrm>
              <a:off x="5630863" y="5926138"/>
              <a:ext cx="85725" cy="115888"/>
            </a:xfrm>
            <a:custGeom>
              <a:avLst/>
              <a:gdLst>
                <a:gd name="T0" fmla="*/ 48 w 83"/>
                <a:gd name="T1" fmla="*/ 112 h 112"/>
                <a:gd name="T2" fmla="*/ 78 w 83"/>
                <a:gd name="T3" fmla="*/ 37 h 112"/>
                <a:gd name="T4" fmla="*/ 66 w 83"/>
                <a:gd name="T5" fmla="*/ 8 h 112"/>
                <a:gd name="T6" fmla="*/ 59 w 83"/>
                <a:gd name="T7" fmla="*/ 5 h 112"/>
                <a:gd name="T8" fmla="*/ 30 w 83"/>
                <a:gd name="T9" fmla="*/ 18 h 112"/>
                <a:gd name="T10" fmla="*/ 0 w 83"/>
                <a:gd name="T11" fmla="*/ 93 h 112"/>
                <a:gd name="T12" fmla="*/ 48 w 83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12">
                  <a:moveTo>
                    <a:pt x="48" y="112"/>
                  </a:moveTo>
                  <a:cubicBezTo>
                    <a:pt x="78" y="37"/>
                    <a:pt x="78" y="37"/>
                    <a:pt x="78" y="37"/>
                  </a:cubicBezTo>
                  <a:cubicBezTo>
                    <a:pt x="83" y="25"/>
                    <a:pt x="77" y="12"/>
                    <a:pt x="66" y="8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48" y="0"/>
                    <a:pt x="35" y="6"/>
                    <a:pt x="30" y="18"/>
                  </a:cubicBezTo>
                  <a:cubicBezTo>
                    <a:pt x="0" y="93"/>
                    <a:pt x="0" y="93"/>
                    <a:pt x="0" y="93"/>
                  </a:cubicBezTo>
                  <a:lnTo>
                    <a:pt x="48" y="112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352"/>
            <p:cNvSpPr/>
            <p:nvPr/>
          </p:nvSpPr>
          <p:spPr bwMode="auto">
            <a:xfrm>
              <a:off x="5441950" y="6426200"/>
              <a:ext cx="63500" cy="128588"/>
            </a:xfrm>
            <a:custGeom>
              <a:avLst/>
              <a:gdLst>
                <a:gd name="T0" fmla="*/ 32 w 40"/>
                <a:gd name="T1" fmla="*/ 34 h 81"/>
                <a:gd name="T2" fmla="*/ 29 w 40"/>
                <a:gd name="T3" fmla="*/ 33 h 81"/>
                <a:gd name="T4" fmla="*/ 40 w 40"/>
                <a:gd name="T5" fmla="*/ 4 h 81"/>
                <a:gd name="T6" fmla="*/ 30 w 40"/>
                <a:gd name="T7" fmla="*/ 0 h 81"/>
                <a:gd name="T8" fmla="*/ 19 w 40"/>
                <a:gd name="T9" fmla="*/ 29 h 81"/>
                <a:gd name="T10" fmla="*/ 16 w 40"/>
                <a:gd name="T11" fmla="*/ 28 h 81"/>
                <a:gd name="T12" fmla="*/ 8 w 40"/>
                <a:gd name="T13" fmla="*/ 47 h 81"/>
                <a:gd name="T14" fmla="*/ 12 w 40"/>
                <a:gd name="T15" fmla="*/ 48 h 81"/>
                <a:gd name="T16" fmla="*/ 0 w 40"/>
                <a:gd name="T17" fmla="*/ 77 h 81"/>
                <a:gd name="T18" fmla="*/ 10 w 40"/>
                <a:gd name="T19" fmla="*/ 81 h 81"/>
                <a:gd name="T20" fmla="*/ 21 w 40"/>
                <a:gd name="T21" fmla="*/ 52 h 81"/>
                <a:gd name="T22" fmla="*/ 25 w 40"/>
                <a:gd name="T23" fmla="*/ 53 h 81"/>
                <a:gd name="T24" fmla="*/ 32 w 40"/>
                <a:gd name="T2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1">
                  <a:moveTo>
                    <a:pt x="32" y="34"/>
                  </a:moveTo>
                  <a:lnTo>
                    <a:pt x="29" y="33"/>
                  </a:lnTo>
                  <a:lnTo>
                    <a:pt x="40" y="4"/>
                  </a:lnTo>
                  <a:lnTo>
                    <a:pt x="30" y="0"/>
                  </a:lnTo>
                  <a:lnTo>
                    <a:pt x="19" y="29"/>
                  </a:lnTo>
                  <a:lnTo>
                    <a:pt x="16" y="28"/>
                  </a:lnTo>
                  <a:lnTo>
                    <a:pt x="8" y="47"/>
                  </a:lnTo>
                  <a:lnTo>
                    <a:pt x="12" y="48"/>
                  </a:lnTo>
                  <a:lnTo>
                    <a:pt x="0" y="77"/>
                  </a:lnTo>
                  <a:lnTo>
                    <a:pt x="10" y="81"/>
                  </a:lnTo>
                  <a:lnTo>
                    <a:pt x="21" y="52"/>
                  </a:lnTo>
                  <a:lnTo>
                    <a:pt x="25" y="53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8990712" y="4967429"/>
            <a:ext cx="1118236" cy="837832"/>
            <a:chOff x="6153150" y="6072188"/>
            <a:chExt cx="1050925" cy="787400"/>
          </a:xfrm>
        </p:grpSpPr>
        <p:sp>
          <p:nvSpPr>
            <p:cNvPr id="184" name="Freeform 353"/>
            <p:cNvSpPr/>
            <p:nvPr/>
          </p:nvSpPr>
          <p:spPr bwMode="auto">
            <a:xfrm>
              <a:off x="6153150" y="6283325"/>
              <a:ext cx="673100" cy="327025"/>
            </a:xfrm>
            <a:custGeom>
              <a:avLst/>
              <a:gdLst>
                <a:gd name="T0" fmla="*/ 1 w 651"/>
                <a:gd name="T1" fmla="*/ 34 h 316"/>
                <a:gd name="T2" fmla="*/ 0 w 651"/>
                <a:gd name="T3" fmla="*/ 48 h 316"/>
                <a:gd name="T4" fmla="*/ 77 w 651"/>
                <a:gd name="T5" fmla="*/ 316 h 316"/>
                <a:gd name="T6" fmla="*/ 188 w 651"/>
                <a:gd name="T7" fmla="*/ 251 h 316"/>
                <a:gd name="T8" fmla="*/ 264 w 651"/>
                <a:gd name="T9" fmla="*/ 208 h 316"/>
                <a:gd name="T10" fmla="*/ 386 w 651"/>
                <a:gd name="T11" fmla="*/ 155 h 316"/>
                <a:gd name="T12" fmla="*/ 651 w 651"/>
                <a:gd name="T13" fmla="*/ 57 h 316"/>
                <a:gd name="T14" fmla="*/ 378 w 651"/>
                <a:gd name="T15" fmla="*/ 9 h 316"/>
                <a:gd name="T16" fmla="*/ 1 w 651"/>
                <a:gd name="T17" fmla="*/ 3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1" h="316">
                  <a:moveTo>
                    <a:pt x="1" y="34"/>
                  </a:moveTo>
                  <a:cubicBezTo>
                    <a:pt x="1" y="39"/>
                    <a:pt x="0" y="43"/>
                    <a:pt x="0" y="48"/>
                  </a:cubicBezTo>
                  <a:cubicBezTo>
                    <a:pt x="0" y="146"/>
                    <a:pt x="29" y="238"/>
                    <a:pt x="77" y="316"/>
                  </a:cubicBezTo>
                  <a:cubicBezTo>
                    <a:pt x="114" y="294"/>
                    <a:pt x="151" y="272"/>
                    <a:pt x="188" y="251"/>
                  </a:cubicBezTo>
                  <a:cubicBezTo>
                    <a:pt x="213" y="236"/>
                    <a:pt x="238" y="221"/>
                    <a:pt x="264" y="208"/>
                  </a:cubicBezTo>
                  <a:cubicBezTo>
                    <a:pt x="304" y="188"/>
                    <a:pt x="345" y="171"/>
                    <a:pt x="386" y="155"/>
                  </a:cubicBezTo>
                  <a:cubicBezTo>
                    <a:pt x="474" y="121"/>
                    <a:pt x="562" y="87"/>
                    <a:pt x="651" y="57"/>
                  </a:cubicBezTo>
                  <a:cubicBezTo>
                    <a:pt x="562" y="33"/>
                    <a:pt x="471" y="15"/>
                    <a:pt x="378" y="9"/>
                  </a:cubicBezTo>
                  <a:cubicBezTo>
                    <a:pt x="252" y="0"/>
                    <a:pt x="125" y="13"/>
                    <a:pt x="1" y="34"/>
                  </a:cubicBezTo>
                  <a:close/>
                </a:path>
              </a:pathLst>
            </a:custGeom>
            <a:solidFill>
              <a:srgbClr val="CE9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354"/>
            <p:cNvSpPr/>
            <p:nvPr/>
          </p:nvSpPr>
          <p:spPr bwMode="auto">
            <a:xfrm>
              <a:off x="6232525" y="6253163"/>
              <a:ext cx="971550" cy="398463"/>
            </a:xfrm>
            <a:custGeom>
              <a:avLst/>
              <a:gdLst>
                <a:gd name="T0" fmla="*/ 939 w 939"/>
                <a:gd name="T1" fmla="*/ 78 h 385"/>
                <a:gd name="T2" fmla="*/ 933 w 939"/>
                <a:gd name="T3" fmla="*/ 0 h 385"/>
                <a:gd name="T4" fmla="*/ 309 w 939"/>
                <a:gd name="T5" fmla="*/ 185 h 385"/>
                <a:gd name="T6" fmla="*/ 187 w 939"/>
                <a:gd name="T7" fmla="*/ 238 h 385"/>
                <a:gd name="T8" fmla="*/ 111 w 939"/>
                <a:gd name="T9" fmla="*/ 281 h 385"/>
                <a:gd name="T10" fmla="*/ 0 w 939"/>
                <a:gd name="T11" fmla="*/ 346 h 385"/>
                <a:gd name="T12" fmla="*/ 27 w 939"/>
                <a:gd name="T13" fmla="*/ 385 h 385"/>
                <a:gd name="T14" fmla="*/ 927 w 939"/>
                <a:gd name="T15" fmla="*/ 188 h 385"/>
                <a:gd name="T16" fmla="*/ 939 w 939"/>
                <a:gd name="T17" fmla="*/ 7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9" h="385">
                  <a:moveTo>
                    <a:pt x="939" y="78"/>
                  </a:moveTo>
                  <a:cubicBezTo>
                    <a:pt x="939" y="51"/>
                    <a:pt x="937" y="25"/>
                    <a:pt x="933" y="0"/>
                  </a:cubicBezTo>
                  <a:cubicBezTo>
                    <a:pt x="718" y="28"/>
                    <a:pt x="512" y="105"/>
                    <a:pt x="309" y="185"/>
                  </a:cubicBezTo>
                  <a:cubicBezTo>
                    <a:pt x="268" y="201"/>
                    <a:pt x="227" y="218"/>
                    <a:pt x="187" y="238"/>
                  </a:cubicBezTo>
                  <a:cubicBezTo>
                    <a:pt x="161" y="251"/>
                    <a:pt x="136" y="266"/>
                    <a:pt x="111" y="281"/>
                  </a:cubicBezTo>
                  <a:cubicBezTo>
                    <a:pt x="74" y="302"/>
                    <a:pt x="37" y="324"/>
                    <a:pt x="0" y="346"/>
                  </a:cubicBezTo>
                  <a:cubicBezTo>
                    <a:pt x="8" y="359"/>
                    <a:pt x="17" y="372"/>
                    <a:pt x="27" y="385"/>
                  </a:cubicBezTo>
                  <a:cubicBezTo>
                    <a:pt x="308" y="257"/>
                    <a:pt x="618" y="201"/>
                    <a:pt x="927" y="188"/>
                  </a:cubicBezTo>
                  <a:cubicBezTo>
                    <a:pt x="935" y="152"/>
                    <a:pt x="939" y="115"/>
                    <a:pt x="939" y="78"/>
                  </a:cubicBez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355"/>
            <p:cNvSpPr/>
            <p:nvPr/>
          </p:nvSpPr>
          <p:spPr bwMode="auto">
            <a:xfrm>
              <a:off x="6286500" y="6559550"/>
              <a:ext cx="842963" cy="300038"/>
            </a:xfrm>
            <a:custGeom>
              <a:avLst/>
              <a:gdLst>
                <a:gd name="T0" fmla="*/ 482 w 816"/>
                <a:gd name="T1" fmla="*/ 29 h 290"/>
                <a:gd name="T2" fmla="*/ 375 w 816"/>
                <a:gd name="T3" fmla="*/ 62 h 290"/>
                <a:gd name="T4" fmla="*/ 248 w 816"/>
                <a:gd name="T5" fmla="*/ 58 h 290"/>
                <a:gd name="T6" fmla="*/ 65 w 816"/>
                <a:gd name="T7" fmla="*/ 93 h 290"/>
                <a:gd name="T8" fmla="*/ 0 w 816"/>
                <a:gd name="T9" fmla="*/ 119 h 290"/>
                <a:gd name="T10" fmla="*/ 379 w 816"/>
                <a:gd name="T11" fmla="*/ 290 h 290"/>
                <a:gd name="T12" fmla="*/ 816 w 816"/>
                <a:gd name="T13" fmla="*/ 41 h 290"/>
                <a:gd name="T14" fmla="*/ 482 w 816"/>
                <a:gd name="T15" fmla="*/ 2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6" h="290">
                  <a:moveTo>
                    <a:pt x="482" y="29"/>
                  </a:moveTo>
                  <a:cubicBezTo>
                    <a:pt x="446" y="38"/>
                    <a:pt x="412" y="56"/>
                    <a:pt x="375" y="62"/>
                  </a:cubicBezTo>
                  <a:cubicBezTo>
                    <a:pt x="333" y="69"/>
                    <a:pt x="290" y="60"/>
                    <a:pt x="248" y="58"/>
                  </a:cubicBezTo>
                  <a:cubicBezTo>
                    <a:pt x="185" y="55"/>
                    <a:pt x="121" y="67"/>
                    <a:pt x="65" y="93"/>
                  </a:cubicBezTo>
                  <a:cubicBezTo>
                    <a:pt x="44" y="103"/>
                    <a:pt x="22" y="114"/>
                    <a:pt x="0" y="119"/>
                  </a:cubicBezTo>
                  <a:cubicBezTo>
                    <a:pt x="93" y="224"/>
                    <a:pt x="229" y="290"/>
                    <a:pt x="379" y="290"/>
                  </a:cubicBezTo>
                  <a:cubicBezTo>
                    <a:pt x="565" y="290"/>
                    <a:pt x="728" y="190"/>
                    <a:pt x="816" y="41"/>
                  </a:cubicBezTo>
                  <a:cubicBezTo>
                    <a:pt x="707" y="50"/>
                    <a:pt x="590" y="0"/>
                    <a:pt x="482" y="29"/>
                  </a:cubicBez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356"/>
            <p:cNvSpPr/>
            <p:nvPr/>
          </p:nvSpPr>
          <p:spPr bwMode="auto">
            <a:xfrm>
              <a:off x="6259513" y="6446838"/>
              <a:ext cx="931863" cy="234950"/>
            </a:xfrm>
            <a:custGeom>
              <a:avLst/>
              <a:gdLst>
                <a:gd name="T0" fmla="*/ 273 w 900"/>
                <a:gd name="T1" fmla="*/ 166 h 227"/>
                <a:gd name="T2" fmla="*/ 400 w 900"/>
                <a:gd name="T3" fmla="*/ 170 h 227"/>
                <a:gd name="T4" fmla="*/ 507 w 900"/>
                <a:gd name="T5" fmla="*/ 137 h 227"/>
                <a:gd name="T6" fmla="*/ 841 w 900"/>
                <a:gd name="T7" fmla="*/ 149 h 227"/>
                <a:gd name="T8" fmla="*/ 900 w 900"/>
                <a:gd name="T9" fmla="*/ 0 h 227"/>
                <a:gd name="T10" fmla="*/ 0 w 900"/>
                <a:gd name="T11" fmla="*/ 197 h 227"/>
                <a:gd name="T12" fmla="*/ 25 w 900"/>
                <a:gd name="T13" fmla="*/ 227 h 227"/>
                <a:gd name="T14" fmla="*/ 90 w 900"/>
                <a:gd name="T15" fmla="*/ 201 h 227"/>
                <a:gd name="T16" fmla="*/ 273 w 900"/>
                <a:gd name="T17" fmla="*/ 16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0" h="227">
                  <a:moveTo>
                    <a:pt x="273" y="166"/>
                  </a:moveTo>
                  <a:cubicBezTo>
                    <a:pt x="315" y="168"/>
                    <a:pt x="358" y="177"/>
                    <a:pt x="400" y="170"/>
                  </a:cubicBezTo>
                  <a:cubicBezTo>
                    <a:pt x="437" y="164"/>
                    <a:pt x="471" y="146"/>
                    <a:pt x="507" y="137"/>
                  </a:cubicBezTo>
                  <a:cubicBezTo>
                    <a:pt x="615" y="108"/>
                    <a:pt x="732" y="158"/>
                    <a:pt x="841" y="149"/>
                  </a:cubicBezTo>
                  <a:cubicBezTo>
                    <a:pt x="868" y="104"/>
                    <a:pt x="889" y="53"/>
                    <a:pt x="900" y="0"/>
                  </a:cubicBezTo>
                  <a:cubicBezTo>
                    <a:pt x="591" y="13"/>
                    <a:pt x="281" y="69"/>
                    <a:pt x="0" y="197"/>
                  </a:cubicBezTo>
                  <a:cubicBezTo>
                    <a:pt x="8" y="207"/>
                    <a:pt x="16" y="217"/>
                    <a:pt x="25" y="227"/>
                  </a:cubicBezTo>
                  <a:cubicBezTo>
                    <a:pt x="47" y="222"/>
                    <a:pt x="69" y="211"/>
                    <a:pt x="90" y="201"/>
                  </a:cubicBezTo>
                  <a:cubicBezTo>
                    <a:pt x="146" y="175"/>
                    <a:pt x="210" y="163"/>
                    <a:pt x="273" y="166"/>
                  </a:cubicBezTo>
                  <a:close/>
                </a:path>
              </a:pathLst>
            </a:custGeom>
            <a:solidFill>
              <a:srgbClr val="D8B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357"/>
            <p:cNvSpPr/>
            <p:nvPr/>
          </p:nvSpPr>
          <p:spPr bwMode="auto">
            <a:xfrm>
              <a:off x="6381750" y="6072188"/>
              <a:ext cx="393700" cy="255588"/>
            </a:xfrm>
            <a:custGeom>
              <a:avLst/>
              <a:gdLst>
                <a:gd name="T0" fmla="*/ 190 w 380"/>
                <a:gd name="T1" fmla="*/ 0 h 246"/>
                <a:gd name="T2" fmla="*/ 0 w 380"/>
                <a:gd name="T3" fmla="*/ 190 h 246"/>
                <a:gd name="T4" fmla="*/ 2 w 380"/>
                <a:gd name="T5" fmla="*/ 212 h 246"/>
                <a:gd name="T6" fmla="*/ 156 w 380"/>
                <a:gd name="T7" fmla="*/ 213 h 246"/>
                <a:gd name="T8" fmla="*/ 371 w 380"/>
                <a:gd name="T9" fmla="*/ 246 h 246"/>
                <a:gd name="T10" fmla="*/ 380 w 380"/>
                <a:gd name="T11" fmla="*/ 190 h 246"/>
                <a:gd name="T12" fmla="*/ 190 w 380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246">
                  <a:moveTo>
                    <a:pt x="190" y="0"/>
                  </a:moveTo>
                  <a:cubicBezTo>
                    <a:pt x="85" y="0"/>
                    <a:pt x="0" y="85"/>
                    <a:pt x="0" y="190"/>
                  </a:cubicBezTo>
                  <a:cubicBezTo>
                    <a:pt x="0" y="197"/>
                    <a:pt x="1" y="205"/>
                    <a:pt x="2" y="212"/>
                  </a:cubicBezTo>
                  <a:cubicBezTo>
                    <a:pt x="53" y="209"/>
                    <a:pt x="105" y="209"/>
                    <a:pt x="156" y="213"/>
                  </a:cubicBezTo>
                  <a:cubicBezTo>
                    <a:pt x="229" y="218"/>
                    <a:pt x="300" y="230"/>
                    <a:pt x="371" y="246"/>
                  </a:cubicBezTo>
                  <a:cubicBezTo>
                    <a:pt x="377" y="228"/>
                    <a:pt x="380" y="209"/>
                    <a:pt x="380" y="190"/>
                  </a:cubicBezTo>
                  <a:cubicBezTo>
                    <a:pt x="380" y="85"/>
                    <a:pt x="295" y="0"/>
                    <a:pt x="190" y="0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9" name="Freeform 358"/>
          <p:cNvSpPr/>
          <p:nvPr/>
        </p:nvSpPr>
        <p:spPr bwMode="auto">
          <a:xfrm>
            <a:off x="8990712" y="4687025"/>
            <a:ext cx="1111479" cy="569253"/>
          </a:xfrm>
          <a:custGeom>
            <a:avLst/>
            <a:gdLst>
              <a:gd name="T0" fmla="*/ 1009 w 1009"/>
              <a:gd name="T1" fmla="*/ 430 h 517"/>
              <a:gd name="T2" fmla="*/ 507 w 1009"/>
              <a:gd name="T3" fmla="*/ 0 h 517"/>
              <a:gd name="T4" fmla="*/ 0 w 1009"/>
              <a:gd name="T5" fmla="*/ 494 h 517"/>
              <a:gd name="T6" fmla="*/ 223 w 1009"/>
              <a:gd name="T7" fmla="*/ 468 h 517"/>
              <a:gd name="T8" fmla="*/ 221 w 1009"/>
              <a:gd name="T9" fmla="*/ 446 h 517"/>
              <a:gd name="T10" fmla="*/ 411 w 1009"/>
              <a:gd name="T11" fmla="*/ 256 h 517"/>
              <a:gd name="T12" fmla="*/ 601 w 1009"/>
              <a:gd name="T13" fmla="*/ 446 h 517"/>
              <a:gd name="T14" fmla="*/ 592 w 1009"/>
              <a:gd name="T15" fmla="*/ 502 h 517"/>
              <a:gd name="T16" fmla="*/ 650 w 1009"/>
              <a:gd name="T17" fmla="*/ 517 h 517"/>
              <a:gd name="T18" fmla="*/ 1009 w 1009"/>
              <a:gd name="T19" fmla="*/ 43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9" h="517">
                <a:moveTo>
                  <a:pt x="1009" y="430"/>
                </a:moveTo>
                <a:cubicBezTo>
                  <a:pt x="972" y="186"/>
                  <a:pt x="761" y="0"/>
                  <a:pt x="507" y="0"/>
                </a:cubicBezTo>
                <a:cubicBezTo>
                  <a:pt x="231" y="0"/>
                  <a:pt x="7" y="220"/>
                  <a:pt x="0" y="494"/>
                </a:cubicBezTo>
                <a:cubicBezTo>
                  <a:pt x="74" y="482"/>
                  <a:pt x="148" y="472"/>
                  <a:pt x="223" y="468"/>
                </a:cubicBezTo>
                <a:cubicBezTo>
                  <a:pt x="222" y="461"/>
                  <a:pt x="221" y="453"/>
                  <a:pt x="221" y="446"/>
                </a:cubicBezTo>
                <a:cubicBezTo>
                  <a:pt x="221" y="341"/>
                  <a:pt x="306" y="256"/>
                  <a:pt x="411" y="256"/>
                </a:cubicBezTo>
                <a:cubicBezTo>
                  <a:pt x="516" y="256"/>
                  <a:pt x="601" y="341"/>
                  <a:pt x="601" y="446"/>
                </a:cubicBezTo>
                <a:cubicBezTo>
                  <a:pt x="601" y="465"/>
                  <a:pt x="598" y="484"/>
                  <a:pt x="592" y="502"/>
                </a:cubicBezTo>
                <a:cubicBezTo>
                  <a:pt x="612" y="507"/>
                  <a:pt x="631" y="512"/>
                  <a:pt x="650" y="517"/>
                </a:cubicBezTo>
                <a:cubicBezTo>
                  <a:pt x="768" y="477"/>
                  <a:pt x="887" y="446"/>
                  <a:pt x="1009" y="430"/>
                </a:cubicBezTo>
                <a:close/>
              </a:path>
            </a:pathLst>
          </a:custGeom>
          <a:solidFill>
            <a:srgbClr val="24A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Oval 359"/>
          <p:cNvSpPr>
            <a:spLocks noChangeArrowheads="1"/>
          </p:cNvSpPr>
          <p:nvPr/>
        </p:nvSpPr>
        <p:spPr bwMode="auto">
          <a:xfrm>
            <a:off x="10359506" y="4687025"/>
            <a:ext cx="1118236" cy="1118236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7" name="组合 456"/>
          <p:cNvGrpSpPr/>
          <p:nvPr/>
        </p:nvGrpSpPr>
        <p:grpSpPr>
          <a:xfrm>
            <a:off x="10511532" y="4942091"/>
            <a:ext cx="815873" cy="604726"/>
            <a:chOff x="7459663" y="6048375"/>
            <a:chExt cx="766762" cy="568325"/>
          </a:xfrm>
        </p:grpSpPr>
        <p:sp>
          <p:nvSpPr>
            <p:cNvPr id="191" name="Freeform 360"/>
            <p:cNvSpPr/>
            <p:nvPr/>
          </p:nvSpPr>
          <p:spPr bwMode="auto">
            <a:xfrm>
              <a:off x="7459663" y="6256338"/>
              <a:ext cx="174625" cy="53975"/>
            </a:xfrm>
            <a:custGeom>
              <a:avLst/>
              <a:gdLst>
                <a:gd name="T0" fmla="*/ 13 w 168"/>
                <a:gd name="T1" fmla="*/ 46 h 51"/>
                <a:gd name="T2" fmla="*/ 0 w 168"/>
                <a:gd name="T3" fmla="*/ 39 h 51"/>
                <a:gd name="T4" fmla="*/ 8 w 168"/>
                <a:gd name="T5" fmla="*/ 27 h 51"/>
                <a:gd name="T6" fmla="*/ 50 w 168"/>
                <a:gd name="T7" fmla="*/ 31 h 51"/>
                <a:gd name="T8" fmla="*/ 63 w 168"/>
                <a:gd name="T9" fmla="*/ 23 h 51"/>
                <a:gd name="T10" fmla="*/ 73 w 168"/>
                <a:gd name="T11" fmla="*/ 17 h 51"/>
                <a:gd name="T12" fmla="*/ 168 w 168"/>
                <a:gd name="T13" fmla="*/ 20 h 51"/>
                <a:gd name="T14" fmla="*/ 159 w 168"/>
                <a:gd name="T15" fmla="*/ 33 h 51"/>
                <a:gd name="T16" fmla="*/ 80 w 168"/>
                <a:gd name="T17" fmla="*/ 30 h 51"/>
                <a:gd name="T18" fmla="*/ 72 w 168"/>
                <a:gd name="T19" fmla="*/ 36 h 51"/>
                <a:gd name="T20" fmla="*/ 56 w 168"/>
                <a:gd name="T21" fmla="*/ 45 h 51"/>
                <a:gd name="T22" fmla="*/ 13 w 168"/>
                <a:gd name="T2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51">
                  <a:moveTo>
                    <a:pt x="13" y="46"/>
                  </a:moveTo>
                  <a:cubicBezTo>
                    <a:pt x="8" y="45"/>
                    <a:pt x="4" y="42"/>
                    <a:pt x="0" y="3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20" y="35"/>
                    <a:pt x="36" y="37"/>
                    <a:pt x="50" y="31"/>
                  </a:cubicBezTo>
                  <a:cubicBezTo>
                    <a:pt x="54" y="29"/>
                    <a:pt x="59" y="26"/>
                    <a:pt x="63" y="23"/>
                  </a:cubicBezTo>
                  <a:cubicBezTo>
                    <a:pt x="67" y="21"/>
                    <a:pt x="70" y="19"/>
                    <a:pt x="73" y="17"/>
                  </a:cubicBezTo>
                  <a:cubicBezTo>
                    <a:pt x="102" y="0"/>
                    <a:pt x="140" y="2"/>
                    <a:pt x="168" y="20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36" y="17"/>
                    <a:pt x="105" y="16"/>
                    <a:pt x="80" y="30"/>
                  </a:cubicBezTo>
                  <a:cubicBezTo>
                    <a:pt x="78" y="32"/>
                    <a:pt x="75" y="34"/>
                    <a:pt x="72" y="36"/>
                  </a:cubicBezTo>
                  <a:cubicBezTo>
                    <a:pt x="67" y="39"/>
                    <a:pt x="62" y="43"/>
                    <a:pt x="56" y="45"/>
                  </a:cubicBezTo>
                  <a:cubicBezTo>
                    <a:pt x="42" y="51"/>
                    <a:pt x="27" y="51"/>
                    <a:pt x="13" y="46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361"/>
            <p:cNvSpPr/>
            <p:nvPr/>
          </p:nvSpPr>
          <p:spPr bwMode="auto">
            <a:xfrm>
              <a:off x="7845425" y="6245225"/>
              <a:ext cx="381000" cy="342900"/>
            </a:xfrm>
            <a:custGeom>
              <a:avLst/>
              <a:gdLst>
                <a:gd name="T0" fmla="*/ 362 w 369"/>
                <a:gd name="T1" fmla="*/ 332 h 332"/>
                <a:gd name="T2" fmla="*/ 317 w 369"/>
                <a:gd name="T3" fmla="*/ 283 h 332"/>
                <a:gd name="T4" fmla="*/ 316 w 369"/>
                <a:gd name="T5" fmla="*/ 280 h 332"/>
                <a:gd name="T6" fmla="*/ 301 w 369"/>
                <a:gd name="T7" fmla="*/ 260 h 332"/>
                <a:gd name="T8" fmla="*/ 291 w 369"/>
                <a:gd name="T9" fmla="*/ 261 h 332"/>
                <a:gd name="T10" fmla="*/ 285 w 369"/>
                <a:gd name="T11" fmla="*/ 262 h 332"/>
                <a:gd name="T12" fmla="*/ 232 w 369"/>
                <a:gd name="T13" fmla="*/ 241 h 332"/>
                <a:gd name="T14" fmla="*/ 206 w 369"/>
                <a:gd name="T15" fmla="*/ 203 h 332"/>
                <a:gd name="T16" fmla="*/ 203 w 369"/>
                <a:gd name="T17" fmla="*/ 197 h 332"/>
                <a:gd name="T18" fmla="*/ 0 w 369"/>
                <a:gd name="T19" fmla="*/ 14 h 332"/>
                <a:gd name="T20" fmla="*/ 6 w 369"/>
                <a:gd name="T21" fmla="*/ 0 h 332"/>
                <a:gd name="T22" fmla="*/ 216 w 369"/>
                <a:gd name="T23" fmla="*/ 189 h 332"/>
                <a:gd name="T24" fmla="*/ 219 w 369"/>
                <a:gd name="T25" fmla="*/ 196 h 332"/>
                <a:gd name="T26" fmla="*/ 243 w 369"/>
                <a:gd name="T27" fmla="*/ 231 h 332"/>
                <a:gd name="T28" fmla="*/ 283 w 369"/>
                <a:gd name="T29" fmla="*/ 247 h 332"/>
                <a:gd name="T30" fmla="*/ 287 w 369"/>
                <a:gd name="T31" fmla="*/ 246 h 332"/>
                <a:gd name="T32" fmla="*/ 304 w 369"/>
                <a:gd name="T33" fmla="*/ 245 h 332"/>
                <a:gd name="T34" fmla="*/ 329 w 369"/>
                <a:gd name="T35" fmla="*/ 273 h 332"/>
                <a:gd name="T36" fmla="*/ 331 w 369"/>
                <a:gd name="T37" fmla="*/ 276 h 332"/>
                <a:gd name="T38" fmla="*/ 369 w 369"/>
                <a:gd name="T39" fmla="*/ 319 h 332"/>
                <a:gd name="T40" fmla="*/ 362 w 369"/>
                <a:gd name="T41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9" h="332">
                  <a:moveTo>
                    <a:pt x="362" y="332"/>
                  </a:moveTo>
                  <a:cubicBezTo>
                    <a:pt x="342" y="321"/>
                    <a:pt x="326" y="303"/>
                    <a:pt x="317" y="283"/>
                  </a:cubicBezTo>
                  <a:cubicBezTo>
                    <a:pt x="316" y="280"/>
                    <a:pt x="316" y="280"/>
                    <a:pt x="316" y="280"/>
                  </a:cubicBezTo>
                  <a:cubicBezTo>
                    <a:pt x="312" y="271"/>
                    <a:pt x="308" y="261"/>
                    <a:pt x="301" y="260"/>
                  </a:cubicBezTo>
                  <a:cubicBezTo>
                    <a:pt x="298" y="260"/>
                    <a:pt x="294" y="260"/>
                    <a:pt x="291" y="261"/>
                  </a:cubicBezTo>
                  <a:cubicBezTo>
                    <a:pt x="289" y="262"/>
                    <a:pt x="287" y="262"/>
                    <a:pt x="285" y="262"/>
                  </a:cubicBezTo>
                  <a:cubicBezTo>
                    <a:pt x="267" y="265"/>
                    <a:pt x="247" y="257"/>
                    <a:pt x="232" y="241"/>
                  </a:cubicBezTo>
                  <a:cubicBezTo>
                    <a:pt x="221" y="230"/>
                    <a:pt x="213" y="216"/>
                    <a:pt x="206" y="203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154" y="110"/>
                    <a:pt x="82" y="45"/>
                    <a:pt x="0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1" y="33"/>
                    <a:pt x="165" y="100"/>
                    <a:pt x="216" y="189"/>
                  </a:cubicBezTo>
                  <a:cubicBezTo>
                    <a:pt x="219" y="196"/>
                    <a:pt x="219" y="196"/>
                    <a:pt x="219" y="196"/>
                  </a:cubicBezTo>
                  <a:cubicBezTo>
                    <a:pt x="227" y="209"/>
                    <a:pt x="233" y="221"/>
                    <a:pt x="243" y="231"/>
                  </a:cubicBezTo>
                  <a:cubicBezTo>
                    <a:pt x="255" y="243"/>
                    <a:pt x="270" y="249"/>
                    <a:pt x="283" y="247"/>
                  </a:cubicBezTo>
                  <a:cubicBezTo>
                    <a:pt x="284" y="247"/>
                    <a:pt x="286" y="247"/>
                    <a:pt x="287" y="246"/>
                  </a:cubicBezTo>
                  <a:cubicBezTo>
                    <a:pt x="292" y="245"/>
                    <a:pt x="298" y="244"/>
                    <a:pt x="304" y="245"/>
                  </a:cubicBezTo>
                  <a:cubicBezTo>
                    <a:pt x="318" y="248"/>
                    <a:pt x="324" y="262"/>
                    <a:pt x="329" y="273"/>
                  </a:cubicBezTo>
                  <a:cubicBezTo>
                    <a:pt x="331" y="276"/>
                    <a:pt x="331" y="276"/>
                    <a:pt x="331" y="276"/>
                  </a:cubicBezTo>
                  <a:cubicBezTo>
                    <a:pt x="339" y="294"/>
                    <a:pt x="353" y="309"/>
                    <a:pt x="369" y="319"/>
                  </a:cubicBezTo>
                  <a:lnTo>
                    <a:pt x="362" y="332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362"/>
            <p:cNvSpPr/>
            <p:nvPr/>
          </p:nvSpPr>
          <p:spPr bwMode="auto">
            <a:xfrm>
              <a:off x="7535863" y="6048375"/>
              <a:ext cx="344488" cy="428625"/>
            </a:xfrm>
            <a:custGeom>
              <a:avLst/>
              <a:gdLst>
                <a:gd name="T0" fmla="*/ 72 w 333"/>
                <a:gd name="T1" fmla="*/ 293 h 414"/>
                <a:gd name="T2" fmla="*/ 183 w 333"/>
                <a:gd name="T3" fmla="*/ 399 h 414"/>
                <a:gd name="T4" fmla="*/ 241 w 333"/>
                <a:gd name="T5" fmla="*/ 407 h 414"/>
                <a:gd name="T6" fmla="*/ 281 w 333"/>
                <a:gd name="T7" fmla="*/ 364 h 414"/>
                <a:gd name="T8" fmla="*/ 269 w 333"/>
                <a:gd name="T9" fmla="*/ 18 h 414"/>
                <a:gd name="T10" fmla="*/ 261 w 333"/>
                <a:gd name="T11" fmla="*/ 8 h 414"/>
                <a:gd name="T12" fmla="*/ 224 w 333"/>
                <a:gd name="T13" fmla="*/ 17 h 414"/>
                <a:gd name="T14" fmla="*/ 17 w 333"/>
                <a:gd name="T15" fmla="*/ 73 h 414"/>
                <a:gd name="T16" fmla="*/ 5 w 333"/>
                <a:gd name="T17" fmla="*/ 76 h 414"/>
                <a:gd name="T18" fmla="*/ 2 w 333"/>
                <a:gd name="T19" fmla="*/ 94 h 414"/>
                <a:gd name="T20" fmla="*/ 47 w 333"/>
                <a:gd name="T21" fmla="*/ 250 h 414"/>
                <a:gd name="T22" fmla="*/ 72 w 333"/>
                <a:gd name="T23" fmla="*/ 293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3" h="414">
                  <a:moveTo>
                    <a:pt x="72" y="293"/>
                  </a:moveTo>
                  <a:cubicBezTo>
                    <a:pt x="100" y="336"/>
                    <a:pt x="137" y="376"/>
                    <a:pt x="183" y="399"/>
                  </a:cubicBezTo>
                  <a:cubicBezTo>
                    <a:pt x="201" y="407"/>
                    <a:pt x="222" y="414"/>
                    <a:pt x="241" y="407"/>
                  </a:cubicBezTo>
                  <a:cubicBezTo>
                    <a:pt x="260" y="400"/>
                    <a:pt x="272" y="382"/>
                    <a:pt x="281" y="364"/>
                  </a:cubicBezTo>
                  <a:cubicBezTo>
                    <a:pt x="333" y="261"/>
                    <a:pt x="326" y="117"/>
                    <a:pt x="269" y="18"/>
                  </a:cubicBezTo>
                  <a:cubicBezTo>
                    <a:pt x="267" y="14"/>
                    <a:pt x="265" y="11"/>
                    <a:pt x="261" y="8"/>
                  </a:cubicBezTo>
                  <a:cubicBezTo>
                    <a:pt x="250" y="0"/>
                    <a:pt x="234" y="8"/>
                    <a:pt x="224" y="17"/>
                  </a:cubicBezTo>
                  <a:cubicBezTo>
                    <a:pt x="170" y="66"/>
                    <a:pt x="108" y="84"/>
                    <a:pt x="17" y="73"/>
                  </a:cubicBezTo>
                  <a:cubicBezTo>
                    <a:pt x="13" y="72"/>
                    <a:pt x="8" y="73"/>
                    <a:pt x="5" y="76"/>
                  </a:cubicBezTo>
                  <a:cubicBezTo>
                    <a:pt x="0" y="81"/>
                    <a:pt x="1" y="88"/>
                    <a:pt x="2" y="94"/>
                  </a:cubicBezTo>
                  <a:cubicBezTo>
                    <a:pt x="12" y="148"/>
                    <a:pt x="23" y="201"/>
                    <a:pt x="47" y="250"/>
                  </a:cubicBezTo>
                  <a:cubicBezTo>
                    <a:pt x="54" y="265"/>
                    <a:pt x="62" y="279"/>
                    <a:pt x="72" y="29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363"/>
            <p:cNvSpPr/>
            <p:nvPr/>
          </p:nvSpPr>
          <p:spPr bwMode="auto">
            <a:xfrm>
              <a:off x="7607300" y="6192838"/>
              <a:ext cx="63500" cy="61913"/>
            </a:xfrm>
            <a:custGeom>
              <a:avLst/>
              <a:gdLst>
                <a:gd name="T0" fmla="*/ 3 w 61"/>
                <a:gd name="T1" fmla="*/ 60 h 60"/>
                <a:gd name="T2" fmla="*/ 2 w 61"/>
                <a:gd name="T3" fmla="*/ 56 h 60"/>
                <a:gd name="T4" fmla="*/ 0 w 61"/>
                <a:gd name="T5" fmla="*/ 45 h 60"/>
                <a:gd name="T6" fmla="*/ 1 w 61"/>
                <a:gd name="T7" fmla="*/ 37 h 60"/>
                <a:gd name="T8" fmla="*/ 4 w 61"/>
                <a:gd name="T9" fmla="*/ 29 h 60"/>
                <a:gd name="T10" fmla="*/ 8 w 61"/>
                <a:gd name="T11" fmla="*/ 20 h 60"/>
                <a:gd name="T12" fmla="*/ 14 w 61"/>
                <a:gd name="T13" fmla="*/ 13 h 60"/>
                <a:gd name="T14" fmla="*/ 22 w 61"/>
                <a:gd name="T15" fmla="*/ 7 h 60"/>
                <a:gd name="T16" fmla="*/ 30 w 61"/>
                <a:gd name="T17" fmla="*/ 3 h 60"/>
                <a:gd name="T18" fmla="*/ 39 w 61"/>
                <a:gd name="T19" fmla="*/ 1 h 60"/>
                <a:gd name="T20" fmla="*/ 46 w 61"/>
                <a:gd name="T21" fmla="*/ 0 h 60"/>
                <a:gd name="T22" fmla="*/ 52 w 61"/>
                <a:gd name="T23" fmla="*/ 0 h 60"/>
                <a:gd name="T24" fmla="*/ 57 w 61"/>
                <a:gd name="T25" fmla="*/ 1 h 60"/>
                <a:gd name="T26" fmla="*/ 61 w 61"/>
                <a:gd name="T27" fmla="*/ 2 h 60"/>
                <a:gd name="T28" fmla="*/ 61 w 61"/>
                <a:gd name="T29" fmla="*/ 4 h 60"/>
                <a:gd name="T30" fmla="*/ 58 w 61"/>
                <a:gd name="T31" fmla="*/ 6 h 60"/>
                <a:gd name="T32" fmla="*/ 49 w 61"/>
                <a:gd name="T33" fmla="*/ 10 h 60"/>
                <a:gd name="T34" fmla="*/ 43 w 61"/>
                <a:gd name="T35" fmla="*/ 13 h 60"/>
                <a:gd name="T36" fmla="*/ 37 w 61"/>
                <a:gd name="T37" fmla="*/ 17 h 60"/>
                <a:gd name="T38" fmla="*/ 32 w 61"/>
                <a:gd name="T39" fmla="*/ 21 h 60"/>
                <a:gd name="T40" fmla="*/ 26 w 61"/>
                <a:gd name="T41" fmla="*/ 26 h 60"/>
                <a:gd name="T42" fmla="*/ 21 w 61"/>
                <a:gd name="T43" fmla="*/ 31 h 60"/>
                <a:gd name="T44" fmla="*/ 19 w 61"/>
                <a:gd name="T45" fmla="*/ 33 h 60"/>
                <a:gd name="T46" fmla="*/ 17 w 61"/>
                <a:gd name="T47" fmla="*/ 36 h 60"/>
                <a:gd name="T48" fmla="*/ 14 w 61"/>
                <a:gd name="T49" fmla="*/ 41 h 60"/>
                <a:gd name="T50" fmla="*/ 11 w 61"/>
                <a:gd name="T51" fmla="*/ 47 h 60"/>
                <a:gd name="T52" fmla="*/ 7 w 61"/>
                <a:gd name="T53" fmla="*/ 56 h 60"/>
                <a:gd name="T54" fmla="*/ 5 w 61"/>
                <a:gd name="T55" fmla="*/ 60 h 60"/>
                <a:gd name="T56" fmla="*/ 3 w 61"/>
                <a:gd name="T5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0">
                  <a:moveTo>
                    <a:pt x="3" y="60"/>
                  </a:moveTo>
                  <a:cubicBezTo>
                    <a:pt x="3" y="60"/>
                    <a:pt x="2" y="58"/>
                    <a:pt x="2" y="56"/>
                  </a:cubicBezTo>
                  <a:cubicBezTo>
                    <a:pt x="1" y="53"/>
                    <a:pt x="0" y="49"/>
                    <a:pt x="0" y="45"/>
                  </a:cubicBezTo>
                  <a:cubicBezTo>
                    <a:pt x="0" y="42"/>
                    <a:pt x="1" y="40"/>
                    <a:pt x="1" y="37"/>
                  </a:cubicBezTo>
                  <a:cubicBezTo>
                    <a:pt x="2" y="34"/>
                    <a:pt x="2" y="31"/>
                    <a:pt x="4" y="29"/>
                  </a:cubicBezTo>
                  <a:cubicBezTo>
                    <a:pt x="5" y="26"/>
                    <a:pt x="6" y="23"/>
                    <a:pt x="8" y="20"/>
                  </a:cubicBezTo>
                  <a:cubicBezTo>
                    <a:pt x="10" y="18"/>
                    <a:pt x="12" y="15"/>
                    <a:pt x="14" y="13"/>
                  </a:cubicBezTo>
                  <a:cubicBezTo>
                    <a:pt x="17" y="11"/>
                    <a:pt x="19" y="9"/>
                    <a:pt x="22" y="7"/>
                  </a:cubicBezTo>
                  <a:cubicBezTo>
                    <a:pt x="25" y="6"/>
                    <a:pt x="28" y="4"/>
                    <a:pt x="30" y="3"/>
                  </a:cubicBezTo>
                  <a:cubicBezTo>
                    <a:pt x="33" y="2"/>
                    <a:pt x="36" y="1"/>
                    <a:pt x="39" y="1"/>
                  </a:cubicBezTo>
                  <a:cubicBezTo>
                    <a:pt x="41" y="0"/>
                    <a:pt x="44" y="0"/>
                    <a:pt x="46" y="0"/>
                  </a:cubicBezTo>
                  <a:cubicBezTo>
                    <a:pt x="48" y="0"/>
                    <a:pt x="50" y="0"/>
                    <a:pt x="52" y="0"/>
                  </a:cubicBezTo>
                  <a:cubicBezTo>
                    <a:pt x="54" y="0"/>
                    <a:pt x="56" y="1"/>
                    <a:pt x="57" y="1"/>
                  </a:cubicBezTo>
                  <a:cubicBezTo>
                    <a:pt x="60" y="1"/>
                    <a:pt x="61" y="2"/>
                    <a:pt x="61" y="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0" y="4"/>
                    <a:pt x="58" y="6"/>
                  </a:cubicBezTo>
                  <a:cubicBezTo>
                    <a:pt x="55" y="7"/>
                    <a:pt x="52" y="8"/>
                    <a:pt x="49" y="10"/>
                  </a:cubicBezTo>
                  <a:cubicBezTo>
                    <a:pt x="47" y="11"/>
                    <a:pt x="45" y="12"/>
                    <a:pt x="43" y="13"/>
                  </a:cubicBezTo>
                  <a:cubicBezTo>
                    <a:pt x="41" y="15"/>
                    <a:pt x="39" y="16"/>
                    <a:pt x="37" y="17"/>
                  </a:cubicBezTo>
                  <a:cubicBezTo>
                    <a:pt x="35" y="18"/>
                    <a:pt x="34" y="20"/>
                    <a:pt x="32" y="21"/>
                  </a:cubicBezTo>
                  <a:cubicBezTo>
                    <a:pt x="30" y="23"/>
                    <a:pt x="28" y="24"/>
                    <a:pt x="26" y="26"/>
                  </a:cubicBezTo>
                  <a:cubicBezTo>
                    <a:pt x="25" y="27"/>
                    <a:pt x="23" y="29"/>
                    <a:pt x="21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4"/>
                    <a:pt x="18" y="35"/>
                    <a:pt x="17" y="36"/>
                  </a:cubicBezTo>
                  <a:cubicBezTo>
                    <a:pt x="16" y="38"/>
                    <a:pt x="15" y="40"/>
                    <a:pt x="14" y="41"/>
                  </a:cubicBezTo>
                  <a:cubicBezTo>
                    <a:pt x="13" y="43"/>
                    <a:pt x="12" y="45"/>
                    <a:pt x="11" y="47"/>
                  </a:cubicBezTo>
                  <a:cubicBezTo>
                    <a:pt x="9" y="50"/>
                    <a:pt x="8" y="54"/>
                    <a:pt x="7" y="56"/>
                  </a:cubicBezTo>
                  <a:cubicBezTo>
                    <a:pt x="6" y="58"/>
                    <a:pt x="5" y="60"/>
                    <a:pt x="5" y="60"/>
                  </a:cubicBezTo>
                  <a:lnTo>
                    <a:pt x="3" y="6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364"/>
            <p:cNvSpPr/>
            <p:nvPr/>
          </p:nvSpPr>
          <p:spPr bwMode="auto">
            <a:xfrm>
              <a:off x="7734300" y="6162675"/>
              <a:ext cx="85725" cy="28575"/>
            </a:xfrm>
            <a:custGeom>
              <a:avLst/>
              <a:gdLst>
                <a:gd name="T0" fmla="*/ 0 w 83"/>
                <a:gd name="T1" fmla="*/ 24 h 28"/>
                <a:gd name="T2" fmla="*/ 2 w 83"/>
                <a:gd name="T3" fmla="*/ 21 h 28"/>
                <a:gd name="T4" fmla="*/ 9 w 83"/>
                <a:gd name="T5" fmla="*/ 12 h 28"/>
                <a:gd name="T6" fmla="*/ 15 w 83"/>
                <a:gd name="T7" fmla="*/ 7 h 28"/>
                <a:gd name="T8" fmla="*/ 23 w 83"/>
                <a:gd name="T9" fmla="*/ 3 h 28"/>
                <a:gd name="T10" fmla="*/ 32 w 83"/>
                <a:gd name="T11" fmla="*/ 1 h 28"/>
                <a:gd name="T12" fmla="*/ 42 w 83"/>
                <a:gd name="T13" fmla="*/ 0 h 28"/>
                <a:gd name="T14" fmla="*/ 52 w 83"/>
                <a:gd name="T15" fmla="*/ 2 h 28"/>
                <a:gd name="T16" fmla="*/ 60 w 83"/>
                <a:gd name="T17" fmla="*/ 5 h 28"/>
                <a:gd name="T18" fmla="*/ 68 w 83"/>
                <a:gd name="T19" fmla="*/ 9 h 28"/>
                <a:gd name="T20" fmla="*/ 74 w 83"/>
                <a:gd name="T21" fmla="*/ 14 h 28"/>
                <a:gd name="T22" fmla="*/ 78 w 83"/>
                <a:gd name="T23" fmla="*/ 19 h 28"/>
                <a:gd name="T24" fmla="*/ 81 w 83"/>
                <a:gd name="T25" fmla="*/ 23 h 28"/>
                <a:gd name="T26" fmla="*/ 83 w 83"/>
                <a:gd name="T27" fmla="*/ 26 h 28"/>
                <a:gd name="T28" fmla="*/ 82 w 83"/>
                <a:gd name="T29" fmla="*/ 28 h 28"/>
                <a:gd name="T30" fmla="*/ 78 w 83"/>
                <a:gd name="T31" fmla="*/ 27 h 28"/>
                <a:gd name="T32" fmla="*/ 68 w 83"/>
                <a:gd name="T33" fmla="*/ 23 h 28"/>
                <a:gd name="T34" fmla="*/ 62 w 83"/>
                <a:gd name="T35" fmla="*/ 21 h 28"/>
                <a:gd name="T36" fmla="*/ 55 w 83"/>
                <a:gd name="T37" fmla="*/ 20 h 28"/>
                <a:gd name="T38" fmla="*/ 48 w 83"/>
                <a:gd name="T39" fmla="*/ 18 h 28"/>
                <a:gd name="T40" fmla="*/ 41 w 83"/>
                <a:gd name="T41" fmla="*/ 18 h 28"/>
                <a:gd name="T42" fmla="*/ 34 w 83"/>
                <a:gd name="T43" fmla="*/ 18 h 28"/>
                <a:gd name="T44" fmla="*/ 31 w 83"/>
                <a:gd name="T45" fmla="*/ 18 h 28"/>
                <a:gd name="T46" fmla="*/ 27 w 83"/>
                <a:gd name="T47" fmla="*/ 18 h 28"/>
                <a:gd name="T48" fmla="*/ 21 w 83"/>
                <a:gd name="T49" fmla="*/ 19 h 28"/>
                <a:gd name="T50" fmla="*/ 15 w 83"/>
                <a:gd name="T51" fmla="*/ 21 h 28"/>
                <a:gd name="T52" fmla="*/ 5 w 83"/>
                <a:gd name="T53" fmla="*/ 24 h 28"/>
                <a:gd name="T54" fmla="*/ 2 w 83"/>
                <a:gd name="T55" fmla="*/ 26 h 28"/>
                <a:gd name="T56" fmla="*/ 0 w 83"/>
                <a:gd name="T5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28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18"/>
                    <a:pt x="6" y="15"/>
                    <a:pt x="9" y="12"/>
                  </a:cubicBezTo>
                  <a:cubicBezTo>
                    <a:pt x="11" y="10"/>
                    <a:pt x="13" y="9"/>
                    <a:pt x="15" y="7"/>
                  </a:cubicBezTo>
                  <a:cubicBezTo>
                    <a:pt x="18" y="6"/>
                    <a:pt x="20" y="4"/>
                    <a:pt x="23" y="3"/>
                  </a:cubicBezTo>
                  <a:cubicBezTo>
                    <a:pt x="26" y="2"/>
                    <a:pt x="29" y="1"/>
                    <a:pt x="32" y="1"/>
                  </a:cubicBezTo>
                  <a:cubicBezTo>
                    <a:pt x="35" y="0"/>
                    <a:pt x="39" y="0"/>
                    <a:pt x="42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5" y="3"/>
                    <a:pt x="58" y="4"/>
                    <a:pt x="60" y="5"/>
                  </a:cubicBezTo>
                  <a:cubicBezTo>
                    <a:pt x="63" y="6"/>
                    <a:pt x="66" y="8"/>
                    <a:pt x="68" y="9"/>
                  </a:cubicBezTo>
                  <a:cubicBezTo>
                    <a:pt x="70" y="11"/>
                    <a:pt x="72" y="13"/>
                    <a:pt x="74" y="14"/>
                  </a:cubicBezTo>
                  <a:cubicBezTo>
                    <a:pt x="75" y="16"/>
                    <a:pt x="77" y="17"/>
                    <a:pt x="78" y="19"/>
                  </a:cubicBezTo>
                  <a:cubicBezTo>
                    <a:pt x="79" y="20"/>
                    <a:pt x="80" y="22"/>
                    <a:pt x="81" y="23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0" y="27"/>
                    <a:pt x="78" y="27"/>
                  </a:cubicBezTo>
                  <a:cubicBezTo>
                    <a:pt x="75" y="26"/>
                    <a:pt x="72" y="24"/>
                    <a:pt x="68" y="23"/>
                  </a:cubicBezTo>
                  <a:cubicBezTo>
                    <a:pt x="66" y="23"/>
                    <a:pt x="64" y="22"/>
                    <a:pt x="62" y="21"/>
                  </a:cubicBezTo>
                  <a:cubicBezTo>
                    <a:pt x="60" y="21"/>
                    <a:pt x="57" y="20"/>
                    <a:pt x="55" y="20"/>
                  </a:cubicBezTo>
                  <a:cubicBezTo>
                    <a:pt x="53" y="19"/>
                    <a:pt x="50" y="19"/>
                    <a:pt x="48" y="18"/>
                  </a:cubicBezTo>
                  <a:cubicBezTo>
                    <a:pt x="46" y="18"/>
                    <a:pt x="43" y="18"/>
                    <a:pt x="41" y="18"/>
                  </a:cubicBezTo>
                  <a:cubicBezTo>
                    <a:pt x="39" y="18"/>
                    <a:pt x="36" y="17"/>
                    <a:pt x="34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5" y="18"/>
                    <a:pt x="23" y="19"/>
                    <a:pt x="21" y="19"/>
                  </a:cubicBezTo>
                  <a:cubicBezTo>
                    <a:pt x="19" y="20"/>
                    <a:pt x="17" y="20"/>
                    <a:pt x="15" y="21"/>
                  </a:cubicBezTo>
                  <a:cubicBezTo>
                    <a:pt x="11" y="22"/>
                    <a:pt x="8" y="23"/>
                    <a:pt x="5" y="24"/>
                  </a:cubicBezTo>
                  <a:cubicBezTo>
                    <a:pt x="3" y="25"/>
                    <a:pt x="2" y="26"/>
                    <a:pt x="2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365"/>
            <p:cNvSpPr/>
            <p:nvPr/>
          </p:nvSpPr>
          <p:spPr bwMode="auto">
            <a:xfrm>
              <a:off x="7677150" y="6302375"/>
              <a:ext cx="147638" cy="69850"/>
            </a:xfrm>
            <a:custGeom>
              <a:avLst/>
              <a:gdLst>
                <a:gd name="T0" fmla="*/ 0 w 143"/>
                <a:gd name="T1" fmla="*/ 67 h 67"/>
                <a:gd name="T2" fmla="*/ 1 w 143"/>
                <a:gd name="T3" fmla="*/ 59 h 67"/>
                <a:gd name="T4" fmla="*/ 4 w 143"/>
                <a:gd name="T5" fmla="*/ 51 h 67"/>
                <a:gd name="T6" fmla="*/ 9 w 143"/>
                <a:gd name="T7" fmla="*/ 40 h 67"/>
                <a:gd name="T8" fmla="*/ 13 w 143"/>
                <a:gd name="T9" fmla="*/ 35 h 67"/>
                <a:gd name="T10" fmla="*/ 17 w 143"/>
                <a:gd name="T11" fmla="*/ 29 h 67"/>
                <a:gd name="T12" fmla="*/ 22 w 143"/>
                <a:gd name="T13" fmla="*/ 24 h 67"/>
                <a:gd name="T14" fmla="*/ 28 w 143"/>
                <a:gd name="T15" fmla="*/ 18 h 67"/>
                <a:gd name="T16" fmla="*/ 42 w 143"/>
                <a:gd name="T17" fmla="*/ 9 h 67"/>
                <a:gd name="T18" fmla="*/ 50 w 143"/>
                <a:gd name="T19" fmla="*/ 5 h 67"/>
                <a:gd name="T20" fmla="*/ 59 w 143"/>
                <a:gd name="T21" fmla="*/ 3 h 67"/>
                <a:gd name="T22" fmla="*/ 77 w 143"/>
                <a:gd name="T23" fmla="*/ 0 h 67"/>
                <a:gd name="T24" fmla="*/ 93 w 143"/>
                <a:gd name="T25" fmla="*/ 1 h 67"/>
                <a:gd name="T26" fmla="*/ 108 w 143"/>
                <a:gd name="T27" fmla="*/ 5 h 67"/>
                <a:gd name="T28" fmla="*/ 121 w 143"/>
                <a:gd name="T29" fmla="*/ 11 h 67"/>
                <a:gd name="T30" fmla="*/ 126 w 143"/>
                <a:gd name="T31" fmla="*/ 14 h 67"/>
                <a:gd name="T32" fmla="*/ 130 w 143"/>
                <a:gd name="T33" fmla="*/ 17 h 67"/>
                <a:gd name="T34" fmla="*/ 137 w 143"/>
                <a:gd name="T35" fmla="*/ 22 h 67"/>
                <a:gd name="T36" fmla="*/ 143 w 143"/>
                <a:gd name="T37" fmla="*/ 27 h 67"/>
                <a:gd name="T38" fmla="*/ 142 w 143"/>
                <a:gd name="T39" fmla="*/ 29 h 67"/>
                <a:gd name="T40" fmla="*/ 134 w 143"/>
                <a:gd name="T41" fmla="*/ 28 h 67"/>
                <a:gd name="T42" fmla="*/ 126 w 143"/>
                <a:gd name="T43" fmla="*/ 27 h 67"/>
                <a:gd name="T44" fmla="*/ 116 w 143"/>
                <a:gd name="T45" fmla="*/ 26 h 67"/>
                <a:gd name="T46" fmla="*/ 104 w 143"/>
                <a:gd name="T47" fmla="*/ 24 h 67"/>
                <a:gd name="T48" fmla="*/ 91 w 143"/>
                <a:gd name="T49" fmla="*/ 24 h 67"/>
                <a:gd name="T50" fmla="*/ 78 w 143"/>
                <a:gd name="T51" fmla="*/ 24 h 67"/>
                <a:gd name="T52" fmla="*/ 65 w 143"/>
                <a:gd name="T53" fmla="*/ 27 h 67"/>
                <a:gd name="T54" fmla="*/ 53 w 143"/>
                <a:gd name="T55" fmla="*/ 31 h 67"/>
                <a:gd name="T56" fmla="*/ 41 w 143"/>
                <a:gd name="T57" fmla="*/ 37 h 67"/>
                <a:gd name="T58" fmla="*/ 30 w 143"/>
                <a:gd name="T59" fmla="*/ 43 h 67"/>
                <a:gd name="T60" fmla="*/ 25 w 143"/>
                <a:gd name="T61" fmla="*/ 47 h 67"/>
                <a:gd name="T62" fmla="*/ 21 w 143"/>
                <a:gd name="T63" fmla="*/ 50 h 67"/>
                <a:gd name="T64" fmla="*/ 13 w 143"/>
                <a:gd name="T65" fmla="*/ 57 h 67"/>
                <a:gd name="T66" fmla="*/ 7 w 143"/>
                <a:gd name="T67" fmla="*/ 62 h 67"/>
                <a:gd name="T68" fmla="*/ 1 w 143"/>
                <a:gd name="T69" fmla="*/ 67 h 67"/>
                <a:gd name="T70" fmla="*/ 0 w 143"/>
                <a:gd name="T7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67">
                  <a:moveTo>
                    <a:pt x="0" y="67"/>
                  </a:moveTo>
                  <a:cubicBezTo>
                    <a:pt x="0" y="67"/>
                    <a:pt x="0" y="64"/>
                    <a:pt x="1" y="59"/>
                  </a:cubicBezTo>
                  <a:cubicBezTo>
                    <a:pt x="2" y="57"/>
                    <a:pt x="3" y="54"/>
                    <a:pt x="4" y="51"/>
                  </a:cubicBezTo>
                  <a:cubicBezTo>
                    <a:pt x="5" y="48"/>
                    <a:pt x="7" y="44"/>
                    <a:pt x="9" y="40"/>
                  </a:cubicBezTo>
                  <a:cubicBezTo>
                    <a:pt x="10" y="39"/>
                    <a:pt x="11" y="37"/>
                    <a:pt x="13" y="35"/>
                  </a:cubicBezTo>
                  <a:cubicBezTo>
                    <a:pt x="14" y="33"/>
                    <a:pt x="15" y="31"/>
                    <a:pt x="17" y="29"/>
                  </a:cubicBezTo>
                  <a:cubicBezTo>
                    <a:pt x="18" y="27"/>
                    <a:pt x="20" y="25"/>
                    <a:pt x="22" y="24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2" y="15"/>
                    <a:pt x="37" y="11"/>
                    <a:pt x="42" y="9"/>
                  </a:cubicBezTo>
                  <a:cubicBezTo>
                    <a:pt x="45" y="8"/>
                    <a:pt x="48" y="6"/>
                    <a:pt x="50" y="5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5" y="1"/>
                    <a:pt x="71" y="1"/>
                    <a:pt x="77" y="0"/>
                  </a:cubicBezTo>
                  <a:cubicBezTo>
                    <a:pt x="82" y="0"/>
                    <a:pt x="88" y="0"/>
                    <a:pt x="93" y="1"/>
                  </a:cubicBezTo>
                  <a:cubicBezTo>
                    <a:pt x="99" y="2"/>
                    <a:pt x="104" y="4"/>
                    <a:pt x="108" y="5"/>
                  </a:cubicBezTo>
                  <a:cubicBezTo>
                    <a:pt x="113" y="7"/>
                    <a:pt x="117" y="9"/>
                    <a:pt x="121" y="11"/>
                  </a:cubicBezTo>
                  <a:cubicBezTo>
                    <a:pt x="123" y="12"/>
                    <a:pt x="124" y="13"/>
                    <a:pt x="126" y="14"/>
                  </a:cubicBezTo>
                  <a:cubicBezTo>
                    <a:pt x="128" y="15"/>
                    <a:pt x="129" y="16"/>
                    <a:pt x="130" y="17"/>
                  </a:cubicBezTo>
                  <a:cubicBezTo>
                    <a:pt x="133" y="19"/>
                    <a:pt x="135" y="21"/>
                    <a:pt x="137" y="22"/>
                  </a:cubicBezTo>
                  <a:cubicBezTo>
                    <a:pt x="141" y="25"/>
                    <a:pt x="143" y="27"/>
                    <a:pt x="143" y="27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39" y="29"/>
                    <a:pt x="134" y="28"/>
                  </a:cubicBezTo>
                  <a:cubicBezTo>
                    <a:pt x="132" y="28"/>
                    <a:pt x="129" y="28"/>
                    <a:pt x="126" y="27"/>
                  </a:cubicBezTo>
                  <a:cubicBezTo>
                    <a:pt x="123" y="26"/>
                    <a:pt x="120" y="26"/>
                    <a:pt x="116" y="26"/>
                  </a:cubicBezTo>
                  <a:cubicBezTo>
                    <a:pt x="112" y="25"/>
                    <a:pt x="108" y="25"/>
                    <a:pt x="104" y="24"/>
                  </a:cubicBezTo>
                  <a:cubicBezTo>
                    <a:pt x="100" y="24"/>
                    <a:pt x="96" y="24"/>
                    <a:pt x="91" y="24"/>
                  </a:cubicBezTo>
                  <a:cubicBezTo>
                    <a:pt x="87" y="24"/>
                    <a:pt x="83" y="24"/>
                    <a:pt x="78" y="24"/>
                  </a:cubicBezTo>
                  <a:cubicBezTo>
                    <a:pt x="74" y="25"/>
                    <a:pt x="69" y="26"/>
                    <a:pt x="65" y="27"/>
                  </a:cubicBezTo>
                  <a:cubicBezTo>
                    <a:pt x="61" y="28"/>
                    <a:pt x="57" y="29"/>
                    <a:pt x="53" y="31"/>
                  </a:cubicBezTo>
                  <a:cubicBezTo>
                    <a:pt x="48" y="32"/>
                    <a:pt x="45" y="35"/>
                    <a:pt x="41" y="37"/>
                  </a:cubicBezTo>
                  <a:cubicBezTo>
                    <a:pt x="37" y="39"/>
                    <a:pt x="33" y="41"/>
                    <a:pt x="30" y="43"/>
                  </a:cubicBezTo>
                  <a:cubicBezTo>
                    <a:pt x="28" y="44"/>
                    <a:pt x="27" y="46"/>
                    <a:pt x="25" y="47"/>
                  </a:cubicBezTo>
                  <a:cubicBezTo>
                    <a:pt x="24" y="48"/>
                    <a:pt x="22" y="49"/>
                    <a:pt x="21" y="50"/>
                  </a:cubicBezTo>
                  <a:cubicBezTo>
                    <a:pt x="18" y="52"/>
                    <a:pt x="15" y="55"/>
                    <a:pt x="13" y="57"/>
                  </a:cubicBezTo>
                  <a:cubicBezTo>
                    <a:pt x="11" y="59"/>
                    <a:pt x="8" y="61"/>
                    <a:pt x="7" y="62"/>
                  </a:cubicBezTo>
                  <a:cubicBezTo>
                    <a:pt x="3" y="66"/>
                    <a:pt x="1" y="67"/>
                    <a:pt x="1" y="67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366"/>
            <p:cNvSpPr/>
            <p:nvPr/>
          </p:nvSpPr>
          <p:spPr bwMode="auto">
            <a:xfrm>
              <a:off x="7862888" y="6203950"/>
              <a:ext cx="327025" cy="412750"/>
            </a:xfrm>
            <a:custGeom>
              <a:avLst/>
              <a:gdLst>
                <a:gd name="T0" fmla="*/ 1 w 316"/>
                <a:gd name="T1" fmla="*/ 206 h 400"/>
                <a:gd name="T2" fmla="*/ 32 w 316"/>
                <a:gd name="T3" fmla="*/ 353 h 400"/>
                <a:gd name="T4" fmla="*/ 73 w 316"/>
                <a:gd name="T5" fmla="*/ 394 h 400"/>
                <a:gd name="T6" fmla="*/ 130 w 316"/>
                <a:gd name="T7" fmla="*/ 385 h 400"/>
                <a:gd name="T8" fmla="*/ 315 w 316"/>
                <a:gd name="T9" fmla="*/ 112 h 400"/>
                <a:gd name="T10" fmla="*/ 315 w 316"/>
                <a:gd name="T11" fmla="*/ 101 h 400"/>
                <a:gd name="T12" fmla="*/ 279 w 316"/>
                <a:gd name="T13" fmla="*/ 85 h 400"/>
                <a:gd name="T14" fmla="*/ 81 w 316"/>
                <a:gd name="T15" fmla="*/ 5 h 400"/>
                <a:gd name="T16" fmla="*/ 69 w 316"/>
                <a:gd name="T17" fmla="*/ 1 h 400"/>
                <a:gd name="T18" fmla="*/ 57 w 316"/>
                <a:gd name="T19" fmla="*/ 13 h 400"/>
                <a:gd name="T20" fmla="*/ 6 w 316"/>
                <a:gd name="T21" fmla="*/ 158 h 400"/>
                <a:gd name="T22" fmla="*/ 1 w 316"/>
                <a:gd name="T23" fmla="*/ 20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00">
                  <a:moveTo>
                    <a:pt x="1" y="206"/>
                  </a:moveTo>
                  <a:cubicBezTo>
                    <a:pt x="0" y="256"/>
                    <a:pt x="7" y="308"/>
                    <a:pt x="32" y="353"/>
                  </a:cubicBezTo>
                  <a:cubicBezTo>
                    <a:pt x="41" y="371"/>
                    <a:pt x="55" y="388"/>
                    <a:pt x="73" y="394"/>
                  </a:cubicBezTo>
                  <a:cubicBezTo>
                    <a:pt x="93" y="400"/>
                    <a:pt x="113" y="393"/>
                    <a:pt x="130" y="385"/>
                  </a:cubicBezTo>
                  <a:cubicBezTo>
                    <a:pt x="230" y="337"/>
                    <a:pt x="306" y="222"/>
                    <a:pt x="315" y="112"/>
                  </a:cubicBezTo>
                  <a:cubicBezTo>
                    <a:pt x="315" y="108"/>
                    <a:pt x="316" y="104"/>
                    <a:pt x="315" y="101"/>
                  </a:cubicBezTo>
                  <a:cubicBezTo>
                    <a:pt x="310" y="88"/>
                    <a:pt x="293" y="84"/>
                    <a:pt x="279" y="85"/>
                  </a:cubicBezTo>
                  <a:cubicBezTo>
                    <a:pt x="208" y="90"/>
                    <a:pt x="148" y="68"/>
                    <a:pt x="81" y="5"/>
                  </a:cubicBezTo>
                  <a:cubicBezTo>
                    <a:pt x="78" y="2"/>
                    <a:pt x="74" y="0"/>
                    <a:pt x="69" y="1"/>
                  </a:cubicBezTo>
                  <a:cubicBezTo>
                    <a:pt x="63" y="1"/>
                    <a:pt x="60" y="7"/>
                    <a:pt x="57" y="13"/>
                  </a:cubicBezTo>
                  <a:cubicBezTo>
                    <a:pt x="35" y="59"/>
                    <a:pt x="14" y="107"/>
                    <a:pt x="6" y="158"/>
                  </a:cubicBezTo>
                  <a:cubicBezTo>
                    <a:pt x="3" y="174"/>
                    <a:pt x="2" y="190"/>
                    <a:pt x="1" y="206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367"/>
            <p:cNvSpPr/>
            <p:nvPr/>
          </p:nvSpPr>
          <p:spPr bwMode="auto">
            <a:xfrm>
              <a:off x="7916863" y="6330950"/>
              <a:ext cx="77788" cy="44450"/>
            </a:xfrm>
            <a:custGeom>
              <a:avLst/>
              <a:gdLst>
                <a:gd name="T0" fmla="*/ 76 w 76"/>
                <a:gd name="T1" fmla="*/ 30 h 43"/>
                <a:gd name="T2" fmla="*/ 73 w 76"/>
                <a:gd name="T3" fmla="*/ 33 h 43"/>
                <a:gd name="T4" fmla="*/ 64 w 76"/>
                <a:gd name="T5" fmla="*/ 39 h 43"/>
                <a:gd name="T6" fmla="*/ 57 w 76"/>
                <a:gd name="T7" fmla="*/ 42 h 43"/>
                <a:gd name="T8" fmla="*/ 48 w 76"/>
                <a:gd name="T9" fmla="*/ 43 h 43"/>
                <a:gd name="T10" fmla="*/ 39 w 76"/>
                <a:gd name="T11" fmla="*/ 42 h 43"/>
                <a:gd name="T12" fmla="*/ 29 w 76"/>
                <a:gd name="T13" fmla="*/ 39 h 43"/>
                <a:gd name="T14" fmla="*/ 21 w 76"/>
                <a:gd name="T15" fmla="*/ 35 h 43"/>
                <a:gd name="T16" fmla="*/ 14 w 76"/>
                <a:gd name="T17" fmla="*/ 29 h 43"/>
                <a:gd name="T18" fmla="*/ 8 w 76"/>
                <a:gd name="T19" fmla="*/ 22 h 43"/>
                <a:gd name="T20" fmla="*/ 4 w 76"/>
                <a:gd name="T21" fmla="*/ 16 h 43"/>
                <a:gd name="T22" fmla="*/ 2 w 76"/>
                <a:gd name="T23" fmla="*/ 10 h 43"/>
                <a:gd name="T24" fmla="*/ 1 w 76"/>
                <a:gd name="T25" fmla="*/ 5 h 43"/>
                <a:gd name="T26" fmla="*/ 0 w 76"/>
                <a:gd name="T27" fmla="*/ 1 h 43"/>
                <a:gd name="T28" fmla="*/ 1 w 76"/>
                <a:gd name="T29" fmla="*/ 0 h 43"/>
                <a:gd name="T30" fmla="*/ 5 w 76"/>
                <a:gd name="T31" fmla="*/ 3 h 43"/>
                <a:gd name="T32" fmla="*/ 13 w 76"/>
                <a:gd name="T33" fmla="*/ 9 h 43"/>
                <a:gd name="T34" fmla="*/ 18 w 76"/>
                <a:gd name="T35" fmla="*/ 13 h 43"/>
                <a:gd name="T36" fmla="*/ 23 w 76"/>
                <a:gd name="T37" fmla="*/ 17 h 43"/>
                <a:gd name="T38" fmla="*/ 30 w 76"/>
                <a:gd name="T39" fmla="*/ 20 h 43"/>
                <a:gd name="T40" fmla="*/ 36 w 76"/>
                <a:gd name="T41" fmla="*/ 23 h 43"/>
                <a:gd name="T42" fmla="*/ 42 w 76"/>
                <a:gd name="T43" fmla="*/ 26 h 43"/>
                <a:gd name="T44" fmla="*/ 46 w 76"/>
                <a:gd name="T45" fmla="*/ 27 h 43"/>
                <a:gd name="T46" fmla="*/ 49 w 76"/>
                <a:gd name="T47" fmla="*/ 27 h 43"/>
                <a:gd name="T48" fmla="*/ 55 w 76"/>
                <a:gd name="T49" fmla="*/ 28 h 43"/>
                <a:gd name="T50" fmla="*/ 62 w 76"/>
                <a:gd name="T51" fmla="*/ 29 h 43"/>
                <a:gd name="T52" fmla="*/ 71 w 76"/>
                <a:gd name="T53" fmla="*/ 29 h 43"/>
                <a:gd name="T54" fmla="*/ 75 w 76"/>
                <a:gd name="T55" fmla="*/ 29 h 43"/>
                <a:gd name="T56" fmla="*/ 76 w 76"/>
                <a:gd name="T5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43">
                  <a:moveTo>
                    <a:pt x="76" y="30"/>
                  </a:moveTo>
                  <a:cubicBezTo>
                    <a:pt x="76" y="30"/>
                    <a:pt x="75" y="32"/>
                    <a:pt x="73" y="33"/>
                  </a:cubicBezTo>
                  <a:cubicBezTo>
                    <a:pt x="71" y="35"/>
                    <a:pt x="68" y="37"/>
                    <a:pt x="64" y="39"/>
                  </a:cubicBezTo>
                  <a:cubicBezTo>
                    <a:pt x="62" y="40"/>
                    <a:pt x="59" y="41"/>
                    <a:pt x="57" y="42"/>
                  </a:cubicBezTo>
                  <a:cubicBezTo>
                    <a:pt x="54" y="42"/>
                    <a:pt x="51" y="43"/>
                    <a:pt x="48" y="43"/>
                  </a:cubicBezTo>
                  <a:cubicBezTo>
                    <a:pt x="45" y="43"/>
                    <a:pt x="42" y="43"/>
                    <a:pt x="39" y="42"/>
                  </a:cubicBezTo>
                  <a:cubicBezTo>
                    <a:pt x="35" y="42"/>
                    <a:pt x="32" y="40"/>
                    <a:pt x="29" y="39"/>
                  </a:cubicBezTo>
                  <a:cubicBezTo>
                    <a:pt x="26" y="38"/>
                    <a:pt x="23" y="36"/>
                    <a:pt x="21" y="35"/>
                  </a:cubicBezTo>
                  <a:cubicBezTo>
                    <a:pt x="18" y="33"/>
                    <a:pt x="16" y="31"/>
                    <a:pt x="14" y="29"/>
                  </a:cubicBezTo>
                  <a:cubicBezTo>
                    <a:pt x="12" y="26"/>
                    <a:pt x="10" y="24"/>
                    <a:pt x="8" y="22"/>
                  </a:cubicBezTo>
                  <a:cubicBezTo>
                    <a:pt x="7" y="20"/>
                    <a:pt x="6" y="18"/>
                    <a:pt x="4" y="16"/>
                  </a:cubicBezTo>
                  <a:cubicBezTo>
                    <a:pt x="3" y="14"/>
                    <a:pt x="3" y="12"/>
                    <a:pt x="2" y="10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" y="1"/>
                    <a:pt x="5" y="3"/>
                  </a:cubicBezTo>
                  <a:cubicBezTo>
                    <a:pt x="7" y="4"/>
                    <a:pt x="9" y="7"/>
                    <a:pt x="13" y="9"/>
                  </a:cubicBezTo>
                  <a:cubicBezTo>
                    <a:pt x="14" y="10"/>
                    <a:pt x="16" y="12"/>
                    <a:pt x="18" y="13"/>
                  </a:cubicBezTo>
                  <a:cubicBezTo>
                    <a:pt x="20" y="14"/>
                    <a:pt x="22" y="15"/>
                    <a:pt x="23" y="17"/>
                  </a:cubicBezTo>
                  <a:cubicBezTo>
                    <a:pt x="25" y="18"/>
                    <a:pt x="28" y="19"/>
                    <a:pt x="30" y="20"/>
                  </a:cubicBezTo>
                  <a:cubicBezTo>
                    <a:pt x="32" y="21"/>
                    <a:pt x="34" y="22"/>
                    <a:pt x="36" y="23"/>
                  </a:cubicBezTo>
                  <a:cubicBezTo>
                    <a:pt x="38" y="24"/>
                    <a:pt x="40" y="25"/>
                    <a:pt x="42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8" y="27"/>
                    <a:pt x="49" y="27"/>
                  </a:cubicBezTo>
                  <a:cubicBezTo>
                    <a:pt x="51" y="28"/>
                    <a:pt x="53" y="28"/>
                    <a:pt x="55" y="28"/>
                  </a:cubicBezTo>
                  <a:cubicBezTo>
                    <a:pt x="58" y="28"/>
                    <a:pt x="60" y="29"/>
                    <a:pt x="62" y="29"/>
                  </a:cubicBezTo>
                  <a:cubicBezTo>
                    <a:pt x="66" y="29"/>
                    <a:pt x="69" y="29"/>
                    <a:pt x="71" y="29"/>
                  </a:cubicBezTo>
                  <a:cubicBezTo>
                    <a:pt x="74" y="29"/>
                    <a:pt x="75" y="29"/>
                    <a:pt x="75" y="29"/>
                  </a:cubicBezTo>
                  <a:lnTo>
                    <a:pt x="7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368"/>
            <p:cNvSpPr/>
            <p:nvPr/>
          </p:nvSpPr>
          <p:spPr bwMode="auto">
            <a:xfrm>
              <a:off x="8047038" y="6375400"/>
              <a:ext cx="77788" cy="46038"/>
            </a:xfrm>
            <a:custGeom>
              <a:avLst/>
              <a:gdLst>
                <a:gd name="T0" fmla="*/ 76 w 76"/>
                <a:gd name="T1" fmla="*/ 33 h 44"/>
                <a:gd name="T2" fmla="*/ 73 w 76"/>
                <a:gd name="T3" fmla="*/ 36 h 44"/>
                <a:gd name="T4" fmla="*/ 63 w 76"/>
                <a:gd name="T5" fmla="*/ 41 h 44"/>
                <a:gd name="T6" fmla="*/ 56 w 76"/>
                <a:gd name="T7" fmla="*/ 43 h 44"/>
                <a:gd name="T8" fmla="*/ 47 w 76"/>
                <a:gd name="T9" fmla="*/ 44 h 44"/>
                <a:gd name="T10" fmla="*/ 38 w 76"/>
                <a:gd name="T11" fmla="*/ 43 h 44"/>
                <a:gd name="T12" fmla="*/ 28 w 76"/>
                <a:gd name="T13" fmla="*/ 40 h 44"/>
                <a:gd name="T14" fmla="*/ 20 w 76"/>
                <a:gd name="T15" fmla="*/ 35 h 44"/>
                <a:gd name="T16" fmla="*/ 13 w 76"/>
                <a:gd name="T17" fmla="*/ 29 h 44"/>
                <a:gd name="T18" fmla="*/ 8 w 76"/>
                <a:gd name="T19" fmla="*/ 22 h 44"/>
                <a:gd name="T20" fmla="*/ 4 w 76"/>
                <a:gd name="T21" fmla="*/ 15 h 44"/>
                <a:gd name="T22" fmla="*/ 2 w 76"/>
                <a:gd name="T23" fmla="*/ 9 h 44"/>
                <a:gd name="T24" fmla="*/ 1 w 76"/>
                <a:gd name="T25" fmla="*/ 5 h 44"/>
                <a:gd name="T26" fmla="*/ 0 w 76"/>
                <a:gd name="T27" fmla="*/ 1 h 44"/>
                <a:gd name="T28" fmla="*/ 2 w 76"/>
                <a:gd name="T29" fmla="*/ 0 h 44"/>
                <a:gd name="T30" fmla="*/ 5 w 76"/>
                <a:gd name="T31" fmla="*/ 2 h 44"/>
                <a:gd name="T32" fmla="*/ 13 w 76"/>
                <a:gd name="T33" fmla="*/ 9 h 44"/>
                <a:gd name="T34" fmla="*/ 18 w 76"/>
                <a:gd name="T35" fmla="*/ 13 h 44"/>
                <a:gd name="T36" fmla="*/ 23 w 76"/>
                <a:gd name="T37" fmla="*/ 17 h 44"/>
                <a:gd name="T38" fmla="*/ 29 w 76"/>
                <a:gd name="T39" fmla="*/ 21 h 44"/>
                <a:gd name="T40" fmla="*/ 36 w 76"/>
                <a:gd name="T41" fmla="*/ 24 h 44"/>
                <a:gd name="T42" fmla="*/ 42 w 76"/>
                <a:gd name="T43" fmla="*/ 27 h 44"/>
                <a:gd name="T44" fmla="*/ 45 w 76"/>
                <a:gd name="T45" fmla="*/ 28 h 44"/>
                <a:gd name="T46" fmla="*/ 49 w 76"/>
                <a:gd name="T47" fmla="*/ 29 h 44"/>
                <a:gd name="T48" fmla="*/ 55 w 76"/>
                <a:gd name="T49" fmla="*/ 30 h 44"/>
                <a:gd name="T50" fmla="*/ 61 w 76"/>
                <a:gd name="T51" fmla="*/ 31 h 44"/>
                <a:gd name="T52" fmla="*/ 71 w 76"/>
                <a:gd name="T53" fmla="*/ 31 h 44"/>
                <a:gd name="T54" fmla="*/ 75 w 76"/>
                <a:gd name="T55" fmla="*/ 31 h 44"/>
                <a:gd name="T56" fmla="*/ 76 w 76"/>
                <a:gd name="T5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44">
                  <a:moveTo>
                    <a:pt x="76" y="33"/>
                  </a:moveTo>
                  <a:cubicBezTo>
                    <a:pt x="76" y="33"/>
                    <a:pt x="75" y="34"/>
                    <a:pt x="73" y="36"/>
                  </a:cubicBezTo>
                  <a:cubicBezTo>
                    <a:pt x="71" y="37"/>
                    <a:pt x="68" y="39"/>
                    <a:pt x="63" y="41"/>
                  </a:cubicBezTo>
                  <a:cubicBezTo>
                    <a:pt x="61" y="42"/>
                    <a:pt x="58" y="43"/>
                    <a:pt x="56" y="43"/>
                  </a:cubicBezTo>
                  <a:cubicBezTo>
                    <a:pt x="53" y="44"/>
                    <a:pt x="50" y="44"/>
                    <a:pt x="47" y="44"/>
                  </a:cubicBezTo>
                  <a:cubicBezTo>
                    <a:pt x="44" y="44"/>
                    <a:pt x="41" y="44"/>
                    <a:pt x="38" y="43"/>
                  </a:cubicBezTo>
                  <a:cubicBezTo>
                    <a:pt x="34" y="42"/>
                    <a:pt x="31" y="41"/>
                    <a:pt x="28" y="40"/>
                  </a:cubicBezTo>
                  <a:cubicBezTo>
                    <a:pt x="25" y="38"/>
                    <a:pt x="23" y="37"/>
                    <a:pt x="20" y="35"/>
                  </a:cubicBezTo>
                  <a:cubicBezTo>
                    <a:pt x="17" y="33"/>
                    <a:pt x="15" y="31"/>
                    <a:pt x="13" y="29"/>
                  </a:cubicBezTo>
                  <a:cubicBezTo>
                    <a:pt x="11" y="26"/>
                    <a:pt x="9" y="24"/>
                    <a:pt x="8" y="22"/>
                  </a:cubicBezTo>
                  <a:cubicBezTo>
                    <a:pt x="6" y="20"/>
                    <a:pt x="5" y="17"/>
                    <a:pt x="4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1" y="8"/>
                    <a:pt x="1" y="6"/>
                    <a:pt x="1" y="5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5" y="2"/>
                  </a:cubicBezTo>
                  <a:cubicBezTo>
                    <a:pt x="7" y="4"/>
                    <a:pt x="9" y="6"/>
                    <a:pt x="13" y="9"/>
                  </a:cubicBezTo>
                  <a:cubicBezTo>
                    <a:pt x="14" y="10"/>
                    <a:pt x="16" y="11"/>
                    <a:pt x="18" y="13"/>
                  </a:cubicBezTo>
                  <a:cubicBezTo>
                    <a:pt x="20" y="14"/>
                    <a:pt x="21" y="16"/>
                    <a:pt x="23" y="17"/>
                  </a:cubicBezTo>
                  <a:cubicBezTo>
                    <a:pt x="25" y="18"/>
                    <a:pt x="27" y="19"/>
                    <a:pt x="29" y="21"/>
                  </a:cubicBezTo>
                  <a:cubicBezTo>
                    <a:pt x="31" y="22"/>
                    <a:pt x="33" y="23"/>
                    <a:pt x="36" y="24"/>
                  </a:cubicBezTo>
                  <a:cubicBezTo>
                    <a:pt x="38" y="25"/>
                    <a:pt x="40" y="26"/>
                    <a:pt x="42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8" y="28"/>
                    <a:pt x="49" y="29"/>
                  </a:cubicBezTo>
                  <a:cubicBezTo>
                    <a:pt x="51" y="29"/>
                    <a:pt x="53" y="29"/>
                    <a:pt x="55" y="30"/>
                  </a:cubicBezTo>
                  <a:cubicBezTo>
                    <a:pt x="57" y="30"/>
                    <a:pt x="59" y="30"/>
                    <a:pt x="61" y="31"/>
                  </a:cubicBezTo>
                  <a:cubicBezTo>
                    <a:pt x="65" y="31"/>
                    <a:pt x="69" y="31"/>
                    <a:pt x="71" y="31"/>
                  </a:cubicBezTo>
                  <a:cubicBezTo>
                    <a:pt x="74" y="31"/>
                    <a:pt x="75" y="31"/>
                    <a:pt x="75" y="31"/>
                  </a:cubicBezTo>
                  <a:lnTo>
                    <a:pt x="7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369"/>
            <p:cNvSpPr/>
            <p:nvPr/>
          </p:nvSpPr>
          <p:spPr bwMode="auto">
            <a:xfrm>
              <a:off x="7891463" y="6461125"/>
              <a:ext cx="161925" cy="87313"/>
            </a:xfrm>
            <a:custGeom>
              <a:avLst/>
              <a:gdLst>
                <a:gd name="T0" fmla="*/ 157 w 157"/>
                <a:gd name="T1" fmla="*/ 59 h 85"/>
                <a:gd name="T2" fmla="*/ 150 w 157"/>
                <a:gd name="T3" fmla="*/ 64 h 85"/>
                <a:gd name="T4" fmla="*/ 142 w 157"/>
                <a:gd name="T5" fmla="*/ 70 h 85"/>
                <a:gd name="T6" fmla="*/ 131 w 157"/>
                <a:gd name="T7" fmla="*/ 76 h 85"/>
                <a:gd name="T8" fmla="*/ 116 w 157"/>
                <a:gd name="T9" fmla="*/ 81 h 85"/>
                <a:gd name="T10" fmla="*/ 99 w 157"/>
                <a:gd name="T11" fmla="*/ 84 h 85"/>
                <a:gd name="T12" fmla="*/ 90 w 157"/>
                <a:gd name="T13" fmla="*/ 85 h 85"/>
                <a:gd name="T14" fmla="*/ 80 w 157"/>
                <a:gd name="T15" fmla="*/ 84 h 85"/>
                <a:gd name="T16" fmla="*/ 70 w 157"/>
                <a:gd name="T17" fmla="*/ 82 h 85"/>
                <a:gd name="T18" fmla="*/ 60 w 157"/>
                <a:gd name="T19" fmla="*/ 79 h 85"/>
                <a:gd name="T20" fmla="*/ 51 w 157"/>
                <a:gd name="T21" fmla="*/ 75 h 85"/>
                <a:gd name="T22" fmla="*/ 42 w 157"/>
                <a:gd name="T23" fmla="*/ 70 h 85"/>
                <a:gd name="T24" fmla="*/ 28 w 157"/>
                <a:gd name="T25" fmla="*/ 58 h 85"/>
                <a:gd name="T26" fmla="*/ 17 w 157"/>
                <a:gd name="T27" fmla="*/ 44 h 85"/>
                <a:gd name="T28" fmla="*/ 9 w 157"/>
                <a:gd name="T29" fmla="*/ 31 h 85"/>
                <a:gd name="T30" fmla="*/ 6 w 157"/>
                <a:gd name="T31" fmla="*/ 25 h 85"/>
                <a:gd name="T32" fmla="*/ 5 w 157"/>
                <a:gd name="T33" fmla="*/ 19 h 85"/>
                <a:gd name="T34" fmla="*/ 2 w 157"/>
                <a:gd name="T35" fmla="*/ 9 h 85"/>
                <a:gd name="T36" fmla="*/ 0 w 157"/>
                <a:gd name="T37" fmla="*/ 1 h 85"/>
                <a:gd name="T38" fmla="*/ 2 w 157"/>
                <a:gd name="T39" fmla="*/ 0 h 85"/>
                <a:gd name="T40" fmla="*/ 8 w 157"/>
                <a:gd name="T41" fmla="*/ 6 h 85"/>
                <a:gd name="T42" fmla="*/ 14 w 157"/>
                <a:gd name="T43" fmla="*/ 13 h 85"/>
                <a:gd name="T44" fmla="*/ 22 w 157"/>
                <a:gd name="T45" fmla="*/ 22 h 85"/>
                <a:gd name="T46" fmla="*/ 32 w 157"/>
                <a:gd name="T47" fmla="*/ 32 h 85"/>
                <a:gd name="T48" fmla="*/ 43 w 157"/>
                <a:gd name="T49" fmla="*/ 41 h 85"/>
                <a:gd name="T50" fmla="*/ 55 w 157"/>
                <a:gd name="T51" fmla="*/ 49 h 85"/>
                <a:gd name="T52" fmla="*/ 62 w 157"/>
                <a:gd name="T53" fmla="*/ 53 h 85"/>
                <a:gd name="T54" fmla="*/ 66 w 157"/>
                <a:gd name="T55" fmla="*/ 54 h 85"/>
                <a:gd name="T56" fmla="*/ 69 w 157"/>
                <a:gd name="T57" fmla="*/ 56 h 85"/>
                <a:gd name="T58" fmla="*/ 76 w 157"/>
                <a:gd name="T59" fmla="*/ 58 h 85"/>
                <a:gd name="T60" fmla="*/ 84 w 157"/>
                <a:gd name="T61" fmla="*/ 60 h 85"/>
                <a:gd name="T62" fmla="*/ 99 w 157"/>
                <a:gd name="T63" fmla="*/ 62 h 85"/>
                <a:gd name="T64" fmla="*/ 113 w 157"/>
                <a:gd name="T65" fmla="*/ 62 h 85"/>
                <a:gd name="T66" fmla="*/ 127 w 157"/>
                <a:gd name="T67" fmla="*/ 62 h 85"/>
                <a:gd name="T68" fmla="*/ 138 w 157"/>
                <a:gd name="T69" fmla="*/ 60 h 85"/>
                <a:gd name="T70" fmla="*/ 147 w 157"/>
                <a:gd name="T71" fmla="*/ 59 h 85"/>
                <a:gd name="T72" fmla="*/ 156 w 157"/>
                <a:gd name="T73" fmla="*/ 57 h 85"/>
                <a:gd name="T74" fmla="*/ 157 w 157"/>
                <a:gd name="T75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85">
                  <a:moveTo>
                    <a:pt x="157" y="59"/>
                  </a:moveTo>
                  <a:cubicBezTo>
                    <a:pt x="157" y="59"/>
                    <a:pt x="155" y="61"/>
                    <a:pt x="150" y="64"/>
                  </a:cubicBezTo>
                  <a:cubicBezTo>
                    <a:pt x="148" y="66"/>
                    <a:pt x="145" y="68"/>
                    <a:pt x="142" y="70"/>
                  </a:cubicBezTo>
                  <a:cubicBezTo>
                    <a:pt x="139" y="72"/>
                    <a:pt x="135" y="74"/>
                    <a:pt x="131" y="76"/>
                  </a:cubicBezTo>
                  <a:cubicBezTo>
                    <a:pt x="126" y="78"/>
                    <a:pt x="122" y="80"/>
                    <a:pt x="116" y="81"/>
                  </a:cubicBezTo>
                  <a:cubicBezTo>
                    <a:pt x="111" y="83"/>
                    <a:pt x="105" y="84"/>
                    <a:pt x="99" y="84"/>
                  </a:cubicBezTo>
                  <a:cubicBezTo>
                    <a:pt x="96" y="85"/>
                    <a:pt x="93" y="85"/>
                    <a:pt x="90" y="85"/>
                  </a:cubicBezTo>
                  <a:cubicBezTo>
                    <a:pt x="86" y="85"/>
                    <a:pt x="83" y="84"/>
                    <a:pt x="80" y="84"/>
                  </a:cubicBezTo>
                  <a:cubicBezTo>
                    <a:pt x="77" y="83"/>
                    <a:pt x="73" y="83"/>
                    <a:pt x="70" y="82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7" y="78"/>
                    <a:pt x="54" y="77"/>
                    <a:pt x="51" y="75"/>
                  </a:cubicBezTo>
                  <a:cubicBezTo>
                    <a:pt x="48" y="73"/>
                    <a:pt x="45" y="72"/>
                    <a:pt x="42" y="70"/>
                  </a:cubicBezTo>
                  <a:cubicBezTo>
                    <a:pt x="37" y="66"/>
                    <a:pt x="32" y="62"/>
                    <a:pt x="28" y="58"/>
                  </a:cubicBezTo>
                  <a:cubicBezTo>
                    <a:pt x="24" y="53"/>
                    <a:pt x="20" y="49"/>
                    <a:pt x="17" y="44"/>
                  </a:cubicBezTo>
                  <a:cubicBezTo>
                    <a:pt x="14" y="40"/>
                    <a:pt x="12" y="35"/>
                    <a:pt x="9" y="31"/>
                  </a:cubicBezTo>
                  <a:cubicBezTo>
                    <a:pt x="8" y="29"/>
                    <a:pt x="7" y="27"/>
                    <a:pt x="6" y="25"/>
                  </a:cubicBezTo>
                  <a:cubicBezTo>
                    <a:pt x="6" y="23"/>
                    <a:pt x="5" y="21"/>
                    <a:pt x="5" y="19"/>
                  </a:cubicBezTo>
                  <a:cubicBezTo>
                    <a:pt x="3" y="15"/>
                    <a:pt x="3" y="12"/>
                    <a:pt x="2" y="9"/>
                  </a:cubicBezTo>
                  <a:cubicBezTo>
                    <a:pt x="1" y="4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4" y="3"/>
                    <a:pt x="8" y="6"/>
                  </a:cubicBezTo>
                  <a:cubicBezTo>
                    <a:pt x="9" y="8"/>
                    <a:pt x="12" y="11"/>
                    <a:pt x="14" y="13"/>
                  </a:cubicBezTo>
                  <a:cubicBezTo>
                    <a:pt x="16" y="16"/>
                    <a:pt x="19" y="19"/>
                    <a:pt x="22" y="22"/>
                  </a:cubicBezTo>
                  <a:cubicBezTo>
                    <a:pt x="25" y="25"/>
                    <a:pt x="28" y="28"/>
                    <a:pt x="32" y="32"/>
                  </a:cubicBezTo>
                  <a:cubicBezTo>
                    <a:pt x="35" y="34"/>
                    <a:pt x="39" y="38"/>
                    <a:pt x="43" y="41"/>
                  </a:cubicBezTo>
                  <a:cubicBezTo>
                    <a:pt x="47" y="44"/>
                    <a:pt x="51" y="46"/>
                    <a:pt x="55" y="49"/>
                  </a:cubicBezTo>
                  <a:cubicBezTo>
                    <a:pt x="58" y="50"/>
                    <a:pt x="60" y="51"/>
                    <a:pt x="62" y="53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7" y="55"/>
                    <a:pt x="68" y="55"/>
                    <a:pt x="69" y="56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9"/>
                    <a:pt x="81" y="59"/>
                    <a:pt x="84" y="60"/>
                  </a:cubicBezTo>
                  <a:cubicBezTo>
                    <a:pt x="89" y="61"/>
                    <a:pt x="94" y="61"/>
                    <a:pt x="99" y="62"/>
                  </a:cubicBezTo>
                  <a:cubicBezTo>
                    <a:pt x="104" y="62"/>
                    <a:pt x="109" y="63"/>
                    <a:pt x="113" y="62"/>
                  </a:cubicBezTo>
                  <a:cubicBezTo>
                    <a:pt x="118" y="62"/>
                    <a:pt x="122" y="62"/>
                    <a:pt x="127" y="62"/>
                  </a:cubicBezTo>
                  <a:cubicBezTo>
                    <a:pt x="131" y="61"/>
                    <a:pt x="135" y="61"/>
                    <a:pt x="138" y="60"/>
                  </a:cubicBezTo>
                  <a:cubicBezTo>
                    <a:pt x="142" y="59"/>
                    <a:pt x="145" y="59"/>
                    <a:pt x="147" y="59"/>
                  </a:cubicBezTo>
                  <a:cubicBezTo>
                    <a:pt x="153" y="58"/>
                    <a:pt x="156" y="57"/>
                    <a:pt x="156" y="57"/>
                  </a:cubicBezTo>
                  <a:lnTo>
                    <a:pt x="15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1" name="Oval 370"/>
          <p:cNvSpPr>
            <a:spLocks noChangeArrowheads="1"/>
          </p:cNvSpPr>
          <p:nvPr/>
        </p:nvSpPr>
        <p:spPr bwMode="auto">
          <a:xfrm>
            <a:off x="8990712" y="2214069"/>
            <a:ext cx="1118236" cy="1118236"/>
          </a:xfrm>
          <a:prstGeom prst="ellipse">
            <a:avLst/>
          </a:prstGeom>
          <a:solidFill>
            <a:srgbClr val="5EC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0" name="组合 449"/>
          <p:cNvGrpSpPr/>
          <p:nvPr/>
        </p:nvGrpSpPr>
        <p:grpSpPr>
          <a:xfrm>
            <a:off x="9110644" y="2469134"/>
            <a:ext cx="878373" cy="646956"/>
            <a:chOff x="6265863" y="3724275"/>
            <a:chExt cx="825500" cy="608013"/>
          </a:xfrm>
        </p:grpSpPr>
        <p:sp>
          <p:nvSpPr>
            <p:cNvPr id="202" name="Freeform 371"/>
            <p:cNvSpPr/>
            <p:nvPr/>
          </p:nvSpPr>
          <p:spPr bwMode="auto">
            <a:xfrm>
              <a:off x="6265863" y="3724275"/>
              <a:ext cx="647700" cy="571500"/>
            </a:xfrm>
            <a:custGeom>
              <a:avLst/>
              <a:gdLst>
                <a:gd name="T0" fmla="*/ 408 w 408"/>
                <a:gd name="T1" fmla="*/ 271 h 360"/>
                <a:gd name="T2" fmla="*/ 71 w 408"/>
                <a:gd name="T3" fmla="*/ 360 h 360"/>
                <a:gd name="T4" fmla="*/ 0 w 408"/>
                <a:gd name="T5" fmla="*/ 89 h 360"/>
                <a:gd name="T6" fmla="*/ 337 w 408"/>
                <a:gd name="T7" fmla="*/ 0 h 360"/>
                <a:gd name="T8" fmla="*/ 408 w 408"/>
                <a:gd name="T9" fmla="*/ 27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360">
                  <a:moveTo>
                    <a:pt x="408" y="271"/>
                  </a:moveTo>
                  <a:lnTo>
                    <a:pt x="71" y="360"/>
                  </a:lnTo>
                  <a:lnTo>
                    <a:pt x="0" y="89"/>
                  </a:lnTo>
                  <a:lnTo>
                    <a:pt x="337" y="0"/>
                  </a:lnTo>
                  <a:lnTo>
                    <a:pt x="408" y="271"/>
                  </a:lnTo>
                  <a:close/>
                </a:path>
              </a:pathLst>
            </a:custGeom>
            <a:solidFill>
              <a:srgbClr val="D3D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72"/>
            <p:cNvSpPr/>
            <p:nvPr/>
          </p:nvSpPr>
          <p:spPr bwMode="auto">
            <a:xfrm>
              <a:off x="6305550" y="3765550"/>
              <a:ext cx="471488" cy="125413"/>
            </a:xfrm>
            <a:custGeom>
              <a:avLst/>
              <a:gdLst>
                <a:gd name="T0" fmla="*/ 1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0 h 79"/>
                <a:gd name="T8" fmla="*/ 1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1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373"/>
            <p:cNvSpPr/>
            <p:nvPr/>
          </p:nvSpPr>
          <p:spPr bwMode="auto">
            <a:xfrm>
              <a:off x="6313488" y="3790950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6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374"/>
            <p:cNvSpPr/>
            <p:nvPr/>
          </p:nvSpPr>
          <p:spPr bwMode="auto">
            <a:xfrm>
              <a:off x="6319838" y="3816350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9 h 80"/>
                <a:gd name="T4" fmla="*/ 297 w 297"/>
                <a:gd name="T5" fmla="*/ 0 h 80"/>
                <a:gd name="T6" fmla="*/ 297 w 297"/>
                <a:gd name="T7" fmla="*/ 2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9"/>
                  </a:lnTo>
                  <a:lnTo>
                    <a:pt x="297" y="0"/>
                  </a:lnTo>
                  <a:lnTo>
                    <a:pt x="297" y="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375"/>
            <p:cNvSpPr/>
            <p:nvPr/>
          </p:nvSpPr>
          <p:spPr bwMode="auto">
            <a:xfrm>
              <a:off x="6326188" y="3843338"/>
              <a:ext cx="471488" cy="125413"/>
            </a:xfrm>
            <a:custGeom>
              <a:avLst/>
              <a:gdLst>
                <a:gd name="T0" fmla="*/ 1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1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1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376"/>
            <p:cNvSpPr/>
            <p:nvPr/>
          </p:nvSpPr>
          <p:spPr bwMode="auto">
            <a:xfrm>
              <a:off x="6334125" y="3870325"/>
              <a:ext cx="471488" cy="123825"/>
            </a:xfrm>
            <a:custGeom>
              <a:avLst/>
              <a:gdLst>
                <a:gd name="T0" fmla="*/ 0 w 297"/>
                <a:gd name="T1" fmla="*/ 78 h 78"/>
                <a:gd name="T2" fmla="*/ 0 w 297"/>
                <a:gd name="T3" fmla="*/ 78 h 78"/>
                <a:gd name="T4" fmla="*/ 296 w 297"/>
                <a:gd name="T5" fmla="*/ 0 h 78"/>
                <a:gd name="T6" fmla="*/ 297 w 297"/>
                <a:gd name="T7" fmla="*/ 0 h 78"/>
                <a:gd name="T8" fmla="*/ 0 w 29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8">
                  <a:moveTo>
                    <a:pt x="0" y="78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377"/>
            <p:cNvSpPr/>
            <p:nvPr/>
          </p:nvSpPr>
          <p:spPr bwMode="auto">
            <a:xfrm>
              <a:off x="6338888" y="3895725"/>
              <a:ext cx="473075" cy="125413"/>
            </a:xfrm>
            <a:custGeom>
              <a:avLst/>
              <a:gdLst>
                <a:gd name="T0" fmla="*/ 1 w 298"/>
                <a:gd name="T1" fmla="*/ 79 h 79"/>
                <a:gd name="T2" fmla="*/ 0 w 298"/>
                <a:gd name="T3" fmla="*/ 78 h 79"/>
                <a:gd name="T4" fmla="*/ 298 w 298"/>
                <a:gd name="T5" fmla="*/ 0 h 79"/>
                <a:gd name="T6" fmla="*/ 298 w 298"/>
                <a:gd name="T7" fmla="*/ 1 h 79"/>
                <a:gd name="T8" fmla="*/ 1 w 29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79">
                  <a:moveTo>
                    <a:pt x="1" y="79"/>
                  </a:moveTo>
                  <a:lnTo>
                    <a:pt x="0" y="78"/>
                  </a:lnTo>
                  <a:lnTo>
                    <a:pt x="298" y="0"/>
                  </a:lnTo>
                  <a:lnTo>
                    <a:pt x="298" y="1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378"/>
            <p:cNvSpPr/>
            <p:nvPr/>
          </p:nvSpPr>
          <p:spPr bwMode="auto">
            <a:xfrm>
              <a:off x="6346825" y="3921125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79"/>
            <p:cNvSpPr/>
            <p:nvPr/>
          </p:nvSpPr>
          <p:spPr bwMode="auto">
            <a:xfrm>
              <a:off x="6354763" y="3946525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9 h 80"/>
                <a:gd name="T4" fmla="*/ 296 w 297"/>
                <a:gd name="T5" fmla="*/ 0 h 80"/>
                <a:gd name="T6" fmla="*/ 297 w 297"/>
                <a:gd name="T7" fmla="*/ 2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9"/>
                  </a:lnTo>
                  <a:lnTo>
                    <a:pt x="296" y="0"/>
                  </a:lnTo>
                  <a:lnTo>
                    <a:pt x="297" y="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80"/>
            <p:cNvSpPr/>
            <p:nvPr/>
          </p:nvSpPr>
          <p:spPr bwMode="auto">
            <a:xfrm>
              <a:off x="6361113" y="3973513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81"/>
            <p:cNvSpPr/>
            <p:nvPr/>
          </p:nvSpPr>
          <p:spPr bwMode="auto">
            <a:xfrm>
              <a:off x="6367463" y="3998913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7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82"/>
            <p:cNvSpPr/>
            <p:nvPr/>
          </p:nvSpPr>
          <p:spPr bwMode="auto">
            <a:xfrm>
              <a:off x="6375400" y="4025900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6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83"/>
            <p:cNvSpPr/>
            <p:nvPr/>
          </p:nvSpPr>
          <p:spPr bwMode="auto">
            <a:xfrm>
              <a:off x="6381750" y="4051300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384"/>
            <p:cNvSpPr/>
            <p:nvPr/>
          </p:nvSpPr>
          <p:spPr bwMode="auto">
            <a:xfrm>
              <a:off x="6388100" y="4078288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385"/>
            <p:cNvSpPr/>
            <p:nvPr/>
          </p:nvSpPr>
          <p:spPr bwMode="auto">
            <a:xfrm>
              <a:off x="6396038" y="4103688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6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86"/>
            <p:cNvSpPr/>
            <p:nvPr/>
          </p:nvSpPr>
          <p:spPr bwMode="auto">
            <a:xfrm>
              <a:off x="6669088" y="3792538"/>
              <a:ext cx="98425" cy="365125"/>
            </a:xfrm>
            <a:custGeom>
              <a:avLst/>
              <a:gdLst>
                <a:gd name="T0" fmla="*/ 62 w 62"/>
                <a:gd name="T1" fmla="*/ 230 h 230"/>
                <a:gd name="T2" fmla="*/ 0 w 62"/>
                <a:gd name="T3" fmla="*/ 1 h 230"/>
                <a:gd name="T4" fmla="*/ 2 w 62"/>
                <a:gd name="T5" fmla="*/ 0 h 230"/>
                <a:gd name="T6" fmla="*/ 62 w 62"/>
                <a:gd name="T7" fmla="*/ 230 h 230"/>
                <a:gd name="T8" fmla="*/ 62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2" y="23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2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387"/>
            <p:cNvSpPr/>
            <p:nvPr/>
          </p:nvSpPr>
          <p:spPr bwMode="auto">
            <a:xfrm>
              <a:off x="6696075" y="378618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388"/>
            <p:cNvSpPr/>
            <p:nvPr/>
          </p:nvSpPr>
          <p:spPr bwMode="auto">
            <a:xfrm>
              <a:off x="6723063" y="377983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29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389"/>
            <p:cNvSpPr/>
            <p:nvPr/>
          </p:nvSpPr>
          <p:spPr bwMode="auto">
            <a:xfrm>
              <a:off x="6750050" y="3771900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390"/>
            <p:cNvSpPr/>
            <p:nvPr/>
          </p:nvSpPr>
          <p:spPr bwMode="auto">
            <a:xfrm>
              <a:off x="6775450" y="3765550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391"/>
            <p:cNvSpPr/>
            <p:nvPr/>
          </p:nvSpPr>
          <p:spPr bwMode="auto">
            <a:xfrm>
              <a:off x="6643688" y="3800475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392"/>
            <p:cNvSpPr/>
            <p:nvPr/>
          </p:nvSpPr>
          <p:spPr bwMode="auto">
            <a:xfrm>
              <a:off x="6618288" y="3806825"/>
              <a:ext cx="98425" cy="365125"/>
            </a:xfrm>
            <a:custGeom>
              <a:avLst/>
              <a:gdLst>
                <a:gd name="T0" fmla="*/ 60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30 h 230"/>
                <a:gd name="T8" fmla="*/ 60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393"/>
            <p:cNvSpPr/>
            <p:nvPr/>
          </p:nvSpPr>
          <p:spPr bwMode="auto">
            <a:xfrm>
              <a:off x="6592888" y="3813175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1 h 230"/>
                <a:gd name="T4" fmla="*/ 0 w 61"/>
                <a:gd name="T5" fmla="*/ 0 h 230"/>
                <a:gd name="T6" fmla="*/ 61 w 61"/>
                <a:gd name="T7" fmla="*/ 230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61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394"/>
            <p:cNvSpPr/>
            <p:nvPr/>
          </p:nvSpPr>
          <p:spPr bwMode="auto">
            <a:xfrm>
              <a:off x="6565900" y="3821113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0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395"/>
            <p:cNvSpPr/>
            <p:nvPr/>
          </p:nvSpPr>
          <p:spPr bwMode="auto">
            <a:xfrm>
              <a:off x="6538913" y="3829050"/>
              <a:ext cx="98425" cy="365125"/>
            </a:xfrm>
            <a:custGeom>
              <a:avLst/>
              <a:gdLst>
                <a:gd name="T0" fmla="*/ 62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29 h 230"/>
                <a:gd name="T8" fmla="*/ 62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2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29"/>
                  </a:lnTo>
                  <a:lnTo>
                    <a:pt x="62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396"/>
            <p:cNvSpPr/>
            <p:nvPr/>
          </p:nvSpPr>
          <p:spPr bwMode="auto">
            <a:xfrm>
              <a:off x="6513513" y="3833813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1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397"/>
            <p:cNvSpPr/>
            <p:nvPr/>
          </p:nvSpPr>
          <p:spPr bwMode="auto">
            <a:xfrm>
              <a:off x="6488113" y="3841750"/>
              <a:ext cx="98425" cy="365125"/>
            </a:xfrm>
            <a:custGeom>
              <a:avLst/>
              <a:gdLst>
                <a:gd name="T0" fmla="*/ 60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29 h 230"/>
                <a:gd name="T8" fmla="*/ 60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398"/>
            <p:cNvSpPr/>
            <p:nvPr/>
          </p:nvSpPr>
          <p:spPr bwMode="auto">
            <a:xfrm>
              <a:off x="6461125" y="3849688"/>
              <a:ext cx="98425" cy="363538"/>
            </a:xfrm>
            <a:custGeom>
              <a:avLst/>
              <a:gdLst>
                <a:gd name="T0" fmla="*/ 61 w 62"/>
                <a:gd name="T1" fmla="*/ 229 h 229"/>
                <a:gd name="T2" fmla="*/ 0 w 62"/>
                <a:gd name="T3" fmla="*/ 0 h 229"/>
                <a:gd name="T4" fmla="*/ 1 w 62"/>
                <a:gd name="T5" fmla="*/ 0 h 229"/>
                <a:gd name="T6" fmla="*/ 62 w 62"/>
                <a:gd name="T7" fmla="*/ 229 h 229"/>
                <a:gd name="T8" fmla="*/ 61 w 62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29">
                  <a:moveTo>
                    <a:pt x="61" y="229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399"/>
            <p:cNvSpPr/>
            <p:nvPr/>
          </p:nvSpPr>
          <p:spPr bwMode="auto">
            <a:xfrm>
              <a:off x="6435725" y="3854450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400"/>
            <p:cNvSpPr/>
            <p:nvPr/>
          </p:nvSpPr>
          <p:spPr bwMode="auto">
            <a:xfrm>
              <a:off x="6410325" y="3862388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0 h 230"/>
                <a:gd name="T4" fmla="*/ 0 w 61"/>
                <a:gd name="T5" fmla="*/ 0 h 230"/>
                <a:gd name="T6" fmla="*/ 61 w 61"/>
                <a:gd name="T7" fmla="*/ 229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1" y="229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401"/>
            <p:cNvSpPr/>
            <p:nvPr/>
          </p:nvSpPr>
          <p:spPr bwMode="auto">
            <a:xfrm>
              <a:off x="6383338" y="386873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1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402"/>
            <p:cNvSpPr/>
            <p:nvPr/>
          </p:nvSpPr>
          <p:spPr bwMode="auto">
            <a:xfrm>
              <a:off x="6357938" y="3875088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0 h 230"/>
                <a:gd name="T4" fmla="*/ 1 w 61"/>
                <a:gd name="T5" fmla="*/ 0 h 230"/>
                <a:gd name="T6" fmla="*/ 61 w 61"/>
                <a:gd name="T7" fmla="*/ 230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403"/>
            <p:cNvSpPr/>
            <p:nvPr/>
          </p:nvSpPr>
          <p:spPr bwMode="auto">
            <a:xfrm>
              <a:off x="6330950" y="3883025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29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29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404"/>
            <p:cNvSpPr/>
            <p:nvPr/>
          </p:nvSpPr>
          <p:spPr bwMode="auto">
            <a:xfrm>
              <a:off x="6869113" y="4138613"/>
              <a:ext cx="198438" cy="106363"/>
            </a:xfrm>
            <a:custGeom>
              <a:avLst/>
              <a:gdLst>
                <a:gd name="T0" fmla="*/ 0 w 191"/>
                <a:gd name="T1" fmla="*/ 45 h 103"/>
                <a:gd name="T2" fmla="*/ 191 w 191"/>
                <a:gd name="T3" fmla="*/ 20 h 103"/>
                <a:gd name="T4" fmla="*/ 153 w 191"/>
                <a:gd name="T5" fmla="*/ 93 h 103"/>
                <a:gd name="T6" fmla="*/ 45 w 191"/>
                <a:gd name="T7" fmla="*/ 103 h 103"/>
                <a:gd name="T8" fmla="*/ 0 w 191"/>
                <a:gd name="T9" fmla="*/ 4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03">
                  <a:moveTo>
                    <a:pt x="0" y="45"/>
                  </a:moveTo>
                  <a:cubicBezTo>
                    <a:pt x="0" y="45"/>
                    <a:pt x="116" y="0"/>
                    <a:pt x="191" y="20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45" y="103"/>
                    <a:pt x="45" y="103"/>
                    <a:pt x="45" y="103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405"/>
            <p:cNvSpPr/>
            <p:nvPr/>
          </p:nvSpPr>
          <p:spPr bwMode="auto">
            <a:xfrm>
              <a:off x="6872288" y="4114800"/>
              <a:ext cx="190500" cy="58738"/>
            </a:xfrm>
            <a:custGeom>
              <a:avLst/>
              <a:gdLst>
                <a:gd name="T0" fmla="*/ 0 w 184"/>
                <a:gd name="T1" fmla="*/ 28 h 57"/>
                <a:gd name="T2" fmla="*/ 97 w 184"/>
                <a:gd name="T3" fmla="*/ 2 h 57"/>
                <a:gd name="T4" fmla="*/ 136 w 184"/>
                <a:gd name="T5" fmla="*/ 0 h 57"/>
                <a:gd name="T6" fmla="*/ 157 w 184"/>
                <a:gd name="T7" fmla="*/ 2 h 57"/>
                <a:gd name="T8" fmla="*/ 170 w 184"/>
                <a:gd name="T9" fmla="*/ 4 h 57"/>
                <a:gd name="T10" fmla="*/ 150 w 184"/>
                <a:gd name="T11" fmla="*/ 38 h 57"/>
                <a:gd name="T12" fmla="*/ 111 w 184"/>
                <a:gd name="T13" fmla="*/ 48 h 57"/>
                <a:gd name="T14" fmla="*/ 59 w 184"/>
                <a:gd name="T15" fmla="*/ 55 h 57"/>
                <a:gd name="T16" fmla="*/ 33 w 184"/>
                <a:gd name="T17" fmla="*/ 56 h 57"/>
                <a:gd name="T18" fmla="*/ 14 w 184"/>
                <a:gd name="T19" fmla="*/ 51 h 57"/>
                <a:gd name="T20" fmla="*/ 0 w 18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57">
                  <a:moveTo>
                    <a:pt x="0" y="28"/>
                  </a:moveTo>
                  <a:cubicBezTo>
                    <a:pt x="28" y="6"/>
                    <a:pt x="64" y="9"/>
                    <a:pt x="97" y="2"/>
                  </a:cubicBezTo>
                  <a:cubicBezTo>
                    <a:pt x="110" y="0"/>
                    <a:pt x="123" y="0"/>
                    <a:pt x="136" y="0"/>
                  </a:cubicBezTo>
                  <a:cubicBezTo>
                    <a:pt x="143" y="1"/>
                    <a:pt x="150" y="1"/>
                    <a:pt x="157" y="2"/>
                  </a:cubicBezTo>
                  <a:cubicBezTo>
                    <a:pt x="162" y="2"/>
                    <a:pt x="167" y="2"/>
                    <a:pt x="170" y="4"/>
                  </a:cubicBezTo>
                  <a:cubicBezTo>
                    <a:pt x="184" y="16"/>
                    <a:pt x="158" y="33"/>
                    <a:pt x="150" y="38"/>
                  </a:cubicBezTo>
                  <a:cubicBezTo>
                    <a:pt x="137" y="46"/>
                    <a:pt x="126" y="46"/>
                    <a:pt x="111" y="48"/>
                  </a:cubicBezTo>
                  <a:cubicBezTo>
                    <a:pt x="94" y="51"/>
                    <a:pt x="76" y="54"/>
                    <a:pt x="59" y="55"/>
                  </a:cubicBezTo>
                  <a:cubicBezTo>
                    <a:pt x="50" y="56"/>
                    <a:pt x="42" y="57"/>
                    <a:pt x="33" y="56"/>
                  </a:cubicBezTo>
                  <a:cubicBezTo>
                    <a:pt x="27" y="55"/>
                    <a:pt x="19" y="55"/>
                    <a:pt x="14" y="51"/>
                  </a:cubicBezTo>
                  <a:cubicBezTo>
                    <a:pt x="9" y="48"/>
                    <a:pt x="1" y="36"/>
                    <a:pt x="0" y="29"/>
                  </a:cubicBezTo>
                </a:path>
              </a:pathLst>
            </a:custGeom>
            <a:solidFill>
              <a:srgbClr val="3A8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07"/>
            <p:cNvSpPr/>
            <p:nvPr/>
          </p:nvSpPr>
          <p:spPr bwMode="auto">
            <a:xfrm>
              <a:off x="6753225" y="3824288"/>
              <a:ext cx="296863" cy="361950"/>
            </a:xfrm>
            <a:custGeom>
              <a:avLst/>
              <a:gdLst>
                <a:gd name="T0" fmla="*/ 6 w 288"/>
                <a:gd name="T1" fmla="*/ 64 h 350"/>
                <a:gd name="T2" fmla="*/ 13 w 288"/>
                <a:gd name="T3" fmla="*/ 86 h 350"/>
                <a:gd name="T4" fmla="*/ 19 w 288"/>
                <a:gd name="T5" fmla="*/ 110 h 350"/>
                <a:gd name="T6" fmla="*/ 49 w 288"/>
                <a:gd name="T7" fmla="*/ 179 h 350"/>
                <a:gd name="T8" fmla="*/ 77 w 288"/>
                <a:gd name="T9" fmla="*/ 213 h 350"/>
                <a:gd name="T10" fmla="*/ 110 w 288"/>
                <a:gd name="T11" fmla="*/ 243 h 350"/>
                <a:gd name="T12" fmla="*/ 146 w 288"/>
                <a:gd name="T13" fmla="*/ 293 h 350"/>
                <a:gd name="T14" fmla="*/ 164 w 288"/>
                <a:gd name="T15" fmla="*/ 350 h 350"/>
                <a:gd name="T16" fmla="*/ 236 w 288"/>
                <a:gd name="T17" fmla="*/ 347 h 350"/>
                <a:gd name="T18" fmla="*/ 285 w 288"/>
                <a:gd name="T19" fmla="*/ 337 h 350"/>
                <a:gd name="T20" fmla="*/ 280 w 288"/>
                <a:gd name="T21" fmla="*/ 309 h 350"/>
                <a:gd name="T22" fmla="*/ 275 w 288"/>
                <a:gd name="T23" fmla="*/ 280 h 350"/>
                <a:gd name="T24" fmla="*/ 262 w 288"/>
                <a:gd name="T25" fmla="*/ 172 h 350"/>
                <a:gd name="T26" fmla="*/ 257 w 288"/>
                <a:gd name="T27" fmla="*/ 118 h 350"/>
                <a:gd name="T28" fmla="*/ 224 w 288"/>
                <a:gd name="T29" fmla="*/ 74 h 350"/>
                <a:gd name="T30" fmla="*/ 139 w 288"/>
                <a:gd name="T31" fmla="*/ 7 h 350"/>
                <a:gd name="T32" fmla="*/ 62 w 288"/>
                <a:gd name="T33" fmla="*/ 5 h 350"/>
                <a:gd name="T34" fmla="*/ 0 w 288"/>
                <a:gd name="T35" fmla="*/ 24 h 350"/>
                <a:gd name="T36" fmla="*/ 38 w 288"/>
                <a:gd name="T37" fmla="*/ 44 h 350"/>
                <a:gd name="T38" fmla="*/ 86 w 288"/>
                <a:gd name="T39" fmla="*/ 47 h 350"/>
                <a:gd name="T40" fmla="*/ 129 w 288"/>
                <a:gd name="T41" fmla="*/ 77 h 350"/>
                <a:gd name="T42" fmla="*/ 152 w 288"/>
                <a:gd name="T43" fmla="*/ 125 h 350"/>
                <a:gd name="T44" fmla="*/ 109 w 288"/>
                <a:gd name="T45" fmla="*/ 147 h 350"/>
                <a:gd name="T46" fmla="*/ 69 w 288"/>
                <a:gd name="T47" fmla="*/ 116 h 350"/>
                <a:gd name="T48" fmla="*/ 42 w 288"/>
                <a:gd name="T49" fmla="*/ 79 h 350"/>
                <a:gd name="T50" fmla="*/ 25 w 288"/>
                <a:gd name="T51" fmla="*/ 59 h 350"/>
                <a:gd name="T52" fmla="*/ 6 w 288"/>
                <a:gd name="T53" fmla="*/ 6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350">
                  <a:moveTo>
                    <a:pt x="6" y="64"/>
                  </a:moveTo>
                  <a:cubicBezTo>
                    <a:pt x="9" y="68"/>
                    <a:pt x="10" y="80"/>
                    <a:pt x="13" y="86"/>
                  </a:cubicBezTo>
                  <a:cubicBezTo>
                    <a:pt x="16" y="94"/>
                    <a:pt x="16" y="102"/>
                    <a:pt x="19" y="110"/>
                  </a:cubicBezTo>
                  <a:cubicBezTo>
                    <a:pt x="24" y="126"/>
                    <a:pt x="41" y="164"/>
                    <a:pt x="49" y="179"/>
                  </a:cubicBezTo>
                  <a:cubicBezTo>
                    <a:pt x="57" y="195"/>
                    <a:pt x="65" y="202"/>
                    <a:pt x="77" y="213"/>
                  </a:cubicBezTo>
                  <a:cubicBezTo>
                    <a:pt x="92" y="227"/>
                    <a:pt x="97" y="228"/>
                    <a:pt x="110" y="243"/>
                  </a:cubicBezTo>
                  <a:cubicBezTo>
                    <a:pt x="123" y="258"/>
                    <a:pt x="136" y="276"/>
                    <a:pt x="146" y="293"/>
                  </a:cubicBezTo>
                  <a:cubicBezTo>
                    <a:pt x="158" y="313"/>
                    <a:pt x="161" y="329"/>
                    <a:pt x="164" y="350"/>
                  </a:cubicBezTo>
                  <a:cubicBezTo>
                    <a:pt x="188" y="350"/>
                    <a:pt x="212" y="349"/>
                    <a:pt x="236" y="347"/>
                  </a:cubicBezTo>
                  <a:cubicBezTo>
                    <a:pt x="244" y="346"/>
                    <a:pt x="280" y="346"/>
                    <a:pt x="285" y="337"/>
                  </a:cubicBezTo>
                  <a:cubicBezTo>
                    <a:pt x="288" y="332"/>
                    <a:pt x="281" y="315"/>
                    <a:pt x="280" y="309"/>
                  </a:cubicBezTo>
                  <a:cubicBezTo>
                    <a:pt x="278" y="299"/>
                    <a:pt x="277" y="290"/>
                    <a:pt x="275" y="280"/>
                  </a:cubicBezTo>
                  <a:cubicBezTo>
                    <a:pt x="270" y="244"/>
                    <a:pt x="268" y="209"/>
                    <a:pt x="262" y="172"/>
                  </a:cubicBezTo>
                  <a:cubicBezTo>
                    <a:pt x="259" y="155"/>
                    <a:pt x="261" y="135"/>
                    <a:pt x="257" y="118"/>
                  </a:cubicBezTo>
                  <a:cubicBezTo>
                    <a:pt x="252" y="98"/>
                    <a:pt x="241" y="86"/>
                    <a:pt x="224" y="74"/>
                  </a:cubicBezTo>
                  <a:cubicBezTo>
                    <a:pt x="195" y="52"/>
                    <a:pt x="176" y="18"/>
                    <a:pt x="139" y="7"/>
                  </a:cubicBezTo>
                  <a:cubicBezTo>
                    <a:pt x="115" y="0"/>
                    <a:pt x="87" y="4"/>
                    <a:pt x="62" y="5"/>
                  </a:cubicBezTo>
                  <a:cubicBezTo>
                    <a:pt x="41" y="6"/>
                    <a:pt x="18" y="12"/>
                    <a:pt x="0" y="24"/>
                  </a:cubicBezTo>
                  <a:cubicBezTo>
                    <a:pt x="8" y="40"/>
                    <a:pt x="20" y="45"/>
                    <a:pt x="38" y="44"/>
                  </a:cubicBezTo>
                  <a:cubicBezTo>
                    <a:pt x="56" y="43"/>
                    <a:pt x="68" y="41"/>
                    <a:pt x="86" y="47"/>
                  </a:cubicBezTo>
                  <a:cubicBezTo>
                    <a:pt x="104" y="53"/>
                    <a:pt x="118" y="62"/>
                    <a:pt x="129" y="77"/>
                  </a:cubicBezTo>
                  <a:cubicBezTo>
                    <a:pt x="138" y="88"/>
                    <a:pt x="157" y="110"/>
                    <a:pt x="152" y="125"/>
                  </a:cubicBezTo>
                  <a:cubicBezTo>
                    <a:pt x="146" y="143"/>
                    <a:pt x="125" y="151"/>
                    <a:pt x="109" y="147"/>
                  </a:cubicBezTo>
                  <a:cubicBezTo>
                    <a:pt x="91" y="143"/>
                    <a:pt x="80" y="129"/>
                    <a:pt x="69" y="116"/>
                  </a:cubicBezTo>
                  <a:cubicBezTo>
                    <a:pt x="59" y="105"/>
                    <a:pt x="50" y="93"/>
                    <a:pt x="42" y="79"/>
                  </a:cubicBezTo>
                  <a:cubicBezTo>
                    <a:pt x="38" y="71"/>
                    <a:pt x="33" y="63"/>
                    <a:pt x="25" y="59"/>
                  </a:cubicBezTo>
                  <a:cubicBezTo>
                    <a:pt x="17" y="54"/>
                    <a:pt x="12" y="58"/>
                    <a:pt x="6" y="64"/>
                  </a:cubicBezTo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08"/>
            <p:cNvSpPr/>
            <p:nvPr/>
          </p:nvSpPr>
          <p:spPr bwMode="auto">
            <a:xfrm>
              <a:off x="6869113" y="4121150"/>
              <a:ext cx="206375" cy="111125"/>
            </a:xfrm>
            <a:custGeom>
              <a:avLst/>
              <a:gdLst>
                <a:gd name="T0" fmla="*/ 176 w 200"/>
                <a:gd name="T1" fmla="*/ 0 h 107"/>
                <a:gd name="T2" fmla="*/ 140 w 200"/>
                <a:gd name="T3" fmla="*/ 20 h 107"/>
                <a:gd name="T4" fmla="*/ 91 w 200"/>
                <a:gd name="T5" fmla="*/ 28 h 107"/>
                <a:gd name="T6" fmla="*/ 45 w 200"/>
                <a:gd name="T7" fmla="*/ 31 h 107"/>
                <a:gd name="T8" fmla="*/ 4 w 200"/>
                <a:gd name="T9" fmla="*/ 20 h 107"/>
                <a:gd name="T10" fmla="*/ 6 w 200"/>
                <a:gd name="T11" fmla="*/ 57 h 107"/>
                <a:gd name="T12" fmla="*/ 12 w 200"/>
                <a:gd name="T13" fmla="*/ 103 h 107"/>
                <a:gd name="T14" fmla="*/ 52 w 200"/>
                <a:gd name="T15" fmla="*/ 99 h 107"/>
                <a:gd name="T16" fmla="*/ 106 w 200"/>
                <a:gd name="T17" fmla="*/ 107 h 107"/>
                <a:gd name="T18" fmla="*/ 161 w 200"/>
                <a:gd name="T19" fmla="*/ 101 h 107"/>
                <a:gd name="T20" fmla="*/ 200 w 200"/>
                <a:gd name="T21" fmla="*/ 89 h 107"/>
                <a:gd name="T22" fmla="*/ 190 w 200"/>
                <a:gd name="T23" fmla="*/ 47 h 107"/>
                <a:gd name="T24" fmla="*/ 177 w 200"/>
                <a:gd name="T2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76" y="0"/>
                  </a:moveTo>
                  <a:cubicBezTo>
                    <a:pt x="174" y="10"/>
                    <a:pt x="148" y="18"/>
                    <a:pt x="140" y="20"/>
                  </a:cubicBezTo>
                  <a:cubicBezTo>
                    <a:pt x="124" y="23"/>
                    <a:pt x="107" y="26"/>
                    <a:pt x="91" y="28"/>
                  </a:cubicBezTo>
                  <a:cubicBezTo>
                    <a:pt x="76" y="30"/>
                    <a:pt x="60" y="31"/>
                    <a:pt x="45" y="31"/>
                  </a:cubicBezTo>
                  <a:cubicBezTo>
                    <a:pt x="33" y="31"/>
                    <a:pt x="12" y="30"/>
                    <a:pt x="4" y="20"/>
                  </a:cubicBezTo>
                  <a:cubicBezTo>
                    <a:pt x="0" y="27"/>
                    <a:pt x="6" y="48"/>
                    <a:pt x="6" y="57"/>
                  </a:cubicBezTo>
                  <a:cubicBezTo>
                    <a:pt x="6" y="72"/>
                    <a:pt x="6" y="89"/>
                    <a:pt x="12" y="103"/>
                  </a:cubicBezTo>
                  <a:cubicBezTo>
                    <a:pt x="22" y="96"/>
                    <a:pt x="41" y="99"/>
                    <a:pt x="52" y="99"/>
                  </a:cubicBezTo>
                  <a:cubicBezTo>
                    <a:pt x="70" y="101"/>
                    <a:pt x="88" y="106"/>
                    <a:pt x="106" y="107"/>
                  </a:cubicBezTo>
                  <a:cubicBezTo>
                    <a:pt x="124" y="107"/>
                    <a:pt x="143" y="106"/>
                    <a:pt x="161" y="101"/>
                  </a:cubicBezTo>
                  <a:cubicBezTo>
                    <a:pt x="174" y="99"/>
                    <a:pt x="190" y="97"/>
                    <a:pt x="200" y="89"/>
                  </a:cubicBezTo>
                  <a:cubicBezTo>
                    <a:pt x="197" y="75"/>
                    <a:pt x="194" y="61"/>
                    <a:pt x="190" y="47"/>
                  </a:cubicBezTo>
                  <a:cubicBezTo>
                    <a:pt x="186" y="34"/>
                    <a:pt x="185" y="14"/>
                    <a:pt x="177" y="3"/>
                  </a:cubicBezTo>
                </a:path>
              </a:pathLst>
            </a:custGeom>
            <a:solidFill>
              <a:srgbClr val="4C9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09"/>
            <p:cNvSpPr/>
            <p:nvPr/>
          </p:nvSpPr>
          <p:spPr bwMode="auto">
            <a:xfrm>
              <a:off x="6869113" y="4159250"/>
              <a:ext cx="222250" cy="173038"/>
            </a:xfrm>
            <a:custGeom>
              <a:avLst/>
              <a:gdLst>
                <a:gd name="T0" fmla="*/ 191 w 215"/>
                <a:gd name="T1" fmla="*/ 0 h 167"/>
                <a:gd name="T2" fmla="*/ 0 w 215"/>
                <a:gd name="T3" fmla="*/ 25 h 167"/>
                <a:gd name="T4" fmla="*/ 6 w 215"/>
                <a:gd name="T5" fmla="*/ 102 h 167"/>
                <a:gd name="T6" fmla="*/ 215 w 215"/>
                <a:gd name="T7" fmla="*/ 98 h 167"/>
                <a:gd name="T8" fmla="*/ 191 w 215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67">
                  <a:moveTo>
                    <a:pt x="191" y="0"/>
                  </a:moveTo>
                  <a:cubicBezTo>
                    <a:pt x="191" y="0"/>
                    <a:pt x="83" y="70"/>
                    <a:pt x="0" y="25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143" y="167"/>
                    <a:pt x="215" y="98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364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10"/>
            <p:cNvSpPr/>
            <p:nvPr/>
          </p:nvSpPr>
          <p:spPr bwMode="auto">
            <a:xfrm>
              <a:off x="6884988" y="4217988"/>
              <a:ext cx="30163" cy="33338"/>
            </a:xfrm>
            <a:custGeom>
              <a:avLst/>
              <a:gdLst>
                <a:gd name="T0" fmla="*/ 23 w 30"/>
                <a:gd name="T1" fmla="*/ 30 h 33"/>
                <a:gd name="T2" fmla="*/ 4 w 30"/>
                <a:gd name="T3" fmla="*/ 23 h 33"/>
                <a:gd name="T4" fmla="*/ 7 w 30"/>
                <a:gd name="T5" fmla="*/ 3 h 33"/>
                <a:gd name="T6" fmla="*/ 25 w 30"/>
                <a:gd name="T7" fmla="*/ 10 h 33"/>
                <a:gd name="T8" fmla="*/ 23 w 30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3" y="30"/>
                  </a:moveTo>
                  <a:cubicBezTo>
                    <a:pt x="17" y="33"/>
                    <a:pt x="9" y="30"/>
                    <a:pt x="4" y="23"/>
                  </a:cubicBezTo>
                  <a:cubicBezTo>
                    <a:pt x="0" y="15"/>
                    <a:pt x="1" y="7"/>
                    <a:pt x="7" y="3"/>
                  </a:cubicBezTo>
                  <a:cubicBezTo>
                    <a:pt x="13" y="0"/>
                    <a:pt x="21" y="3"/>
                    <a:pt x="25" y="10"/>
                  </a:cubicBezTo>
                  <a:cubicBezTo>
                    <a:pt x="30" y="18"/>
                    <a:pt x="28" y="27"/>
                    <a:pt x="23" y="30"/>
                  </a:cubicBez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11"/>
            <p:cNvSpPr/>
            <p:nvPr/>
          </p:nvSpPr>
          <p:spPr bwMode="auto">
            <a:xfrm>
              <a:off x="6689725" y="3843338"/>
              <a:ext cx="63500" cy="36513"/>
            </a:xfrm>
            <a:custGeom>
              <a:avLst/>
              <a:gdLst>
                <a:gd name="T0" fmla="*/ 19 w 62"/>
                <a:gd name="T1" fmla="*/ 32 h 36"/>
                <a:gd name="T2" fmla="*/ 57 w 62"/>
                <a:gd name="T3" fmla="*/ 36 h 36"/>
                <a:gd name="T4" fmla="*/ 60 w 62"/>
                <a:gd name="T5" fmla="*/ 28 h 36"/>
                <a:gd name="T6" fmla="*/ 62 w 62"/>
                <a:gd name="T7" fmla="*/ 20 h 36"/>
                <a:gd name="T8" fmla="*/ 30 w 62"/>
                <a:gd name="T9" fmla="*/ 0 h 36"/>
                <a:gd name="T10" fmla="*/ 1 w 62"/>
                <a:gd name="T11" fmla="*/ 7 h 36"/>
                <a:gd name="T12" fmla="*/ 0 w 62"/>
                <a:gd name="T13" fmla="*/ 8 h 36"/>
                <a:gd name="T14" fmla="*/ 0 w 62"/>
                <a:gd name="T15" fmla="*/ 9 h 36"/>
                <a:gd name="T16" fmla="*/ 19 w 62"/>
                <a:gd name="T1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19" y="32"/>
                  </a:moveTo>
                  <a:cubicBezTo>
                    <a:pt x="33" y="25"/>
                    <a:pt x="57" y="36"/>
                    <a:pt x="57" y="36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37" y="13"/>
                    <a:pt x="30" y="0"/>
                  </a:cubicBezTo>
                  <a:cubicBezTo>
                    <a:pt x="30" y="0"/>
                    <a:pt x="14" y="12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3"/>
                    <a:pt x="19" y="32"/>
                    <a:pt x="19" y="32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412"/>
            <p:cNvSpPr/>
            <p:nvPr/>
          </p:nvSpPr>
          <p:spPr bwMode="auto">
            <a:xfrm>
              <a:off x="6689725" y="3849688"/>
              <a:ext cx="63500" cy="26988"/>
            </a:xfrm>
            <a:custGeom>
              <a:avLst/>
              <a:gdLst>
                <a:gd name="T0" fmla="*/ 21 w 61"/>
                <a:gd name="T1" fmla="*/ 20 h 27"/>
                <a:gd name="T2" fmla="*/ 58 w 61"/>
                <a:gd name="T3" fmla="*/ 27 h 27"/>
                <a:gd name="T4" fmla="*/ 60 w 61"/>
                <a:gd name="T5" fmla="*/ 22 h 27"/>
                <a:gd name="T6" fmla="*/ 61 w 61"/>
                <a:gd name="T7" fmla="*/ 17 h 27"/>
                <a:gd name="T8" fmla="*/ 28 w 61"/>
                <a:gd name="T9" fmla="*/ 0 h 27"/>
                <a:gd name="T10" fmla="*/ 0 w 61"/>
                <a:gd name="T11" fmla="*/ 1 h 27"/>
                <a:gd name="T12" fmla="*/ 0 w 61"/>
                <a:gd name="T13" fmla="*/ 2 h 27"/>
                <a:gd name="T14" fmla="*/ 0 w 61"/>
                <a:gd name="T15" fmla="*/ 2 h 27"/>
                <a:gd name="T16" fmla="*/ 21 w 61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7">
                  <a:moveTo>
                    <a:pt x="21" y="20"/>
                  </a:moveTo>
                  <a:cubicBezTo>
                    <a:pt x="33" y="17"/>
                    <a:pt x="58" y="27"/>
                    <a:pt x="58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36" y="10"/>
                    <a:pt x="28" y="0"/>
                  </a:cubicBezTo>
                  <a:cubicBezTo>
                    <a:pt x="28" y="0"/>
                    <a:pt x="14" y="6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7"/>
                    <a:pt x="21" y="20"/>
                    <a:pt x="21" y="20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413"/>
            <p:cNvSpPr/>
            <p:nvPr/>
          </p:nvSpPr>
          <p:spPr bwMode="auto">
            <a:xfrm>
              <a:off x="6689725" y="3851275"/>
              <a:ext cx="61913" cy="22225"/>
            </a:xfrm>
            <a:custGeom>
              <a:avLst/>
              <a:gdLst>
                <a:gd name="T0" fmla="*/ 23 w 60"/>
                <a:gd name="T1" fmla="*/ 13 h 22"/>
                <a:gd name="T2" fmla="*/ 59 w 60"/>
                <a:gd name="T3" fmla="*/ 22 h 22"/>
                <a:gd name="T4" fmla="*/ 60 w 60"/>
                <a:gd name="T5" fmla="*/ 20 h 22"/>
                <a:gd name="T6" fmla="*/ 60 w 60"/>
                <a:gd name="T7" fmla="*/ 17 h 22"/>
                <a:gd name="T8" fmla="*/ 26 w 60"/>
                <a:gd name="T9" fmla="*/ 3 h 22"/>
                <a:gd name="T10" fmla="*/ 0 w 60"/>
                <a:gd name="T11" fmla="*/ 0 h 22"/>
                <a:gd name="T12" fmla="*/ 0 w 60"/>
                <a:gd name="T13" fmla="*/ 0 h 22"/>
                <a:gd name="T14" fmla="*/ 0 w 60"/>
                <a:gd name="T15" fmla="*/ 0 h 22"/>
                <a:gd name="T16" fmla="*/ 23 w 60"/>
                <a:gd name="T1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2">
                  <a:moveTo>
                    <a:pt x="23" y="13"/>
                  </a:moveTo>
                  <a:cubicBezTo>
                    <a:pt x="34" y="13"/>
                    <a:pt x="59" y="22"/>
                    <a:pt x="59" y="22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35" y="9"/>
                    <a:pt x="26" y="3"/>
                  </a:cubicBezTo>
                  <a:cubicBezTo>
                    <a:pt x="26" y="3"/>
                    <a:pt x="14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4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414"/>
            <p:cNvSpPr/>
            <p:nvPr/>
          </p:nvSpPr>
          <p:spPr bwMode="auto">
            <a:xfrm>
              <a:off x="6735763" y="3852863"/>
              <a:ext cx="174625" cy="92075"/>
            </a:xfrm>
            <a:custGeom>
              <a:avLst/>
              <a:gdLst>
                <a:gd name="T0" fmla="*/ 9 w 169"/>
                <a:gd name="T1" fmla="*/ 0 h 89"/>
                <a:gd name="T2" fmla="*/ 5 w 169"/>
                <a:gd name="T3" fmla="*/ 14 h 89"/>
                <a:gd name="T4" fmla="*/ 0 w 169"/>
                <a:gd name="T5" fmla="*/ 28 h 89"/>
                <a:gd name="T6" fmla="*/ 154 w 169"/>
                <a:gd name="T7" fmla="*/ 89 h 89"/>
                <a:gd name="T8" fmla="*/ 161 w 169"/>
                <a:gd name="T9" fmla="*/ 66 h 89"/>
                <a:gd name="T10" fmla="*/ 169 w 169"/>
                <a:gd name="T11" fmla="*/ 42 h 89"/>
                <a:gd name="T12" fmla="*/ 9 w 169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89">
                  <a:moveTo>
                    <a:pt x="9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24" y="84"/>
                    <a:pt x="154" y="89"/>
                    <a:pt x="154" y="89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9" y="42"/>
                    <a:pt x="169" y="42"/>
                    <a:pt x="169" y="42"/>
                  </a:cubicBezTo>
                  <a:cubicBezTo>
                    <a:pt x="169" y="42"/>
                    <a:pt x="142" y="29"/>
                    <a:pt x="9" y="0"/>
                  </a:cubicBezTo>
                  <a:close/>
                </a:path>
              </a:pathLst>
            </a:custGeom>
            <a:solidFill>
              <a:srgbClr val="995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415"/>
            <p:cNvSpPr/>
            <p:nvPr/>
          </p:nvSpPr>
          <p:spPr bwMode="auto">
            <a:xfrm>
              <a:off x="6910388" y="3902075"/>
              <a:ext cx="123825" cy="77788"/>
            </a:xfrm>
            <a:custGeom>
              <a:avLst/>
              <a:gdLst>
                <a:gd name="T0" fmla="*/ 29 w 120"/>
                <a:gd name="T1" fmla="*/ 3 h 76"/>
                <a:gd name="T2" fmla="*/ 17 w 120"/>
                <a:gd name="T3" fmla="*/ 0 h 76"/>
                <a:gd name="T4" fmla="*/ 0 w 120"/>
                <a:gd name="T5" fmla="*/ 49 h 76"/>
                <a:gd name="T6" fmla="*/ 13 w 120"/>
                <a:gd name="T7" fmla="*/ 53 h 76"/>
                <a:gd name="T8" fmla="*/ 109 w 120"/>
                <a:gd name="T9" fmla="*/ 76 h 76"/>
                <a:gd name="T10" fmla="*/ 120 w 120"/>
                <a:gd name="T11" fmla="*/ 43 h 76"/>
                <a:gd name="T12" fmla="*/ 29 w 120"/>
                <a:gd name="T13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6">
                  <a:moveTo>
                    <a:pt x="29" y="3"/>
                  </a:moveTo>
                  <a:cubicBezTo>
                    <a:pt x="25" y="2"/>
                    <a:pt x="21" y="1"/>
                    <a:pt x="1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1"/>
                    <a:pt x="8" y="52"/>
                    <a:pt x="13" y="53"/>
                  </a:cubicBezTo>
                  <a:cubicBezTo>
                    <a:pt x="50" y="66"/>
                    <a:pt x="85" y="74"/>
                    <a:pt x="109" y="76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99" y="30"/>
                    <a:pt x="67" y="16"/>
                    <a:pt x="29" y="3"/>
                  </a:cubicBezTo>
                  <a:close/>
                </a:path>
              </a:pathLst>
            </a:custGeom>
            <a:solidFill>
              <a:srgbClr val="894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6"/>
            <p:cNvSpPr/>
            <p:nvPr/>
          </p:nvSpPr>
          <p:spPr bwMode="auto">
            <a:xfrm>
              <a:off x="6892925" y="3895725"/>
              <a:ext cx="34925" cy="57150"/>
            </a:xfrm>
            <a:custGeom>
              <a:avLst/>
              <a:gdLst>
                <a:gd name="T0" fmla="*/ 16 w 34"/>
                <a:gd name="T1" fmla="*/ 0 h 55"/>
                <a:gd name="T2" fmla="*/ 0 w 34"/>
                <a:gd name="T3" fmla="*/ 49 h 55"/>
                <a:gd name="T4" fmla="*/ 17 w 34"/>
                <a:gd name="T5" fmla="*/ 55 h 55"/>
                <a:gd name="T6" fmla="*/ 34 w 34"/>
                <a:gd name="T7" fmla="*/ 6 h 55"/>
                <a:gd name="T8" fmla="*/ 16 w 34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5">
                  <a:moveTo>
                    <a:pt x="16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11" y="53"/>
                    <a:pt x="17" y="5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8" y="4"/>
                    <a:pt x="22" y="2"/>
                    <a:pt x="16" y="0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17"/>
            <p:cNvSpPr/>
            <p:nvPr/>
          </p:nvSpPr>
          <p:spPr bwMode="auto">
            <a:xfrm>
              <a:off x="7023100" y="3946525"/>
              <a:ext cx="39688" cy="36513"/>
            </a:xfrm>
            <a:custGeom>
              <a:avLst/>
              <a:gdLst>
                <a:gd name="T0" fmla="*/ 36 w 38"/>
                <a:gd name="T1" fmla="*/ 27 h 35"/>
                <a:gd name="T2" fmla="*/ 11 w 38"/>
                <a:gd name="T3" fmla="*/ 0 h 35"/>
                <a:gd name="T4" fmla="*/ 0 w 38"/>
                <a:gd name="T5" fmla="*/ 33 h 35"/>
                <a:gd name="T6" fmla="*/ 36 w 38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5">
                  <a:moveTo>
                    <a:pt x="36" y="27"/>
                  </a:moveTo>
                  <a:cubicBezTo>
                    <a:pt x="38" y="21"/>
                    <a:pt x="29" y="11"/>
                    <a:pt x="11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35"/>
                    <a:pt x="34" y="33"/>
                    <a:pt x="36" y="27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18"/>
            <p:cNvSpPr/>
            <p:nvPr/>
          </p:nvSpPr>
          <p:spPr bwMode="auto">
            <a:xfrm>
              <a:off x="6737350" y="3857625"/>
              <a:ext cx="171450" cy="80963"/>
            </a:xfrm>
            <a:custGeom>
              <a:avLst/>
              <a:gdLst>
                <a:gd name="T0" fmla="*/ 7 w 166"/>
                <a:gd name="T1" fmla="*/ 0 h 78"/>
                <a:gd name="T2" fmla="*/ 4 w 166"/>
                <a:gd name="T3" fmla="*/ 10 h 78"/>
                <a:gd name="T4" fmla="*/ 0 w 166"/>
                <a:gd name="T5" fmla="*/ 20 h 78"/>
                <a:gd name="T6" fmla="*/ 155 w 166"/>
                <a:gd name="T7" fmla="*/ 78 h 78"/>
                <a:gd name="T8" fmla="*/ 160 w 166"/>
                <a:gd name="T9" fmla="*/ 62 h 78"/>
                <a:gd name="T10" fmla="*/ 166 w 166"/>
                <a:gd name="T11" fmla="*/ 46 h 78"/>
                <a:gd name="T12" fmla="*/ 7 w 16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78">
                  <a:moveTo>
                    <a:pt x="7" y="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6" y="72"/>
                    <a:pt x="155" y="78"/>
                    <a:pt x="155" y="78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39" y="34"/>
                    <a:pt x="7" y="0"/>
                  </a:cubicBezTo>
                  <a:close/>
                </a:path>
              </a:pathLst>
            </a:custGeom>
            <a:solidFill>
              <a:srgbClr val="AA5C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19"/>
            <p:cNvSpPr/>
            <p:nvPr/>
          </p:nvSpPr>
          <p:spPr bwMode="auto">
            <a:xfrm>
              <a:off x="6913563" y="3908425"/>
              <a:ext cx="119063" cy="66675"/>
            </a:xfrm>
            <a:custGeom>
              <a:avLst/>
              <a:gdLst>
                <a:gd name="T0" fmla="*/ 24 w 115"/>
                <a:gd name="T1" fmla="*/ 4 h 64"/>
                <a:gd name="T2" fmla="*/ 11 w 115"/>
                <a:gd name="T3" fmla="*/ 0 h 64"/>
                <a:gd name="T4" fmla="*/ 0 w 115"/>
                <a:gd name="T5" fmla="*/ 35 h 64"/>
                <a:gd name="T6" fmla="*/ 12 w 115"/>
                <a:gd name="T7" fmla="*/ 39 h 64"/>
                <a:gd name="T8" fmla="*/ 108 w 115"/>
                <a:gd name="T9" fmla="*/ 64 h 64"/>
                <a:gd name="T10" fmla="*/ 115 w 115"/>
                <a:gd name="T11" fmla="*/ 41 h 64"/>
                <a:gd name="T12" fmla="*/ 24 w 115"/>
                <a:gd name="T1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64">
                  <a:moveTo>
                    <a:pt x="24" y="4"/>
                  </a:moveTo>
                  <a:cubicBezTo>
                    <a:pt x="20" y="3"/>
                    <a:pt x="15" y="1"/>
                    <a:pt x="1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" y="36"/>
                    <a:pt x="8" y="37"/>
                    <a:pt x="12" y="39"/>
                  </a:cubicBezTo>
                  <a:cubicBezTo>
                    <a:pt x="49" y="51"/>
                    <a:pt x="84" y="60"/>
                    <a:pt x="108" y="64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94" y="30"/>
                    <a:pt x="61" y="17"/>
                    <a:pt x="24" y="4"/>
                  </a:cubicBezTo>
                  <a:close/>
                </a:path>
              </a:pathLst>
            </a:custGeom>
            <a:solidFill>
              <a:srgbClr val="995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20"/>
            <p:cNvSpPr/>
            <p:nvPr/>
          </p:nvSpPr>
          <p:spPr bwMode="auto">
            <a:xfrm>
              <a:off x="6894513" y="3903663"/>
              <a:ext cx="30163" cy="41275"/>
            </a:xfrm>
            <a:custGeom>
              <a:avLst/>
              <a:gdLst>
                <a:gd name="T0" fmla="*/ 11 w 29"/>
                <a:gd name="T1" fmla="*/ 0 h 40"/>
                <a:gd name="T2" fmla="*/ 0 w 29"/>
                <a:gd name="T3" fmla="*/ 33 h 40"/>
                <a:gd name="T4" fmla="*/ 18 w 29"/>
                <a:gd name="T5" fmla="*/ 40 h 40"/>
                <a:gd name="T6" fmla="*/ 29 w 29"/>
                <a:gd name="T7" fmla="*/ 5 h 40"/>
                <a:gd name="T8" fmla="*/ 11 w 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0">
                  <a:moveTo>
                    <a:pt x="1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6" y="35"/>
                    <a:pt x="12" y="37"/>
                    <a:pt x="18" y="4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3" y="3"/>
                    <a:pt x="17" y="1"/>
                    <a:pt x="11" y="0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421"/>
            <p:cNvSpPr/>
            <p:nvPr/>
          </p:nvSpPr>
          <p:spPr bwMode="auto">
            <a:xfrm>
              <a:off x="7026275" y="3951288"/>
              <a:ext cx="36513" cy="26988"/>
            </a:xfrm>
            <a:custGeom>
              <a:avLst/>
              <a:gdLst>
                <a:gd name="T0" fmla="*/ 34 w 36"/>
                <a:gd name="T1" fmla="*/ 22 h 26"/>
                <a:gd name="T2" fmla="*/ 7 w 36"/>
                <a:gd name="T3" fmla="*/ 0 h 26"/>
                <a:gd name="T4" fmla="*/ 0 w 36"/>
                <a:gd name="T5" fmla="*/ 23 h 26"/>
                <a:gd name="T6" fmla="*/ 34 w 36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4" y="22"/>
                  </a:moveTo>
                  <a:cubicBezTo>
                    <a:pt x="36" y="17"/>
                    <a:pt x="26" y="10"/>
                    <a:pt x="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0" y="26"/>
                    <a:pt x="33" y="26"/>
                    <a:pt x="34" y="22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422"/>
            <p:cNvSpPr/>
            <p:nvPr/>
          </p:nvSpPr>
          <p:spPr bwMode="auto">
            <a:xfrm>
              <a:off x="6738938" y="3860800"/>
              <a:ext cx="166688" cy="69850"/>
            </a:xfrm>
            <a:custGeom>
              <a:avLst/>
              <a:gdLst>
                <a:gd name="T0" fmla="*/ 3 w 161"/>
                <a:gd name="T1" fmla="*/ 0 h 67"/>
                <a:gd name="T2" fmla="*/ 2 w 161"/>
                <a:gd name="T3" fmla="*/ 6 h 67"/>
                <a:gd name="T4" fmla="*/ 0 w 161"/>
                <a:gd name="T5" fmla="*/ 12 h 67"/>
                <a:gd name="T6" fmla="*/ 155 w 161"/>
                <a:gd name="T7" fmla="*/ 67 h 67"/>
                <a:gd name="T8" fmla="*/ 158 w 161"/>
                <a:gd name="T9" fmla="*/ 58 h 67"/>
                <a:gd name="T10" fmla="*/ 161 w 161"/>
                <a:gd name="T11" fmla="*/ 48 h 67"/>
                <a:gd name="T12" fmla="*/ 3 w 161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7">
                  <a:moveTo>
                    <a:pt x="3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60"/>
                    <a:pt x="155" y="67"/>
                    <a:pt x="155" y="67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8"/>
                    <a:pt x="134" y="38"/>
                    <a:pt x="3" y="0"/>
                  </a:cubicBezTo>
                  <a:close/>
                </a:path>
              </a:pathLst>
            </a:custGeom>
            <a:solidFill>
              <a:srgbClr val="BF6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423"/>
            <p:cNvSpPr/>
            <p:nvPr/>
          </p:nvSpPr>
          <p:spPr bwMode="auto">
            <a:xfrm>
              <a:off x="6915150" y="3916363"/>
              <a:ext cx="115888" cy="53975"/>
            </a:xfrm>
            <a:custGeom>
              <a:avLst/>
              <a:gdLst>
                <a:gd name="T0" fmla="*/ 19 w 112"/>
                <a:gd name="T1" fmla="*/ 4 h 52"/>
                <a:gd name="T2" fmla="*/ 7 w 112"/>
                <a:gd name="T3" fmla="*/ 0 h 52"/>
                <a:gd name="T4" fmla="*/ 0 w 112"/>
                <a:gd name="T5" fmla="*/ 20 h 52"/>
                <a:gd name="T6" fmla="*/ 13 w 112"/>
                <a:gd name="T7" fmla="*/ 25 h 52"/>
                <a:gd name="T8" fmla="*/ 107 w 112"/>
                <a:gd name="T9" fmla="*/ 52 h 52"/>
                <a:gd name="T10" fmla="*/ 112 w 112"/>
                <a:gd name="T11" fmla="*/ 39 h 52"/>
                <a:gd name="T12" fmla="*/ 19 w 112"/>
                <a:gd name="T13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52">
                  <a:moveTo>
                    <a:pt x="19" y="4"/>
                  </a:moveTo>
                  <a:cubicBezTo>
                    <a:pt x="15" y="3"/>
                    <a:pt x="11" y="2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2"/>
                    <a:pt x="8" y="23"/>
                    <a:pt x="13" y="25"/>
                  </a:cubicBezTo>
                  <a:cubicBezTo>
                    <a:pt x="50" y="37"/>
                    <a:pt x="84" y="47"/>
                    <a:pt x="107" y="52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90" y="29"/>
                    <a:pt x="57" y="17"/>
                    <a:pt x="19" y="4"/>
                  </a:cubicBezTo>
                  <a:close/>
                </a:path>
              </a:pathLst>
            </a:custGeom>
            <a:solidFill>
              <a:srgbClr val="BF6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424"/>
            <p:cNvSpPr/>
            <p:nvPr/>
          </p:nvSpPr>
          <p:spPr bwMode="auto">
            <a:xfrm>
              <a:off x="6897688" y="3911600"/>
              <a:ext cx="25400" cy="25400"/>
            </a:xfrm>
            <a:custGeom>
              <a:avLst/>
              <a:gdLst>
                <a:gd name="T0" fmla="*/ 7 w 25"/>
                <a:gd name="T1" fmla="*/ 0 h 25"/>
                <a:gd name="T2" fmla="*/ 0 w 25"/>
                <a:gd name="T3" fmla="*/ 19 h 25"/>
                <a:gd name="T4" fmla="*/ 18 w 25"/>
                <a:gd name="T5" fmla="*/ 25 h 25"/>
                <a:gd name="T6" fmla="*/ 25 w 25"/>
                <a:gd name="T7" fmla="*/ 5 h 25"/>
                <a:gd name="T8" fmla="*/ 7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6" y="21"/>
                    <a:pt x="12" y="23"/>
                    <a:pt x="18" y="2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9" y="3"/>
                    <a:pt x="13" y="1"/>
                    <a:pt x="7" y="0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425"/>
            <p:cNvSpPr/>
            <p:nvPr/>
          </p:nvSpPr>
          <p:spPr bwMode="auto">
            <a:xfrm>
              <a:off x="7026275" y="3956050"/>
              <a:ext cx="34925" cy="20638"/>
            </a:xfrm>
            <a:custGeom>
              <a:avLst/>
              <a:gdLst>
                <a:gd name="T0" fmla="*/ 33 w 34"/>
                <a:gd name="T1" fmla="*/ 17 h 19"/>
                <a:gd name="T2" fmla="*/ 5 w 34"/>
                <a:gd name="T3" fmla="*/ 0 h 19"/>
                <a:gd name="T4" fmla="*/ 0 w 34"/>
                <a:gd name="T5" fmla="*/ 13 h 19"/>
                <a:gd name="T6" fmla="*/ 33 w 34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33" y="17"/>
                  </a:moveTo>
                  <a:cubicBezTo>
                    <a:pt x="34" y="14"/>
                    <a:pt x="23" y="8"/>
                    <a:pt x="5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8"/>
                    <a:pt x="33" y="19"/>
                    <a:pt x="33" y="17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26"/>
            <p:cNvSpPr/>
            <p:nvPr/>
          </p:nvSpPr>
          <p:spPr bwMode="auto">
            <a:xfrm>
              <a:off x="6932613" y="3927475"/>
              <a:ext cx="98425" cy="39688"/>
            </a:xfrm>
            <a:custGeom>
              <a:avLst/>
              <a:gdLst>
                <a:gd name="T0" fmla="*/ 95 w 95"/>
                <a:gd name="T1" fmla="*/ 30 h 39"/>
                <a:gd name="T2" fmla="*/ 95 w 95"/>
                <a:gd name="T3" fmla="*/ 30 h 39"/>
                <a:gd name="T4" fmla="*/ 8 w 95"/>
                <a:gd name="T5" fmla="*/ 1 h 39"/>
                <a:gd name="T6" fmla="*/ 1 w 95"/>
                <a:gd name="T7" fmla="*/ 4 h 39"/>
                <a:gd name="T8" fmla="*/ 5 w 95"/>
                <a:gd name="T9" fmla="*/ 10 h 39"/>
                <a:gd name="T10" fmla="*/ 92 w 95"/>
                <a:gd name="T11" fmla="*/ 39 h 39"/>
                <a:gd name="T12" fmla="*/ 92 w 95"/>
                <a:gd name="T13" fmla="*/ 39 h 39"/>
                <a:gd name="T14" fmla="*/ 95 w 95"/>
                <a:gd name="T1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9">
                  <a:moveTo>
                    <a:pt x="95" y="30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2" y="9"/>
                    <a:pt x="5" y="10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lnTo>
                    <a:pt x="95" y="30"/>
                  </a:ln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27"/>
            <p:cNvSpPr/>
            <p:nvPr/>
          </p:nvSpPr>
          <p:spPr bwMode="auto">
            <a:xfrm>
              <a:off x="6711950" y="3854450"/>
              <a:ext cx="9525" cy="9525"/>
            </a:xfrm>
            <a:custGeom>
              <a:avLst/>
              <a:gdLst>
                <a:gd name="T0" fmla="*/ 3 w 9"/>
                <a:gd name="T1" fmla="*/ 8 h 9"/>
                <a:gd name="T2" fmla="*/ 1 w 9"/>
                <a:gd name="T3" fmla="*/ 3 h 9"/>
                <a:gd name="T4" fmla="*/ 5 w 9"/>
                <a:gd name="T5" fmla="*/ 1 h 9"/>
                <a:gd name="T6" fmla="*/ 8 w 9"/>
                <a:gd name="T7" fmla="*/ 6 h 9"/>
                <a:gd name="T8" fmla="*/ 3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8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7" y="2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8"/>
            <p:cNvSpPr/>
            <p:nvPr/>
          </p:nvSpPr>
          <p:spPr bwMode="auto">
            <a:xfrm>
              <a:off x="6753225" y="3827463"/>
              <a:ext cx="100013" cy="42863"/>
            </a:xfrm>
            <a:custGeom>
              <a:avLst/>
              <a:gdLst>
                <a:gd name="T0" fmla="*/ 79 w 97"/>
                <a:gd name="T1" fmla="*/ 42 h 42"/>
                <a:gd name="T2" fmla="*/ 97 w 97"/>
                <a:gd name="T3" fmla="*/ 0 h 42"/>
                <a:gd name="T4" fmla="*/ 62 w 97"/>
                <a:gd name="T5" fmla="*/ 2 h 42"/>
                <a:gd name="T6" fmla="*/ 0 w 97"/>
                <a:gd name="T7" fmla="*/ 21 h 42"/>
                <a:gd name="T8" fmla="*/ 38 w 97"/>
                <a:gd name="T9" fmla="*/ 41 h 42"/>
                <a:gd name="T10" fmla="*/ 79 w 97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42">
                  <a:moveTo>
                    <a:pt x="79" y="42"/>
                  </a:moveTo>
                  <a:cubicBezTo>
                    <a:pt x="85" y="28"/>
                    <a:pt x="91" y="13"/>
                    <a:pt x="97" y="0"/>
                  </a:cubicBezTo>
                  <a:cubicBezTo>
                    <a:pt x="85" y="1"/>
                    <a:pt x="73" y="2"/>
                    <a:pt x="62" y="2"/>
                  </a:cubicBezTo>
                  <a:cubicBezTo>
                    <a:pt x="41" y="3"/>
                    <a:pt x="18" y="9"/>
                    <a:pt x="0" y="21"/>
                  </a:cubicBezTo>
                  <a:cubicBezTo>
                    <a:pt x="8" y="37"/>
                    <a:pt x="20" y="42"/>
                    <a:pt x="38" y="41"/>
                  </a:cubicBezTo>
                  <a:cubicBezTo>
                    <a:pt x="53" y="40"/>
                    <a:pt x="65" y="38"/>
                    <a:pt x="79" y="42"/>
                  </a:cubicBezTo>
                  <a:close/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29"/>
            <p:cNvSpPr/>
            <p:nvPr/>
          </p:nvSpPr>
          <p:spPr bwMode="auto">
            <a:xfrm>
              <a:off x="6757988" y="3879850"/>
              <a:ext cx="47625" cy="73025"/>
            </a:xfrm>
            <a:custGeom>
              <a:avLst/>
              <a:gdLst>
                <a:gd name="T0" fmla="*/ 45 w 45"/>
                <a:gd name="T1" fmla="*/ 39 h 71"/>
                <a:gd name="T2" fmla="*/ 36 w 45"/>
                <a:gd name="T3" fmla="*/ 25 h 71"/>
                <a:gd name="T4" fmla="*/ 19 w 45"/>
                <a:gd name="T5" fmla="*/ 5 h 71"/>
                <a:gd name="T6" fmla="*/ 0 w 45"/>
                <a:gd name="T7" fmla="*/ 10 h 71"/>
                <a:gd name="T8" fmla="*/ 7 w 45"/>
                <a:gd name="T9" fmla="*/ 32 h 71"/>
                <a:gd name="T10" fmla="*/ 13 w 45"/>
                <a:gd name="T11" fmla="*/ 56 h 71"/>
                <a:gd name="T12" fmla="*/ 20 w 45"/>
                <a:gd name="T13" fmla="*/ 71 h 71"/>
                <a:gd name="T14" fmla="*/ 45 w 45"/>
                <a:gd name="T15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71">
                  <a:moveTo>
                    <a:pt x="45" y="39"/>
                  </a:moveTo>
                  <a:cubicBezTo>
                    <a:pt x="42" y="34"/>
                    <a:pt x="39" y="30"/>
                    <a:pt x="36" y="25"/>
                  </a:cubicBezTo>
                  <a:cubicBezTo>
                    <a:pt x="32" y="17"/>
                    <a:pt x="27" y="9"/>
                    <a:pt x="19" y="5"/>
                  </a:cubicBezTo>
                  <a:cubicBezTo>
                    <a:pt x="11" y="0"/>
                    <a:pt x="6" y="4"/>
                    <a:pt x="0" y="10"/>
                  </a:cubicBezTo>
                  <a:cubicBezTo>
                    <a:pt x="3" y="14"/>
                    <a:pt x="4" y="26"/>
                    <a:pt x="7" y="32"/>
                  </a:cubicBezTo>
                  <a:cubicBezTo>
                    <a:pt x="10" y="40"/>
                    <a:pt x="10" y="48"/>
                    <a:pt x="13" y="56"/>
                  </a:cubicBezTo>
                  <a:cubicBezTo>
                    <a:pt x="15" y="61"/>
                    <a:pt x="17" y="66"/>
                    <a:pt x="20" y="71"/>
                  </a:cubicBezTo>
                  <a:cubicBezTo>
                    <a:pt x="28" y="60"/>
                    <a:pt x="37" y="50"/>
                    <a:pt x="45" y="39"/>
                  </a:cubicBezTo>
                  <a:close/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30"/>
            <p:cNvSpPr/>
            <p:nvPr/>
          </p:nvSpPr>
          <p:spPr bwMode="auto">
            <a:xfrm>
              <a:off x="6761163" y="3889375"/>
              <a:ext cx="7938" cy="22225"/>
            </a:xfrm>
            <a:custGeom>
              <a:avLst/>
              <a:gdLst>
                <a:gd name="T0" fmla="*/ 0 w 7"/>
                <a:gd name="T1" fmla="*/ 3 h 21"/>
                <a:gd name="T2" fmla="*/ 5 w 7"/>
                <a:gd name="T3" fmla="*/ 2 h 21"/>
                <a:gd name="T4" fmla="*/ 6 w 7"/>
                <a:gd name="T5" fmla="*/ 8 h 21"/>
                <a:gd name="T6" fmla="*/ 5 w 7"/>
                <a:gd name="T7" fmla="*/ 18 h 21"/>
                <a:gd name="T8" fmla="*/ 1 w 7"/>
                <a:gd name="T9" fmla="*/ 13 h 21"/>
                <a:gd name="T10" fmla="*/ 0 w 7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0" y="3"/>
                  </a:moveTo>
                  <a:cubicBezTo>
                    <a:pt x="2" y="2"/>
                    <a:pt x="2" y="0"/>
                    <a:pt x="5" y="2"/>
                  </a:cubicBezTo>
                  <a:cubicBezTo>
                    <a:pt x="6" y="3"/>
                    <a:pt x="6" y="6"/>
                    <a:pt x="6" y="8"/>
                  </a:cubicBezTo>
                  <a:cubicBezTo>
                    <a:pt x="7" y="10"/>
                    <a:pt x="7" y="16"/>
                    <a:pt x="5" y="18"/>
                  </a:cubicBezTo>
                  <a:cubicBezTo>
                    <a:pt x="3" y="21"/>
                    <a:pt x="2" y="15"/>
                    <a:pt x="1" y="13"/>
                  </a:cubicBezTo>
                  <a:cubicBezTo>
                    <a:pt x="1" y="10"/>
                    <a:pt x="0" y="6"/>
                    <a:pt x="0" y="3"/>
                  </a:cubicBezTo>
                </a:path>
              </a:pathLst>
            </a:custGeom>
            <a:solidFill>
              <a:srgbClr val="F7D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31"/>
            <p:cNvSpPr/>
            <p:nvPr/>
          </p:nvSpPr>
          <p:spPr bwMode="auto">
            <a:xfrm>
              <a:off x="6753225" y="3836988"/>
              <a:ext cx="25400" cy="15875"/>
            </a:xfrm>
            <a:custGeom>
              <a:avLst/>
              <a:gdLst>
                <a:gd name="T0" fmla="*/ 3 w 24"/>
                <a:gd name="T1" fmla="*/ 10 h 16"/>
                <a:gd name="T2" fmla="*/ 14 w 24"/>
                <a:gd name="T3" fmla="*/ 5 h 16"/>
                <a:gd name="T4" fmla="*/ 23 w 24"/>
                <a:gd name="T5" fmla="*/ 5 h 16"/>
                <a:gd name="T6" fmla="*/ 13 w 24"/>
                <a:gd name="T7" fmla="*/ 13 h 16"/>
                <a:gd name="T8" fmla="*/ 3 w 24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3" y="10"/>
                  </a:moveTo>
                  <a:cubicBezTo>
                    <a:pt x="7" y="9"/>
                    <a:pt x="10" y="7"/>
                    <a:pt x="14" y="5"/>
                  </a:cubicBezTo>
                  <a:cubicBezTo>
                    <a:pt x="17" y="3"/>
                    <a:pt x="24" y="0"/>
                    <a:pt x="23" y="5"/>
                  </a:cubicBezTo>
                  <a:cubicBezTo>
                    <a:pt x="22" y="9"/>
                    <a:pt x="17" y="12"/>
                    <a:pt x="13" y="13"/>
                  </a:cubicBezTo>
                  <a:cubicBezTo>
                    <a:pt x="10" y="13"/>
                    <a:pt x="0" y="16"/>
                    <a:pt x="3" y="11"/>
                  </a:cubicBezTo>
                </a:path>
              </a:pathLst>
            </a:custGeom>
            <a:solidFill>
              <a:srgbClr val="F7D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2"/>
            <p:cNvSpPr/>
            <p:nvPr/>
          </p:nvSpPr>
          <p:spPr bwMode="auto">
            <a:xfrm>
              <a:off x="6402388" y="4129088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7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33"/>
            <p:cNvSpPr/>
            <p:nvPr/>
          </p:nvSpPr>
          <p:spPr bwMode="auto">
            <a:xfrm>
              <a:off x="6305550" y="3889375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434"/>
            <p:cNvSpPr>
              <a:spLocks noChangeArrowheads="1"/>
            </p:cNvSpPr>
            <p:nvPr/>
          </p:nvSpPr>
          <p:spPr bwMode="auto">
            <a:xfrm>
              <a:off x="6407150" y="3981450"/>
              <a:ext cx="176213" cy="176213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35"/>
            <p:cNvSpPr/>
            <p:nvPr/>
          </p:nvSpPr>
          <p:spPr bwMode="auto">
            <a:xfrm>
              <a:off x="6607175" y="3959225"/>
              <a:ext cx="184150" cy="182563"/>
            </a:xfrm>
            <a:custGeom>
              <a:avLst/>
              <a:gdLst>
                <a:gd name="T0" fmla="*/ 116 w 116"/>
                <a:gd name="T1" fmla="*/ 91 h 115"/>
                <a:gd name="T2" fmla="*/ 24 w 116"/>
                <a:gd name="T3" fmla="*/ 115 h 115"/>
                <a:gd name="T4" fmla="*/ 0 w 116"/>
                <a:gd name="T5" fmla="*/ 23 h 115"/>
                <a:gd name="T6" fmla="*/ 92 w 116"/>
                <a:gd name="T7" fmla="*/ 0 h 115"/>
                <a:gd name="T8" fmla="*/ 116 w 116"/>
                <a:gd name="T9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5">
                  <a:moveTo>
                    <a:pt x="116" y="91"/>
                  </a:moveTo>
                  <a:lnTo>
                    <a:pt x="24" y="115"/>
                  </a:lnTo>
                  <a:lnTo>
                    <a:pt x="0" y="23"/>
                  </a:lnTo>
                  <a:lnTo>
                    <a:pt x="92" y="0"/>
                  </a:lnTo>
                  <a:lnTo>
                    <a:pt x="116" y="9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36"/>
            <p:cNvSpPr/>
            <p:nvPr/>
          </p:nvSpPr>
          <p:spPr bwMode="auto">
            <a:xfrm>
              <a:off x="6524625" y="3836988"/>
              <a:ext cx="171450" cy="157163"/>
            </a:xfrm>
            <a:custGeom>
              <a:avLst/>
              <a:gdLst>
                <a:gd name="T0" fmla="*/ 108 w 108"/>
                <a:gd name="T1" fmla="*/ 71 h 99"/>
                <a:gd name="T2" fmla="*/ 32 w 108"/>
                <a:gd name="T3" fmla="*/ 0 h 99"/>
                <a:gd name="T4" fmla="*/ 0 w 108"/>
                <a:gd name="T5" fmla="*/ 99 h 99"/>
                <a:gd name="T6" fmla="*/ 108 w 108"/>
                <a:gd name="T7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99">
                  <a:moveTo>
                    <a:pt x="108" y="71"/>
                  </a:moveTo>
                  <a:lnTo>
                    <a:pt x="32" y="0"/>
                  </a:lnTo>
                  <a:lnTo>
                    <a:pt x="0" y="99"/>
                  </a:lnTo>
                  <a:lnTo>
                    <a:pt x="108" y="7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2" name="矩形 461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3" name="Text Box 3"/>
          <p:cNvSpPr txBox="1">
            <a:spLocks noChangeArrowheads="1"/>
          </p:cNvSpPr>
          <p:nvPr/>
        </p:nvSpPr>
        <p:spPr bwMode="auto">
          <a:xfrm>
            <a:off x="5271646" y="990677"/>
            <a:ext cx="170154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64" name="矩形 463"/>
          <p:cNvSpPr/>
          <p:nvPr/>
        </p:nvSpPr>
        <p:spPr>
          <a:xfrm>
            <a:off x="4579820" y="1359825"/>
            <a:ext cx="3114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彩色扁平化图表汇总</a:t>
            </a:r>
            <a:r>
              <a:rPr lang="en-US" altLang="zh-CN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rgbClr val="8888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 bwMode="auto">
          <a:xfrm>
            <a:off x="1404707" y="2005702"/>
            <a:ext cx="1584000" cy="1584000"/>
          </a:xfrm>
          <a:prstGeom prst="ellipse">
            <a:avLst/>
          </a:pr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noFill/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9" name="文本框 45"/>
          <p:cNvSpPr>
            <a:spLocks noChangeArrowheads="1"/>
          </p:cNvSpPr>
          <p:nvPr/>
        </p:nvSpPr>
        <p:spPr bwMode="auto">
          <a:xfrm>
            <a:off x="206810" y="398431"/>
            <a:ext cx="4034496" cy="6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3" rIns="91388" bIns="45693">
            <a:spAutoFit/>
          </a:bodyPr>
          <a:lstStyle/>
          <a:p>
            <a:pPr algn="ctr">
              <a:defRPr/>
            </a:pPr>
            <a:r>
              <a:rPr lang="zh-CN" altLang="en-US" sz="37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目录 </a:t>
            </a:r>
            <a:r>
              <a:rPr lang="en-US" altLang="zh-CN" sz="3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5067" y="1122511"/>
            <a:ext cx="29040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152621" y="3869301"/>
            <a:ext cx="2052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点击添加标题</a:t>
            </a:r>
            <a:endParaRPr lang="zh-CN" altLang="zh-CN" sz="2400" kern="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380"/>
          <p:cNvSpPr/>
          <p:nvPr/>
        </p:nvSpPr>
        <p:spPr>
          <a:xfrm>
            <a:off x="1066872" y="4446832"/>
            <a:ext cx="2218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您的内容打在这里，您的</a:t>
            </a:r>
          </a:p>
        </p:txBody>
      </p:sp>
      <p:sp>
        <p:nvSpPr>
          <p:cNvPr id="16" name="矩形 15"/>
          <p:cNvSpPr/>
          <p:nvPr/>
        </p:nvSpPr>
        <p:spPr>
          <a:xfrm>
            <a:off x="3724136" y="3869301"/>
            <a:ext cx="2052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点击添加标题</a:t>
            </a:r>
            <a:endParaRPr lang="zh-CN" altLang="zh-CN" sz="2400" kern="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380"/>
          <p:cNvSpPr/>
          <p:nvPr/>
        </p:nvSpPr>
        <p:spPr>
          <a:xfrm>
            <a:off x="3649266" y="4462541"/>
            <a:ext cx="2218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您的内容打在这里，您的</a:t>
            </a:r>
          </a:p>
        </p:txBody>
      </p:sp>
      <p:sp>
        <p:nvSpPr>
          <p:cNvPr id="17" name="矩形 16"/>
          <p:cNvSpPr/>
          <p:nvPr/>
        </p:nvSpPr>
        <p:spPr>
          <a:xfrm>
            <a:off x="6295651" y="3869301"/>
            <a:ext cx="2052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点击添加标题</a:t>
            </a:r>
            <a:endParaRPr lang="zh-CN" altLang="zh-CN" sz="2400" kern="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380"/>
          <p:cNvSpPr/>
          <p:nvPr/>
        </p:nvSpPr>
        <p:spPr>
          <a:xfrm>
            <a:off x="6231660" y="4462541"/>
            <a:ext cx="2218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您的内容打在这里，您的</a:t>
            </a:r>
          </a:p>
        </p:txBody>
      </p:sp>
      <p:sp>
        <p:nvSpPr>
          <p:cNvPr id="18" name="矩形 17"/>
          <p:cNvSpPr/>
          <p:nvPr/>
        </p:nvSpPr>
        <p:spPr>
          <a:xfrm>
            <a:off x="8867167" y="3869301"/>
            <a:ext cx="2052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rPr>
              <a:t>点击添加标题</a:t>
            </a:r>
            <a:endParaRPr lang="zh-CN" altLang="zh-CN" sz="2400" kern="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Rectangle 380"/>
          <p:cNvSpPr/>
          <p:nvPr/>
        </p:nvSpPr>
        <p:spPr>
          <a:xfrm>
            <a:off x="8814055" y="4462541"/>
            <a:ext cx="2218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您的内容打在这里，或者通过复制您的文本后，在此框中选择粘贴，并选择只保留文字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您的内容打在这里，您的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1412459" y="2026053"/>
            <a:ext cx="1543299" cy="1543299"/>
          </a:xfrm>
          <a:prstGeom prst="ellipse">
            <a:avLst/>
          </a:pr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718569" y="2356306"/>
            <a:ext cx="915578" cy="882793"/>
            <a:chOff x="7019925" y="5499100"/>
            <a:chExt cx="312738" cy="301626"/>
          </a:xfrm>
          <a:noFill/>
        </p:grpSpPr>
        <p:sp>
          <p:nvSpPr>
            <p:cNvPr id="28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85000"/>
                  <a:lumOff val="1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3" name="椭圆 12"/>
          <p:cNvSpPr/>
          <p:nvPr/>
        </p:nvSpPr>
        <p:spPr bwMode="auto">
          <a:xfrm>
            <a:off x="3982175" y="2026053"/>
            <a:ext cx="1543299" cy="1543299"/>
          </a:xfrm>
          <a:prstGeom prst="ellipse">
            <a:avLst/>
          </a:pr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KSO_Shape"/>
          <p:cNvSpPr>
            <a:spLocks noChangeAspect="1"/>
          </p:cNvSpPr>
          <p:nvPr/>
        </p:nvSpPr>
        <p:spPr bwMode="auto">
          <a:xfrm>
            <a:off x="4253293" y="2425833"/>
            <a:ext cx="993862" cy="743738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" name="椭圆 6"/>
          <p:cNvSpPr/>
          <p:nvPr/>
        </p:nvSpPr>
        <p:spPr bwMode="auto">
          <a:xfrm>
            <a:off x="6551891" y="2026053"/>
            <a:ext cx="1543299" cy="1543299"/>
          </a:xfrm>
          <a:prstGeom prst="ellipse">
            <a:avLst/>
          </a:pr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KSO_Shape"/>
          <p:cNvSpPr/>
          <p:nvPr/>
        </p:nvSpPr>
        <p:spPr bwMode="auto">
          <a:xfrm>
            <a:off x="6905245" y="2381208"/>
            <a:ext cx="832988" cy="832988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9121605" y="2026053"/>
            <a:ext cx="1543299" cy="1543299"/>
          </a:xfrm>
          <a:prstGeom prst="ellipse">
            <a:avLst/>
          </a:pr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KSO_Shape"/>
          <p:cNvSpPr>
            <a:spLocks noChangeAspect="1"/>
          </p:cNvSpPr>
          <p:nvPr/>
        </p:nvSpPr>
        <p:spPr bwMode="auto">
          <a:xfrm>
            <a:off x="9566009" y="2372707"/>
            <a:ext cx="654490" cy="849990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noFill/>
          <a:ln w="9525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776181" y="2114597"/>
            <a:ext cx="1804583" cy="1804583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33253" y="2115877"/>
            <a:ext cx="1804583" cy="1804583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8850" y="2115877"/>
            <a:ext cx="1804583" cy="1804583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644448" y="2115877"/>
            <a:ext cx="1804583" cy="1804583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0" name="Text Placeholder 4"/>
          <p:cNvSpPr txBox="1"/>
          <p:nvPr/>
        </p:nvSpPr>
        <p:spPr>
          <a:xfrm>
            <a:off x="917512" y="4051692"/>
            <a:ext cx="1658592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添加名称一</a:t>
            </a:r>
            <a:endParaRPr lang="en-US" sz="16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1" name="Text Placeholder 5"/>
          <p:cNvSpPr txBox="1"/>
          <p:nvPr/>
        </p:nvSpPr>
        <p:spPr>
          <a:xfrm>
            <a:off x="534738" y="4501971"/>
            <a:ext cx="2465551" cy="1202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 Placeholder 6"/>
          <p:cNvSpPr txBox="1"/>
          <p:nvPr/>
        </p:nvSpPr>
        <p:spPr>
          <a:xfrm>
            <a:off x="3746437" y="4051692"/>
            <a:ext cx="1658592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添加名称二</a:t>
            </a:r>
            <a:endParaRPr lang="en-US" altLang="zh-CN" sz="16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3363662" y="4499163"/>
            <a:ext cx="2465551" cy="1202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 Placeholder 8"/>
          <p:cNvSpPr txBox="1"/>
          <p:nvPr/>
        </p:nvSpPr>
        <p:spPr>
          <a:xfrm>
            <a:off x="6712227" y="4051692"/>
            <a:ext cx="1658592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添加名称三</a:t>
            </a:r>
            <a:endParaRPr lang="en-US" altLang="zh-CN" sz="16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6329451" y="4499163"/>
            <a:ext cx="2465551" cy="1202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Text Placeholder 10"/>
          <p:cNvSpPr txBox="1"/>
          <p:nvPr/>
        </p:nvSpPr>
        <p:spPr>
          <a:xfrm>
            <a:off x="9718248" y="4051692"/>
            <a:ext cx="1658592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6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添加名称四</a:t>
            </a:r>
            <a:endParaRPr lang="en-US" sz="16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9335474" y="4499163"/>
            <a:ext cx="2465551" cy="12027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" name="图片占位符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01723"/>
            <a:ext cx="1636776" cy="1636776"/>
          </a:xfrm>
          <a:prstGeom prst="ellipse">
            <a:avLst/>
          </a:prstGeom>
        </p:spPr>
      </p:pic>
      <p:pic>
        <p:nvPicPr>
          <p:cNvPr id="7" name="图片占位符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577" y="1601723"/>
            <a:ext cx="1636776" cy="1636776"/>
          </a:xfrm>
          <a:prstGeom prst="ellipse">
            <a:avLst/>
          </a:prstGeom>
        </p:spPr>
      </p:pic>
      <p:sp>
        <p:nvSpPr>
          <p:cNvPr id="8" name="Rectangle 5"/>
          <p:cNvSpPr/>
          <p:nvPr/>
        </p:nvSpPr>
        <p:spPr>
          <a:xfrm>
            <a:off x="3238274" y="1969676"/>
            <a:ext cx="250902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成员名称</a:t>
            </a:r>
            <a:r>
              <a:rPr lang="en-US" altLang="zh-CN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: </a:t>
            </a: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代用名</a:t>
            </a: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  <a:p>
            <a:pPr defTabSz="1087755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点击输入简要文字内容，文字内容概括精炼不用多余的文字修饰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1087755">
              <a:lnSpc>
                <a:spcPct val="150000"/>
              </a:lnSpc>
            </a:pP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3262" y="3391873"/>
            <a:ext cx="476403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这里输入职位和头衔</a:t>
            </a: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  <a:p>
            <a:pPr defTabSz="1087755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主要的职业经验在这里输入，将介绍成员的主要经历用简短的文字描述，包括成员曾经的任职主要机构有哪些，从业的年份、行业经验等</a:t>
            </a:r>
            <a:endParaRPr lang="en-US" sz="8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83262" y="4704981"/>
            <a:ext cx="4774851" cy="1327583"/>
            <a:chOff x="983261" y="4704980"/>
            <a:chExt cx="4774852" cy="1327582"/>
          </a:xfrm>
        </p:grpSpPr>
        <p:sp>
          <p:nvSpPr>
            <p:cNvPr id="11" name="Rectangle 1"/>
            <p:cNvSpPr/>
            <p:nvPr/>
          </p:nvSpPr>
          <p:spPr>
            <a:xfrm>
              <a:off x="1066799" y="4976040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1066799" y="4976040"/>
              <a:ext cx="320040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3" name="TextBox 2"/>
            <p:cNvSpPr txBox="1"/>
            <p:nvPr/>
          </p:nvSpPr>
          <p:spPr>
            <a:xfrm>
              <a:off x="983261" y="4704980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职业优势一</a:t>
              </a:r>
              <a:endParaRPr 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291319" y="472326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70%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1066799" y="5481441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1066799" y="5481441"/>
              <a:ext cx="420624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983261" y="5210381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职业优势二</a:t>
              </a:r>
              <a:endParaRPr lang="en-US" altLang="zh-CN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5291318" y="522866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90%</a:t>
              </a: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1066799" y="5986842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1066799" y="5986842"/>
              <a:ext cx="219456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983261" y="5715782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职业优势三</a:t>
              </a:r>
              <a:endParaRPr lang="en-US" altLang="zh-CN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5291318" y="5734070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48%</a:t>
              </a:r>
            </a:p>
          </p:txBody>
        </p:sp>
      </p:grpSp>
      <p:sp>
        <p:nvSpPr>
          <p:cNvPr id="23" name="Rectangle 5"/>
          <p:cNvSpPr/>
          <p:nvPr/>
        </p:nvSpPr>
        <p:spPr>
          <a:xfrm>
            <a:off x="8838590" y="1969676"/>
            <a:ext cx="250902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成员名称</a:t>
            </a:r>
            <a:r>
              <a:rPr lang="en-US" altLang="zh-CN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: </a:t>
            </a: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代用名</a:t>
            </a: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  <a:p>
            <a:pPr defTabSz="1087755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点击输入简要文字内容，文字内容概括精炼不用多余的文字修饰</a:t>
            </a:r>
            <a:endParaRPr lang="en-US" altLang="zh-CN" sz="12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1087755">
              <a:lnSpc>
                <a:spcPct val="150000"/>
              </a:lnSpc>
            </a:pP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Rectangle 8"/>
          <p:cNvSpPr/>
          <p:nvPr/>
        </p:nvSpPr>
        <p:spPr>
          <a:xfrm>
            <a:off x="6583578" y="3391873"/>
            <a:ext cx="476403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7755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  <a:cs typeface="Open Sans" panose="020B0606030504020204" pitchFamily="34" charset="0"/>
              </a:rPr>
              <a:t>这里输入职位和头衔</a:t>
            </a:r>
            <a:endParaRPr lang="en-US" altLang="zh-CN" sz="14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+mn-ea"/>
              <a:cs typeface="Open Sans" panose="020B0606030504020204" pitchFamily="34" charset="0"/>
            </a:endParaRPr>
          </a:p>
          <a:p>
            <a:pPr defTabSz="1087755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rPr>
              <a:t>主要的职业经验在这里输入，将介绍成员的主要经历用简短的文字描述，包括成员曾经的任职主要机构有哪些，从业的年份、行业经验等</a:t>
            </a:r>
            <a:endParaRPr lang="en-US" sz="800" dirty="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04740" y="4723269"/>
            <a:ext cx="4771674" cy="1309295"/>
            <a:chOff x="6504740" y="4723268"/>
            <a:chExt cx="4771673" cy="1309294"/>
          </a:xfrm>
        </p:grpSpPr>
        <p:sp>
          <p:nvSpPr>
            <p:cNvPr id="26" name="Rectangle 23"/>
            <p:cNvSpPr/>
            <p:nvPr/>
          </p:nvSpPr>
          <p:spPr>
            <a:xfrm>
              <a:off x="6585100" y="4976040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7" name="Rectangle 24"/>
            <p:cNvSpPr/>
            <p:nvPr/>
          </p:nvSpPr>
          <p:spPr>
            <a:xfrm>
              <a:off x="6585100" y="4976040"/>
              <a:ext cx="100584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10809618" y="472326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30%</a:t>
              </a:r>
            </a:p>
          </p:txBody>
        </p:sp>
        <p:sp>
          <p:nvSpPr>
            <p:cNvPr id="29" name="Rectangle 27"/>
            <p:cNvSpPr/>
            <p:nvPr/>
          </p:nvSpPr>
          <p:spPr>
            <a:xfrm>
              <a:off x="6585100" y="5481441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0" name="Rectangle 28"/>
            <p:cNvSpPr/>
            <p:nvPr/>
          </p:nvSpPr>
          <p:spPr>
            <a:xfrm>
              <a:off x="6585100" y="5481441"/>
              <a:ext cx="420624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809619" y="5228669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90%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585100" y="5986842"/>
              <a:ext cx="4515293" cy="4572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585100" y="5986842"/>
              <a:ext cx="3657600" cy="45720"/>
            </a:xfrm>
            <a:prstGeom prst="rect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0809619" y="5734070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ea typeface="微软雅黑 Light" panose="020B0502040204020203" pitchFamily="34" charset="-122"/>
                </a:rPr>
                <a:t>80%</a:t>
              </a:r>
            </a:p>
          </p:txBody>
        </p:sp>
        <p:sp>
          <p:nvSpPr>
            <p:cNvPr id="35" name="TextBox 2"/>
            <p:cNvSpPr txBox="1"/>
            <p:nvPr/>
          </p:nvSpPr>
          <p:spPr>
            <a:xfrm>
              <a:off x="6504740" y="472326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职业优势一</a:t>
              </a:r>
              <a:endParaRPr lang="en-US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6504740" y="5228669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职业优势二</a:t>
              </a:r>
              <a:endParaRPr lang="en-US" altLang="zh-CN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37" name="TextBox 21"/>
            <p:cNvSpPr txBox="1"/>
            <p:nvPr/>
          </p:nvSpPr>
          <p:spPr>
            <a:xfrm>
              <a:off x="6504740" y="5734070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gradFill>
                    <a:gsLst>
                      <a:gs pos="477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0"/>
                  </a:gradFill>
                  <a:latin typeface="+mn-ea"/>
                </a:rPr>
                <a:t>职业优势三</a:t>
              </a:r>
              <a:endParaRPr lang="en-US" altLang="zh-CN" sz="1200" dirty="0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8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8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8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98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71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6"/>
          <p:cNvCxnSpPr>
            <a:stCxn id="40" idx="6"/>
          </p:cNvCxnSpPr>
          <p:nvPr/>
        </p:nvCxnSpPr>
        <p:spPr>
          <a:xfrm flipV="1">
            <a:off x="5182688" y="4470367"/>
            <a:ext cx="1936296" cy="2178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6"/>
          <p:cNvGrpSpPr/>
          <p:nvPr/>
        </p:nvGrpSpPr>
        <p:grpSpPr>
          <a:xfrm>
            <a:off x="797997" y="1763756"/>
            <a:ext cx="5278909" cy="4394315"/>
            <a:chOff x="2857264" y="964881"/>
            <a:chExt cx="6531435" cy="5436953"/>
          </a:xfr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</p:grpSpPr>
        <p:sp>
          <p:nvSpPr>
            <p:cNvPr id="4" name="Freeform 1066"/>
            <p:cNvSpPr/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" name="Freeform 1067"/>
            <p:cNvSpPr/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Freeform 1068"/>
            <p:cNvSpPr/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" name="Freeform 1069"/>
            <p:cNvSpPr/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" name="Freeform 1070"/>
            <p:cNvSpPr/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9" name="Freeform 1071"/>
            <p:cNvSpPr/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0" name="Freeform 1072"/>
            <p:cNvSpPr/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1" name="Freeform 1073"/>
            <p:cNvSpPr/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Freeform 1074"/>
            <p:cNvSpPr/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3" name="Freeform 1075"/>
            <p:cNvSpPr/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4" name="Freeform 1076"/>
            <p:cNvSpPr/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5" name="Freeform 1077"/>
            <p:cNvSpPr/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6" name="Freeform 1078"/>
            <p:cNvSpPr/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7" name="Freeform 1079"/>
            <p:cNvSpPr/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8" name="Freeform 1080"/>
            <p:cNvSpPr/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9" name="Freeform 1081"/>
            <p:cNvSpPr/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" name="Freeform 1082"/>
            <p:cNvSpPr/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1" name="Freeform 1083"/>
            <p:cNvSpPr/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2" name="Freeform 1084"/>
            <p:cNvSpPr/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3" name="Freeform 1085"/>
            <p:cNvSpPr/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4" name="Freeform 1086"/>
            <p:cNvSpPr/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5" name="Freeform 1087"/>
            <p:cNvSpPr/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6" name="Freeform 1088"/>
            <p:cNvSpPr/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7" name="Freeform 1089"/>
            <p:cNvSpPr/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8" name="Freeform 1090"/>
            <p:cNvSpPr/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9" name="Freeform 1091"/>
            <p:cNvSpPr/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0" name="Freeform 1092"/>
            <p:cNvSpPr/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1" name="Freeform 1093"/>
            <p:cNvSpPr/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2" name="Freeform 1094"/>
            <p:cNvSpPr/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3" name="Freeform 1095"/>
            <p:cNvSpPr/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4" name="Freeform 1096"/>
            <p:cNvSpPr/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5" name="Freeform 1097"/>
            <p:cNvSpPr/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6" name="Freeform 1098"/>
            <p:cNvSpPr/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7" name="未知"/>
            <p:cNvSpPr/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-1" fmla="*/ 1833 w 10000"/>
                <a:gd name="connsiteY0-2" fmla="*/ 9043 h 10000"/>
                <a:gd name="connsiteX1-3" fmla="*/ 889 w 10000"/>
                <a:gd name="connsiteY1-4" fmla="*/ 8117 h 10000"/>
                <a:gd name="connsiteX2-5" fmla="*/ 333 w 10000"/>
                <a:gd name="connsiteY2-6" fmla="*/ 7469 h 10000"/>
                <a:gd name="connsiteX3-7" fmla="*/ 167 w 10000"/>
                <a:gd name="connsiteY3-8" fmla="*/ 6543 h 10000"/>
                <a:gd name="connsiteX4-9" fmla="*/ 0 w 10000"/>
                <a:gd name="connsiteY4-10" fmla="*/ 5802 h 10000"/>
                <a:gd name="connsiteX5-11" fmla="*/ 750 w 10000"/>
                <a:gd name="connsiteY5-12" fmla="*/ 5617 h 10000"/>
                <a:gd name="connsiteX6-13" fmla="*/ 1667 w 10000"/>
                <a:gd name="connsiteY6-14" fmla="*/ 5617 h 10000"/>
                <a:gd name="connsiteX7-15" fmla="*/ 1833 w 10000"/>
                <a:gd name="connsiteY7-16" fmla="*/ 5340 h 10000"/>
                <a:gd name="connsiteX8-17" fmla="*/ 2500 w 10000"/>
                <a:gd name="connsiteY8-18" fmla="*/ 5247 h 10000"/>
                <a:gd name="connsiteX9-19" fmla="*/ 3250 w 10000"/>
                <a:gd name="connsiteY9-20" fmla="*/ 4321 h 10000"/>
                <a:gd name="connsiteX10-21" fmla="*/ 3583 w 10000"/>
                <a:gd name="connsiteY10-22" fmla="*/ 4043 h 10000"/>
                <a:gd name="connsiteX11-23" fmla="*/ 4250 w 10000"/>
                <a:gd name="connsiteY11-24" fmla="*/ 3858 h 10000"/>
                <a:gd name="connsiteX12-25" fmla="*/ 4750 w 10000"/>
                <a:gd name="connsiteY12-26" fmla="*/ 3210 h 10000"/>
                <a:gd name="connsiteX13-27" fmla="*/ 5583 w 10000"/>
                <a:gd name="connsiteY13-28" fmla="*/ 3025 h 10000"/>
                <a:gd name="connsiteX14-29" fmla="*/ 5583 w 10000"/>
                <a:gd name="connsiteY14-30" fmla="*/ 2191 h 10000"/>
                <a:gd name="connsiteX15-31" fmla="*/ 6000 w 10000"/>
                <a:gd name="connsiteY15-32" fmla="*/ 1265 h 10000"/>
                <a:gd name="connsiteX16-33" fmla="*/ 6167 w 10000"/>
                <a:gd name="connsiteY16-34" fmla="*/ 525 h 10000"/>
                <a:gd name="connsiteX17-35" fmla="*/ 6278 w 10000"/>
                <a:gd name="connsiteY17-36" fmla="*/ 0 h 10000"/>
                <a:gd name="connsiteX18-37" fmla="*/ 7750 w 10000"/>
                <a:gd name="connsiteY18-38" fmla="*/ 586 h 10000"/>
                <a:gd name="connsiteX19-39" fmla="*/ 8056 w 10000"/>
                <a:gd name="connsiteY19-40" fmla="*/ 1049 h 10000"/>
                <a:gd name="connsiteX20-41" fmla="*/ 8861 w 10000"/>
                <a:gd name="connsiteY20-42" fmla="*/ 833 h 10000"/>
                <a:gd name="connsiteX21-43" fmla="*/ 9306 w 10000"/>
                <a:gd name="connsiteY21-44" fmla="*/ 957 h 10000"/>
                <a:gd name="connsiteX22-45" fmla="*/ 9861 w 10000"/>
                <a:gd name="connsiteY22-46" fmla="*/ 1543 h 10000"/>
                <a:gd name="connsiteX23-47" fmla="*/ 10000 w 10000"/>
                <a:gd name="connsiteY23-48" fmla="*/ 2809 h 10000"/>
                <a:gd name="connsiteX24-49" fmla="*/ 9861 w 10000"/>
                <a:gd name="connsiteY24-50" fmla="*/ 3302 h 10000"/>
                <a:gd name="connsiteX25-51" fmla="*/ 9528 w 10000"/>
                <a:gd name="connsiteY25-52" fmla="*/ 3179 h 10000"/>
                <a:gd name="connsiteX26-53" fmla="*/ 8611 w 10000"/>
                <a:gd name="connsiteY26-54" fmla="*/ 3981 h 10000"/>
                <a:gd name="connsiteX27-55" fmla="*/ 7056 w 10000"/>
                <a:gd name="connsiteY27-56" fmla="*/ 4259 h 10000"/>
                <a:gd name="connsiteX28-57" fmla="*/ 6639 w 10000"/>
                <a:gd name="connsiteY28-58" fmla="*/ 4722 h 10000"/>
                <a:gd name="connsiteX29-59" fmla="*/ 6917 w 10000"/>
                <a:gd name="connsiteY29-60" fmla="*/ 5154 h 10000"/>
                <a:gd name="connsiteX30-61" fmla="*/ 7056 w 10000"/>
                <a:gd name="connsiteY30-62" fmla="*/ 6111 h 10000"/>
                <a:gd name="connsiteX31-63" fmla="*/ 7417 w 10000"/>
                <a:gd name="connsiteY31-64" fmla="*/ 6265 h 10000"/>
                <a:gd name="connsiteX32-65" fmla="*/ 8528 w 10000"/>
                <a:gd name="connsiteY32-66" fmla="*/ 7654 h 10000"/>
                <a:gd name="connsiteX33-67" fmla="*/ 8611 w 10000"/>
                <a:gd name="connsiteY33-68" fmla="*/ 9537 h 10000"/>
                <a:gd name="connsiteX34-69" fmla="*/ 7833 w 10000"/>
                <a:gd name="connsiteY34-70" fmla="*/ 10000 h 10000"/>
                <a:gd name="connsiteX35-71" fmla="*/ 7306 w 10000"/>
                <a:gd name="connsiteY35-72" fmla="*/ 9414 h 10000"/>
                <a:gd name="connsiteX36-73" fmla="*/ 6639 w 10000"/>
                <a:gd name="connsiteY36-74" fmla="*/ 8457 h 10000"/>
                <a:gd name="connsiteX37-75" fmla="*/ 6639 w 10000"/>
                <a:gd name="connsiteY37-76" fmla="*/ 7994 h 10000"/>
                <a:gd name="connsiteX38-77" fmla="*/ 6167 w 10000"/>
                <a:gd name="connsiteY38-78" fmla="*/ 7870 h 10000"/>
                <a:gd name="connsiteX39-79" fmla="*/ 5722 w 10000"/>
                <a:gd name="connsiteY39-80" fmla="*/ 8117 h 10000"/>
                <a:gd name="connsiteX40-81" fmla="*/ 4833 w 10000"/>
                <a:gd name="connsiteY40-82" fmla="*/ 7654 h 10000"/>
                <a:gd name="connsiteX41-83" fmla="*/ 4500 w 10000"/>
                <a:gd name="connsiteY41-84" fmla="*/ 8611 h 10000"/>
                <a:gd name="connsiteX42-85" fmla="*/ 3861 w 10000"/>
                <a:gd name="connsiteY42-86" fmla="*/ 8704 h 10000"/>
                <a:gd name="connsiteX43-87" fmla="*/ 3278 w 10000"/>
                <a:gd name="connsiteY43-88" fmla="*/ 9537 h 10000"/>
                <a:gd name="connsiteX44-89" fmla="*/ 3028 w 10000"/>
                <a:gd name="connsiteY44-90" fmla="*/ 9290 h 10000"/>
                <a:gd name="connsiteX45-91" fmla="*/ 2472 w 10000"/>
                <a:gd name="connsiteY45-92" fmla="*/ 9537 h 10000"/>
                <a:gd name="connsiteX46-93" fmla="*/ 1833 w 10000"/>
                <a:gd name="connsiteY46-94" fmla="*/ 904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8" name="椭圆 41"/>
          <p:cNvSpPr/>
          <p:nvPr/>
        </p:nvSpPr>
        <p:spPr>
          <a:xfrm>
            <a:off x="4525372" y="3427068"/>
            <a:ext cx="130695" cy="13069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39" name="椭圆 42"/>
          <p:cNvSpPr/>
          <p:nvPr/>
        </p:nvSpPr>
        <p:spPr>
          <a:xfrm>
            <a:off x="5284985" y="2567976"/>
            <a:ext cx="130695" cy="13069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40" name="椭圆 43"/>
          <p:cNvSpPr/>
          <p:nvPr/>
        </p:nvSpPr>
        <p:spPr>
          <a:xfrm>
            <a:off x="5051994" y="4407197"/>
            <a:ext cx="130695" cy="13069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sp>
        <p:nvSpPr>
          <p:cNvPr id="41" name="椭圆 44"/>
          <p:cNvSpPr/>
          <p:nvPr/>
        </p:nvSpPr>
        <p:spPr>
          <a:xfrm>
            <a:off x="4330686" y="5516219"/>
            <a:ext cx="130695" cy="13069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endParaRPr>
          </a:p>
        </p:txBody>
      </p:sp>
      <p:cxnSp>
        <p:nvCxnSpPr>
          <p:cNvPr id="42" name="肘形连接符 47"/>
          <p:cNvCxnSpPr>
            <a:stCxn id="39" idx="6"/>
          </p:cNvCxnSpPr>
          <p:nvPr/>
        </p:nvCxnSpPr>
        <p:spPr>
          <a:xfrm flipV="1">
            <a:off x="5415680" y="2002258"/>
            <a:ext cx="1964694" cy="631065"/>
          </a:xfrm>
          <a:prstGeom prst="bentConnector3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肘形连接符 53"/>
          <p:cNvCxnSpPr>
            <a:stCxn id="38" idx="0"/>
            <a:endCxn id="49" idx="2"/>
          </p:cNvCxnSpPr>
          <p:nvPr/>
        </p:nvCxnSpPr>
        <p:spPr>
          <a:xfrm rot="5400000" flipH="1" flipV="1">
            <a:off x="5744909" y="2140122"/>
            <a:ext cx="132758" cy="2441136"/>
          </a:xfrm>
          <a:prstGeom prst="bentConnector2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肘形连接符 59"/>
          <p:cNvCxnSpPr>
            <a:stCxn id="41" idx="4"/>
          </p:cNvCxnSpPr>
          <p:nvPr/>
        </p:nvCxnSpPr>
        <p:spPr>
          <a:xfrm rot="16200000" flipH="1">
            <a:off x="5816356" y="4226592"/>
            <a:ext cx="42826" cy="2883469"/>
          </a:xfrm>
          <a:prstGeom prst="bentConnector2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3"/>
          <p:cNvGrpSpPr/>
          <p:nvPr/>
        </p:nvGrpSpPr>
        <p:grpSpPr>
          <a:xfrm>
            <a:off x="7031855" y="1676686"/>
            <a:ext cx="697037" cy="697037"/>
            <a:chOff x="7201978" y="1676686"/>
            <a:chExt cx="697037" cy="697037"/>
          </a:xfrm>
          <a:solidFill>
            <a:schemeClr val="accent1"/>
          </a:solidFill>
          <a:effectLst/>
        </p:grpSpPr>
        <p:sp>
          <p:nvSpPr>
            <p:cNvPr id="46" name="椭圆 60"/>
            <p:cNvSpPr/>
            <p:nvPr/>
          </p:nvSpPr>
          <p:spPr>
            <a:xfrm>
              <a:off x="7201978" y="1676686"/>
              <a:ext cx="697037" cy="697037"/>
            </a:xfrm>
            <a:prstGeom prst="ellipse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Box 48"/>
            <p:cNvSpPr txBox="1"/>
            <p:nvPr/>
          </p:nvSpPr>
          <p:spPr>
            <a:xfrm>
              <a:off x="7252618" y="1830786"/>
              <a:ext cx="6463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 Light" panose="020B0502040204020203" pitchFamily="34" charset="-122"/>
                </a:rPr>
                <a:t>20%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Group 55"/>
          <p:cNvGrpSpPr/>
          <p:nvPr/>
        </p:nvGrpSpPr>
        <p:grpSpPr>
          <a:xfrm>
            <a:off x="7031855" y="2945792"/>
            <a:ext cx="697037" cy="697037"/>
            <a:chOff x="7201978" y="2945792"/>
            <a:chExt cx="697037" cy="697037"/>
          </a:xfrm>
          <a:solidFill>
            <a:schemeClr val="accent1"/>
          </a:solidFill>
          <a:effectLst/>
        </p:grpSpPr>
        <p:sp>
          <p:nvSpPr>
            <p:cNvPr id="49" name="椭圆 62"/>
            <p:cNvSpPr/>
            <p:nvPr/>
          </p:nvSpPr>
          <p:spPr>
            <a:xfrm>
              <a:off x="7201978" y="2945792"/>
              <a:ext cx="697037" cy="697037"/>
            </a:xfrm>
            <a:prstGeom prst="ellipse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252618" y="3110183"/>
              <a:ext cx="6463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 Light" panose="020B0502040204020203" pitchFamily="34" charset="-122"/>
                </a:rPr>
                <a:t>40%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Group 62"/>
          <p:cNvGrpSpPr/>
          <p:nvPr/>
        </p:nvGrpSpPr>
        <p:grpSpPr>
          <a:xfrm>
            <a:off x="7031855" y="4117771"/>
            <a:ext cx="697037" cy="697037"/>
            <a:chOff x="7201978" y="4117771"/>
            <a:chExt cx="697037" cy="697037"/>
          </a:xfrm>
          <a:solidFill>
            <a:schemeClr val="accent1"/>
          </a:solidFill>
          <a:effectLst/>
        </p:grpSpPr>
        <p:sp>
          <p:nvSpPr>
            <p:cNvPr id="52" name="椭圆 64"/>
            <p:cNvSpPr/>
            <p:nvPr/>
          </p:nvSpPr>
          <p:spPr>
            <a:xfrm>
              <a:off x="7201978" y="4117771"/>
              <a:ext cx="697037" cy="697037"/>
            </a:xfrm>
            <a:prstGeom prst="ellipse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252618" y="4271872"/>
              <a:ext cx="6463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 Light" panose="020B0502040204020203" pitchFamily="34" charset="-122"/>
                </a:rPr>
                <a:t>60%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Group 63"/>
          <p:cNvGrpSpPr/>
          <p:nvPr/>
        </p:nvGrpSpPr>
        <p:grpSpPr>
          <a:xfrm>
            <a:off x="7031855" y="5385278"/>
            <a:ext cx="697037" cy="697037"/>
            <a:chOff x="7201978" y="5385278"/>
            <a:chExt cx="697037" cy="697037"/>
          </a:xfrm>
          <a:solidFill>
            <a:schemeClr val="accent1"/>
          </a:solidFill>
          <a:effectLst/>
        </p:grpSpPr>
        <p:sp>
          <p:nvSpPr>
            <p:cNvPr id="55" name="椭圆 68"/>
            <p:cNvSpPr/>
            <p:nvPr/>
          </p:nvSpPr>
          <p:spPr>
            <a:xfrm>
              <a:off x="7201978" y="5385278"/>
              <a:ext cx="697037" cy="697037"/>
            </a:xfrm>
            <a:prstGeom prst="ellipse">
              <a:avLst/>
            </a:prstGeo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TextBox 54"/>
            <p:cNvSpPr txBox="1"/>
            <p:nvPr/>
          </p:nvSpPr>
          <p:spPr>
            <a:xfrm>
              <a:off x="7252618" y="5539378"/>
              <a:ext cx="6463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 Light" panose="020B0502040204020203" pitchFamily="34" charset="-122"/>
                </a:rPr>
                <a:t>80%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</p:grpSp>
      <p:sp>
        <p:nvSpPr>
          <p:cNvPr id="57" name="Rectangle 58"/>
          <p:cNvSpPr/>
          <p:nvPr/>
        </p:nvSpPr>
        <p:spPr>
          <a:xfrm>
            <a:off x="7795382" y="1661564"/>
            <a:ext cx="424110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点击输入简要文字内容，文字内容概括精炼，不用多余的文字修饰言短意赅的说明该项内容。点击输入简要文字内容，文字内容概括精炼，不用多余的文字修饰，言短意赅的说明该项内容。</a:t>
            </a:r>
            <a:endParaRPr lang="en-US" altLang="zh-CN" sz="1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Rectangle 59"/>
          <p:cNvSpPr/>
          <p:nvPr/>
        </p:nvSpPr>
        <p:spPr>
          <a:xfrm>
            <a:off x="7795381" y="2924978"/>
            <a:ext cx="424110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点击输入简要文字内容，文字内容概括精炼，不用多余的文字修饰言短意赅的说明该项内容。点击输入简要文字内容，文字内容概括精炼，不用多余的文字修饰，言短意赅的说明该项内容。</a:t>
            </a:r>
            <a:endParaRPr lang="en-US" altLang="zh-CN" sz="1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Rectangle 60"/>
          <p:cNvSpPr/>
          <p:nvPr/>
        </p:nvSpPr>
        <p:spPr>
          <a:xfrm>
            <a:off x="7795381" y="4105809"/>
            <a:ext cx="424110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点击输入简要文字内容，文字内容概括精炼，不用多余的文字修饰言短意赅的说明该项内容。点击输入简要文字内容，文字内容概括精炼，不用多余的文字修饰，言短意赅的说明该项内容。</a:t>
            </a:r>
            <a:endParaRPr lang="en-US" altLang="zh-CN" sz="1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Rectangle 61"/>
          <p:cNvSpPr/>
          <p:nvPr/>
        </p:nvSpPr>
        <p:spPr>
          <a:xfrm>
            <a:off x="7795381" y="5385278"/>
            <a:ext cx="424110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点击输入简要文字内容，文字内容概括精炼，不用多余的文字修饰言短意赅的说明该项内容。点击输入简要文字内容，文字内容概括精炼，不用多余的文字修饰，言短意赅的说明该项内容。</a:t>
            </a:r>
            <a:endParaRPr lang="en-US" altLang="zh-CN" sz="11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48"/>
          <p:cNvSpPr txBox="1">
            <a:spLocks noChangeArrowheads="1"/>
          </p:cNvSpPr>
          <p:nvPr/>
        </p:nvSpPr>
        <p:spPr bwMode="auto">
          <a:xfrm>
            <a:off x="4838947" y="253606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70" name="Content Placeholder 2"/>
          <p:cNvSpPr txBox="1"/>
          <p:nvPr/>
        </p:nvSpPr>
        <p:spPr>
          <a:xfrm>
            <a:off x="2347385" y="880091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305557" y="562639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461781" y="562639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6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6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6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6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6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6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6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3" dur="6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57" grpId="0"/>
      <p:bldP spid="58" grpId="0"/>
      <p:bldP spid="59" grpId="0"/>
      <p:bldP spid="60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>
            <a:off x="9056662" y="1417321"/>
            <a:ext cx="1005840" cy="1005840"/>
            <a:chOff x="9056662" y="1417321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" name="Oval 6"/>
            <p:cNvSpPr/>
            <p:nvPr/>
          </p:nvSpPr>
          <p:spPr>
            <a:xfrm>
              <a:off x="9056662" y="1417321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4" name="Group 10"/>
            <p:cNvGrpSpPr/>
            <p:nvPr/>
          </p:nvGrpSpPr>
          <p:grpSpPr>
            <a:xfrm>
              <a:off x="9327410" y="1709499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5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6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7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8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9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10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11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12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  <p:sp>
            <p:nvSpPr>
              <p:cNvPr id="13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sym typeface="Gill Sans" charset="0"/>
                </a:endParaRPr>
              </a:p>
            </p:txBody>
          </p:sp>
        </p:grpSp>
      </p:grpSp>
      <p:grpSp>
        <p:nvGrpSpPr>
          <p:cNvPr id="14" name="Group 62"/>
          <p:cNvGrpSpPr/>
          <p:nvPr/>
        </p:nvGrpSpPr>
        <p:grpSpPr>
          <a:xfrm>
            <a:off x="9056662" y="3851032"/>
            <a:ext cx="1005840" cy="1005840"/>
            <a:chOff x="9056662" y="3851032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Oval 9"/>
            <p:cNvSpPr/>
            <p:nvPr/>
          </p:nvSpPr>
          <p:spPr>
            <a:xfrm>
              <a:off x="9056662" y="3851032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16" name="Group 20"/>
            <p:cNvGrpSpPr/>
            <p:nvPr/>
          </p:nvGrpSpPr>
          <p:grpSpPr>
            <a:xfrm>
              <a:off x="9327410" y="4115944"/>
              <a:ext cx="464344" cy="464344"/>
              <a:chOff x="7287419" y="2577307"/>
              <a:chExt cx="464344" cy="464344"/>
            </a:xfrm>
            <a:grpFill/>
          </p:grpSpPr>
          <p:sp>
            <p:nvSpPr>
              <p:cNvPr id="17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8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9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0" name="Group 64"/>
          <p:cNvGrpSpPr/>
          <p:nvPr/>
        </p:nvGrpSpPr>
        <p:grpSpPr>
          <a:xfrm>
            <a:off x="2129496" y="3851032"/>
            <a:ext cx="1005840" cy="1005840"/>
            <a:chOff x="2129496" y="3851032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" name="Oval 7"/>
            <p:cNvSpPr/>
            <p:nvPr/>
          </p:nvSpPr>
          <p:spPr>
            <a:xfrm>
              <a:off x="2129496" y="3851032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2" name="AutoShape 59"/>
            <p:cNvSpPr/>
            <p:nvPr/>
          </p:nvSpPr>
          <p:spPr bwMode="auto">
            <a:xfrm>
              <a:off x="2356588" y="4115944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sym typeface="Gill Sans" charset="0"/>
              </a:endParaRP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5593079" y="3851032"/>
            <a:ext cx="1005840" cy="1005840"/>
            <a:chOff x="5593079" y="3851032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4" name="Oval 8"/>
            <p:cNvSpPr/>
            <p:nvPr/>
          </p:nvSpPr>
          <p:spPr>
            <a:xfrm>
              <a:off x="5593079" y="3851032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25" name="Group 25"/>
            <p:cNvGrpSpPr/>
            <p:nvPr/>
          </p:nvGrpSpPr>
          <p:grpSpPr>
            <a:xfrm>
              <a:off x="5863429" y="4144519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26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8" name="Group 60"/>
          <p:cNvGrpSpPr/>
          <p:nvPr/>
        </p:nvGrpSpPr>
        <p:grpSpPr>
          <a:xfrm>
            <a:off x="5593079" y="1417321"/>
            <a:ext cx="1005840" cy="1005840"/>
            <a:chOff x="5593079" y="1417321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9" name="Oval 5"/>
            <p:cNvSpPr/>
            <p:nvPr/>
          </p:nvSpPr>
          <p:spPr>
            <a:xfrm>
              <a:off x="5593079" y="1417321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30" name="Group 28"/>
            <p:cNvGrpSpPr/>
            <p:nvPr/>
          </p:nvGrpSpPr>
          <p:grpSpPr>
            <a:xfrm>
              <a:off x="5863430" y="1724581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31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Group 59"/>
          <p:cNvGrpSpPr/>
          <p:nvPr/>
        </p:nvGrpSpPr>
        <p:grpSpPr>
          <a:xfrm>
            <a:off x="2129496" y="1417321"/>
            <a:ext cx="1005840" cy="1005840"/>
            <a:chOff x="2129496" y="1417321"/>
            <a:chExt cx="1005840" cy="10058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4"/>
            <p:cNvSpPr/>
            <p:nvPr/>
          </p:nvSpPr>
          <p:spPr>
            <a:xfrm>
              <a:off x="2129496" y="1417321"/>
              <a:ext cx="1005840" cy="1005840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endParaRPr>
            </a:p>
          </p:txBody>
        </p:sp>
        <p:grpSp>
          <p:nvGrpSpPr>
            <p:cNvPr id="36" name="Group 32"/>
            <p:cNvGrpSpPr/>
            <p:nvPr/>
          </p:nvGrpSpPr>
          <p:grpSpPr>
            <a:xfrm>
              <a:off x="2400244" y="1738869"/>
              <a:ext cx="464344" cy="362744"/>
              <a:chOff x="2581275" y="1710532"/>
              <a:chExt cx="464344" cy="362744"/>
            </a:xfrm>
            <a:grpFill/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666568" y="2553416"/>
            <a:ext cx="1997134" cy="1102271"/>
            <a:chOff x="1666568" y="2531283"/>
            <a:chExt cx="1997134" cy="1102271"/>
          </a:xfrm>
        </p:grpSpPr>
        <p:sp>
          <p:nvSpPr>
            <p:cNvPr id="63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TextBox 16"/>
            <p:cNvSpPr txBox="1"/>
            <p:nvPr/>
          </p:nvSpPr>
          <p:spPr>
            <a:xfrm>
              <a:off x="1777997" y="2531283"/>
              <a:ext cx="1774276" cy="28655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72032" y="2553416"/>
            <a:ext cx="1997134" cy="1102271"/>
            <a:chOff x="1666568" y="2531283"/>
            <a:chExt cx="1997134" cy="1102271"/>
          </a:xfrm>
        </p:grpSpPr>
        <p:sp>
          <p:nvSpPr>
            <p:cNvPr id="67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TextBox 16"/>
            <p:cNvSpPr txBox="1"/>
            <p:nvPr/>
          </p:nvSpPr>
          <p:spPr>
            <a:xfrm>
              <a:off x="1777997" y="2531283"/>
              <a:ext cx="1774276" cy="28655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60617" y="2553416"/>
            <a:ext cx="1997134" cy="1102271"/>
            <a:chOff x="1666568" y="2531283"/>
            <a:chExt cx="1997134" cy="1102271"/>
          </a:xfrm>
        </p:grpSpPr>
        <p:sp>
          <p:nvSpPr>
            <p:cNvPr id="70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TextBox 16"/>
            <p:cNvSpPr txBox="1"/>
            <p:nvPr/>
          </p:nvSpPr>
          <p:spPr>
            <a:xfrm>
              <a:off x="1777997" y="2531283"/>
              <a:ext cx="1774276" cy="32316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31322" y="5072539"/>
            <a:ext cx="1997134" cy="1102271"/>
            <a:chOff x="1666568" y="2531283"/>
            <a:chExt cx="1997134" cy="1102271"/>
          </a:xfrm>
        </p:grpSpPr>
        <p:sp>
          <p:nvSpPr>
            <p:cNvPr id="73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TextBox 16"/>
            <p:cNvSpPr txBox="1"/>
            <p:nvPr/>
          </p:nvSpPr>
          <p:spPr>
            <a:xfrm>
              <a:off x="1777997" y="2531283"/>
              <a:ext cx="1774276" cy="32316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36786" y="5072539"/>
            <a:ext cx="1997134" cy="1102271"/>
            <a:chOff x="1666568" y="2531283"/>
            <a:chExt cx="1997134" cy="1102271"/>
          </a:xfrm>
        </p:grpSpPr>
        <p:sp>
          <p:nvSpPr>
            <p:cNvPr id="76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TextBox 16"/>
            <p:cNvSpPr txBox="1"/>
            <p:nvPr/>
          </p:nvSpPr>
          <p:spPr>
            <a:xfrm>
              <a:off x="1777997" y="2531283"/>
              <a:ext cx="1774276" cy="32316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25371" y="5072539"/>
            <a:ext cx="1997134" cy="1102271"/>
            <a:chOff x="1666568" y="2531283"/>
            <a:chExt cx="1997134" cy="1102271"/>
          </a:xfrm>
        </p:grpSpPr>
        <p:sp>
          <p:nvSpPr>
            <p:cNvPr id="79" name="TextBox 15"/>
            <p:cNvSpPr txBox="1"/>
            <p:nvPr/>
          </p:nvSpPr>
          <p:spPr>
            <a:xfrm>
              <a:off x="1666568" y="2848724"/>
              <a:ext cx="199713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altLang="zh-CN" sz="1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TextBox 16"/>
            <p:cNvSpPr txBox="1"/>
            <p:nvPr/>
          </p:nvSpPr>
          <p:spPr>
            <a:xfrm>
              <a:off x="1777997" y="2531283"/>
              <a:ext cx="1774276" cy="32316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sp>
        <p:nvSpPr>
          <p:cNvPr id="89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90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45"/>
          <p:cNvSpPr>
            <a:spLocks noChangeArrowheads="1"/>
          </p:cNvSpPr>
          <p:nvPr/>
        </p:nvSpPr>
        <p:spPr bwMode="auto">
          <a:xfrm>
            <a:off x="206810" y="398431"/>
            <a:ext cx="4034496" cy="66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3" rIns="91388" bIns="45693">
            <a:spAutoFit/>
          </a:bodyPr>
          <a:lstStyle/>
          <a:p>
            <a:pPr algn="ctr">
              <a:defRPr/>
            </a:pPr>
            <a:r>
              <a:rPr lang="zh-CN" altLang="en-US" sz="37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目录 </a:t>
            </a:r>
            <a:r>
              <a:rPr lang="en-US" altLang="zh-CN" sz="3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 Unicode MS" panose="020B0604020202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5067" y="1122511"/>
            <a:ext cx="29040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6872" y="3869301"/>
            <a:ext cx="2218973" cy="1777860"/>
            <a:chOff x="1066872" y="3869301"/>
            <a:chExt cx="2218973" cy="1777860"/>
          </a:xfrm>
        </p:grpSpPr>
        <p:sp>
          <p:nvSpPr>
            <p:cNvPr id="15" name="矩形 14"/>
            <p:cNvSpPr/>
            <p:nvPr/>
          </p:nvSpPr>
          <p:spPr>
            <a:xfrm>
              <a:off x="115262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380"/>
            <p:cNvSpPr/>
            <p:nvPr/>
          </p:nvSpPr>
          <p:spPr>
            <a:xfrm>
              <a:off x="1066872" y="4446832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49266" y="3869301"/>
            <a:ext cx="2218973" cy="1793569"/>
            <a:chOff x="3649266" y="3869301"/>
            <a:chExt cx="2218973" cy="1793569"/>
          </a:xfrm>
        </p:grpSpPr>
        <p:sp>
          <p:nvSpPr>
            <p:cNvPr id="16" name="矩形 15"/>
            <p:cNvSpPr/>
            <p:nvPr/>
          </p:nvSpPr>
          <p:spPr>
            <a:xfrm>
              <a:off x="3724136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380"/>
            <p:cNvSpPr/>
            <p:nvPr/>
          </p:nvSpPr>
          <p:spPr>
            <a:xfrm>
              <a:off x="3649266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660" y="3869301"/>
            <a:ext cx="2218973" cy="1793569"/>
            <a:chOff x="6231660" y="3869301"/>
            <a:chExt cx="2218973" cy="1793569"/>
          </a:xfrm>
        </p:grpSpPr>
        <p:sp>
          <p:nvSpPr>
            <p:cNvPr id="17" name="矩形 16"/>
            <p:cNvSpPr/>
            <p:nvPr/>
          </p:nvSpPr>
          <p:spPr>
            <a:xfrm>
              <a:off x="6295651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380"/>
            <p:cNvSpPr/>
            <p:nvPr/>
          </p:nvSpPr>
          <p:spPr>
            <a:xfrm>
              <a:off x="6231660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14055" y="3869301"/>
            <a:ext cx="2218973" cy="1793569"/>
            <a:chOff x="8814055" y="3869301"/>
            <a:chExt cx="2218973" cy="1793569"/>
          </a:xfrm>
        </p:grpSpPr>
        <p:sp>
          <p:nvSpPr>
            <p:cNvPr id="18" name="矩形 17"/>
            <p:cNvSpPr/>
            <p:nvPr/>
          </p:nvSpPr>
          <p:spPr>
            <a:xfrm>
              <a:off x="8867167" y="3869301"/>
              <a:ext cx="20521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kern="1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2400" kern="1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380"/>
            <p:cNvSpPr/>
            <p:nvPr/>
          </p:nvSpPr>
          <p:spPr>
            <a:xfrm>
              <a:off x="8814055" y="4462541"/>
              <a:ext cx="22189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gradFill>
                    <a:gsLst>
                      <a:gs pos="50000">
                        <a:srgbClr val="F4DEBE"/>
                      </a:gs>
                      <a:gs pos="0">
                        <a:srgbClr val="D9A96A"/>
                      </a:gs>
                      <a:gs pos="100000">
                        <a:srgbClr val="F5E3C9"/>
                      </a:gs>
                    </a:gsLst>
                    <a:lin ang="5400000" scaled="1"/>
                  </a:gradFill>
                  <a:latin typeface="+mn-ea"/>
                </a:rPr>
                <a:t>您的内容打在这里，您的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2459" y="2108908"/>
            <a:ext cx="1543299" cy="1543299"/>
            <a:chOff x="1412459" y="2032708"/>
            <a:chExt cx="1543299" cy="1543299"/>
          </a:xfrm>
        </p:grpSpPr>
        <p:sp>
          <p:nvSpPr>
            <p:cNvPr id="10" name="椭圆 9"/>
            <p:cNvSpPr/>
            <p:nvPr/>
          </p:nvSpPr>
          <p:spPr bwMode="auto">
            <a:xfrm>
              <a:off x="1412459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1718569" y="2326606"/>
              <a:ext cx="915578" cy="882793"/>
              <a:chOff x="7019925" y="5499100"/>
              <a:chExt cx="312738" cy="301626"/>
            </a:xfrm>
            <a:gradFill>
              <a:gsLst>
                <a:gs pos="477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0"/>
            </a:gradFill>
          </p:grpSpPr>
          <p:sp>
            <p:nvSpPr>
              <p:cNvPr id="28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noFill/>
              <a:ln w="9525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34575" y="2108908"/>
            <a:ext cx="1543299" cy="1543299"/>
            <a:chOff x="3982175" y="2032708"/>
            <a:chExt cx="1543299" cy="1543299"/>
          </a:xfrm>
        </p:grpSpPr>
        <p:sp>
          <p:nvSpPr>
            <p:cNvPr id="13" name="椭圆 12"/>
            <p:cNvSpPr/>
            <p:nvPr/>
          </p:nvSpPr>
          <p:spPr bwMode="auto">
            <a:xfrm>
              <a:off x="3982175" y="2032708"/>
              <a:ext cx="1543299" cy="1543299"/>
            </a:xfrm>
            <a:prstGeom prst="ellipse">
              <a:avLst/>
            </a:prstGeom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KSO_Shape"/>
            <p:cNvSpPr>
              <a:spLocks noChangeAspect="1"/>
            </p:cNvSpPr>
            <p:nvPr/>
          </p:nvSpPr>
          <p:spPr bwMode="auto">
            <a:xfrm>
              <a:off x="4253293" y="2432488"/>
              <a:ext cx="993862" cy="74373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51891" y="2108908"/>
            <a:ext cx="1543299" cy="1543299"/>
            <a:chOff x="6551891" y="2032708"/>
            <a:chExt cx="1543299" cy="1543299"/>
          </a:xfrm>
        </p:grpSpPr>
        <p:sp>
          <p:nvSpPr>
            <p:cNvPr id="7" name="椭圆 6"/>
            <p:cNvSpPr/>
            <p:nvPr/>
          </p:nvSpPr>
          <p:spPr bwMode="auto">
            <a:xfrm>
              <a:off x="6551891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905245" y="2400585"/>
              <a:ext cx="832988" cy="83298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1605" y="2108908"/>
            <a:ext cx="1543299" cy="1543299"/>
            <a:chOff x="9121605" y="2032708"/>
            <a:chExt cx="1543299" cy="1543299"/>
          </a:xfrm>
        </p:grpSpPr>
        <p:sp>
          <p:nvSpPr>
            <p:cNvPr id="4" name="椭圆 3"/>
            <p:cNvSpPr/>
            <p:nvPr/>
          </p:nvSpPr>
          <p:spPr bwMode="auto">
            <a:xfrm>
              <a:off x="912160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KSO_Shape"/>
            <p:cNvSpPr>
              <a:spLocks noChangeAspect="1"/>
            </p:cNvSpPr>
            <p:nvPr/>
          </p:nvSpPr>
          <p:spPr bwMode="auto">
            <a:xfrm>
              <a:off x="9566009" y="2359409"/>
              <a:ext cx="654490" cy="84999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4575" y="2108908"/>
            <a:ext cx="1543299" cy="1543299"/>
            <a:chOff x="3982175" y="2032708"/>
            <a:chExt cx="1543299" cy="1543299"/>
          </a:xfrm>
        </p:grpSpPr>
        <p:sp>
          <p:nvSpPr>
            <p:cNvPr id="39" name="椭圆 38"/>
            <p:cNvSpPr/>
            <p:nvPr/>
          </p:nvSpPr>
          <p:spPr bwMode="auto">
            <a:xfrm>
              <a:off x="3982175" y="2032708"/>
              <a:ext cx="1543299" cy="1543299"/>
            </a:xfrm>
            <a:prstGeom prst="ellipse">
              <a:avLst/>
            </a:pr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KSO_Shape"/>
            <p:cNvSpPr>
              <a:spLocks noChangeAspect="1"/>
            </p:cNvSpPr>
            <p:nvPr/>
          </p:nvSpPr>
          <p:spPr bwMode="auto">
            <a:xfrm>
              <a:off x="4253293" y="2432488"/>
              <a:ext cx="993862" cy="74373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noFill/>
            <a:ln w="9525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8"/>
          <p:cNvSpPr txBox="1">
            <a:spLocks noChangeArrowheads="1"/>
          </p:cNvSpPr>
          <p:nvPr/>
        </p:nvSpPr>
        <p:spPr bwMode="auto">
          <a:xfrm>
            <a:off x="4838947" y="168545"/>
            <a:ext cx="2482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28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ea typeface="+mn-ea"/>
              </a:rPr>
              <a:t>点击添加标题</a:t>
            </a:r>
          </a:p>
        </p:txBody>
      </p:sp>
      <p:sp>
        <p:nvSpPr>
          <p:cNvPr id="3" name="Content Placeholder 2"/>
          <p:cNvSpPr txBox="1"/>
          <p:nvPr/>
        </p:nvSpPr>
        <p:spPr>
          <a:xfrm>
            <a:off x="2347385" y="795030"/>
            <a:ext cx="7497233" cy="34078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zh-CN" altLang="en-US" sz="1335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cs typeface="Arial" panose="020B0604020202020204" pitchFamily="34" charset="0"/>
              </a:rPr>
              <a:t>此处添加详细介绍，对主标题进行进一步阐述，此处添加详细介绍</a:t>
            </a:r>
            <a:endParaRPr lang="en-US" altLang="zh-CN" sz="1335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05557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1781" y="477578"/>
            <a:ext cx="1392767" cy="0"/>
          </a:xfrm>
          <a:prstGeom prst="line">
            <a:avLst/>
          </a:prstGeom>
          <a:noFill/>
          <a:ln w="12700">
            <a:gradFill>
              <a:gsLst>
                <a:gs pos="50000">
                  <a:srgbClr val="F4DEBE"/>
                </a:gs>
                <a:gs pos="0">
                  <a:srgbClr val="D9A96A"/>
                </a:gs>
                <a:gs pos="100000">
                  <a:srgbClr val="F5E3C9"/>
                </a:gs>
              </a:gsLst>
              <a:lin ang="5400000" scaled="1"/>
            </a:gra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Freeform 4"/>
          <p:cNvSpPr>
            <a:spLocks noEditPoints="1"/>
          </p:cNvSpPr>
          <p:nvPr/>
        </p:nvSpPr>
        <p:spPr bwMode="auto">
          <a:xfrm>
            <a:off x="1074344" y="3440486"/>
            <a:ext cx="1812621" cy="181262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866866" y="2848839"/>
            <a:ext cx="1812621" cy="181262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2562346" y="4661460"/>
            <a:ext cx="1469333" cy="1469333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787874" y="1971152"/>
            <a:ext cx="1469333" cy="1469333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3257206" y="1779665"/>
            <a:ext cx="1010167" cy="1010167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1878134" y="5369746"/>
            <a:ext cx="644407" cy="644407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gradFill>
            <a:gsLst>
              <a:gs pos="47700">
                <a:srgbClr val="F4DEBE"/>
              </a:gs>
              <a:gs pos="0">
                <a:srgbClr val="D9A96A"/>
              </a:gs>
              <a:gs pos="100000">
                <a:srgbClr val="F5E3C9"/>
              </a:gs>
            </a:gsLst>
            <a:lin ang="5400000" scaled="0"/>
          </a:gradFill>
          <a:ln w="9525">
            <a:solidFill>
              <a:schemeClr val="accent1"/>
            </a:solidFill>
          </a:ln>
          <a:effectLst>
            <a:outerShdw blurRad="508000" dist="596900" dir="3600000" sx="89000" sy="89000" algn="tl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noAutofit/>
          </a:bodyPr>
          <a:lstStyle/>
          <a:p>
            <a:pPr algn="ctr"/>
            <a:endParaRPr lang="en-US" sz="1350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</a:endParaRPr>
          </a:p>
        </p:txBody>
      </p:sp>
      <p:sp>
        <p:nvSpPr>
          <p:cNvPr id="12" name="TextBox 46"/>
          <p:cNvSpPr txBox="1"/>
          <p:nvPr/>
        </p:nvSpPr>
        <p:spPr>
          <a:xfrm>
            <a:off x="6229071" y="1798378"/>
            <a:ext cx="619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01</a:t>
            </a:r>
          </a:p>
        </p:txBody>
      </p:sp>
      <p:sp>
        <p:nvSpPr>
          <p:cNvPr id="13" name="TextBox 47"/>
          <p:cNvSpPr txBox="1"/>
          <p:nvPr/>
        </p:nvSpPr>
        <p:spPr>
          <a:xfrm>
            <a:off x="6933111" y="19368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实例一</a:t>
            </a:r>
            <a:endParaRPr lang="en-US" sz="2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4" name="Rectangle 48"/>
          <p:cNvSpPr/>
          <p:nvPr/>
        </p:nvSpPr>
        <p:spPr>
          <a:xfrm>
            <a:off x="6168919" y="2334845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及以上版本，单击选中图片，右键，设置图片格式，填充，图片或纹理填充，文件，选择你要得图片即可；</a:t>
            </a: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15" name="TextBox 46"/>
          <p:cNvSpPr txBox="1"/>
          <p:nvPr/>
        </p:nvSpPr>
        <p:spPr>
          <a:xfrm>
            <a:off x="6289226" y="3261163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02</a:t>
            </a:r>
          </a:p>
        </p:txBody>
      </p:sp>
      <p:sp>
        <p:nvSpPr>
          <p:cNvPr id="16" name="TextBox 47"/>
          <p:cNvSpPr txBox="1"/>
          <p:nvPr/>
        </p:nvSpPr>
        <p:spPr>
          <a:xfrm>
            <a:off x="6993263" y="33996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实例二</a:t>
            </a:r>
            <a:endParaRPr lang="en-US" sz="2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17" name="Rectangle 48"/>
          <p:cNvSpPr/>
          <p:nvPr/>
        </p:nvSpPr>
        <p:spPr>
          <a:xfrm>
            <a:off x="6229071" y="3797629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及以上版本，单击选中图片，右键，设置图片格式，填充，图片或纹理填充，文件，选择你要得图片即可；</a:t>
            </a: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18" name="TextBox 46"/>
          <p:cNvSpPr txBox="1"/>
          <p:nvPr/>
        </p:nvSpPr>
        <p:spPr>
          <a:xfrm>
            <a:off x="6289226" y="477580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03</a:t>
            </a:r>
          </a:p>
        </p:txBody>
      </p:sp>
      <p:sp>
        <p:nvSpPr>
          <p:cNvPr id="19" name="TextBox 47"/>
          <p:cNvSpPr txBox="1"/>
          <p:nvPr/>
        </p:nvSpPr>
        <p:spPr>
          <a:xfrm>
            <a:off x="6993263" y="491430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实例三</a:t>
            </a:r>
            <a:endParaRPr lang="en-US" sz="2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20" name="Rectangle 48"/>
          <p:cNvSpPr/>
          <p:nvPr/>
        </p:nvSpPr>
        <p:spPr>
          <a:xfrm>
            <a:off x="6229071" y="5312269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及以上版本，单击选中图片，右键，设置图片格式，填充，图片或纹理填充，文件，选择你要得图片即可；</a:t>
            </a:r>
            <a:r>
              <a:rPr lang="en-US" altLang="zh-CN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Office2010</a:t>
            </a:r>
            <a:r>
              <a:rPr lang="zh-CN" altLang="en-US" sz="12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  <a:sym typeface="Gill Sans" charset="0"/>
              </a:rPr>
              <a:t>及以上版本</a:t>
            </a:r>
            <a:endParaRPr lang="en-US" altLang="zh-CN" sz="12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2093047" y="256503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领导能力</a:t>
            </a:r>
            <a:endParaRPr lang="en-US" sz="14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22" name="TextBox 47"/>
          <p:cNvSpPr txBox="1"/>
          <p:nvPr/>
        </p:nvSpPr>
        <p:spPr>
          <a:xfrm>
            <a:off x="1456797" y="415057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合作能力</a:t>
            </a:r>
            <a:endParaRPr lang="en-US" sz="16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2849992" y="52374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协调能力</a:t>
            </a:r>
            <a:endParaRPr lang="en-US" sz="16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24" name="TextBox 47"/>
          <p:cNvSpPr txBox="1"/>
          <p:nvPr/>
        </p:nvSpPr>
        <p:spPr>
          <a:xfrm>
            <a:off x="3228427" y="35426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500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1"/>
                </a:gradFill>
                <a:latin typeface="+mn-ea"/>
              </a:rPr>
              <a:t>统筹能力</a:t>
            </a:r>
            <a:endParaRPr lang="en-US" sz="2000" dirty="0">
              <a:gradFill>
                <a:gsLst>
                  <a:gs pos="500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1"/>
              </a:gradFill>
              <a:latin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247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47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247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994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494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994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www.freeppt7.com-Best PowerPoint templates for free download">
  <a:themeElements>
    <a:clrScheme name="金黄-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AB86E"/>
      </a:accent1>
      <a:accent2>
        <a:srgbClr val="2322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3392</Words>
  <Application>Microsoft Office PowerPoint</Application>
  <PresentationFormat>宽屏</PresentationFormat>
  <Paragraphs>327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FontAwesome</vt:lpstr>
      <vt:lpstr>Gill Sans</vt:lpstr>
      <vt:lpstr>方正兰亭粗黑简体</vt:lpstr>
      <vt:lpstr>方正兰亭黑简体</vt:lpstr>
      <vt:lpstr>华文细黑</vt:lpstr>
      <vt:lpstr>微软雅黑</vt:lpstr>
      <vt:lpstr>微软雅黑 Light</vt:lpstr>
      <vt:lpstr>Arial</vt:lpstr>
      <vt:lpstr>Calibri</vt:lpstr>
      <vt:lpstr>www.freeppt7.com-Best PowerPoint templates for free download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www.freeppt7.com</Manager>
  <Company>www.freeppt7.com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黑金系列PPT模板</dc:title>
  <dc:subject>总作总结PPT模板</dc:subject>
  <dc:creator>www.freeppt7.com</dc:creator>
  <cp:keywords>www.freeppt7.com</cp:keywords>
  <dc:description>https://www.freeppt7.com;</dc:description>
  <cp:lastModifiedBy>之灵 宇</cp:lastModifiedBy>
  <cp:revision>11</cp:revision>
  <dcterms:created xsi:type="dcterms:W3CDTF">2015-10-07T04:46:00Z</dcterms:created>
  <dcterms:modified xsi:type="dcterms:W3CDTF">2019-01-26T05:15:36Z</dcterms:modified>
  <cp:category>www.freeppt7.com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