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6" r:id="rId10"/>
    <p:sldId id="265" r:id="rId11"/>
    <p:sldId id="264" r:id="rId12"/>
    <p:sldId id="274" r:id="rId13"/>
    <p:sldId id="268" r:id="rId14"/>
    <p:sldId id="272" r:id="rId15"/>
    <p:sldId id="271" r:id="rId16"/>
    <p:sldId id="269" r:id="rId17"/>
    <p:sldId id="270" r:id="rId18"/>
    <p:sldId id="267" r:id="rId19"/>
    <p:sldId id="273" r:id="rId20"/>
    <p:sldId id="275" r:id="rId21"/>
    <p:sldId id="277" r:id="rId22"/>
    <p:sldId id="276" r:id="rId23"/>
    <p:sldId id="278" r:id="rId24"/>
    <p:sldId id="296" r:id="rId25"/>
    <p:sldId id="297" r:id="rId26"/>
    <p:sldId id="298" r:id="rId27"/>
    <p:sldId id="280" r:id="rId28"/>
    <p:sldId id="281" r:id="rId29"/>
    <p:sldId id="279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85">
          <p15:clr>
            <a:srgbClr val="A4A3A4"/>
          </p15:clr>
        </p15:guide>
        <p15:guide id="2" orient="horz" pos="100">
          <p15:clr>
            <a:srgbClr val="A4A3A4"/>
          </p15:clr>
        </p15:guide>
        <p15:guide id="3" pos="2880">
          <p15:clr>
            <a:srgbClr val="A4A3A4"/>
          </p15:clr>
        </p15:guide>
        <p15:guide id="4" pos="181">
          <p15:clr>
            <a:srgbClr val="A4A3A4"/>
          </p15:clr>
        </p15:guide>
        <p15:guide id="5" pos="55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6CD39"/>
    <a:srgbClr val="F3E9A3"/>
    <a:srgbClr val="F6D23D"/>
    <a:srgbClr val="676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018" autoAdjust="0"/>
  </p:normalViewPr>
  <p:slideViewPr>
    <p:cSldViewPr snapToGrid="0" showGuides="1">
      <p:cViewPr varScale="1">
        <p:scale>
          <a:sx n="90" d="100"/>
          <a:sy n="90" d="100"/>
        </p:scale>
        <p:origin x="840" y="72"/>
      </p:cViewPr>
      <p:guideLst>
        <p:guide orient="horz" pos="3185"/>
        <p:guide orient="horz" pos="100"/>
        <p:guide pos="2880"/>
        <p:guide pos="181"/>
        <p:guide pos="55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1" d="100"/>
        <a:sy n="13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200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63-4C9D-B862-4D4E6BF1C89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0">
                  <a:srgbClr val="F6D23D">
                    <a:lumMod val="98000"/>
                  </a:srgbClr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200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63-4C9D-B862-4D4E6BF1C8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308032"/>
        <c:axId val="726994880"/>
      </c:barChart>
      <c:catAx>
        <c:axId val="75308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26994880"/>
        <c:crosses val="autoZero"/>
        <c:auto val="1"/>
        <c:lblAlgn val="ctr"/>
        <c:lblOffset val="100"/>
        <c:noMultiLvlLbl val="0"/>
      </c:catAx>
      <c:valAx>
        <c:axId val="7269948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530803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200">
          <a:solidFill>
            <a:schemeClr val="accent2"/>
          </a:solidFill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60-4614-9D28-8F5763BECD9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0">
                  <a:srgbClr val="F6D23D">
                    <a:lumMod val="98000"/>
                  </a:srgbClr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2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60-4614-9D28-8F5763BECD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386880"/>
        <c:axId val="736560256"/>
      </c:barChart>
      <c:catAx>
        <c:axId val="75386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36560256"/>
        <c:crosses val="autoZero"/>
        <c:auto val="1"/>
        <c:lblAlgn val="ctr"/>
        <c:lblOffset val="100"/>
        <c:noMultiLvlLbl val="0"/>
      </c:catAx>
      <c:valAx>
        <c:axId val="7365602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538688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2"/>
            </a:solidFill>
            <a:ln w="19050">
              <a:noFill/>
            </a:ln>
          </c:spPr>
          <c:explosion val="6"/>
          <c:dPt>
            <c:idx val="0"/>
            <c:bubble3D val="0"/>
            <c:spPr>
              <a:gradFill>
                <a:gsLst>
                  <a:gs pos="0">
                    <a:srgbClr val="F6D23D">
                      <a:lumMod val="98000"/>
                    </a:srgbClr>
                  </a:gs>
                  <a:gs pos="57000">
                    <a:srgbClr val="F3E9A3"/>
                  </a:gs>
                  <a:gs pos="100000">
                    <a:srgbClr val="F6CD39"/>
                  </a:gs>
                </a:gsLst>
                <a:lin ang="54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C4C-4C09-97D9-1DFE798CD39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C4C-4C09-97D9-1DFE798CD398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C4C-4C09-97D9-1DFE798CD398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C4C-4C09-97D9-1DFE798CD398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C4C-4C09-97D9-1DFE798CD3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675A6-1E83-42FE-8022-669D2D0D727A}" type="datetimeFigureOut">
              <a:rPr lang="zh-CN" altLang="en-US" smtClean="0"/>
              <a:t>2019/1/29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F23A5-4A36-457A-A65C-BBA5C2CEDE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484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Https://www.freeppt7.com-Best PowerPoint templates for free download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F23A5-4A36-457A-A65C-BBA5C2CEDEC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040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Https://www.freeppt7.com-Best PowerPoint templates for free download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F23A5-4A36-457A-A65C-BBA5C2CEDEC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038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indent="0"/>
            <a:fld id="{9A0DB2DC-4C9A-4742-B13C-FB6460FD3503}" type="slidenum">
              <a:rPr lang="zh-CN" altLang="en-US" sz="18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24</a:t>
            </a:fld>
            <a:endParaRPr lang="zh-CN" altLang="en-US" sz="180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AF021-C975-47EB-9765-E80094CFEF73}" type="slidenum">
              <a:rPr lang="zh-CN" altLang="en-US" smtClean="0">
                <a:solidFill>
                  <a:prstClr val="black"/>
                </a:solidFill>
              </a:rPr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9" r="30701" b="17288"/>
          <a:stretch>
            <a:fillRect/>
          </a:stretch>
        </p:blipFill>
        <p:spPr>
          <a:xfrm>
            <a:off x="-10510" y="-1"/>
            <a:ext cx="4329961" cy="512904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66D-8BDC-4A16-A4A7-2C1BEDE237CD}" type="datetimeFigureOut">
              <a:rPr lang="zh-CN" altLang="en-US" smtClean="0"/>
              <a:t>2019/1/29 Tuesday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BE8B-2F3E-4DFB-ABFD-18EDF309916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66D-8BDC-4A16-A4A7-2C1BEDE237CD}" type="datetimeFigureOut">
              <a:rPr lang="zh-CN" altLang="en-US" smtClean="0"/>
              <a:t>2019/1/29 Tuesday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BE8B-2F3E-4DFB-ABFD-18EDF309916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66D-8BDC-4A16-A4A7-2C1BEDE237CD}" type="datetimeFigureOut">
              <a:rPr lang="zh-CN" altLang="en-US" smtClean="0"/>
              <a:t>2019/1/29 Tuesday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BE8B-2F3E-4DFB-ABFD-18EDF309916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66D-8BDC-4A16-A4A7-2C1BEDE237CD}" type="datetimeFigureOut">
              <a:rPr lang="zh-CN" altLang="en-US" smtClean="0"/>
              <a:t>2019/1/29 Tuesday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熊猫设计作品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BE8B-2F3E-4DFB-ABFD-18EDF309916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83BBA-78B2-4CD0-975B-1DA85D06A14E}" type="datetimeFigureOut">
              <a:rPr lang="zh-CN" altLang="en-US" smtClean="0"/>
              <a:t>2019/1/29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9BBF-528F-4082-92DD-9E4D521DC5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896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14"/>
          <a:stretch>
            <a:fillRect/>
          </a:stretch>
        </p:blipFill>
        <p:spPr>
          <a:xfrm>
            <a:off x="3823139" y="0"/>
            <a:ext cx="5320861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b="17288"/>
          <a:stretch>
            <a:fillRect/>
          </a:stretch>
        </p:blipFill>
        <p:spPr>
          <a:xfrm>
            <a:off x="0" y="0"/>
            <a:ext cx="3069021" cy="229178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14"/>
          <a:stretch>
            <a:fillRect/>
          </a:stretch>
        </p:blipFill>
        <p:spPr>
          <a:xfrm>
            <a:off x="3823139" y="0"/>
            <a:ext cx="5320861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14"/>
          <a:stretch>
            <a:fillRect/>
          </a:stretch>
        </p:blipFill>
        <p:spPr>
          <a:xfrm flipH="1">
            <a:off x="0" y="0"/>
            <a:ext cx="5320861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b="17288"/>
          <a:stretch>
            <a:fillRect/>
          </a:stretch>
        </p:blipFill>
        <p:spPr>
          <a:xfrm>
            <a:off x="0" y="0"/>
            <a:ext cx="1923393" cy="1436291"/>
          </a:xfrm>
          <a:prstGeom prst="rect">
            <a:avLst/>
          </a:prstGeom>
        </p:spPr>
      </p:pic>
      <p:sp>
        <p:nvSpPr>
          <p:cNvPr id="9" name="等腰三角形 9"/>
          <p:cNvSpPr/>
          <p:nvPr userDrawn="1"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b="17288"/>
          <a:stretch>
            <a:fillRect/>
          </a:stretch>
        </p:blipFill>
        <p:spPr>
          <a:xfrm>
            <a:off x="0" y="0"/>
            <a:ext cx="1923393" cy="1436291"/>
          </a:xfrm>
          <a:prstGeom prst="rect">
            <a:avLst/>
          </a:prstGeom>
        </p:spPr>
      </p:pic>
      <p:sp>
        <p:nvSpPr>
          <p:cNvPr id="9" name="等腰三角形 9"/>
          <p:cNvSpPr/>
          <p:nvPr userDrawn="1"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5680364" y="0"/>
            <a:ext cx="3463636" cy="5143500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/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b="17288"/>
          <a:stretch>
            <a:fillRect/>
          </a:stretch>
        </p:blipFill>
        <p:spPr>
          <a:xfrm>
            <a:off x="0" y="0"/>
            <a:ext cx="1923393" cy="1436291"/>
          </a:xfrm>
          <a:prstGeom prst="rect">
            <a:avLst/>
          </a:prstGeom>
        </p:spPr>
      </p:pic>
      <p:sp>
        <p:nvSpPr>
          <p:cNvPr id="9" name="等腰三角形 9"/>
          <p:cNvSpPr/>
          <p:nvPr userDrawn="1"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1" y="1658699"/>
            <a:ext cx="9144000" cy="2712698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/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b="17288"/>
          <a:stretch>
            <a:fillRect/>
          </a:stretch>
        </p:blipFill>
        <p:spPr>
          <a:xfrm>
            <a:off x="0" y="0"/>
            <a:ext cx="1923393" cy="1436291"/>
          </a:xfrm>
          <a:prstGeom prst="rect">
            <a:avLst/>
          </a:prstGeom>
        </p:spPr>
      </p:pic>
      <p:sp>
        <p:nvSpPr>
          <p:cNvPr id="9" name="等腰三角形 9"/>
          <p:cNvSpPr/>
          <p:nvPr userDrawn="1"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0" y="1594044"/>
            <a:ext cx="2881744" cy="1878828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/>
            </a:lvl1pPr>
          </a:lstStyle>
          <a:p>
            <a:pPr marL="0" lvl="0" algn="ctr"/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103416" y="1594044"/>
            <a:ext cx="2881744" cy="1878828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/>
            </a:lvl1pPr>
          </a:lstStyle>
          <a:p>
            <a:pPr marL="0" lvl="0" algn="ctr"/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206832" y="1594044"/>
            <a:ext cx="2881744" cy="1878828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/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b="17288"/>
          <a:stretch>
            <a:fillRect/>
          </a:stretch>
        </p:blipFill>
        <p:spPr>
          <a:xfrm>
            <a:off x="7220608" y="3707209"/>
            <a:ext cx="1923393" cy="1436291"/>
          </a:xfrm>
          <a:prstGeom prst="rect">
            <a:avLst/>
          </a:prstGeom>
        </p:spPr>
      </p:pic>
      <p:sp>
        <p:nvSpPr>
          <p:cNvPr id="9" name="等腰三角形 9"/>
          <p:cNvSpPr/>
          <p:nvPr userDrawn="1"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2881744" cy="5143500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350"/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466D-8BDC-4A16-A4A7-2C1BEDE237CD}" type="datetimeFigureOut">
              <a:rPr lang="zh-CN" altLang="en-US" smtClean="0"/>
              <a:t>2019/1/29 Tuesday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BE8B-2F3E-4DFB-ABFD-18EDF309916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C466D-8BDC-4A16-A4A7-2C1BEDE237CD}" type="datetimeFigureOut">
              <a:rPr lang="zh-CN" altLang="en-US" smtClean="0"/>
              <a:t>2019/1/29 Tuesday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EBE8B-2F3E-4DFB-ABFD-18EDF309916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eeppt7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948131" y="2615007"/>
            <a:ext cx="40244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Year-End SUMMARY</a:t>
            </a:r>
            <a:endParaRPr lang="zh-CN" altLang="en-US" sz="2000">
              <a:gradFill>
                <a:gsLst>
                  <a:gs pos="49000">
                    <a:srgbClr val="F3E9A3"/>
                  </a:gs>
                  <a:gs pos="100000">
                    <a:srgbClr val="F6D23D"/>
                  </a:gs>
                  <a:gs pos="0">
                    <a:srgbClr val="F6CD39"/>
                  </a:gs>
                </a:gsLst>
                <a:lin ang="0" scaled="1"/>
              </a:gradFill>
              <a:latin typeface="+mj-lt"/>
              <a:ea typeface="+mj-ea"/>
              <a:cs typeface="DokChampa" panose="020B0604020202020204" pitchFamily="34" charset="-34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66591" y="3122390"/>
            <a:ext cx="430597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Lorem ipsum dolor sit amet, consectetur adipiscing elit.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8443074" y="3068344"/>
            <a:ext cx="377752" cy="0"/>
          </a:xfrm>
          <a:prstGeom prst="line">
            <a:avLst/>
          </a:prstGeom>
          <a:solidFill>
            <a:schemeClr val="tx2"/>
          </a:solidFill>
          <a:ln w="19050">
            <a:solidFill>
              <a:srgbClr val="F6D2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文本框 8"/>
          <p:cNvSpPr txBox="1"/>
          <p:nvPr/>
        </p:nvSpPr>
        <p:spPr>
          <a:xfrm>
            <a:off x="7172073" y="1825235"/>
            <a:ext cx="1800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5400" dirty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201X</a:t>
            </a:r>
            <a:endParaRPr lang="zh-CN" altLang="en-US" sz="5400" dirty="0">
              <a:gradFill>
                <a:gsLst>
                  <a:gs pos="49000">
                    <a:srgbClr val="F3E9A3"/>
                  </a:gs>
                  <a:gs pos="100000">
                    <a:srgbClr val="F6D23D"/>
                  </a:gs>
                  <a:gs pos="0">
                    <a:srgbClr val="F6CD39"/>
                  </a:gs>
                </a:gsLst>
                <a:lin ang="0" scaled="1"/>
              </a:gradFill>
              <a:latin typeface="+mj-lt"/>
              <a:ea typeface="+mj-ea"/>
              <a:cs typeface="DokChampa" panose="020B0604020202020204" pitchFamily="34" charset="-34"/>
            </a:endParaRPr>
          </a:p>
        </p:txBody>
      </p:sp>
      <p:sp>
        <p:nvSpPr>
          <p:cNvPr id="10" name="等腰三角形 9"/>
          <p:cNvSpPr/>
          <p:nvPr/>
        </p:nvSpPr>
        <p:spPr>
          <a:xfrm rot="12600000">
            <a:off x="2545924" y="-164959"/>
            <a:ext cx="2868587" cy="582704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>
                  <a:alpha val="36000"/>
                </a:srgbClr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9"/>
          <p:cNvSpPr/>
          <p:nvPr/>
        </p:nvSpPr>
        <p:spPr>
          <a:xfrm rot="12689013">
            <a:off x="7192908" y="274962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9"/>
          <p:cNvSpPr/>
          <p:nvPr/>
        </p:nvSpPr>
        <p:spPr>
          <a:xfrm rot="18900000">
            <a:off x="7259945" y="4103895"/>
            <a:ext cx="1091867" cy="118918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9"/>
          <p:cNvSpPr/>
          <p:nvPr/>
        </p:nvSpPr>
        <p:spPr>
          <a:xfrm rot="1496386">
            <a:off x="6048339" y="3537344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9"/>
          <p:cNvSpPr/>
          <p:nvPr/>
        </p:nvSpPr>
        <p:spPr>
          <a:xfrm rot="2105441">
            <a:off x="5239648" y="1511385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9" r="30701" b="17288"/>
          <a:stretch>
            <a:fillRect/>
          </a:stretch>
        </p:blipFill>
        <p:spPr>
          <a:xfrm>
            <a:off x="-10510" y="-1"/>
            <a:ext cx="4329961" cy="5129049"/>
          </a:xfrm>
          <a:prstGeom prst="rect">
            <a:avLst/>
          </a:prstGeom>
        </p:spPr>
      </p:pic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938982" y="0"/>
            <a:ext cx="0" cy="51435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680364" y="918490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chemeClr val="accent2"/>
                </a:solidFill>
                <a:latin typeface="+mj-lt"/>
              </a:rPr>
              <a:t>04</a:t>
            </a:r>
            <a:endParaRPr lang="zh-CN" altLang="en-US" sz="12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680364" y="2507144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chemeClr val="accent2"/>
                </a:solidFill>
                <a:latin typeface="+mj-lt"/>
              </a:rPr>
              <a:t>05</a:t>
            </a:r>
            <a:endParaRPr lang="zh-CN" altLang="en-US" sz="12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680364" y="4095798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chemeClr val="accent2"/>
                </a:solidFill>
                <a:latin typeface="+mj-lt"/>
              </a:rPr>
              <a:t>06</a:t>
            </a:r>
            <a:endParaRPr lang="zh-CN" altLang="en-US" sz="12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103036" y="1166052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5127700" y="1166052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3968432" y="827498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>
                <a:latin typeface="+mj-lt"/>
              </a:rPr>
              <a:t>The</a:t>
            </a:r>
          </a:p>
        </p:txBody>
      </p:sp>
      <p:sp>
        <p:nvSpPr>
          <p:cNvPr id="31" name="矩形 30"/>
          <p:cNvSpPr/>
          <p:nvPr/>
        </p:nvSpPr>
        <p:spPr>
          <a:xfrm>
            <a:off x="6234334" y="2728001"/>
            <a:ext cx="284501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49" name="直接连接符 48"/>
          <p:cNvCxnSpPr/>
          <p:nvPr/>
        </p:nvCxnSpPr>
        <p:spPr>
          <a:xfrm>
            <a:off x="6328160" y="2713094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6234334" y="2405317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The</a:t>
            </a:r>
          </a:p>
        </p:txBody>
      </p:sp>
      <p:sp>
        <p:nvSpPr>
          <p:cNvPr id="51" name="矩形 50"/>
          <p:cNvSpPr/>
          <p:nvPr/>
        </p:nvSpPr>
        <p:spPr>
          <a:xfrm>
            <a:off x="3154692" y="4427919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52" name="直接连接符 51"/>
          <p:cNvCxnSpPr/>
          <p:nvPr/>
        </p:nvCxnSpPr>
        <p:spPr>
          <a:xfrm>
            <a:off x="5179356" y="4427919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4020088" y="4089365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>
                <a:latin typeface="+mj-lt"/>
              </a:rPr>
              <a:t>The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55660" y="283994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/>
              <a:t>Job Review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264260" y="653326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166006" y="2749420"/>
            <a:ext cx="2811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dirty="0"/>
              <a:t>201X</a:t>
            </a:r>
            <a:r>
              <a:rPr lang="zh-CN" altLang="en-US" dirty="0"/>
              <a:t>Summary</a:t>
            </a:r>
          </a:p>
        </p:txBody>
      </p:sp>
      <p:sp>
        <p:nvSpPr>
          <p:cNvPr id="5" name="矩形 4"/>
          <p:cNvSpPr/>
          <p:nvPr/>
        </p:nvSpPr>
        <p:spPr>
          <a:xfrm>
            <a:off x="1631896" y="3367885"/>
            <a:ext cx="573964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prstClr val="white"/>
                </a:solidFill>
              </a:rPr>
              <a:t>Lorem ipsum dolor sit amet, consectetur adipiscing elit. Donec luctus nibh sit amet sem vulputate venenatis bibendum orci pulvinar. Lorem ipsum dolor sit amet, consectetur adipiscing elit.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412860" y="3384213"/>
            <a:ext cx="377752" cy="0"/>
          </a:xfrm>
          <a:prstGeom prst="line">
            <a:avLst/>
          </a:prstGeom>
          <a:solidFill>
            <a:schemeClr val="tx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矩形 6"/>
          <p:cNvSpPr/>
          <p:nvPr/>
        </p:nvSpPr>
        <p:spPr>
          <a:xfrm>
            <a:off x="4031763" y="3991913"/>
            <a:ext cx="1139945" cy="380004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000000"/>
                </a:solidFill>
                <a:latin typeface="Arial" panose="020B0604020202020204"/>
                <a:ea typeface="微软雅黑" panose="020B0503020204020204" charset="-122"/>
              </a:rPr>
              <a:t>PART A</a:t>
            </a:r>
            <a:endParaRPr lang="zh-CN" altLang="en-US" sz="1200">
              <a:solidFill>
                <a:srgbClr val="00000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8" name="等腰三角形 9"/>
          <p:cNvSpPr/>
          <p:nvPr/>
        </p:nvSpPr>
        <p:spPr>
          <a:xfrm rot="7200000">
            <a:off x="2413639" y="1257523"/>
            <a:ext cx="1091867" cy="118918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等腰三角形 9"/>
          <p:cNvSpPr/>
          <p:nvPr/>
        </p:nvSpPr>
        <p:spPr>
          <a:xfrm rot="10800000">
            <a:off x="5882114" y="1082026"/>
            <a:ext cx="886547" cy="96556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 rot="11632632">
            <a:off x="6484997" y="2368630"/>
            <a:ext cx="886547" cy="96556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54642" y="1598507"/>
            <a:ext cx="1034716" cy="1034716"/>
          </a:xfrm>
          <a:prstGeom prst="rect">
            <a:avLst/>
          </a:prstGeom>
          <a:solidFill>
            <a:srgbClr val="000000"/>
          </a:solidFill>
          <a:ln w="28575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AutoShape 112"/>
          <p:cNvSpPr/>
          <p:nvPr/>
        </p:nvSpPr>
        <p:spPr bwMode="auto">
          <a:xfrm>
            <a:off x="4323436" y="1856124"/>
            <a:ext cx="556597" cy="554144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 dirty="0"/>
              <a:t>201X</a:t>
            </a:r>
            <a:r>
              <a:rPr lang="zh-CN" altLang="en-US" sz="1800" dirty="0"/>
              <a:t>Summary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3" name="Group 4"/>
          <p:cNvGrpSpPr>
            <a:grpSpLocks noChangeAspect="1"/>
          </p:cNvGrpSpPr>
          <p:nvPr/>
        </p:nvGrpSpPr>
        <p:grpSpPr bwMode="auto">
          <a:xfrm>
            <a:off x="3140977" y="1516577"/>
            <a:ext cx="2862045" cy="3256714"/>
            <a:chOff x="324" y="682"/>
            <a:chExt cx="2045" cy="2327"/>
          </a:xfrm>
          <a:gradFill>
            <a:gsLst>
              <a:gs pos="0">
                <a:srgbClr val="F6D23D">
                  <a:lumMod val="98000"/>
                </a:srgbClr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4" name="Freeform 5"/>
            <p:cNvSpPr>
              <a:spLocks noEditPoints="1"/>
            </p:cNvSpPr>
            <p:nvPr/>
          </p:nvSpPr>
          <p:spPr bwMode="auto">
            <a:xfrm>
              <a:off x="1056" y="2554"/>
              <a:ext cx="576" cy="154"/>
            </a:xfrm>
            <a:custGeom>
              <a:avLst/>
              <a:gdLst>
                <a:gd name="T0" fmla="*/ 397 w 458"/>
                <a:gd name="T1" fmla="*/ 122 h 122"/>
                <a:gd name="T2" fmla="*/ 61 w 458"/>
                <a:gd name="T3" fmla="*/ 122 h 122"/>
                <a:gd name="T4" fmla="*/ 0 w 458"/>
                <a:gd name="T5" fmla="*/ 61 h 122"/>
                <a:gd name="T6" fmla="*/ 61 w 458"/>
                <a:gd name="T7" fmla="*/ 0 h 122"/>
                <a:gd name="T8" fmla="*/ 397 w 458"/>
                <a:gd name="T9" fmla="*/ 0 h 122"/>
                <a:gd name="T10" fmla="*/ 458 w 458"/>
                <a:gd name="T11" fmla="*/ 61 h 122"/>
                <a:gd name="T12" fmla="*/ 397 w 458"/>
                <a:gd name="T13" fmla="*/ 122 h 122"/>
                <a:gd name="T14" fmla="*/ 61 w 458"/>
                <a:gd name="T15" fmla="*/ 28 h 122"/>
                <a:gd name="T16" fmla="*/ 28 w 458"/>
                <a:gd name="T17" fmla="*/ 61 h 122"/>
                <a:gd name="T18" fmla="*/ 61 w 458"/>
                <a:gd name="T19" fmla="*/ 94 h 122"/>
                <a:gd name="T20" fmla="*/ 397 w 458"/>
                <a:gd name="T21" fmla="*/ 94 h 122"/>
                <a:gd name="T22" fmla="*/ 430 w 458"/>
                <a:gd name="T23" fmla="*/ 61 h 122"/>
                <a:gd name="T24" fmla="*/ 397 w 458"/>
                <a:gd name="T25" fmla="*/ 28 h 122"/>
                <a:gd name="T26" fmla="*/ 61 w 458"/>
                <a:gd name="T27" fmla="*/ 2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8" h="122">
                  <a:moveTo>
                    <a:pt x="397" y="122"/>
                  </a:moveTo>
                  <a:cubicBezTo>
                    <a:pt x="61" y="122"/>
                    <a:pt x="61" y="122"/>
                    <a:pt x="61" y="122"/>
                  </a:cubicBezTo>
                  <a:cubicBezTo>
                    <a:pt x="27" y="122"/>
                    <a:pt x="0" y="94"/>
                    <a:pt x="0" y="61"/>
                  </a:cubicBezTo>
                  <a:cubicBezTo>
                    <a:pt x="0" y="27"/>
                    <a:pt x="27" y="0"/>
                    <a:pt x="61" y="0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431" y="0"/>
                    <a:pt x="458" y="27"/>
                    <a:pt x="458" y="61"/>
                  </a:cubicBezTo>
                  <a:cubicBezTo>
                    <a:pt x="458" y="94"/>
                    <a:pt x="431" y="122"/>
                    <a:pt x="397" y="122"/>
                  </a:cubicBezTo>
                  <a:close/>
                  <a:moveTo>
                    <a:pt x="61" y="28"/>
                  </a:moveTo>
                  <a:cubicBezTo>
                    <a:pt x="42" y="28"/>
                    <a:pt x="28" y="42"/>
                    <a:pt x="28" y="61"/>
                  </a:cubicBezTo>
                  <a:cubicBezTo>
                    <a:pt x="28" y="79"/>
                    <a:pt x="42" y="94"/>
                    <a:pt x="61" y="94"/>
                  </a:cubicBezTo>
                  <a:cubicBezTo>
                    <a:pt x="397" y="94"/>
                    <a:pt x="397" y="94"/>
                    <a:pt x="397" y="94"/>
                  </a:cubicBezTo>
                  <a:cubicBezTo>
                    <a:pt x="415" y="94"/>
                    <a:pt x="430" y="79"/>
                    <a:pt x="430" y="61"/>
                  </a:cubicBezTo>
                  <a:cubicBezTo>
                    <a:pt x="430" y="42"/>
                    <a:pt x="415" y="28"/>
                    <a:pt x="397" y="28"/>
                  </a:cubicBezTo>
                  <a:lnTo>
                    <a:pt x="61" y="2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" name="Freeform 6"/>
            <p:cNvSpPr>
              <a:spLocks noEditPoints="1"/>
            </p:cNvSpPr>
            <p:nvPr/>
          </p:nvSpPr>
          <p:spPr bwMode="auto">
            <a:xfrm>
              <a:off x="1086" y="2742"/>
              <a:ext cx="515" cy="267"/>
            </a:xfrm>
            <a:custGeom>
              <a:avLst/>
              <a:gdLst>
                <a:gd name="T0" fmla="*/ 205 w 409"/>
                <a:gd name="T1" fmla="*/ 212 h 212"/>
                <a:gd name="T2" fmla="*/ 107 w 409"/>
                <a:gd name="T3" fmla="*/ 136 h 212"/>
                <a:gd name="T4" fmla="*/ 0 w 409"/>
                <a:gd name="T5" fmla="*/ 14 h 212"/>
                <a:gd name="T6" fmla="*/ 0 w 409"/>
                <a:gd name="T7" fmla="*/ 0 h 212"/>
                <a:gd name="T8" fmla="*/ 409 w 409"/>
                <a:gd name="T9" fmla="*/ 0 h 212"/>
                <a:gd name="T10" fmla="*/ 409 w 409"/>
                <a:gd name="T11" fmla="*/ 14 h 212"/>
                <a:gd name="T12" fmla="*/ 303 w 409"/>
                <a:gd name="T13" fmla="*/ 136 h 212"/>
                <a:gd name="T14" fmla="*/ 205 w 409"/>
                <a:gd name="T15" fmla="*/ 212 h 212"/>
                <a:gd name="T16" fmla="*/ 29 w 409"/>
                <a:gd name="T17" fmla="*/ 28 h 212"/>
                <a:gd name="T18" fmla="*/ 119 w 409"/>
                <a:gd name="T19" fmla="*/ 109 h 212"/>
                <a:gd name="T20" fmla="*/ 130 w 409"/>
                <a:gd name="T21" fmla="*/ 110 h 212"/>
                <a:gd name="T22" fmla="*/ 132 w 409"/>
                <a:gd name="T23" fmla="*/ 121 h 212"/>
                <a:gd name="T24" fmla="*/ 205 w 409"/>
                <a:gd name="T25" fmla="*/ 184 h 212"/>
                <a:gd name="T26" fmla="*/ 278 w 409"/>
                <a:gd name="T27" fmla="*/ 121 h 212"/>
                <a:gd name="T28" fmla="*/ 279 w 409"/>
                <a:gd name="T29" fmla="*/ 110 h 212"/>
                <a:gd name="T30" fmla="*/ 291 w 409"/>
                <a:gd name="T31" fmla="*/ 109 h 212"/>
                <a:gd name="T32" fmla="*/ 380 w 409"/>
                <a:gd name="T33" fmla="*/ 28 h 212"/>
                <a:gd name="T34" fmla="*/ 29 w 409"/>
                <a:gd name="T35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9" h="212">
                  <a:moveTo>
                    <a:pt x="205" y="212"/>
                  </a:moveTo>
                  <a:cubicBezTo>
                    <a:pt x="158" y="212"/>
                    <a:pt x="118" y="181"/>
                    <a:pt x="107" y="136"/>
                  </a:cubicBezTo>
                  <a:cubicBezTo>
                    <a:pt x="46" y="127"/>
                    <a:pt x="0" y="76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9" y="0"/>
                    <a:pt x="409" y="0"/>
                    <a:pt x="409" y="0"/>
                  </a:cubicBezTo>
                  <a:cubicBezTo>
                    <a:pt x="409" y="14"/>
                    <a:pt x="409" y="14"/>
                    <a:pt x="409" y="14"/>
                  </a:cubicBezTo>
                  <a:cubicBezTo>
                    <a:pt x="409" y="76"/>
                    <a:pt x="364" y="127"/>
                    <a:pt x="303" y="136"/>
                  </a:cubicBezTo>
                  <a:cubicBezTo>
                    <a:pt x="292" y="181"/>
                    <a:pt x="252" y="212"/>
                    <a:pt x="205" y="212"/>
                  </a:cubicBezTo>
                  <a:close/>
                  <a:moveTo>
                    <a:pt x="29" y="28"/>
                  </a:moveTo>
                  <a:cubicBezTo>
                    <a:pt x="36" y="72"/>
                    <a:pt x="73" y="107"/>
                    <a:pt x="119" y="109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8" y="158"/>
                    <a:pt x="168" y="184"/>
                    <a:pt x="205" y="184"/>
                  </a:cubicBezTo>
                  <a:cubicBezTo>
                    <a:pt x="242" y="184"/>
                    <a:pt x="272" y="158"/>
                    <a:pt x="278" y="121"/>
                  </a:cubicBezTo>
                  <a:cubicBezTo>
                    <a:pt x="279" y="110"/>
                    <a:pt x="279" y="110"/>
                    <a:pt x="279" y="110"/>
                  </a:cubicBezTo>
                  <a:cubicBezTo>
                    <a:pt x="291" y="109"/>
                    <a:pt x="291" y="109"/>
                    <a:pt x="291" y="109"/>
                  </a:cubicBezTo>
                  <a:cubicBezTo>
                    <a:pt x="337" y="107"/>
                    <a:pt x="374" y="72"/>
                    <a:pt x="380" y="28"/>
                  </a:cubicBezTo>
                  <a:lnTo>
                    <a:pt x="29" y="2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6" name="Freeform 7"/>
            <p:cNvSpPr>
              <a:spLocks noEditPoints="1"/>
            </p:cNvSpPr>
            <p:nvPr/>
          </p:nvSpPr>
          <p:spPr bwMode="auto">
            <a:xfrm>
              <a:off x="755" y="1098"/>
              <a:ext cx="1178" cy="1420"/>
            </a:xfrm>
            <a:custGeom>
              <a:avLst/>
              <a:gdLst>
                <a:gd name="T0" fmla="*/ 689 w 936"/>
                <a:gd name="T1" fmla="*/ 1128 h 1128"/>
                <a:gd name="T2" fmla="*/ 244 w 936"/>
                <a:gd name="T3" fmla="*/ 1128 h 1128"/>
                <a:gd name="T4" fmla="*/ 244 w 936"/>
                <a:gd name="T5" fmla="*/ 967 h 1128"/>
                <a:gd name="T6" fmla="*/ 100 w 936"/>
                <a:gd name="T7" fmla="*/ 757 h 1128"/>
                <a:gd name="T8" fmla="*/ 0 w 936"/>
                <a:gd name="T9" fmla="*/ 468 h 1128"/>
                <a:gd name="T10" fmla="*/ 468 w 936"/>
                <a:gd name="T11" fmla="*/ 0 h 1128"/>
                <a:gd name="T12" fmla="*/ 936 w 936"/>
                <a:gd name="T13" fmla="*/ 468 h 1128"/>
                <a:gd name="T14" fmla="*/ 836 w 936"/>
                <a:gd name="T15" fmla="*/ 757 h 1128"/>
                <a:gd name="T16" fmla="*/ 689 w 936"/>
                <a:gd name="T17" fmla="*/ 971 h 1128"/>
                <a:gd name="T18" fmla="*/ 689 w 936"/>
                <a:gd name="T19" fmla="*/ 1128 h 1128"/>
                <a:gd name="T20" fmla="*/ 272 w 936"/>
                <a:gd name="T21" fmla="*/ 1100 h 1128"/>
                <a:gd name="T22" fmla="*/ 661 w 936"/>
                <a:gd name="T23" fmla="*/ 1100 h 1128"/>
                <a:gd name="T24" fmla="*/ 661 w 936"/>
                <a:gd name="T25" fmla="*/ 964 h 1128"/>
                <a:gd name="T26" fmla="*/ 663 w 936"/>
                <a:gd name="T27" fmla="*/ 960 h 1128"/>
                <a:gd name="T28" fmla="*/ 814 w 936"/>
                <a:gd name="T29" fmla="*/ 739 h 1128"/>
                <a:gd name="T30" fmla="*/ 908 w 936"/>
                <a:gd name="T31" fmla="*/ 468 h 1128"/>
                <a:gd name="T32" fmla="*/ 468 w 936"/>
                <a:gd name="T33" fmla="*/ 28 h 1128"/>
                <a:gd name="T34" fmla="*/ 28 w 936"/>
                <a:gd name="T35" fmla="*/ 468 h 1128"/>
                <a:gd name="T36" fmla="*/ 122 w 936"/>
                <a:gd name="T37" fmla="*/ 739 h 1128"/>
                <a:gd name="T38" fmla="*/ 270 w 936"/>
                <a:gd name="T39" fmla="*/ 957 h 1128"/>
                <a:gd name="T40" fmla="*/ 272 w 936"/>
                <a:gd name="T41" fmla="*/ 960 h 1128"/>
                <a:gd name="T42" fmla="*/ 272 w 936"/>
                <a:gd name="T43" fmla="*/ 1100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6" h="1128">
                  <a:moveTo>
                    <a:pt x="689" y="1128"/>
                  </a:moveTo>
                  <a:cubicBezTo>
                    <a:pt x="244" y="1128"/>
                    <a:pt x="244" y="1128"/>
                    <a:pt x="244" y="1128"/>
                  </a:cubicBezTo>
                  <a:cubicBezTo>
                    <a:pt x="244" y="967"/>
                    <a:pt x="244" y="967"/>
                    <a:pt x="244" y="967"/>
                  </a:cubicBezTo>
                  <a:cubicBezTo>
                    <a:pt x="202" y="895"/>
                    <a:pt x="152" y="822"/>
                    <a:pt x="100" y="757"/>
                  </a:cubicBezTo>
                  <a:cubicBezTo>
                    <a:pt x="34" y="673"/>
                    <a:pt x="0" y="574"/>
                    <a:pt x="0" y="468"/>
                  </a:cubicBezTo>
                  <a:cubicBezTo>
                    <a:pt x="0" y="210"/>
                    <a:pt x="210" y="0"/>
                    <a:pt x="468" y="0"/>
                  </a:cubicBezTo>
                  <a:cubicBezTo>
                    <a:pt x="726" y="0"/>
                    <a:pt x="936" y="210"/>
                    <a:pt x="936" y="468"/>
                  </a:cubicBezTo>
                  <a:cubicBezTo>
                    <a:pt x="936" y="574"/>
                    <a:pt x="901" y="674"/>
                    <a:pt x="836" y="757"/>
                  </a:cubicBezTo>
                  <a:cubicBezTo>
                    <a:pt x="789" y="816"/>
                    <a:pt x="734" y="896"/>
                    <a:pt x="689" y="971"/>
                  </a:cubicBezTo>
                  <a:lnTo>
                    <a:pt x="689" y="1128"/>
                  </a:lnTo>
                  <a:close/>
                  <a:moveTo>
                    <a:pt x="272" y="1100"/>
                  </a:moveTo>
                  <a:cubicBezTo>
                    <a:pt x="661" y="1100"/>
                    <a:pt x="661" y="1100"/>
                    <a:pt x="661" y="1100"/>
                  </a:cubicBezTo>
                  <a:cubicBezTo>
                    <a:pt x="661" y="964"/>
                    <a:pt x="661" y="964"/>
                    <a:pt x="661" y="964"/>
                  </a:cubicBezTo>
                  <a:cubicBezTo>
                    <a:pt x="663" y="960"/>
                    <a:pt x="663" y="960"/>
                    <a:pt x="663" y="960"/>
                  </a:cubicBezTo>
                  <a:cubicBezTo>
                    <a:pt x="709" y="883"/>
                    <a:pt x="766" y="800"/>
                    <a:pt x="814" y="739"/>
                  </a:cubicBezTo>
                  <a:cubicBezTo>
                    <a:pt x="875" y="661"/>
                    <a:pt x="908" y="567"/>
                    <a:pt x="908" y="468"/>
                  </a:cubicBezTo>
                  <a:cubicBezTo>
                    <a:pt x="908" y="225"/>
                    <a:pt x="711" y="28"/>
                    <a:pt x="468" y="28"/>
                  </a:cubicBezTo>
                  <a:cubicBezTo>
                    <a:pt x="225" y="28"/>
                    <a:pt x="28" y="225"/>
                    <a:pt x="28" y="468"/>
                  </a:cubicBezTo>
                  <a:cubicBezTo>
                    <a:pt x="28" y="567"/>
                    <a:pt x="60" y="661"/>
                    <a:pt x="122" y="739"/>
                  </a:cubicBezTo>
                  <a:cubicBezTo>
                    <a:pt x="175" y="807"/>
                    <a:pt x="227" y="882"/>
                    <a:pt x="270" y="957"/>
                  </a:cubicBezTo>
                  <a:cubicBezTo>
                    <a:pt x="272" y="960"/>
                    <a:pt x="272" y="960"/>
                    <a:pt x="272" y="960"/>
                  </a:cubicBezTo>
                  <a:lnTo>
                    <a:pt x="272" y="110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7" name="Freeform 8"/>
            <p:cNvSpPr/>
            <p:nvPr/>
          </p:nvSpPr>
          <p:spPr bwMode="auto">
            <a:xfrm>
              <a:off x="1116" y="1872"/>
              <a:ext cx="173" cy="620"/>
            </a:xfrm>
            <a:custGeom>
              <a:avLst/>
              <a:gdLst>
                <a:gd name="T0" fmla="*/ 134 w 173"/>
                <a:gd name="T1" fmla="*/ 620 h 620"/>
                <a:gd name="T2" fmla="*/ 0 w 173"/>
                <a:gd name="T3" fmla="*/ 9 h 620"/>
                <a:gd name="T4" fmla="*/ 39 w 173"/>
                <a:gd name="T5" fmla="*/ 0 h 620"/>
                <a:gd name="T6" fmla="*/ 173 w 173"/>
                <a:gd name="T7" fmla="*/ 612 h 620"/>
                <a:gd name="T8" fmla="*/ 134 w 173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620">
                  <a:moveTo>
                    <a:pt x="134" y="620"/>
                  </a:moveTo>
                  <a:lnTo>
                    <a:pt x="0" y="9"/>
                  </a:lnTo>
                  <a:lnTo>
                    <a:pt x="39" y="0"/>
                  </a:lnTo>
                  <a:lnTo>
                    <a:pt x="173" y="612"/>
                  </a:lnTo>
                  <a:lnTo>
                    <a:pt x="134" y="62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8" name="Freeform 9"/>
            <p:cNvSpPr/>
            <p:nvPr/>
          </p:nvSpPr>
          <p:spPr bwMode="auto">
            <a:xfrm>
              <a:off x="1399" y="1873"/>
              <a:ext cx="169" cy="631"/>
            </a:xfrm>
            <a:custGeom>
              <a:avLst/>
              <a:gdLst>
                <a:gd name="T0" fmla="*/ 34 w 169"/>
                <a:gd name="T1" fmla="*/ 631 h 631"/>
                <a:gd name="T2" fmla="*/ 0 w 169"/>
                <a:gd name="T3" fmla="*/ 625 h 631"/>
                <a:gd name="T4" fmla="*/ 134 w 169"/>
                <a:gd name="T5" fmla="*/ 0 h 631"/>
                <a:gd name="T6" fmla="*/ 169 w 169"/>
                <a:gd name="T7" fmla="*/ 8 h 631"/>
                <a:gd name="T8" fmla="*/ 34 w 169"/>
                <a:gd name="T9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631">
                  <a:moveTo>
                    <a:pt x="34" y="631"/>
                  </a:moveTo>
                  <a:lnTo>
                    <a:pt x="0" y="625"/>
                  </a:lnTo>
                  <a:lnTo>
                    <a:pt x="134" y="0"/>
                  </a:lnTo>
                  <a:lnTo>
                    <a:pt x="169" y="8"/>
                  </a:lnTo>
                  <a:lnTo>
                    <a:pt x="34" y="631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>
              <a:off x="1248" y="2881"/>
              <a:ext cx="198" cy="35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0" name="Freeform 11"/>
            <p:cNvSpPr/>
            <p:nvPr/>
          </p:nvSpPr>
          <p:spPr bwMode="auto">
            <a:xfrm>
              <a:off x="1168" y="1851"/>
              <a:ext cx="372" cy="235"/>
            </a:xfrm>
            <a:custGeom>
              <a:avLst/>
              <a:gdLst>
                <a:gd name="T0" fmla="*/ 145 w 372"/>
                <a:gd name="T1" fmla="*/ 235 h 235"/>
                <a:gd name="T2" fmla="*/ 109 w 372"/>
                <a:gd name="T3" fmla="*/ 100 h 235"/>
                <a:gd name="T4" fmla="*/ 14 w 372"/>
                <a:gd name="T5" fmla="*/ 165 h 235"/>
                <a:gd name="T6" fmla="*/ 0 w 372"/>
                <a:gd name="T7" fmla="*/ 143 h 235"/>
                <a:gd name="T8" fmla="*/ 124 w 372"/>
                <a:gd name="T9" fmla="*/ 60 h 235"/>
                <a:gd name="T10" fmla="*/ 150 w 372"/>
                <a:gd name="T11" fmla="*/ 157 h 235"/>
                <a:gd name="T12" fmla="*/ 214 w 372"/>
                <a:gd name="T13" fmla="*/ 0 h 235"/>
                <a:gd name="T14" fmla="*/ 268 w 372"/>
                <a:gd name="T15" fmla="*/ 151 h 235"/>
                <a:gd name="T16" fmla="*/ 362 w 372"/>
                <a:gd name="T17" fmla="*/ 108 h 235"/>
                <a:gd name="T18" fmla="*/ 372 w 372"/>
                <a:gd name="T19" fmla="*/ 131 h 235"/>
                <a:gd name="T20" fmla="*/ 253 w 372"/>
                <a:gd name="T21" fmla="*/ 186 h 235"/>
                <a:gd name="T22" fmla="*/ 213 w 372"/>
                <a:gd name="T23" fmla="*/ 70 h 235"/>
                <a:gd name="T24" fmla="*/ 145 w 372"/>
                <a:gd name="T2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2" h="235">
                  <a:moveTo>
                    <a:pt x="145" y="235"/>
                  </a:moveTo>
                  <a:lnTo>
                    <a:pt x="109" y="100"/>
                  </a:lnTo>
                  <a:lnTo>
                    <a:pt x="14" y="165"/>
                  </a:lnTo>
                  <a:lnTo>
                    <a:pt x="0" y="143"/>
                  </a:lnTo>
                  <a:lnTo>
                    <a:pt x="124" y="60"/>
                  </a:lnTo>
                  <a:lnTo>
                    <a:pt x="150" y="157"/>
                  </a:lnTo>
                  <a:lnTo>
                    <a:pt x="214" y="0"/>
                  </a:lnTo>
                  <a:lnTo>
                    <a:pt x="268" y="151"/>
                  </a:lnTo>
                  <a:lnTo>
                    <a:pt x="362" y="108"/>
                  </a:lnTo>
                  <a:lnTo>
                    <a:pt x="372" y="131"/>
                  </a:lnTo>
                  <a:lnTo>
                    <a:pt x="253" y="186"/>
                  </a:lnTo>
                  <a:lnTo>
                    <a:pt x="213" y="70"/>
                  </a:lnTo>
                  <a:lnTo>
                    <a:pt x="145" y="235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1" name="Freeform 12"/>
            <p:cNvSpPr/>
            <p:nvPr/>
          </p:nvSpPr>
          <p:spPr bwMode="auto">
            <a:xfrm>
              <a:off x="1350" y="682"/>
              <a:ext cx="31" cy="292"/>
            </a:xfrm>
            <a:custGeom>
              <a:avLst/>
              <a:gdLst>
                <a:gd name="T0" fmla="*/ 12 w 24"/>
                <a:gd name="T1" fmla="*/ 232 h 232"/>
                <a:gd name="T2" fmla="*/ 0 w 24"/>
                <a:gd name="T3" fmla="*/ 220 h 232"/>
                <a:gd name="T4" fmla="*/ 0 w 24"/>
                <a:gd name="T5" fmla="*/ 12 h 232"/>
                <a:gd name="T6" fmla="*/ 12 w 24"/>
                <a:gd name="T7" fmla="*/ 0 h 232"/>
                <a:gd name="T8" fmla="*/ 24 w 24"/>
                <a:gd name="T9" fmla="*/ 12 h 232"/>
                <a:gd name="T10" fmla="*/ 24 w 24"/>
                <a:gd name="T11" fmla="*/ 220 h 232"/>
                <a:gd name="T12" fmla="*/ 12 w 24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32">
                  <a:moveTo>
                    <a:pt x="12" y="232"/>
                  </a:moveTo>
                  <a:cubicBezTo>
                    <a:pt x="6" y="232"/>
                    <a:pt x="0" y="227"/>
                    <a:pt x="0" y="2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220"/>
                    <a:pt x="24" y="220"/>
                    <a:pt x="24" y="220"/>
                  </a:cubicBezTo>
                  <a:cubicBezTo>
                    <a:pt x="24" y="227"/>
                    <a:pt x="19" y="232"/>
                    <a:pt x="12" y="232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9" name="Freeform 13"/>
            <p:cNvSpPr/>
            <p:nvPr/>
          </p:nvSpPr>
          <p:spPr bwMode="auto">
            <a:xfrm>
              <a:off x="1749" y="816"/>
              <a:ext cx="172" cy="256"/>
            </a:xfrm>
            <a:custGeom>
              <a:avLst/>
              <a:gdLst>
                <a:gd name="T0" fmla="*/ 14 w 136"/>
                <a:gd name="T1" fmla="*/ 204 h 204"/>
                <a:gd name="T2" fmla="*/ 8 w 136"/>
                <a:gd name="T3" fmla="*/ 202 h 204"/>
                <a:gd name="T4" fmla="*/ 4 w 136"/>
                <a:gd name="T5" fmla="*/ 186 h 204"/>
                <a:gd name="T6" fmla="*/ 112 w 136"/>
                <a:gd name="T7" fmla="*/ 8 h 204"/>
                <a:gd name="T8" fmla="*/ 128 w 136"/>
                <a:gd name="T9" fmla="*/ 4 h 204"/>
                <a:gd name="T10" fmla="*/ 132 w 136"/>
                <a:gd name="T11" fmla="*/ 20 h 204"/>
                <a:gd name="T12" fmla="*/ 24 w 136"/>
                <a:gd name="T13" fmla="*/ 198 h 204"/>
                <a:gd name="T14" fmla="*/ 14 w 136"/>
                <a:gd name="T1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204">
                  <a:moveTo>
                    <a:pt x="14" y="204"/>
                  </a:moveTo>
                  <a:cubicBezTo>
                    <a:pt x="12" y="204"/>
                    <a:pt x="10" y="203"/>
                    <a:pt x="8" y="202"/>
                  </a:cubicBezTo>
                  <a:cubicBezTo>
                    <a:pt x="2" y="199"/>
                    <a:pt x="0" y="191"/>
                    <a:pt x="4" y="186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5" y="2"/>
                    <a:pt x="122" y="0"/>
                    <a:pt x="128" y="4"/>
                  </a:cubicBezTo>
                  <a:cubicBezTo>
                    <a:pt x="134" y="7"/>
                    <a:pt x="136" y="15"/>
                    <a:pt x="132" y="20"/>
                  </a:cubicBezTo>
                  <a:cubicBezTo>
                    <a:pt x="24" y="198"/>
                    <a:pt x="24" y="198"/>
                    <a:pt x="24" y="198"/>
                  </a:cubicBezTo>
                  <a:cubicBezTo>
                    <a:pt x="22" y="202"/>
                    <a:pt x="18" y="204"/>
                    <a:pt x="14" y="204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0" name="Freeform 14"/>
            <p:cNvSpPr/>
            <p:nvPr/>
          </p:nvSpPr>
          <p:spPr bwMode="auto">
            <a:xfrm>
              <a:off x="1999" y="1235"/>
              <a:ext cx="267" cy="153"/>
            </a:xfrm>
            <a:custGeom>
              <a:avLst/>
              <a:gdLst>
                <a:gd name="T0" fmla="*/ 14 w 212"/>
                <a:gd name="T1" fmla="*/ 122 h 122"/>
                <a:gd name="T2" fmla="*/ 4 w 212"/>
                <a:gd name="T3" fmla="*/ 116 h 122"/>
                <a:gd name="T4" fmla="*/ 9 w 212"/>
                <a:gd name="T5" fmla="*/ 99 h 122"/>
                <a:gd name="T6" fmla="*/ 193 w 212"/>
                <a:gd name="T7" fmla="*/ 3 h 122"/>
                <a:gd name="T8" fmla="*/ 209 w 212"/>
                <a:gd name="T9" fmla="*/ 8 h 122"/>
                <a:gd name="T10" fmla="*/ 204 w 212"/>
                <a:gd name="T11" fmla="*/ 24 h 122"/>
                <a:gd name="T12" fmla="*/ 20 w 212"/>
                <a:gd name="T13" fmla="*/ 121 h 122"/>
                <a:gd name="T14" fmla="*/ 14 w 212"/>
                <a:gd name="T1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122">
                  <a:moveTo>
                    <a:pt x="14" y="122"/>
                  </a:moveTo>
                  <a:cubicBezTo>
                    <a:pt x="10" y="122"/>
                    <a:pt x="6" y="120"/>
                    <a:pt x="4" y="116"/>
                  </a:cubicBezTo>
                  <a:cubicBezTo>
                    <a:pt x="0" y="110"/>
                    <a:pt x="3" y="102"/>
                    <a:pt x="9" y="99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9" y="0"/>
                    <a:pt x="206" y="2"/>
                    <a:pt x="209" y="8"/>
                  </a:cubicBezTo>
                  <a:cubicBezTo>
                    <a:pt x="212" y="14"/>
                    <a:pt x="210" y="21"/>
                    <a:pt x="204" y="24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18" y="122"/>
                    <a:pt x="16" y="122"/>
                    <a:pt x="14" y="122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1" name="Freeform 15"/>
            <p:cNvSpPr/>
            <p:nvPr/>
          </p:nvSpPr>
          <p:spPr bwMode="auto">
            <a:xfrm>
              <a:off x="2077" y="1715"/>
              <a:ext cx="292" cy="46"/>
            </a:xfrm>
            <a:custGeom>
              <a:avLst/>
              <a:gdLst>
                <a:gd name="T0" fmla="*/ 220 w 232"/>
                <a:gd name="T1" fmla="*/ 37 h 37"/>
                <a:gd name="T2" fmla="*/ 219 w 232"/>
                <a:gd name="T3" fmla="*/ 37 h 37"/>
                <a:gd name="T4" fmla="*/ 11 w 232"/>
                <a:gd name="T5" fmla="*/ 24 h 37"/>
                <a:gd name="T6" fmla="*/ 0 w 232"/>
                <a:gd name="T7" fmla="*/ 11 h 37"/>
                <a:gd name="T8" fmla="*/ 13 w 232"/>
                <a:gd name="T9" fmla="*/ 0 h 37"/>
                <a:gd name="T10" fmla="*/ 220 w 232"/>
                <a:gd name="T11" fmla="*/ 13 h 37"/>
                <a:gd name="T12" fmla="*/ 232 w 232"/>
                <a:gd name="T13" fmla="*/ 26 h 37"/>
                <a:gd name="T14" fmla="*/ 220 w 232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37">
                  <a:moveTo>
                    <a:pt x="220" y="37"/>
                  </a:moveTo>
                  <a:cubicBezTo>
                    <a:pt x="219" y="37"/>
                    <a:pt x="219" y="37"/>
                    <a:pt x="219" y="37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5" y="24"/>
                    <a:pt x="0" y="18"/>
                    <a:pt x="0" y="11"/>
                  </a:cubicBezTo>
                  <a:cubicBezTo>
                    <a:pt x="1" y="5"/>
                    <a:pt x="6" y="0"/>
                    <a:pt x="13" y="0"/>
                  </a:cubicBezTo>
                  <a:cubicBezTo>
                    <a:pt x="220" y="13"/>
                    <a:pt x="220" y="13"/>
                    <a:pt x="220" y="13"/>
                  </a:cubicBezTo>
                  <a:cubicBezTo>
                    <a:pt x="227" y="14"/>
                    <a:pt x="232" y="20"/>
                    <a:pt x="232" y="26"/>
                  </a:cubicBezTo>
                  <a:cubicBezTo>
                    <a:pt x="231" y="32"/>
                    <a:pt x="226" y="37"/>
                    <a:pt x="220" y="37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2" name="Freeform 16"/>
            <p:cNvSpPr/>
            <p:nvPr/>
          </p:nvSpPr>
          <p:spPr bwMode="auto">
            <a:xfrm>
              <a:off x="1955" y="2107"/>
              <a:ext cx="249" cy="182"/>
            </a:xfrm>
            <a:custGeom>
              <a:avLst/>
              <a:gdLst>
                <a:gd name="T0" fmla="*/ 184 w 198"/>
                <a:gd name="T1" fmla="*/ 144 h 144"/>
                <a:gd name="T2" fmla="*/ 177 w 198"/>
                <a:gd name="T3" fmla="*/ 142 h 144"/>
                <a:gd name="T4" fmla="*/ 7 w 198"/>
                <a:gd name="T5" fmla="*/ 23 h 144"/>
                <a:gd name="T6" fmla="*/ 4 w 198"/>
                <a:gd name="T7" fmla="*/ 6 h 144"/>
                <a:gd name="T8" fmla="*/ 20 w 198"/>
                <a:gd name="T9" fmla="*/ 3 h 144"/>
                <a:gd name="T10" fmla="*/ 191 w 198"/>
                <a:gd name="T11" fmla="*/ 122 h 144"/>
                <a:gd name="T12" fmla="*/ 194 w 198"/>
                <a:gd name="T13" fmla="*/ 139 h 144"/>
                <a:gd name="T14" fmla="*/ 184 w 198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44">
                  <a:moveTo>
                    <a:pt x="184" y="144"/>
                  </a:moveTo>
                  <a:cubicBezTo>
                    <a:pt x="182" y="144"/>
                    <a:pt x="179" y="144"/>
                    <a:pt x="177" y="14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" y="19"/>
                    <a:pt x="0" y="12"/>
                    <a:pt x="4" y="6"/>
                  </a:cubicBezTo>
                  <a:cubicBezTo>
                    <a:pt x="8" y="1"/>
                    <a:pt x="15" y="0"/>
                    <a:pt x="20" y="3"/>
                  </a:cubicBezTo>
                  <a:cubicBezTo>
                    <a:pt x="191" y="122"/>
                    <a:pt x="191" y="122"/>
                    <a:pt x="191" y="122"/>
                  </a:cubicBezTo>
                  <a:cubicBezTo>
                    <a:pt x="197" y="126"/>
                    <a:pt x="198" y="134"/>
                    <a:pt x="194" y="139"/>
                  </a:cubicBezTo>
                  <a:cubicBezTo>
                    <a:pt x="192" y="142"/>
                    <a:pt x="188" y="144"/>
                    <a:pt x="184" y="144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3" name="Freeform 17"/>
            <p:cNvSpPr/>
            <p:nvPr/>
          </p:nvSpPr>
          <p:spPr bwMode="auto">
            <a:xfrm>
              <a:off x="774" y="816"/>
              <a:ext cx="170" cy="256"/>
            </a:xfrm>
            <a:custGeom>
              <a:avLst/>
              <a:gdLst>
                <a:gd name="T0" fmla="*/ 121 w 135"/>
                <a:gd name="T1" fmla="*/ 204 h 204"/>
                <a:gd name="T2" fmla="*/ 111 w 135"/>
                <a:gd name="T3" fmla="*/ 198 h 204"/>
                <a:gd name="T4" fmla="*/ 3 w 135"/>
                <a:gd name="T5" fmla="*/ 20 h 204"/>
                <a:gd name="T6" fmla="*/ 7 w 135"/>
                <a:gd name="T7" fmla="*/ 4 h 204"/>
                <a:gd name="T8" fmla="*/ 24 w 135"/>
                <a:gd name="T9" fmla="*/ 8 h 204"/>
                <a:gd name="T10" fmla="*/ 132 w 135"/>
                <a:gd name="T11" fmla="*/ 186 h 204"/>
                <a:gd name="T12" fmla="*/ 128 w 135"/>
                <a:gd name="T13" fmla="*/ 202 h 204"/>
                <a:gd name="T14" fmla="*/ 121 w 135"/>
                <a:gd name="T1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" h="204">
                  <a:moveTo>
                    <a:pt x="121" y="204"/>
                  </a:moveTo>
                  <a:cubicBezTo>
                    <a:pt x="117" y="204"/>
                    <a:pt x="113" y="202"/>
                    <a:pt x="111" y="198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0" y="15"/>
                    <a:pt x="2" y="7"/>
                    <a:pt x="7" y="4"/>
                  </a:cubicBezTo>
                  <a:cubicBezTo>
                    <a:pt x="13" y="0"/>
                    <a:pt x="20" y="2"/>
                    <a:pt x="24" y="8"/>
                  </a:cubicBezTo>
                  <a:cubicBezTo>
                    <a:pt x="132" y="186"/>
                    <a:pt x="132" y="186"/>
                    <a:pt x="132" y="186"/>
                  </a:cubicBezTo>
                  <a:cubicBezTo>
                    <a:pt x="135" y="191"/>
                    <a:pt x="133" y="199"/>
                    <a:pt x="128" y="202"/>
                  </a:cubicBezTo>
                  <a:cubicBezTo>
                    <a:pt x="126" y="203"/>
                    <a:pt x="124" y="204"/>
                    <a:pt x="121" y="204"/>
                  </a:cubicBezTo>
                  <a:close/>
                </a:path>
              </a:pathLst>
            </a:custGeom>
            <a:gradFill>
              <a:gsLst>
                <a:gs pos="0">
                  <a:srgbClr val="F6D23D">
                    <a:lumMod val="98000"/>
                  </a:srgbClr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4" name="Freeform 18"/>
            <p:cNvSpPr/>
            <p:nvPr/>
          </p:nvSpPr>
          <p:spPr bwMode="auto">
            <a:xfrm>
              <a:off x="428" y="1235"/>
              <a:ext cx="267" cy="153"/>
            </a:xfrm>
            <a:custGeom>
              <a:avLst/>
              <a:gdLst>
                <a:gd name="T0" fmla="*/ 198 w 212"/>
                <a:gd name="T1" fmla="*/ 122 h 122"/>
                <a:gd name="T2" fmla="*/ 193 w 212"/>
                <a:gd name="T3" fmla="*/ 121 h 122"/>
                <a:gd name="T4" fmla="*/ 8 w 212"/>
                <a:gd name="T5" fmla="*/ 24 h 122"/>
                <a:gd name="T6" fmla="*/ 3 w 212"/>
                <a:gd name="T7" fmla="*/ 8 h 122"/>
                <a:gd name="T8" fmla="*/ 20 w 212"/>
                <a:gd name="T9" fmla="*/ 3 h 122"/>
                <a:gd name="T10" fmla="*/ 204 w 212"/>
                <a:gd name="T11" fmla="*/ 99 h 122"/>
                <a:gd name="T12" fmla="*/ 209 w 212"/>
                <a:gd name="T13" fmla="*/ 116 h 122"/>
                <a:gd name="T14" fmla="*/ 198 w 212"/>
                <a:gd name="T1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122">
                  <a:moveTo>
                    <a:pt x="198" y="122"/>
                  </a:moveTo>
                  <a:cubicBezTo>
                    <a:pt x="196" y="122"/>
                    <a:pt x="195" y="122"/>
                    <a:pt x="193" y="121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1"/>
                    <a:pt x="0" y="14"/>
                    <a:pt x="3" y="8"/>
                  </a:cubicBezTo>
                  <a:cubicBezTo>
                    <a:pt x="6" y="2"/>
                    <a:pt x="14" y="0"/>
                    <a:pt x="20" y="3"/>
                  </a:cubicBezTo>
                  <a:cubicBezTo>
                    <a:pt x="204" y="99"/>
                    <a:pt x="204" y="99"/>
                    <a:pt x="204" y="99"/>
                  </a:cubicBezTo>
                  <a:cubicBezTo>
                    <a:pt x="210" y="102"/>
                    <a:pt x="212" y="110"/>
                    <a:pt x="209" y="116"/>
                  </a:cubicBezTo>
                  <a:cubicBezTo>
                    <a:pt x="207" y="120"/>
                    <a:pt x="203" y="122"/>
                    <a:pt x="198" y="122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5" name="Freeform 19"/>
            <p:cNvSpPr/>
            <p:nvPr/>
          </p:nvSpPr>
          <p:spPr bwMode="auto">
            <a:xfrm>
              <a:off x="324" y="1715"/>
              <a:ext cx="294" cy="46"/>
            </a:xfrm>
            <a:custGeom>
              <a:avLst/>
              <a:gdLst>
                <a:gd name="T0" fmla="*/ 13 w 233"/>
                <a:gd name="T1" fmla="*/ 37 h 37"/>
                <a:gd name="T2" fmla="*/ 1 w 233"/>
                <a:gd name="T3" fmla="*/ 26 h 37"/>
                <a:gd name="T4" fmla="*/ 12 w 233"/>
                <a:gd name="T5" fmla="*/ 13 h 37"/>
                <a:gd name="T6" fmla="*/ 220 w 233"/>
                <a:gd name="T7" fmla="*/ 0 h 37"/>
                <a:gd name="T8" fmla="*/ 232 w 233"/>
                <a:gd name="T9" fmla="*/ 11 h 37"/>
                <a:gd name="T10" fmla="*/ 221 w 233"/>
                <a:gd name="T11" fmla="*/ 24 h 37"/>
                <a:gd name="T12" fmla="*/ 14 w 233"/>
                <a:gd name="T13" fmla="*/ 37 h 37"/>
                <a:gd name="T14" fmla="*/ 13 w 233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37">
                  <a:moveTo>
                    <a:pt x="13" y="37"/>
                  </a:moveTo>
                  <a:cubicBezTo>
                    <a:pt x="7" y="37"/>
                    <a:pt x="1" y="32"/>
                    <a:pt x="1" y="26"/>
                  </a:cubicBezTo>
                  <a:cubicBezTo>
                    <a:pt x="0" y="20"/>
                    <a:pt x="5" y="14"/>
                    <a:pt x="12" y="13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5"/>
                    <a:pt x="232" y="11"/>
                  </a:cubicBezTo>
                  <a:cubicBezTo>
                    <a:pt x="233" y="18"/>
                    <a:pt x="228" y="24"/>
                    <a:pt x="221" y="24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3" y="37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56" name="Freeform 20"/>
            <p:cNvSpPr/>
            <p:nvPr/>
          </p:nvSpPr>
          <p:spPr bwMode="auto">
            <a:xfrm>
              <a:off x="491" y="2107"/>
              <a:ext cx="249" cy="182"/>
            </a:xfrm>
            <a:custGeom>
              <a:avLst/>
              <a:gdLst>
                <a:gd name="T0" fmla="*/ 13 w 198"/>
                <a:gd name="T1" fmla="*/ 144 h 144"/>
                <a:gd name="T2" fmla="*/ 3 w 198"/>
                <a:gd name="T3" fmla="*/ 139 h 144"/>
                <a:gd name="T4" fmla="*/ 6 w 198"/>
                <a:gd name="T5" fmla="*/ 122 h 144"/>
                <a:gd name="T6" fmla="*/ 177 w 198"/>
                <a:gd name="T7" fmla="*/ 3 h 144"/>
                <a:gd name="T8" fmla="*/ 194 w 198"/>
                <a:gd name="T9" fmla="*/ 6 h 144"/>
                <a:gd name="T10" fmla="*/ 191 w 198"/>
                <a:gd name="T11" fmla="*/ 23 h 144"/>
                <a:gd name="T12" fmla="*/ 20 w 198"/>
                <a:gd name="T13" fmla="*/ 142 h 144"/>
                <a:gd name="T14" fmla="*/ 13 w 198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44">
                  <a:moveTo>
                    <a:pt x="13" y="144"/>
                  </a:moveTo>
                  <a:cubicBezTo>
                    <a:pt x="9" y="144"/>
                    <a:pt x="6" y="142"/>
                    <a:pt x="3" y="139"/>
                  </a:cubicBezTo>
                  <a:cubicBezTo>
                    <a:pt x="0" y="134"/>
                    <a:pt x="1" y="126"/>
                    <a:pt x="6" y="122"/>
                  </a:cubicBezTo>
                  <a:cubicBezTo>
                    <a:pt x="177" y="3"/>
                    <a:pt x="177" y="3"/>
                    <a:pt x="177" y="3"/>
                  </a:cubicBezTo>
                  <a:cubicBezTo>
                    <a:pt x="182" y="0"/>
                    <a:pt x="190" y="1"/>
                    <a:pt x="194" y="6"/>
                  </a:cubicBezTo>
                  <a:cubicBezTo>
                    <a:pt x="198" y="12"/>
                    <a:pt x="196" y="19"/>
                    <a:pt x="191" y="23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18" y="144"/>
                    <a:pt x="16" y="144"/>
                    <a:pt x="13" y="144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>
            <a:off x="6089791" y="2062395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58" name="直接连接符 57"/>
          <p:cNvCxnSpPr/>
          <p:nvPr/>
        </p:nvCxnSpPr>
        <p:spPr>
          <a:xfrm>
            <a:off x="6183617" y="2047488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6089791" y="1739711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SUMMARY</a:t>
            </a:r>
          </a:p>
        </p:txBody>
      </p:sp>
      <p:sp>
        <p:nvSpPr>
          <p:cNvPr id="60" name="矩形 59"/>
          <p:cNvSpPr/>
          <p:nvPr/>
        </p:nvSpPr>
        <p:spPr>
          <a:xfrm>
            <a:off x="6135228" y="3636450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61" name="直接连接符 60"/>
          <p:cNvCxnSpPr/>
          <p:nvPr/>
        </p:nvCxnSpPr>
        <p:spPr>
          <a:xfrm>
            <a:off x="6229054" y="3621543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/>
          <p:cNvSpPr txBox="1"/>
          <p:nvPr/>
        </p:nvSpPr>
        <p:spPr>
          <a:xfrm>
            <a:off x="6135228" y="3313766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SUMMARY</a:t>
            </a:r>
          </a:p>
        </p:txBody>
      </p:sp>
      <p:sp>
        <p:nvSpPr>
          <p:cNvPr id="63" name="矩形 62"/>
          <p:cNvSpPr/>
          <p:nvPr/>
        </p:nvSpPr>
        <p:spPr>
          <a:xfrm>
            <a:off x="327002" y="3636450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64" name="直接连接符 63"/>
          <p:cNvCxnSpPr/>
          <p:nvPr/>
        </p:nvCxnSpPr>
        <p:spPr>
          <a:xfrm>
            <a:off x="2553236" y="3636450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1175834" y="3313766"/>
            <a:ext cx="1734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/>
              <a:t>SUMMARY</a:t>
            </a:r>
          </a:p>
        </p:txBody>
      </p:sp>
      <p:sp>
        <p:nvSpPr>
          <p:cNvPr id="66" name="矩形 65"/>
          <p:cNvSpPr/>
          <p:nvPr/>
        </p:nvSpPr>
        <p:spPr>
          <a:xfrm>
            <a:off x="328366" y="2059507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67" name="直接连接符 66"/>
          <p:cNvCxnSpPr/>
          <p:nvPr/>
        </p:nvCxnSpPr>
        <p:spPr>
          <a:xfrm>
            <a:off x="2554600" y="2059507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/>
          <p:cNvSpPr txBox="1"/>
          <p:nvPr/>
        </p:nvSpPr>
        <p:spPr>
          <a:xfrm>
            <a:off x="1202461" y="1736823"/>
            <a:ext cx="1709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>
                <a:latin typeface="+mj-lt"/>
              </a:rPr>
              <a:t>SUMMARY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 dirty="0"/>
              <a:t>201X</a:t>
            </a:r>
            <a:r>
              <a:rPr lang="zh-CN" altLang="en-US" sz="1800" dirty="0"/>
              <a:t>Summary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Freeform 8"/>
          <p:cNvSpPr/>
          <p:nvPr/>
        </p:nvSpPr>
        <p:spPr bwMode="auto">
          <a:xfrm>
            <a:off x="4583113" y="1564323"/>
            <a:ext cx="1012825" cy="116522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noFill/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6" name="Freeform 9"/>
          <p:cNvSpPr/>
          <p:nvPr/>
        </p:nvSpPr>
        <p:spPr bwMode="auto">
          <a:xfrm>
            <a:off x="3544888" y="1564323"/>
            <a:ext cx="1012825" cy="116522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noFill/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7" name="Freeform 10"/>
          <p:cNvSpPr/>
          <p:nvPr/>
        </p:nvSpPr>
        <p:spPr bwMode="auto">
          <a:xfrm>
            <a:off x="4583113" y="3361373"/>
            <a:ext cx="1012825" cy="1165225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noFill/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8" name="Freeform 11"/>
          <p:cNvSpPr/>
          <p:nvPr/>
        </p:nvSpPr>
        <p:spPr bwMode="auto">
          <a:xfrm>
            <a:off x="3544888" y="3361373"/>
            <a:ext cx="1012825" cy="1165225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noFill/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9" name="Freeform 12"/>
          <p:cNvSpPr/>
          <p:nvPr/>
        </p:nvSpPr>
        <p:spPr bwMode="auto">
          <a:xfrm>
            <a:off x="3025775" y="2462848"/>
            <a:ext cx="1011238" cy="1165225"/>
          </a:xfrm>
          <a:custGeom>
            <a:avLst/>
            <a:gdLst>
              <a:gd name="T0" fmla="*/ 319 w 637"/>
              <a:gd name="T1" fmla="*/ 0 h 734"/>
              <a:gd name="T2" fmla="*/ 0 w 637"/>
              <a:gd name="T3" fmla="*/ 182 h 734"/>
              <a:gd name="T4" fmla="*/ 0 w 637"/>
              <a:gd name="T5" fmla="*/ 551 h 734"/>
              <a:gd name="T6" fmla="*/ 319 w 637"/>
              <a:gd name="T7" fmla="*/ 734 h 734"/>
              <a:gd name="T8" fmla="*/ 637 w 637"/>
              <a:gd name="T9" fmla="*/ 551 h 734"/>
              <a:gd name="T10" fmla="*/ 637 w 637"/>
              <a:gd name="T11" fmla="*/ 182 h 734"/>
              <a:gd name="T12" fmla="*/ 319 w 637"/>
              <a:gd name="T13" fmla="*/ 0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7" h="734">
                <a:moveTo>
                  <a:pt x="319" y="0"/>
                </a:move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7" y="551"/>
                </a:lnTo>
                <a:lnTo>
                  <a:pt x="637" y="182"/>
                </a:lnTo>
                <a:lnTo>
                  <a:pt x="319" y="0"/>
                </a:lnTo>
                <a:close/>
              </a:path>
            </a:pathLst>
          </a:custGeom>
          <a:noFill/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40" name="Freeform 13"/>
          <p:cNvSpPr/>
          <p:nvPr/>
        </p:nvSpPr>
        <p:spPr bwMode="auto">
          <a:xfrm>
            <a:off x="5102225" y="2462848"/>
            <a:ext cx="1012825" cy="116522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noFill/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784991" y="1856169"/>
            <a:ext cx="258315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vulputate.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5878817" y="1841262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5784991" y="1533485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SUMMARY</a:t>
            </a:r>
          </a:p>
        </p:txBody>
      </p:sp>
      <p:sp>
        <p:nvSpPr>
          <p:cNvPr id="44" name="矩形 43"/>
          <p:cNvSpPr/>
          <p:nvPr/>
        </p:nvSpPr>
        <p:spPr>
          <a:xfrm>
            <a:off x="6272671" y="2968115"/>
            <a:ext cx="258315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vulputate.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6366497" y="2953208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/>
          <p:cNvSpPr txBox="1"/>
          <p:nvPr/>
        </p:nvSpPr>
        <p:spPr>
          <a:xfrm>
            <a:off x="6272671" y="2645431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SUMMARY</a:t>
            </a:r>
          </a:p>
        </p:txBody>
      </p:sp>
      <p:sp>
        <p:nvSpPr>
          <p:cNvPr id="70" name="矩形 69"/>
          <p:cNvSpPr/>
          <p:nvPr/>
        </p:nvSpPr>
        <p:spPr>
          <a:xfrm>
            <a:off x="5878817" y="4080061"/>
            <a:ext cx="258315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vulputate.</a:t>
            </a:r>
          </a:p>
        </p:txBody>
      </p:sp>
      <p:cxnSp>
        <p:nvCxnSpPr>
          <p:cNvPr id="71" name="直接连接符 70"/>
          <p:cNvCxnSpPr/>
          <p:nvPr/>
        </p:nvCxnSpPr>
        <p:spPr>
          <a:xfrm>
            <a:off x="5972643" y="4065154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71"/>
          <p:cNvSpPr txBox="1"/>
          <p:nvPr/>
        </p:nvSpPr>
        <p:spPr>
          <a:xfrm>
            <a:off x="5878817" y="3757377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SUMMARY</a:t>
            </a:r>
          </a:p>
        </p:txBody>
      </p:sp>
      <p:sp>
        <p:nvSpPr>
          <p:cNvPr id="73" name="矩形 72"/>
          <p:cNvSpPr/>
          <p:nvPr/>
        </p:nvSpPr>
        <p:spPr>
          <a:xfrm>
            <a:off x="585029" y="4040246"/>
            <a:ext cx="2583154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vulputate.</a:t>
            </a:r>
          </a:p>
        </p:txBody>
      </p:sp>
      <p:cxnSp>
        <p:nvCxnSpPr>
          <p:cNvPr id="74" name="直接连接符 73"/>
          <p:cNvCxnSpPr/>
          <p:nvPr/>
        </p:nvCxnSpPr>
        <p:spPr>
          <a:xfrm>
            <a:off x="2830465" y="4025339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74"/>
          <p:cNvSpPr txBox="1"/>
          <p:nvPr/>
        </p:nvSpPr>
        <p:spPr>
          <a:xfrm>
            <a:off x="1459125" y="3717562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>
                <a:latin typeface="+mj-lt"/>
              </a:rPr>
              <a:t>SUMMARY</a:t>
            </a:r>
          </a:p>
        </p:txBody>
      </p:sp>
      <p:sp>
        <p:nvSpPr>
          <p:cNvPr id="76" name="矩形 75"/>
          <p:cNvSpPr/>
          <p:nvPr/>
        </p:nvSpPr>
        <p:spPr>
          <a:xfrm>
            <a:off x="254269" y="2968115"/>
            <a:ext cx="2583154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vulputate.</a:t>
            </a:r>
          </a:p>
        </p:txBody>
      </p:sp>
      <p:cxnSp>
        <p:nvCxnSpPr>
          <p:cNvPr id="77" name="直接连接符 76"/>
          <p:cNvCxnSpPr/>
          <p:nvPr/>
        </p:nvCxnSpPr>
        <p:spPr>
          <a:xfrm>
            <a:off x="2499705" y="2953208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本框 77"/>
          <p:cNvSpPr txBox="1"/>
          <p:nvPr/>
        </p:nvSpPr>
        <p:spPr>
          <a:xfrm>
            <a:off x="1128365" y="2645431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>
                <a:latin typeface="+mj-lt"/>
              </a:rPr>
              <a:t>SUMMARY</a:t>
            </a:r>
          </a:p>
        </p:txBody>
      </p:sp>
      <p:sp>
        <p:nvSpPr>
          <p:cNvPr id="79" name="矩形 78"/>
          <p:cNvSpPr/>
          <p:nvPr/>
        </p:nvSpPr>
        <p:spPr>
          <a:xfrm>
            <a:off x="661469" y="1881077"/>
            <a:ext cx="2583154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vulputate.</a:t>
            </a:r>
          </a:p>
        </p:txBody>
      </p:sp>
      <p:cxnSp>
        <p:nvCxnSpPr>
          <p:cNvPr id="80" name="直接连接符 79"/>
          <p:cNvCxnSpPr/>
          <p:nvPr/>
        </p:nvCxnSpPr>
        <p:spPr>
          <a:xfrm>
            <a:off x="2906905" y="1866170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本框 80"/>
          <p:cNvSpPr txBox="1"/>
          <p:nvPr/>
        </p:nvSpPr>
        <p:spPr>
          <a:xfrm>
            <a:off x="1535565" y="1558393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>
                <a:latin typeface="+mj-lt"/>
              </a:rPr>
              <a:t>SUMMARY</a:t>
            </a:r>
          </a:p>
        </p:txBody>
      </p:sp>
      <p:grpSp>
        <p:nvGrpSpPr>
          <p:cNvPr id="30" name="Group 112"/>
          <p:cNvGrpSpPr/>
          <p:nvPr/>
        </p:nvGrpSpPr>
        <p:grpSpPr>
          <a:xfrm>
            <a:off x="4899981" y="1970026"/>
            <a:ext cx="426935" cy="399979"/>
            <a:chOff x="5368132" y="3540125"/>
            <a:chExt cx="465138" cy="43576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1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2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3" name="AutoShape 112"/>
          <p:cNvSpPr/>
          <p:nvPr/>
        </p:nvSpPr>
        <p:spPr bwMode="auto">
          <a:xfrm>
            <a:off x="4875711" y="3717562"/>
            <a:ext cx="427628" cy="425744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881400" y="3730517"/>
            <a:ext cx="292881" cy="426935"/>
            <a:chOff x="2528974" y="2863357"/>
            <a:chExt cx="246811" cy="35977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7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8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9" name="Group 124"/>
          <p:cNvGrpSpPr/>
          <p:nvPr/>
        </p:nvGrpSpPr>
        <p:grpSpPr>
          <a:xfrm>
            <a:off x="3814374" y="1963834"/>
            <a:ext cx="426935" cy="359178"/>
            <a:chOff x="5368132" y="2625725"/>
            <a:chExt cx="465138" cy="39131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0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51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52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395533" y="2832356"/>
            <a:ext cx="426207" cy="426207"/>
            <a:chOff x="319143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4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56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313987" y="2818835"/>
            <a:ext cx="426207" cy="426207"/>
            <a:chOff x="247310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8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59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 dirty="0"/>
              <a:t>201X</a:t>
            </a:r>
            <a:r>
              <a:rPr lang="zh-CN" altLang="en-US" sz="1800" dirty="0"/>
              <a:t>Summary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aphicFrame>
        <p:nvGraphicFramePr>
          <p:cNvPr id="6" name="图表 5"/>
          <p:cNvGraphicFramePr/>
          <p:nvPr/>
        </p:nvGraphicFramePr>
        <p:xfrm>
          <a:off x="575732" y="1131148"/>
          <a:ext cx="3528908" cy="2919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1" name="图表 40"/>
          <p:cNvGraphicFramePr/>
          <p:nvPr/>
        </p:nvGraphicFramePr>
        <p:xfrm>
          <a:off x="4572000" y="1131148"/>
          <a:ext cx="3528908" cy="2919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" name="矩形 41"/>
          <p:cNvSpPr/>
          <p:nvPr/>
        </p:nvSpPr>
        <p:spPr>
          <a:xfrm>
            <a:off x="1208900" y="4373502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43" name="直接连接符 42"/>
          <p:cNvCxnSpPr/>
          <p:nvPr/>
        </p:nvCxnSpPr>
        <p:spPr>
          <a:xfrm>
            <a:off x="2388179" y="4373502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1850299" y="4050818"/>
            <a:ext cx="1300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>
                <a:latin typeface="+mj-lt"/>
              </a:rPr>
              <a:t>2015</a:t>
            </a:r>
            <a:r>
              <a:rPr lang="zh-CN" altLang="en-US" sz="1400">
                <a:latin typeface="+mj-lt"/>
              </a:rPr>
              <a:t>Sales Status</a:t>
            </a:r>
            <a:endParaRPr lang="en-US" altLang="zh-CN" sz="1400">
              <a:latin typeface="+mj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066621" y="4373502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46" name="直接连接符 45"/>
          <p:cNvCxnSpPr/>
          <p:nvPr/>
        </p:nvCxnSpPr>
        <p:spPr>
          <a:xfrm>
            <a:off x="6245900" y="4373502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/>
          <p:cNvSpPr txBox="1"/>
          <p:nvPr/>
        </p:nvSpPr>
        <p:spPr>
          <a:xfrm>
            <a:off x="5708020" y="4050818"/>
            <a:ext cx="1300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>
                <a:latin typeface="+mj-lt"/>
              </a:rPr>
              <a:t>2016</a:t>
            </a:r>
            <a:r>
              <a:rPr lang="zh-CN" altLang="en-US" sz="1400">
                <a:latin typeface="+mj-lt"/>
              </a:rPr>
              <a:t>Sales Status</a:t>
            </a:r>
            <a:endParaRPr lang="en-US" altLang="zh-CN" sz="1400">
              <a:latin typeface="+mj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 dirty="0"/>
              <a:t>201X</a:t>
            </a:r>
            <a:r>
              <a:rPr lang="zh-CN" altLang="en-US" sz="1800" dirty="0"/>
              <a:t>Summary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-524639" y="1348445"/>
            <a:ext cx="4769594" cy="3216121"/>
            <a:chOff x="2359871" y="1566382"/>
            <a:chExt cx="4414097" cy="2942731"/>
          </a:xfrm>
        </p:grpSpPr>
        <p:graphicFrame>
          <p:nvGraphicFramePr>
            <p:cNvPr id="49" name="图表 48"/>
            <p:cNvGraphicFramePr/>
            <p:nvPr/>
          </p:nvGraphicFramePr>
          <p:xfrm>
            <a:off x="2359871" y="1566382"/>
            <a:ext cx="4414097" cy="294273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0" name="矩形 49"/>
            <p:cNvSpPr/>
            <p:nvPr/>
          </p:nvSpPr>
          <p:spPr>
            <a:xfrm>
              <a:off x="3552563" y="2332646"/>
              <a:ext cx="57099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>
                  <a:solidFill>
                    <a:srgbClr val="000000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10%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4123553" y="1954021"/>
              <a:ext cx="4571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>
                  <a:solidFill>
                    <a:srgbClr val="000000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9%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4676629" y="2790690"/>
              <a:ext cx="1149674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dirty="0">
                  <a:solidFill>
                    <a:srgbClr val="000000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58%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3503671" y="3091595"/>
              <a:ext cx="66877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rgbClr val="000000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23%</a:t>
              </a:r>
            </a:p>
          </p:txBody>
        </p:sp>
      </p:grpSp>
      <p:sp>
        <p:nvSpPr>
          <p:cNvPr id="7" name="椭圆 6"/>
          <p:cNvSpPr/>
          <p:nvPr/>
        </p:nvSpPr>
        <p:spPr>
          <a:xfrm>
            <a:off x="3780626" y="1958674"/>
            <a:ext cx="299623" cy="2996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chemeClr val="tx1"/>
                </a:solidFill>
                <a:latin typeface="+mj-lt"/>
              </a:rPr>
              <a:t>1</a:t>
            </a:r>
            <a:endParaRPr lang="zh-CN" altLang="en-US" sz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080249" y="2258297"/>
            <a:ext cx="23565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57" name="直接连接符 56"/>
          <p:cNvCxnSpPr/>
          <p:nvPr/>
        </p:nvCxnSpPr>
        <p:spPr>
          <a:xfrm>
            <a:off x="4174075" y="2243390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4080249" y="1935613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SUMMARY</a:t>
            </a:r>
          </a:p>
        </p:txBody>
      </p:sp>
      <p:sp>
        <p:nvSpPr>
          <p:cNvPr id="59" name="椭圆 58"/>
          <p:cNvSpPr/>
          <p:nvPr/>
        </p:nvSpPr>
        <p:spPr>
          <a:xfrm>
            <a:off x="6436817" y="1909668"/>
            <a:ext cx="299623" cy="2996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chemeClr val="tx1"/>
                </a:solidFill>
                <a:latin typeface="+mj-lt"/>
              </a:rPr>
              <a:t>2</a:t>
            </a:r>
            <a:endParaRPr lang="zh-CN" altLang="en-US" sz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736440" y="2209291"/>
            <a:ext cx="23565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61" name="直接连接符 60"/>
          <p:cNvCxnSpPr/>
          <p:nvPr/>
        </p:nvCxnSpPr>
        <p:spPr>
          <a:xfrm>
            <a:off x="6830266" y="2194384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/>
          <p:cNvSpPr txBox="1"/>
          <p:nvPr/>
        </p:nvSpPr>
        <p:spPr>
          <a:xfrm>
            <a:off x="6736440" y="1886607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SUMMARY</a:t>
            </a:r>
          </a:p>
        </p:txBody>
      </p:sp>
      <p:sp>
        <p:nvSpPr>
          <p:cNvPr id="63" name="椭圆 62"/>
          <p:cNvSpPr/>
          <p:nvPr/>
        </p:nvSpPr>
        <p:spPr>
          <a:xfrm>
            <a:off x="3765758" y="3317613"/>
            <a:ext cx="299623" cy="2996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chemeClr val="tx1"/>
                </a:solidFill>
                <a:latin typeface="+mj-lt"/>
              </a:rPr>
              <a:t>3</a:t>
            </a:r>
            <a:endParaRPr lang="zh-CN" altLang="en-US" sz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4065381" y="3617236"/>
            <a:ext cx="23565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65" name="直接连接符 64"/>
          <p:cNvCxnSpPr/>
          <p:nvPr/>
        </p:nvCxnSpPr>
        <p:spPr>
          <a:xfrm>
            <a:off x="4159207" y="3602329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/>
          <p:cNvSpPr txBox="1"/>
          <p:nvPr/>
        </p:nvSpPr>
        <p:spPr>
          <a:xfrm>
            <a:off x="4065381" y="3294552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SUMMARY</a:t>
            </a:r>
          </a:p>
        </p:txBody>
      </p:sp>
      <p:sp>
        <p:nvSpPr>
          <p:cNvPr id="67" name="椭圆 66"/>
          <p:cNvSpPr/>
          <p:nvPr/>
        </p:nvSpPr>
        <p:spPr>
          <a:xfrm>
            <a:off x="6421949" y="3268607"/>
            <a:ext cx="299623" cy="2996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chemeClr val="tx1"/>
                </a:solidFill>
                <a:latin typeface="+mj-lt"/>
              </a:rPr>
              <a:t>4</a:t>
            </a:r>
            <a:endParaRPr lang="zh-CN" altLang="en-US" sz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721572" y="3568230"/>
            <a:ext cx="235656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101" name="直接连接符 100"/>
          <p:cNvCxnSpPr/>
          <p:nvPr/>
        </p:nvCxnSpPr>
        <p:spPr>
          <a:xfrm>
            <a:off x="6815398" y="3553323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文本框 101"/>
          <p:cNvSpPr txBox="1"/>
          <p:nvPr/>
        </p:nvSpPr>
        <p:spPr>
          <a:xfrm>
            <a:off x="6721572" y="3245546"/>
            <a:ext cx="1709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SUMMARY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43376" y="2749420"/>
            <a:ext cx="3057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zh-CN" altLang="en-US"/>
              <a:t>Problems and shortcomings</a:t>
            </a:r>
          </a:p>
        </p:txBody>
      </p:sp>
      <p:sp>
        <p:nvSpPr>
          <p:cNvPr id="5" name="矩形 4"/>
          <p:cNvSpPr/>
          <p:nvPr/>
        </p:nvSpPr>
        <p:spPr>
          <a:xfrm>
            <a:off x="1631896" y="3367885"/>
            <a:ext cx="573964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prstClr val="white"/>
                </a:solidFill>
              </a:rPr>
              <a:t>Lorem ipsum dolor sit amet, consectetur adipiscing elit. Donec luctus nibh sit amet sem vulputate venenatis bibendum orci pulvinar. Lorem ipsum dolor sit amet, consectetur adipiscing elit.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412860" y="3384213"/>
            <a:ext cx="377752" cy="0"/>
          </a:xfrm>
          <a:prstGeom prst="line">
            <a:avLst/>
          </a:prstGeom>
          <a:solidFill>
            <a:schemeClr val="tx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矩形 6"/>
          <p:cNvSpPr/>
          <p:nvPr/>
        </p:nvSpPr>
        <p:spPr>
          <a:xfrm>
            <a:off x="4031763" y="3991913"/>
            <a:ext cx="1139945" cy="380004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000000"/>
                </a:solidFill>
                <a:latin typeface="Arial" panose="020B0604020202020204"/>
                <a:ea typeface="微软雅黑" panose="020B0503020204020204" charset="-122"/>
              </a:rPr>
              <a:t>PART Three</a:t>
            </a:r>
            <a:endParaRPr lang="zh-CN" altLang="en-US" sz="1200">
              <a:solidFill>
                <a:srgbClr val="00000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8" name="等腰三角形 9"/>
          <p:cNvSpPr/>
          <p:nvPr/>
        </p:nvSpPr>
        <p:spPr>
          <a:xfrm rot="7200000">
            <a:off x="2413639" y="1257523"/>
            <a:ext cx="1091867" cy="118918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等腰三角形 9"/>
          <p:cNvSpPr/>
          <p:nvPr/>
        </p:nvSpPr>
        <p:spPr>
          <a:xfrm rot="10800000">
            <a:off x="5882114" y="1082026"/>
            <a:ext cx="886547" cy="96556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 rot="11632632">
            <a:off x="6484997" y="2368630"/>
            <a:ext cx="886547" cy="96556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54642" y="1598507"/>
            <a:ext cx="1034716" cy="1034716"/>
          </a:xfrm>
          <a:prstGeom prst="rect">
            <a:avLst/>
          </a:prstGeom>
          <a:solidFill>
            <a:srgbClr val="000000"/>
          </a:solidFill>
          <a:ln w="28575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247381" y="1791246"/>
            <a:ext cx="649237" cy="649237"/>
            <a:chOff x="247310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4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3" r="27593"/>
          <a:stretch>
            <a:fillRect/>
          </a:stretch>
        </p:blipFill>
        <p:spPr/>
      </p:pic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535643" y="1169577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latin typeface="+mj-lt"/>
              </a:rPr>
              <a:t>01</a:t>
            </a:r>
            <a:endParaRPr lang="zh-CN" altLang="en-US" sz="1200">
              <a:latin typeface="+mj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146705" y="1443102"/>
            <a:ext cx="284501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4240531" y="142819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4146705" y="112041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zh-CN" altLang="en-US" sz="1400">
                <a:latin typeface="+mj-lt"/>
              </a:rPr>
              <a:t>Deficiencies</a:t>
            </a:r>
            <a:endParaRPr lang="en-US" altLang="zh-CN" sz="1400">
              <a:latin typeface="+mj-lt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535643" y="2528205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latin typeface="+mj-lt"/>
              </a:rPr>
              <a:t>02</a:t>
            </a:r>
            <a:endParaRPr lang="zh-CN" altLang="en-US" sz="1200">
              <a:latin typeface="+mj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146705" y="2756849"/>
            <a:ext cx="284501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43" name="直接连接符 42"/>
          <p:cNvCxnSpPr/>
          <p:nvPr/>
        </p:nvCxnSpPr>
        <p:spPr>
          <a:xfrm>
            <a:off x="4240531" y="2741942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4146705" y="243416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zh-CN" altLang="en-US" sz="1400"/>
              <a:t>Deficiencies</a:t>
            </a:r>
            <a:endParaRPr lang="en-US" altLang="zh-CN" sz="1400"/>
          </a:p>
        </p:txBody>
      </p:sp>
      <p:sp>
        <p:nvSpPr>
          <p:cNvPr id="45" name="椭圆 44"/>
          <p:cNvSpPr/>
          <p:nvPr/>
        </p:nvSpPr>
        <p:spPr>
          <a:xfrm>
            <a:off x="3535643" y="3886833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latin typeface="+mj-lt"/>
              </a:rPr>
              <a:t>03</a:t>
            </a:r>
            <a:endParaRPr lang="zh-CN" altLang="en-US" sz="1200">
              <a:latin typeface="+mj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099792" y="4160358"/>
            <a:ext cx="284501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47" name="直接连接符 46"/>
          <p:cNvCxnSpPr/>
          <p:nvPr/>
        </p:nvCxnSpPr>
        <p:spPr>
          <a:xfrm>
            <a:off x="4193618" y="4145451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4099792" y="383767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zh-CN" altLang="en-US" sz="1400"/>
              <a:t>Deficiencies</a:t>
            </a:r>
            <a:endParaRPr lang="en-US" altLang="zh-CN" sz="1400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2881744" cy="51435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25441" y="2203332"/>
            <a:ext cx="3291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zh-CN" altLang="en-US" sz="1800" dirty="0"/>
              <a:t>Problems and shortcomings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333513" y="2741942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zh-CN" altLang="en-US" sz="1800"/>
              <a:t>Problems and shortcomings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9" name="Freeform 21"/>
          <p:cNvSpPr/>
          <p:nvPr/>
        </p:nvSpPr>
        <p:spPr bwMode="auto">
          <a:xfrm>
            <a:off x="3994150" y="1310323"/>
            <a:ext cx="1601788" cy="1608137"/>
          </a:xfrm>
          <a:custGeom>
            <a:avLst/>
            <a:gdLst>
              <a:gd name="T0" fmla="*/ 378 w 914"/>
              <a:gd name="T1" fmla="*/ 299 h 915"/>
              <a:gd name="T2" fmla="*/ 304 w 914"/>
              <a:gd name="T3" fmla="*/ 270 h 915"/>
              <a:gd name="T4" fmla="*/ 276 w 914"/>
              <a:gd name="T5" fmla="*/ 197 h 915"/>
              <a:gd name="T6" fmla="*/ 276 w 914"/>
              <a:gd name="T7" fmla="*/ 46 h 915"/>
              <a:gd name="T8" fmla="*/ 230 w 914"/>
              <a:gd name="T9" fmla="*/ 0 h 915"/>
              <a:gd name="T10" fmla="*/ 45 w 914"/>
              <a:gd name="T11" fmla="*/ 0 h 915"/>
              <a:gd name="T12" fmla="*/ 0 w 914"/>
              <a:gd name="T13" fmla="*/ 46 h 915"/>
              <a:gd name="T14" fmla="*/ 0 w 914"/>
              <a:gd name="T15" fmla="*/ 231 h 915"/>
              <a:gd name="T16" fmla="*/ 45 w 914"/>
              <a:gd name="T17" fmla="*/ 276 h 915"/>
              <a:gd name="T18" fmla="*/ 196 w 914"/>
              <a:gd name="T19" fmla="*/ 276 h 915"/>
              <a:gd name="T20" fmla="*/ 270 w 914"/>
              <a:gd name="T21" fmla="*/ 305 h 915"/>
              <a:gd name="T22" fmla="*/ 298 w 914"/>
              <a:gd name="T23" fmla="*/ 379 h 915"/>
              <a:gd name="T24" fmla="*/ 298 w 914"/>
              <a:gd name="T25" fmla="*/ 869 h 915"/>
              <a:gd name="T26" fmla="*/ 343 w 914"/>
              <a:gd name="T27" fmla="*/ 915 h 915"/>
              <a:gd name="T28" fmla="*/ 869 w 914"/>
              <a:gd name="T29" fmla="*/ 915 h 915"/>
              <a:gd name="T30" fmla="*/ 914 w 914"/>
              <a:gd name="T31" fmla="*/ 869 h 915"/>
              <a:gd name="T32" fmla="*/ 914 w 914"/>
              <a:gd name="T33" fmla="*/ 344 h 915"/>
              <a:gd name="T34" fmla="*/ 869 w 914"/>
              <a:gd name="T35" fmla="*/ 299 h 915"/>
              <a:gd name="T36" fmla="*/ 378 w 914"/>
              <a:gd name="T37" fmla="*/ 299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378" y="299"/>
                </a:moveTo>
                <a:cubicBezTo>
                  <a:pt x="353" y="299"/>
                  <a:pt x="320" y="286"/>
                  <a:pt x="304" y="270"/>
                </a:cubicBezTo>
                <a:cubicBezTo>
                  <a:pt x="288" y="255"/>
                  <a:pt x="276" y="222"/>
                  <a:pt x="276" y="197"/>
                </a:cubicBezTo>
                <a:cubicBezTo>
                  <a:pt x="276" y="46"/>
                  <a:pt x="276" y="46"/>
                  <a:pt x="276" y="46"/>
                </a:cubicBezTo>
                <a:cubicBezTo>
                  <a:pt x="276" y="21"/>
                  <a:pt x="255" y="0"/>
                  <a:pt x="23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56"/>
                  <a:pt x="20" y="276"/>
                  <a:pt x="45" y="276"/>
                </a:cubicBezTo>
                <a:cubicBezTo>
                  <a:pt x="196" y="276"/>
                  <a:pt x="196" y="276"/>
                  <a:pt x="196" y="276"/>
                </a:cubicBezTo>
                <a:cubicBezTo>
                  <a:pt x="221" y="276"/>
                  <a:pt x="254" y="289"/>
                  <a:pt x="270" y="305"/>
                </a:cubicBezTo>
                <a:cubicBezTo>
                  <a:pt x="285" y="320"/>
                  <a:pt x="298" y="354"/>
                  <a:pt x="298" y="379"/>
                </a:cubicBezTo>
                <a:cubicBezTo>
                  <a:pt x="298" y="869"/>
                  <a:pt x="298" y="869"/>
                  <a:pt x="298" y="869"/>
                </a:cubicBezTo>
                <a:cubicBezTo>
                  <a:pt x="298" y="894"/>
                  <a:pt x="318" y="915"/>
                  <a:pt x="343" y="915"/>
                </a:cubicBezTo>
                <a:cubicBezTo>
                  <a:pt x="869" y="915"/>
                  <a:pt x="869" y="915"/>
                  <a:pt x="869" y="915"/>
                </a:cubicBezTo>
                <a:cubicBezTo>
                  <a:pt x="894" y="915"/>
                  <a:pt x="914" y="894"/>
                  <a:pt x="914" y="869"/>
                </a:cubicBezTo>
                <a:cubicBezTo>
                  <a:pt x="914" y="344"/>
                  <a:pt x="914" y="344"/>
                  <a:pt x="914" y="344"/>
                </a:cubicBezTo>
                <a:cubicBezTo>
                  <a:pt x="914" y="319"/>
                  <a:pt x="894" y="299"/>
                  <a:pt x="869" y="299"/>
                </a:cubicBezTo>
                <a:lnTo>
                  <a:pt x="378" y="299"/>
                </a:lnTo>
                <a:close/>
              </a:path>
            </a:pathLst>
          </a:cu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0" name="Freeform 22"/>
          <p:cNvSpPr/>
          <p:nvPr/>
        </p:nvSpPr>
        <p:spPr bwMode="auto">
          <a:xfrm>
            <a:off x="2795588" y="1978660"/>
            <a:ext cx="1603375" cy="1606550"/>
          </a:xfrm>
          <a:custGeom>
            <a:avLst/>
            <a:gdLst>
              <a:gd name="T0" fmla="*/ 298 w 914"/>
              <a:gd name="T1" fmla="*/ 537 h 915"/>
              <a:gd name="T2" fmla="*/ 270 w 914"/>
              <a:gd name="T3" fmla="*/ 610 h 915"/>
              <a:gd name="T4" fmla="*/ 196 w 914"/>
              <a:gd name="T5" fmla="*/ 639 h 915"/>
              <a:gd name="T6" fmla="*/ 45 w 914"/>
              <a:gd name="T7" fmla="*/ 639 h 915"/>
              <a:gd name="T8" fmla="*/ 0 w 914"/>
              <a:gd name="T9" fmla="*/ 684 h 915"/>
              <a:gd name="T10" fmla="*/ 0 w 914"/>
              <a:gd name="T11" fmla="*/ 869 h 915"/>
              <a:gd name="T12" fmla="*/ 45 w 914"/>
              <a:gd name="T13" fmla="*/ 915 h 915"/>
              <a:gd name="T14" fmla="*/ 230 w 914"/>
              <a:gd name="T15" fmla="*/ 915 h 915"/>
              <a:gd name="T16" fmla="*/ 276 w 914"/>
              <a:gd name="T17" fmla="*/ 869 h 915"/>
              <a:gd name="T18" fmla="*/ 276 w 914"/>
              <a:gd name="T19" fmla="*/ 718 h 915"/>
              <a:gd name="T20" fmla="*/ 304 w 914"/>
              <a:gd name="T21" fmla="*/ 645 h 915"/>
              <a:gd name="T22" fmla="*/ 378 w 914"/>
              <a:gd name="T23" fmla="*/ 616 h 915"/>
              <a:gd name="T24" fmla="*/ 869 w 914"/>
              <a:gd name="T25" fmla="*/ 616 h 915"/>
              <a:gd name="T26" fmla="*/ 914 w 914"/>
              <a:gd name="T27" fmla="*/ 571 h 915"/>
              <a:gd name="T28" fmla="*/ 914 w 914"/>
              <a:gd name="T29" fmla="*/ 46 h 915"/>
              <a:gd name="T30" fmla="*/ 869 w 914"/>
              <a:gd name="T31" fmla="*/ 0 h 915"/>
              <a:gd name="T32" fmla="*/ 343 w 914"/>
              <a:gd name="T33" fmla="*/ 0 h 915"/>
              <a:gd name="T34" fmla="*/ 298 w 914"/>
              <a:gd name="T35" fmla="*/ 46 h 915"/>
              <a:gd name="T36" fmla="*/ 298 w 914"/>
              <a:gd name="T37" fmla="*/ 537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298" y="537"/>
                </a:moveTo>
                <a:cubicBezTo>
                  <a:pt x="298" y="561"/>
                  <a:pt x="285" y="595"/>
                  <a:pt x="270" y="610"/>
                </a:cubicBezTo>
                <a:cubicBezTo>
                  <a:pt x="254" y="626"/>
                  <a:pt x="221" y="639"/>
                  <a:pt x="196" y="639"/>
                </a:cubicBezTo>
                <a:cubicBezTo>
                  <a:pt x="45" y="639"/>
                  <a:pt x="45" y="639"/>
                  <a:pt x="45" y="639"/>
                </a:cubicBezTo>
                <a:cubicBezTo>
                  <a:pt x="20" y="639"/>
                  <a:pt x="0" y="659"/>
                  <a:pt x="0" y="68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0" y="915"/>
                  <a:pt x="45" y="915"/>
                </a:cubicBezTo>
                <a:cubicBezTo>
                  <a:pt x="230" y="915"/>
                  <a:pt x="230" y="915"/>
                  <a:pt x="230" y="915"/>
                </a:cubicBezTo>
                <a:cubicBezTo>
                  <a:pt x="255" y="915"/>
                  <a:pt x="276" y="894"/>
                  <a:pt x="276" y="869"/>
                </a:cubicBezTo>
                <a:cubicBezTo>
                  <a:pt x="276" y="718"/>
                  <a:pt x="276" y="718"/>
                  <a:pt x="276" y="718"/>
                </a:cubicBezTo>
                <a:cubicBezTo>
                  <a:pt x="276" y="693"/>
                  <a:pt x="288" y="660"/>
                  <a:pt x="304" y="645"/>
                </a:cubicBezTo>
                <a:cubicBezTo>
                  <a:pt x="320" y="629"/>
                  <a:pt x="353" y="616"/>
                  <a:pt x="378" y="616"/>
                </a:cubicBezTo>
                <a:cubicBezTo>
                  <a:pt x="869" y="616"/>
                  <a:pt x="869" y="616"/>
                  <a:pt x="869" y="616"/>
                </a:cubicBezTo>
                <a:cubicBezTo>
                  <a:pt x="894" y="616"/>
                  <a:pt x="914" y="596"/>
                  <a:pt x="914" y="571"/>
                </a:cubicBezTo>
                <a:cubicBezTo>
                  <a:pt x="914" y="46"/>
                  <a:pt x="914" y="46"/>
                  <a:pt x="914" y="46"/>
                </a:cubicBezTo>
                <a:cubicBezTo>
                  <a:pt x="914" y="21"/>
                  <a:pt x="894" y="0"/>
                  <a:pt x="869" y="0"/>
                </a:cubicBezTo>
                <a:cubicBezTo>
                  <a:pt x="343" y="0"/>
                  <a:pt x="343" y="0"/>
                  <a:pt x="343" y="0"/>
                </a:cubicBezTo>
                <a:cubicBezTo>
                  <a:pt x="318" y="0"/>
                  <a:pt x="298" y="21"/>
                  <a:pt x="298" y="46"/>
                </a:cubicBezTo>
                <a:lnTo>
                  <a:pt x="298" y="537"/>
                </a:lnTo>
                <a:close/>
              </a:path>
            </a:pathLst>
          </a:cu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1" name="Freeform 23"/>
          <p:cNvSpPr/>
          <p:nvPr/>
        </p:nvSpPr>
        <p:spPr bwMode="auto">
          <a:xfrm>
            <a:off x="3459163" y="3159760"/>
            <a:ext cx="1603375" cy="1606550"/>
          </a:xfrm>
          <a:custGeom>
            <a:avLst/>
            <a:gdLst>
              <a:gd name="T0" fmla="*/ 537 w 915"/>
              <a:gd name="T1" fmla="*/ 616 h 914"/>
              <a:gd name="T2" fmla="*/ 610 w 915"/>
              <a:gd name="T3" fmla="*/ 644 h 914"/>
              <a:gd name="T4" fmla="*/ 639 w 915"/>
              <a:gd name="T5" fmla="*/ 718 h 914"/>
              <a:gd name="T6" fmla="*/ 639 w 915"/>
              <a:gd name="T7" fmla="*/ 869 h 914"/>
              <a:gd name="T8" fmla="*/ 684 w 915"/>
              <a:gd name="T9" fmla="*/ 914 h 914"/>
              <a:gd name="T10" fmla="*/ 869 w 915"/>
              <a:gd name="T11" fmla="*/ 914 h 914"/>
              <a:gd name="T12" fmla="*/ 915 w 915"/>
              <a:gd name="T13" fmla="*/ 869 h 914"/>
              <a:gd name="T14" fmla="*/ 915 w 915"/>
              <a:gd name="T15" fmla="*/ 684 h 914"/>
              <a:gd name="T16" fmla="*/ 869 w 915"/>
              <a:gd name="T17" fmla="*/ 638 h 914"/>
              <a:gd name="T18" fmla="*/ 718 w 915"/>
              <a:gd name="T19" fmla="*/ 638 h 914"/>
              <a:gd name="T20" fmla="*/ 645 w 915"/>
              <a:gd name="T21" fmla="*/ 610 h 914"/>
              <a:gd name="T22" fmla="*/ 616 w 915"/>
              <a:gd name="T23" fmla="*/ 536 h 914"/>
              <a:gd name="T24" fmla="*/ 616 w 915"/>
              <a:gd name="T25" fmla="*/ 45 h 914"/>
              <a:gd name="T26" fmla="*/ 571 w 915"/>
              <a:gd name="T27" fmla="*/ 0 h 914"/>
              <a:gd name="T28" fmla="*/ 46 w 915"/>
              <a:gd name="T29" fmla="*/ 0 h 914"/>
              <a:gd name="T30" fmla="*/ 0 w 915"/>
              <a:gd name="T31" fmla="*/ 45 h 914"/>
              <a:gd name="T32" fmla="*/ 0 w 915"/>
              <a:gd name="T33" fmla="*/ 571 h 914"/>
              <a:gd name="T34" fmla="*/ 46 w 915"/>
              <a:gd name="T35" fmla="*/ 616 h 914"/>
              <a:gd name="T36" fmla="*/ 537 w 915"/>
              <a:gd name="T37" fmla="*/ 616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537" y="616"/>
                </a:moveTo>
                <a:cubicBezTo>
                  <a:pt x="562" y="616"/>
                  <a:pt x="595" y="629"/>
                  <a:pt x="610" y="644"/>
                </a:cubicBezTo>
                <a:cubicBezTo>
                  <a:pt x="626" y="660"/>
                  <a:pt x="639" y="693"/>
                  <a:pt x="639" y="718"/>
                </a:cubicBezTo>
                <a:cubicBezTo>
                  <a:pt x="639" y="869"/>
                  <a:pt x="639" y="869"/>
                  <a:pt x="639" y="869"/>
                </a:cubicBezTo>
                <a:cubicBezTo>
                  <a:pt x="639" y="894"/>
                  <a:pt x="659" y="914"/>
                  <a:pt x="684" y="914"/>
                </a:cubicBezTo>
                <a:cubicBezTo>
                  <a:pt x="869" y="914"/>
                  <a:pt x="869" y="914"/>
                  <a:pt x="869" y="914"/>
                </a:cubicBezTo>
                <a:cubicBezTo>
                  <a:pt x="894" y="914"/>
                  <a:pt x="915" y="894"/>
                  <a:pt x="915" y="869"/>
                </a:cubicBezTo>
                <a:cubicBezTo>
                  <a:pt x="915" y="684"/>
                  <a:pt x="915" y="684"/>
                  <a:pt x="915" y="684"/>
                </a:cubicBezTo>
                <a:cubicBezTo>
                  <a:pt x="915" y="659"/>
                  <a:pt x="894" y="638"/>
                  <a:pt x="869" y="638"/>
                </a:cubicBezTo>
                <a:cubicBezTo>
                  <a:pt x="718" y="638"/>
                  <a:pt x="718" y="638"/>
                  <a:pt x="718" y="638"/>
                </a:cubicBezTo>
                <a:cubicBezTo>
                  <a:pt x="693" y="638"/>
                  <a:pt x="660" y="625"/>
                  <a:pt x="645" y="610"/>
                </a:cubicBezTo>
                <a:cubicBezTo>
                  <a:pt x="629" y="594"/>
                  <a:pt x="616" y="561"/>
                  <a:pt x="616" y="536"/>
                </a:cubicBezTo>
                <a:cubicBezTo>
                  <a:pt x="616" y="45"/>
                  <a:pt x="616" y="45"/>
                  <a:pt x="616" y="45"/>
                </a:cubicBezTo>
                <a:cubicBezTo>
                  <a:pt x="616" y="20"/>
                  <a:pt x="596" y="0"/>
                  <a:pt x="57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5"/>
                </a:cubicBezTo>
                <a:cubicBezTo>
                  <a:pt x="0" y="571"/>
                  <a:pt x="0" y="571"/>
                  <a:pt x="0" y="571"/>
                </a:cubicBezTo>
                <a:cubicBezTo>
                  <a:pt x="0" y="596"/>
                  <a:pt x="21" y="616"/>
                  <a:pt x="46" y="616"/>
                </a:cubicBezTo>
                <a:lnTo>
                  <a:pt x="537" y="616"/>
                </a:lnTo>
                <a:close/>
              </a:path>
            </a:pathLst>
          </a:cu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2" name="Freeform 24"/>
          <p:cNvSpPr/>
          <p:nvPr/>
        </p:nvSpPr>
        <p:spPr bwMode="auto">
          <a:xfrm>
            <a:off x="4656138" y="2493010"/>
            <a:ext cx="1604962" cy="1604963"/>
          </a:xfrm>
          <a:custGeom>
            <a:avLst/>
            <a:gdLst>
              <a:gd name="T0" fmla="*/ 616 w 915"/>
              <a:gd name="T1" fmla="*/ 378 h 914"/>
              <a:gd name="T2" fmla="*/ 645 w 915"/>
              <a:gd name="T3" fmla="*/ 304 h 914"/>
              <a:gd name="T4" fmla="*/ 718 w 915"/>
              <a:gd name="T5" fmla="*/ 276 h 914"/>
              <a:gd name="T6" fmla="*/ 869 w 915"/>
              <a:gd name="T7" fmla="*/ 276 h 914"/>
              <a:gd name="T8" fmla="*/ 915 w 915"/>
              <a:gd name="T9" fmla="*/ 231 h 914"/>
              <a:gd name="T10" fmla="*/ 915 w 915"/>
              <a:gd name="T11" fmla="*/ 45 h 914"/>
              <a:gd name="T12" fmla="*/ 869 w 915"/>
              <a:gd name="T13" fmla="*/ 0 h 914"/>
              <a:gd name="T14" fmla="*/ 684 w 915"/>
              <a:gd name="T15" fmla="*/ 0 h 914"/>
              <a:gd name="T16" fmla="*/ 639 w 915"/>
              <a:gd name="T17" fmla="*/ 45 h 914"/>
              <a:gd name="T18" fmla="*/ 639 w 915"/>
              <a:gd name="T19" fmla="*/ 196 h 914"/>
              <a:gd name="T20" fmla="*/ 610 w 915"/>
              <a:gd name="T21" fmla="*/ 270 h 914"/>
              <a:gd name="T22" fmla="*/ 537 w 915"/>
              <a:gd name="T23" fmla="*/ 298 h 914"/>
              <a:gd name="T24" fmla="*/ 46 w 915"/>
              <a:gd name="T25" fmla="*/ 298 h 914"/>
              <a:gd name="T26" fmla="*/ 0 w 915"/>
              <a:gd name="T27" fmla="*/ 344 h 914"/>
              <a:gd name="T28" fmla="*/ 0 w 915"/>
              <a:gd name="T29" fmla="*/ 869 h 914"/>
              <a:gd name="T30" fmla="*/ 46 w 915"/>
              <a:gd name="T31" fmla="*/ 914 h 914"/>
              <a:gd name="T32" fmla="*/ 571 w 915"/>
              <a:gd name="T33" fmla="*/ 914 h 914"/>
              <a:gd name="T34" fmla="*/ 616 w 915"/>
              <a:gd name="T35" fmla="*/ 869 h 914"/>
              <a:gd name="T36" fmla="*/ 616 w 915"/>
              <a:gd name="T37" fmla="*/ 378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616" y="378"/>
                </a:moveTo>
                <a:cubicBezTo>
                  <a:pt x="616" y="353"/>
                  <a:pt x="629" y="320"/>
                  <a:pt x="645" y="304"/>
                </a:cubicBezTo>
                <a:cubicBezTo>
                  <a:pt x="660" y="289"/>
                  <a:pt x="693" y="276"/>
                  <a:pt x="718" y="276"/>
                </a:cubicBezTo>
                <a:cubicBezTo>
                  <a:pt x="869" y="276"/>
                  <a:pt x="869" y="276"/>
                  <a:pt x="869" y="276"/>
                </a:cubicBezTo>
                <a:cubicBezTo>
                  <a:pt x="894" y="276"/>
                  <a:pt x="915" y="256"/>
                  <a:pt x="915" y="231"/>
                </a:cubicBezTo>
                <a:cubicBezTo>
                  <a:pt x="915" y="45"/>
                  <a:pt x="915" y="45"/>
                  <a:pt x="915" y="45"/>
                </a:cubicBezTo>
                <a:cubicBezTo>
                  <a:pt x="915" y="21"/>
                  <a:pt x="894" y="0"/>
                  <a:pt x="869" y="0"/>
                </a:cubicBezTo>
                <a:cubicBezTo>
                  <a:pt x="684" y="0"/>
                  <a:pt x="684" y="0"/>
                  <a:pt x="684" y="0"/>
                </a:cubicBezTo>
                <a:cubicBezTo>
                  <a:pt x="659" y="0"/>
                  <a:pt x="639" y="21"/>
                  <a:pt x="639" y="45"/>
                </a:cubicBezTo>
                <a:cubicBezTo>
                  <a:pt x="639" y="196"/>
                  <a:pt x="639" y="196"/>
                  <a:pt x="639" y="196"/>
                </a:cubicBezTo>
                <a:cubicBezTo>
                  <a:pt x="639" y="221"/>
                  <a:pt x="626" y="254"/>
                  <a:pt x="610" y="270"/>
                </a:cubicBezTo>
                <a:cubicBezTo>
                  <a:pt x="595" y="286"/>
                  <a:pt x="562" y="298"/>
                  <a:pt x="537" y="298"/>
                </a:cubicBezTo>
                <a:cubicBezTo>
                  <a:pt x="46" y="298"/>
                  <a:pt x="46" y="298"/>
                  <a:pt x="46" y="298"/>
                </a:cubicBezTo>
                <a:cubicBezTo>
                  <a:pt x="21" y="298"/>
                  <a:pt x="0" y="319"/>
                  <a:pt x="0" y="34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1" y="914"/>
                  <a:pt x="46" y="914"/>
                </a:cubicBezTo>
                <a:cubicBezTo>
                  <a:pt x="571" y="914"/>
                  <a:pt x="571" y="914"/>
                  <a:pt x="571" y="914"/>
                </a:cubicBezTo>
                <a:cubicBezTo>
                  <a:pt x="596" y="914"/>
                  <a:pt x="616" y="894"/>
                  <a:pt x="616" y="869"/>
                </a:cubicBezTo>
                <a:lnTo>
                  <a:pt x="616" y="378"/>
                </a:lnTo>
                <a:close/>
              </a:path>
            </a:pathLst>
          </a:cu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3" name="文本框 6"/>
          <p:cNvSpPr txBox="1">
            <a:spLocks noChangeArrowheads="1"/>
          </p:cNvSpPr>
          <p:nvPr/>
        </p:nvSpPr>
        <p:spPr bwMode="auto">
          <a:xfrm>
            <a:off x="2807376" y="3159760"/>
            <a:ext cx="473920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>
                <a:solidFill>
                  <a:schemeClr val="accent2"/>
                </a:solidFill>
                <a:latin typeface="Arial" panose="020B0604020202020204"/>
                <a:ea typeface="微软雅黑 Light"/>
              </a:rPr>
              <a:t>01</a:t>
            </a:r>
          </a:p>
        </p:txBody>
      </p:sp>
      <p:sp>
        <p:nvSpPr>
          <p:cNvPr id="74" name="文本框 6"/>
          <p:cNvSpPr txBox="1">
            <a:spLocks noChangeArrowheads="1"/>
          </p:cNvSpPr>
          <p:nvPr/>
        </p:nvSpPr>
        <p:spPr bwMode="auto">
          <a:xfrm>
            <a:off x="4591816" y="4358897"/>
            <a:ext cx="473920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>
                <a:solidFill>
                  <a:schemeClr val="accent2"/>
                </a:solidFill>
                <a:latin typeface="Arial" panose="020B0604020202020204"/>
                <a:ea typeface="微软雅黑 Light"/>
              </a:rPr>
              <a:t>02</a:t>
            </a:r>
          </a:p>
        </p:txBody>
      </p:sp>
      <p:sp>
        <p:nvSpPr>
          <p:cNvPr id="75" name="文本框 6"/>
          <p:cNvSpPr txBox="1">
            <a:spLocks noChangeArrowheads="1"/>
          </p:cNvSpPr>
          <p:nvPr/>
        </p:nvSpPr>
        <p:spPr bwMode="auto">
          <a:xfrm>
            <a:off x="5787180" y="2538690"/>
            <a:ext cx="473920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>
                <a:solidFill>
                  <a:schemeClr val="accent2"/>
                </a:solidFill>
                <a:latin typeface="Arial" panose="020B0604020202020204"/>
                <a:ea typeface="微软雅黑 Light"/>
              </a:rPr>
              <a:t>03</a:t>
            </a:r>
          </a:p>
        </p:txBody>
      </p:sp>
      <p:sp>
        <p:nvSpPr>
          <p:cNvPr id="76" name="文本框 6"/>
          <p:cNvSpPr txBox="1">
            <a:spLocks noChangeArrowheads="1"/>
          </p:cNvSpPr>
          <p:nvPr/>
        </p:nvSpPr>
        <p:spPr bwMode="auto">
          <a:xfrm>
            <a:off x="4023890" y="1368028"/>
            <a:ext cx="473920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>
                <a:solidFill>
                  <a:schemeClr val="accent2"/>
                </a:solidFill>
                <a:latin typeface="Arial" panose="020B0604020202020204"/>
                <a:ea typeface="微软雅黑 Light"/>
              </a:rPr>
              <a:t>04</a:t>
            </a:r>
          </a:p>
        </p:txBody>
      </p:sp>
      <p:grpSp>
        <p:nvGrpSpPr>
          <p:cNvPr id="77" name="Group 112"/>
          <p:cNvGrpSpPr/>
          <p:nvPr/>
        </p:nvGrpSpPr>
        <p:grpSpPr>
          <a:xfrm>
            <a:off x="4931352" y="3315160"/>
            <a:ext cx="483729" cy="453187"/>
            <a:chOff x="5368132" y="3540125"/>
            <a:chExt cx="465138" cy="43576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8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79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80" name="AutoShape 112"/>
          <p:cNvSpPr/>
          <p:nvPr/>
        </p:nvSpPr>
        <p:spPr bwMode="auto">
          <a:xfrm>
            <a:off x="3750079" y="3426421"/>
            <a:ext cx="484514" cy="482379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81" name="Group 124"/>
          <p:cNvGrpSpPr/>
          <p:nvPr/>
        </p:nvGrpSpPr>
        <p:grpSpPr>
          <a:xfrm>
            <a:off x="4820673" y="2144274"/>
            <a:ext cx="483729" cy="406958"/>
            <a:chOff x="5368132" y="2625725"/>
            <a:chExt cx="465138" cy="39131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2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83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84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609468" y="2243198"/>
            <a:ext cx="482903" cy="482903"/>
            <a:chOff x="319143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6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87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88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89" name="矩形 88"/>
          <p:cNvSpPr/>
          <p:nvPr/>
        </p:nvSpPr>
        <p:spPr>
          <a:xfrm>
            <a:off x="5726113" y="1765821"/>
            <a:ext cx="2909888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华文细黑" panose="02010600040101010101" pitchFamily="2" charset="-122"/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5726112" y="1467644"/>
            <a:ext cx="19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SOLUTION METHOD</a:t>
            </a:r>
          </a:p>
        </p:txBody>
      </p:sp>
      <p:cxnSp>
        <p:nvCxnSpPr>
          <p:cNvPr id="91" name="直接连接符 90"/>
          <p:cNvCxnSpPr/>
          <p:nvPr/>
        </p:nvCxnSpPr>
        <p:spPr>
          <a:xfrm>
            <a:off x="5841032" y="1806198"/>
            <a:ext cx="198304" cy="0"/>
          </a:xfrm>
          <a:prstGeom prst="line">
            <a:avLst/>
          </a:prstGeom>
          <a:solidFill>
            <a:schemeClr val="tx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2" name="矩形 91"/>
          <p:cNvSpPr/>
          <p:nvPr/>
        </p:nvSpPr>
        <p:spPr>
          <a:xfrm>
            <a:off x="5841032" y="3539966"/>
            <a:ext cx="2909888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华文细黑" panose="02010600040101010101" pitchFamily="2" charset="-122"/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5841031" y="3241789"/>
            <a:ext cx="19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SOLUTION METHOD</a:t>
            </a:r>
          </a:p>
        </p:txBody>
      </p:sp>
      <p:cxnSp>
        <p:nvCxnSpPr>
          <p:cNvPr id="94" name="直接连接符 93"/>
          <p:cNvCxnSpPr/>
          <p:nvPr/>
        </p:nvCxnSpPr>
        <p:spPr>
          <a:xfrm>
            <a:off x="5955951" y="3580343"/>
            <a:ext cx="198304" cy="0"/>
          </a:xfrm>
          <a:prstGeom prst="line">
            <a:avLst/>
          </a:prstGeom>
          <a:solidFill>
            <a:schemeClr val="tx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5" name="矩形 94"/>
          <p:cNvSpPr/>
          <p:nvPr/>
        </p:nvSpPr>
        <p:spPr>
          <a:xfrm>
            <a:off x="503171" y="3915462"/>
            <a:ext cx="2909888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华文细黑" panose="02010600040101010101" pitchFamily="2" charset="-122"/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1484325" y="3617285"/>
            <a:ext cx="1928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SOLUTION METHOD</a:t>
            </a:r>
          </a:p>
        </p:txBody>
      </p:sp>
      <p:cxnSp>
        <p:nvCxnSpPr>
          <p:cNvPr id="97" name="直接连接符 96"/>
          <p:cNvCxnSpPr/>
          <p:nvPr/>
        </p:nvCxnSpPr>
        <p:spPr>
          <a:xfrm>
            <a:off x="3039265" y="3955839"/>
            <a:ext cx="198304" cy="0"/>
          </a:xfrm>
          <a:prstGeom prst="line">
            <a:avLst/>
          </a:prstGeom>
          <a:solidFill>
            <a:schemeClr val="tx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8" name="矩形 97"/>
          <p:cNvSpPr/>
          <p:nvPr/>
        </p:nvSpPr>
        <p:spPr>
          <a:xfrm>
            <a:off x="334298" y="2400498"/>
            <a:ext cx="2909888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  <a:ea typeface="华文细黑" panose="02010600040101010101" pitchFamily="2" charset="-122"/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315452" y="2102321"/>
            <a:ext cx="1928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SOLUTION METHOD</a:t>
            </a:r>
          </a:p>
        </p:txBody>
      </p:sp>
      <p:cxnSp>
        <p:nvCxnSpPr>
          <p:cNvPr id="100" name="直接连接符 99"/>
          <p:cNvCxnSpPr/>
          <p:nvPr/>
        </p:nvCxnSpPr>
        <p:spPr>
          <a:xfrm>
            <a:off x="2870392" y="2440875"/>
            <a:ext cx="198304" cy="0"/>
          </a:xfrm>
          <a:prstGeom prst="line">
            <a:avLst/>
          </a:prstGeom>
          <a:solidFill>
            <a:schemeClr val="tx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166008" y="2749420"/>
            <a:ext cx="2811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dirty="0"/>
              <a:t>201X</a:t>
            </a:r>
            <a:r>
              <a:rPr lang="zh-CN" altLang="en-US" dirty="0"/>
              <a:t>Work plan</a:t>
            </a:r>
          </a:p>
        </p:txBody>
      </p:sp>
      <p:sp>
        <p:nvSpPr>
          <p:cNvPr id="5" name="矩形 4"/>
          <p:cNvSpPr/>
          <p:nvPr/>
        </p:nvSpPr>
        <p:spPr>
          <a:xfrm>
            <a:off x="1631896" y="3367885"/>
            <a:ext cx="573964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prstClr val="white"/>
                </a:solidFill>
              </a:rPr>
              <a:t>Lorem ipsum dolor sit amet, consectetur adipiscing elit. Donec luctus nibh sit amet sem vulputate venenatis bibendum orci pulvinar. Lorem ipsum dolor sit amet, consectetur adipiscing elit.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412860" y="3384213"/>
            <a:ext cx="377752" cy="0"/>
          </a:xfrm>
          <a:prstGeom prst="line">
            <a:avLst/>
          </a:prstGeom>
          <a:solidFill>
            <a:schemeClr val="tx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矩形 6"/>
          <p:cNvSpPr/>
          <p:nvPr/>
        </p:nvSpPr>
        <p:spPr>
          <a:xfrm>
            <a:off x="4031763" y="3991913"/>
            <a:ext cx="1139945" cy="380004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000000"/>
                </a:solidFill>
                <a:latin typeface="Arial" panose="020B0604020202020204"/>
                <a:ea typeface="微软雅黑" panose="020B0503020204020204" charset="-122"/>
              </a:rPr>
              <a:t>PART FOUR</a:t>
            </a:r>
            <a:endParaRPr lang="zh-CN" altLang="en-US" sz="1200">
              <a:solidFill>
                <a:srgbClr val="00000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8" name="等腰三角形 9"/>
          <p:cNvSpPr/>
          <p:nvPr/>
        </p:nvSpPr>
        <p:spPr>
          <a:xfrm rot="7200000">
            <a:off x="2413639" y="1257523"/>
            <a:ext cx="1091867" cy="118918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等腰三角形 9"/>
          <p:cNvSpPr/>
          <p:nvPr/>
        </p:nvSpPr>
        <p:spPr>
          <a:xfrm rot="10800000">
            <a:off x="5882114" y="1082026"/>
            <a:ext cx="886547" cy="96556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 rot="11632632">
            <a:off x="6484997" y="2368630"/>
            <a:ext cx="886547" cy="96556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54642" y="1598507"/>
            <a:ext cx="1034716" cy="1034716"/>
          </a:xfrm>
          <a:prstGeom prst="rect">
            <a:avLst/>
          </a:prstGeom>
          <a:solidFill>
            <a:srgbClr val="000000"/>
          </a:solidFill>
          <a:ln w="28575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AutoShape 59"/>
          <p:cNvSpPr/>
          <p:nvPr/>
        </p:nvSpPr>
        <p:spPr bwMode="auto">
          <a:xfrm>
            <a:off x="4323740" y="1868697"/>
            <a:ext cx="496521" cy="49433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7846" y="2248584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CONTENTS</a:t>
            </a:r>
            <a:endParaRPr lang="zh-CN" altLang="en-US" sz="3600">
              <a:gradFill>
                <a:gsLst>
                  <a:gs pos="49000">
                    <a:srgbClr val="F3E9A3"/>
                  </a:gs>
                  <a:gs pos="100000">
                    <a:srgbClr val="F6D23D"/>
                  </a:gs>
                  <a:gs pos="0">
                    <a:srgbClr val="F6CD39"/>
                  </a:gs>
                </a:gsLst>
                <a:lin ang="0" scaled="1"/>
              </a:gradFill>
              <a:latin typeface="+mj-lt"/>
              <a:ea typeface="+mj-ea"/>
              <a:cs typeface="DokChampa" panose="020B0604020202020204" pitchFamily="34" charset="-34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88883" y="2894915"/>
            <a:ext cx="28378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344480" y="1202965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201X</a:t>
            </a:r>
            <a:r>
              <a:rPr lang="zh-CN" altLang="en-US" sz="1800" dirty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Job Review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344480" y="212099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201X</a:t>
            </a:r>
            <a:r>
              <a:rPr lang="zh-CN" altLang="en-US" sz="1800" dirty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Summary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344479" y="3136653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Problems and shortcomings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44479" y="4054678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201X</a:t>
            </a:r>
            <a:r>
              <a:rPr lang="zh-CN" altLang="en-US" sz="1800" dirty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Work plan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645572" y="1001043"/>
            <a:ext cx="10502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i="1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01</a:t>
            </a:r>
            <a:r>
              <a:rPr lang="zh-CN" altLang="en-US" sz="3200" i="1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、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572000" y="1905547"/>
            <a:ext cx="10502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i="1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02</a:t>
            </a:r>
            <a:r>
              <a:rPr lang="zh-CN" altLang="en-US" sz="3200" i="1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、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603531" y="2921210"/>
            <a:ext cx="10502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i="1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03</a:t>
            </a:r>
            <a:r>
              <a:rPr lang="zh-CN" altLang="en-US" sz="3200" i="1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、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582510" y="3859928"/>
            <a:ext cx="10502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i="1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04</a:t>
            </a:r>
            <a:r>
              <a:rPr lang="zh-CN" altLang="en-US" sz="3200" i="1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lt"/>
                <a:ea typeface="+mj-ea"/>
                <a:cs typeface="DokChampa" panose="020B0604020202020204" pitchFamily="34" charset="-34"/>
              </a:rPr>
              <a:t>、</a:t>
            </a:r>
          </a:p>
        </p:txBody>
      </p:sp>
      <p:sp>
        <p:nvSpPr>
          <p:cNvPr id="17" name="矩形 16"/>
          <p:cNvSpPr/>
          <p:nvPr/>
        </p:nvSpPr>
        <p:spPr>
          <a:xfrm>
            <a:off x="297556" y="2945812"/>
            <a:ext cx="370688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sp>
        <p:nvSpPr>
          <p:cNvPr id="18" name="等腰三角形 9"/>
          <p:cNvSpPr/>
          <p:nvPr/>
        </p:nvSpPr>
        <p:spPr>
          <a:xfrm rot="18900000">
            <a:off x="1225970" y="4018578"/>
            <a:ext cx="1091867" cy="118918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9"/>
          <p:cNvSpPr/>
          <p:nvPr/>
        </p:nvSpPr>
        <p:spPr>
          <a:xfrm rot="1496386">
            <a:off x="14364" y="3452027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9"/>
          <p:cNvSpPr/>
          <p:nvPr/>
        </p:nvSpPr>
        <p:spPr>
          <a:xfrm rot="11751074">
            <a:off x="1729496" y="815196"/>
            <a:ext cx="1091867" cy="118918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椭圆 106"/>
          <p:cNvSpPr/>
          <p:nvPr/>
        </p:nvSpPr>
        <p:spPr>
          <a:xfrm>
            <a:off x="6701287" y="2745171"/>
            <a:ext cx="670613" cy="670613"/>
          </a:xfrm>
          <a:prstGeom prst="ellipse">
            <a:avLst/>
          </a:pr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4242328" y="2745171"/>
            <a:ext cx="670613" cy="670613"/>
          </a:xfrm>
          <a:prstGeom prst="ellipse">
            <a:avLst/>
          </a:pr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753843" y="2753967"/>
            <a:ext cx="670613" cy="670613"/>
          </a:xfrm>
          <a:prstGeom prst="ellipse">
            <a:avLst/>
          </a:pr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6517" y="458166"/>
            <a:ext cx="16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 dirty="0"/>
              <a:t>201X</a:t>
            </a:r>
            <a:r>
              <a:rPr lang="zh-CN" altLang="en-US" sz="1800" dirty="0"/>
              <a:t>Work plan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3" name="Freeform 8"/>
          <p:cNvSpPr/>
          <p:nvPr/>
        </p:nvSpPr>
        <p:spPr bwMode="auto">
          <a:xfrm>
            <a:off x="2081213" y="2093912"/>
            <a:ext cx="2478087" cy="1990725"/>
          </a:xfrm>
          <a:custGeom>
            <a:avLst/>
            <a:gdLst>
              <a:gd name="T0" fmla="*/ 0 w 661"/>
              <a:gd name="T1" fmla="*/ 0 h 531"/>
              <a:gd name="T2" fmla="*/ 0 w 661"/>
              <a:gd name="T3" fmla="*/ 155 h 531"/>
              <a:gd name="T4" fmla="*/ 111 w 661"/>
              <a:gd name="T5" fmla="*/ 266 h 531"/>
              <a:gd name="T6" fmla="*/ 550 w 661"/>
              <a:gd name="T7" fmla="*/ 266 h 531"/>
              <a:gd name="T8" fmla="*/ 661 w 661"/>
              <a:gd name="T9" fmla="*/ 377 h 531"/>
              <a:gd name="T10" fmla="*/ 661 w 661"/>
              <a:gd name="T11" fmla="*/ 531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1" h="531">
                <a:moveTo>
                  <a:pt x="0" y="0"/>
                </a:moveTo>
                <a:cubicBezTo>
                  <a:pt x="0" y="155"/>
                  <a:pt x="0" y="155"/>
                  <a:pt x="0" y="155"/>
                </a:cubicBezTo>
                <a:cubicBezTo>
                  <a:pt x="61" y="155"/>
                  <a:pt x="111" y="204"/>
                  <a:pt x="111" y="266"/>
                </a:cubicBezTo>
                <a:cubicBezTo>
                  <a:pt x="550" y="266"/>
                  <a:pt x="550" y="266"/>
                  <a:pt x="550" y="266"/>
                </a:cubicBezTo>
                <a:cubicBezTo>
                  <a:pt x="550" y="327"/>
                  <a:pt x="600" y="377"/>
                  <a:pt x="661" y="377"/>
                </a:cubicBezTo>
                <a:cubicBezTo>
                  <a:pt x="661" y="531"/>
                  <a:pt x="661" y="531"/>
                  <a:pt x="661" y="531"/>
                </a:cubicBezTo>
              </a:path>
            </a:pathLst>
          </a:custGeom>
          <a:noFill/>
          <a:ln w="6350" cap="flat">
            <a:solidFill>
              <a:schemeClr val="bg1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/>
          <a:lstStyle/>
          <a:p>
            <a:endParaRPr lang="zh-CN" altLang="en-US" sz="10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4" name="Freeform 9"/>
          <p:cNvSpPr/>
          <p:nvPr/>
        </p:nvSpPr>
        <p:spPr bwMode="auto">
          <a:xfrm>
            <a:off x="4559300" y="2674937"/>
            <a:ext cx="2479675" cy="833438"/>
          </a:xfrm>
          <a:custGeom>
            <a:avLst/>
            <a:gdLst>
              <a:gd name="T0" fmla="*/ 0 w 661"/>
              <a:gd name="T1" fmla="*/ 0 h 222"/>
              <a:gd name="T2" fmla="*/ 111 w 661"/>
              <a:gd name="T3" fmla="*/ 111 h 222"/>
              <a:gd name="T4" fmla="*/ 550 w 661"/>
              <a:gd name="T5" fmla="*/ 111 h 222"/>
              <a:gd name="T6" fmla="*/ 661 w 661"/>
              <a:gd name="T7" fmla="*/ 2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1" h="222">
                <a:moveTo>
                  <a:pt x="0" y="0"/>
                </a:moveTo>
                <a:cubicBezTo>
                  <a:pt x="61" y="0"/>
                  <a:pt x="111" y="49"/>
                  <a:pt x="111" y="111"/>
                </a:cubicBezTo>
                <a:cubicBezTo>
                  <a:pt x="550" y="111"/>
                  <a:pt x="550" y="111"/>
                  <a:pt x="550" y="111"/>
                </a:cubicBezTo>
                <a:cubicBezTo>
                  <a:pt x="550" y="172"/>
                  <a:pt x="600" y="222"/>
                  <a:pt x="661" y="222"/>
                </a:cubicBezTo>
              </a:path>
            </a:pathLst>
          </a:custGeom>
          <a:noFill/>
          <a:ln w="6350" cap="flat">
            <a:solidFill>
              <a:schemeClr val="bg1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/>
          <a:lstStyle/>
          <a:p>
            <a:endParaRPr lang="zh-CN" altLang="en-US" sz="10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5" name="Freeform 10"/>
          <p:cNvSpPr/>
          <p:nvPr/>
        </p:nvSpPr>
        <p:spPr bwMode="auto">
          <a:xfrm>
            <a:off x="7038975" y="2093912"/>
            <a:ext cx="1247775" cy="996950"/>
          </a:xfrm>
          <a:custGeom>
            <a:avLst/>
            <a:gdLst>
              <a:gd name="T0" fmla="*/ 0 w 333"/>
              <a:gd name="T1" fmla="*/ 0 h 266"/>
              <a:gd name="T2" fmla="*/ 0 w 333"/>
              <a:gd name="T3" fmla="*/ 155 h 266"/>
              <a:gd name="T4" fmla="*/ 111 w 333"/>
              <a:gd name="T5" fmla="*/ 266 h 266"/>
              <a:gd name="T6" fmla="*/ 333 w 333"/>
              <a:gd name="T7" fmla="*/ 26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3" h="266">
                <a:moveTo>
                  <a:pt x="0" y="0"/>
                </a:moveTo>
                <a:cubicBezTo>
                  <a:pt x="0" y="155"/>
                  <a:pt x="0" y="155"/>
                  <a:pt x="0" y="155"/>
                </a:cubicBezTo>
                <a:cubicBezTo>
                  <a:pt x="62" y="155"/>
                  <a:pt x="111" y="204"/>
                  <a:pt x="111" y="266"/>
                </a:cubicBezTo>
                <a:cubicBezTo>
                  <a:pt x="333" y="266"/>
                  <a:pt x="333" y="266"/>
                  <a:pt x="333" y="266"/>
                </a:cubicBezTo>
              </a:path>
            </a:pathLst>
          </a:custGeom>
          <a:noFill/>
          <a:ln w="6350" cap="flat">
            <a:solidFill>
              <a:schemeClr val="bg1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/>
          <a:lstStyle/>
          <a:p>
            <a:endParaRPr lang="zh-CN" altLang="en-US" sz="10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6" name="Freeform 11"/>
          <p:cNvSpPr/>
          <p:nvPr/>
        </p:nvSpPr>
        <p:spPr bwMode="auto">
          <a:xfrm>
            <a:off x="850900" y="3090862"/>
            <a:ext cx="1230313" cy="417513"/>
          </a:xfrm>
          <a:custGeom>
            <a:avLst/>
            <a:gdLst>
              <a:gd name="T0" fmla="*/ 0 w 328"/>
              <a:gd name="T1" fmla="*/ 0 h 111"/>
              <a:gd name="T2" fmla="*/ 217 w 328"/>
              <a:gd name="T3" fmla="*/ 0 h 111"/>
              <a:gd name="T4" fmla="*/ 328 w 328"/>
              <a:gd name="T5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8" h="111">
                <a:moveTo>
                  <a:pt x="0" y="0"/>
                </a:moveTo>
                <a:cubicBezTo>
                  <a:pt x="217" y="0"/>
                  <a:pt x="217" y="0"/>
                  <a:pt x="217" y="0"/>
                </a:cubicBezTo>
                <a:cubicBezTo>
                  <a:pt x="217" y="61"/>
                  <a:pt x="267" y="111"/>
                  <a:pt x="328" y="111"/>
                </a:cubicBezTo>
              </a:path>
            </a:pathLst>
          </a:custGeom>
          <a:noFill/>
          <a:ln w="6350" cap="flat">
            <a:solidFill>
              <a:schemeClr val="bg1"/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/>
          <a:lstStyle/>
          <a:p>
            <a:endParaRPr lang="zh-CN" altLang="en-US" sz="10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Rectangle 50"/>
          <p:cNvSpPr>
            <a:spLocks noChangeArrowheads="1"/>
          </p:cNvSpPr>
          <p:nvPr/>
        </p:nvSpPr>
        <p:spPr bwMode="auto">
          <a:xfrm>
            <a:off x="1795463" y="3005435"/>
            <a:ext cx="576262" cy="16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000">
                <a:latin typeface="+mj-lt"/>
              </a:rPr>
              <a:t>STEP 1</a:t>
            </a:r>
            <a:endParaRPr lang="en-US" altLang="zh-CN" sz="1000" dirty="0">
              <a:latin typeface="+mj-lt"/>
            </a:endParaRPr>
          </a:p>
        </p:txBody>
      </p:sp>
      <p:sp>
        <p:nvSpPr>
          <p:cNvPr id="95" name="Rectangle 51"/>
          <p:cNvSpPr>
            <a:spLocks noChangeArrowheads="1"/>
          </p:cNvSpPr>
          <p:nvPr/>
        </p:nvSpPr>
        <p:spPr bwMode="auto">
          <a:xfrm>
            <a:off x="4278313" y="2996640"/>
            <a:ext cx="576262" cy="16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000">
                <a:latin typeface="+mj-lt"/>
              </a:rPr>
              <a:t>STEP 2</a:t>
            </a:r>
          </a:p>
        </p:txBody>
      </p:sp>
      <p:sp>
        <p:nvSpPr>
          <p:cNvPr id="96" name="Rectangle 52"/>
          <p:cNvSpPr>
            <a:spLocks noChangeArrowheads="1"/>
          </p:cNvSpPr>
          <p:nvPr/>
        </p:nvSpPr>
        <p:spPr bwMode="auto">
          <a:xfrm>
            <a:off x="6748463" y="2996640"/>
            <a:ext cx="576262" cy="16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1000">
                <a:latin typeface="+mj-lt"/>
              </a:rPr>
              <a:t>STEP 3</a:t>
            </a:r>
          </a:p>
        </p:txBody>
      </p:sp>
      <p:sp>
        <p:nvSpPr>
          <p:cNvPr id="97" name="矩形 96"/>
          <p:cNvSpPr/>
          <p:nvPr/>
        </p:nvSpPr>
        <p:spPr>
          <a:xfrm>
            <a:off x="789636" y="1374166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98" name="直接连接符 97"/>
          <p:cNvCxnSpPr/>
          <p:nvPr/>
        </p:nvCxnSpPr>
        <p:spPr>
          <a:xfrm>
            <a:off x="1968915" y="1374166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文本框 98"/>
          <p:cNvSpPr txBox="1"/>
          <p:nvPr/>
        </p:nvSpPr>
        <p:spPr>
          <a:xfrm>
            <a:off x="1225050" y="1051482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>
                <a:latin typeface="+mj-lt"/>
              </a:rPr>
              <a:t>PLANNING</a:t>
            </a:r>
          </a:p>
        </p:txBody>
      </p:sp>
      <p:sp>
        <p:nvSpPr>
          <p:cNvPr id="100" name="矩形 99"/>
          <p:cNvSpPr/>
          <p:nvPr/>
        </p:nvSpPr>
        <p:spPr>
          <a:xfrm>
            <a:off x="3280423" y="4431774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101" name="直接连接符 100"/>
          <p:cNvCxnSpPr/>
          <p:nvPr/>
        </p:nvCxnSpPr>
        <p:spPr>
          <a:xfrm>
            <a:off x="4459702" y="4431774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文本框 101"/>
          <p:cNvSpPr txBox="1"/>
          <p:nvPr/>
        </p:nvSpPr>
        <p:spPr>
          <a:xfrm>
            <a:off x="3715837" y="4109090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>
                <a:latin typeface="+mj-lt"/>
              </a:rPr>
              <a:t>PLANNING</a:t>
            </a:r>
          </a:p>
        </p:txBody>
      </p:sp>
      <p:sp>
        <p:nvSpPr>
          <p:cNvPr id="103" name="矩形 102"/>
          <p:cNvSpPr/>
          <p:nvPr/>
        </p:nvSpPr>
        <p:spPr>
          <a:xfrm>
            <a:off x="5700139" y="1374166"/>
            <a:ext cx="258315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104" name="直接连接符 103"/>
          <p:cNvCxnSpPr/>
          <p:nvPr/>
        </p:nvCxnSpPr>
        <p:spPr>
          <a:xfrm>
            <a:off x="6879418" y="1374166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文本框 104"/>
          <p:cNvSpPr txBox="1"/>
          <p:nvPr/>
        </p:nvSpPr>
        <p:spPr>
          <a:xfrm>
            <a:off x="6135553" y="1051482"/>
            <a:ext cx="1712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>
                <a:latin typeface="+mj-lt"/>
              </a:rPr>
              <a:t>PLANNING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 dirty="0"/>
              <a:t>201X</a:t>
            </a:r>
            <a:r>
              <a:rPr lang="zh-CN" altLang="en-US" sz="1800" dirty="0"/>
              <a:t>Work plan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292420" y="1532965"/>
            <a:ext cx="5004219" cy="2938182"/>
            <a:chOff x="-292420" y="1532965"/>
            <a:chExt cx="5004219" cy="293818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048" y="1648384"/>
              <a:ext cx="3884519" cy="258968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92420" y="1532965"/>
              <a:ext cx="5004219" cy="2938182"/>
            </a:xfrm>
            <a:prstGeom prst="rect">
              <a:avLst/>
            </a:prstGeom>
          </p:spPr>
        </p:pic>
      </p:grpSp>
      <p:sp>
        <p:nvSpPr>
          <p:cNvPr id="34" name="矩形 33"/>
          <p:cNvSpPr/>
          <p:nvPr/>
        </p:nvSpPr>
        <p:spPr>
          <a:xfrm>
            <a:off x="4719837" y="3675753"/>
            <a:ext cx="140208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  <a:ea typeface="华文细黑" panose="02010600040101010101" pitchFamily="2" charset="-122"/>
              </a:rPr>
              <a:t>Lorem ipsum dolor sit amet, consectetur adipiscing elit. </a:t>
            </a:r>
            <a:endParaRPr lang="zh-CN" altLang="en-US" sz="90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090635" y="3675753"/>
            <a:ext cx="140208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  <a:ea typeface="华文细黑" panose="02010600040101010101" pitchFamily="2" charset="-122"/>
              </a:rPr>
              <a:t>Lorem ipsum dolor sit amet, consectetur adipiscing elit. </a:t>
            </a:r>
            <a:endParaRPr lang="zh-CN" altLang="en-US" sz="90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461432" y="3675753"/>
            <a:ext cx="140208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  <a:ea typeface="华文细黑" panose="02010600040101010101" pitchFamily="2" charset="-122"/>
              </a:rPr>
              <a:t>Lorem ipsum dolor sit amet, consectetur adipiscing elit. </a:t>
            </a:r>
            <a:endParaRPr lang="zh-CN" altLang="en-US" sz="90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320889" y="2625292"/>
            <a:ext cx="1004047" cy="1004047"/>
            <a:chOff x="6320889" y="2625292"/>
            <a:chExt cx="1004047" cy="1004047"/>
          </a:xfrm>
        </p:grpSpPr>
        <p:sp>
          <p:nvSpPr>
            <p:cNvPr id="29" name="椭圆 28"/>
            <p:cNvSpPr/>
            <p:nvPr/>
          </p:nvSpPr>
          <p:spPr>
            <a:xfrm>
              <a:off x="6320889" y="2625292"/>
              <a:ext cx="1004047" cy="100404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Freeform 12"/>
            <p:cNvSpPr>
              <a:spLocks noEditPoints="1"/>
            </p:cNvSpPr>
            <p:nvPr/>
          </p:nvSpPr>
          <p:spPr bwMode="auto">
            <a:xfrm>
              <a:off x="6564385" y="2868788"/>
              <a:ext cx="517055" cy="517055"/>
            </a:xfrm>
            <a:custGeom>
              <a:avLst/>
              <a:gdLst>
                <a:gd name="T0" fmla="*/ 473 w 548"/>
                <a:gd name="T1" fmla="*/ 86 h 548"/>
                <a:gd name="T2" fmla="*/ 468 w 548"/>
                <a:gd name="T3" fmla="*/ 82 h 548"/>
                <a:gd name="T4" fmla="*/ 464 w 548"/>
                <a:gd name="T5" fmla="*/ 77 h 548"/>
                <a:gd name="T6" fmla="*/ 458 w 548"/>
                <a:gd name="T7" fmla="*/ 73 h 548"/>
                <a:gd name="T8" fmla="*/ 90 w 548"/>
                <a:gd name="T9" fmla="*/ 73 h 548"/>
                <a:gd name="T10" fmla="*/ 86 w 548"/>
                <a:gd name="T11" fmla="*/ 77 h 548"/>
                <a:gd name="T12" fmla="*/ 81 w 548"/>
                <a:gd name="T13" fmla="*/ 82 h 548"/>
                <a:gd name="T14" fmla="*/ 75 w 548"/>
                <a:gd name="T15" fmla="*/ 86 h 548"/>
                <a:gd name="T16" fmla="*/ 0 w 548"/>
                <a:gd name="T17" fmla="*/ 273 h 548"/>
                <a:gd name="T18" fmla="*/ 90 w 548"/>
                <a:gd name="T19" fmla="*/ 476 h 548"/>
                <a:gd name="T20" fmla="*/ 458 w 548"/>
                <a:gd name="T21" fmla="*/ 476 h 548"/>
                <a:gd name="T22" fmla="*/ 548 w 548"/>
                <a:gd name="T23" fmla="*/ 273 h 548"/>
                <a:gd name="T24" fmla="*/ 229 w 548"/>
                <a:gd name="T25" fmla="*/ 37 h 548"/>
                <a:gd name="T26" fmla="*/ 112 w 548"/>
                <a:gd name="T27" fmla="*/ 95 h 548"/>
                <a:gd name="T28" fmla="*/ 90 w 548"/>
                <a:gd name="T29" fmla="*/ 118 h 548"/>
                <a:gd name="T30" fmla="*/ 120 w 548"/>
                <a:gd name="T31" fmla="*/ 259 h 548"/>
                <a:gd name="T32" fmla="*/ 90 w 548"/>
                <a:gd name="T33" fmla="*/ 118 h 548"/>
                <a:gd name="T34" fmla="*/ 120 w 548"/>
                <a:gd name="T35" fmla="*/ 290 h 548"/>
                <a:gd name="T36" fmla="*/ 90 w 548"/>
                <a:gd name="T37" fmla="*/ 430 h 548"/>
                <a:gd name="T38" fmla="*/ 112 w 548"/>
                <a:gd name="T39" fmla="*/ 454 h 548"/>
                <a:gd name="T40" fmla="*/ 229 w 548"/>
                <a:gd name="T41" fmla="*/ 511 h 548"/>
                <a:gd name="T42" fmla="*/ 259 w 548"/>
                <a:gd name="T43" fmla="*/ 493 h 548"/>
                <a:gd name="T44" fmla="*/ 217 w 548"/>
                <a:gd name="T45" fmla="*/ 456 h 548"/>
                <a:gd name="T46" fmla="*/ 185 w 548"/>
                <a:gd name="T47" fmla="*/ 408 h 548"/>
                <a:gd name="T48" fmla="*/ 259 w 548"/>
                <a:gd name="T49" fmla="*/ 493 h 548"/>
                <a:gd name="T50" fmla="*/ 171 w 548"/>
                <a:gd name="T51" fmla="*/ 378 h 548"/>
                <a:gd name="T52" fmla="*/ 154 w 548"/>
                <a:gd name="T53" fmla="*/ 315 h 548"/>
                <a:gd name="T54" fmla="*/ 259 w 548"/>
                <a:gd name="T55" fmla="*/ 290 h 548"/>
                <a:gd name="T56" fmla="*/ 259 w 548"/>
                <a:gd name="T57" fmla="*/ 259 h 548"/>
                <a:gd name="T58" fmla="*/ 154 w 548"/>
                <a:gd name="T59" fmla="*/ 232 h 548"/>
                <a:gd name="T60" fmla="*/ 171 w 548"/>
                <a:gd name="T61" fmla="*/ 170 h 548"/>
                <a:gd name="T62" fmla="*/ 259 w 548"/>
                <a:gd name="T63" fmla="*/ 259 h 548"/>
                <a:gd name="T64" fmla="*/ 185 w 548"/>
                <a:gd name="T65" fmla="*/ 141 h 548"/>
                <a:gd name="T66" fmla="*/ 217 w 548"/>
                <a:gd name="T67" fmla="*/ 92 h 548"/>
                <a:gd name="T68" fmla="*/ 259 w 548"/>
                <a:gd name="T69" fmla="*/ 53 h 548"/>
                <a:gd name="T70" fmla="*/ 515 w 548"/>
                <a:gd name="T71" fmla="*/ 259 h 548"/>
                <a:gd name="T72" fmla="*/ 406 w 548"/>
                <a:gd name="T73" fmla="*/ 155 h 548"/>
                <a:gd name="T74" fmla="*/ 515 w 548"/>
                <a:gd name="T75" fmla="*/ 259 h 548"/>
                <a:gd name="T76" fmla="*/ 393 w 548"/>
                <a:gd name="T77" fmla="*/ 127 h 548"/>
                <a:gd name="T78" fmla="*/ 436 w 548"/>
                <a:gd name="T79" fmla="*/ 95 h 548"/>
                <a:gd name="T80" fmla="*/ 304 w 548"/>
                <a:gd name="T81" fmla="*/ 65 h 548"/>
                <a:gd name="T82" fmla="*/ 353 w 548"/>
                <a:gd name="T83" fmla="*/ 123 h 548"/>
                <a:gd name="T84" fmla="*/ 289 w 548"/>
                <a:gd name="T85" fmla="*/ 157 h 548"/>
                <a:gd name="T86" fmla="*/ 289 w 548"/>
                <a:gd name="T87" fmla="*/ 189 h 548"/>
                <a:gd name="T88" fmla="*/ 385 w 548"/>
                <a:gd name="T89" fmla="*/ 194 h 548"/>
                <a:gd name="T90" fmla="*/ 397 w 548"/>
                <a:gd name="T91" fmla="*/ 259 h 548"/>
                <a:gd name="T92" fmla="*/ 289 w 548"/>
                <a:gd name="T93" fmla="*/ 189 h 548"/>
                <a:gd name="T94" fmla="*/ 397 w 548"/>
                <a:gd name="T95" fmla="*/ 290 h 548"/>
                <a:gd name="T96" fmla="*/ 385 w 548"/>
                <a:gd name="T97" fmla="*/ 355 h 548"/>
                <a:gd name="T98" fmla="*/ 289 w 548"/>
                <a:gd name="T99" fmla="*/ 359 h 548"/>
                <a:gd name="T100" fmla="*/ 289 w 548"/>
                <a:gd name="T101" fmla="*/ 493 h 548"/>
                <a:gd name="T102" fmla="*/ 363 w 548"/>
                <a:gd name="T103" fmla="*/ 408 h 548"/>
                <a:gd name="T104" fmla="*/ 331 w 548"/>
                <a:gd name="T105" fmla="*/ 456 h 548"/>
                <a:gd name="T106" fmla="*/ 289 w 548"/>
                <a:gd name="T107" fmla="*/ 493 h 548"/>
                <a:gd name="T108" fmla="*/ 393 w 548"/>
                <a:gd name="T109" fmla="*/ 421 h 548"/>
                <a:gd name="T110" fmla="*/ 319 w 548"/>
                <a:gd name="T111" fmla="*/ 511 h 548"/>
                <a:gd name="T112" fmla="*/ 406 w 548"/>
                <a:gd name="T113" fmla="*/ 392 h 548"/>
                <a:gd name="T114" fmla="*/ 515 w 548"/>
                <a:gd name="T115" fmla="*/ 29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8" h="548">
                  <a:moveTo>
                    <a:pt x="481" y="95"/>
                  </a:moveTo>
                  <a:cubicBezTo>
                    <a:pt x="478" y="92"/>
                    <a:pt x="475" y="89"/>
                    <a:pt x="473" y="86"/>
                  </a:cubicBezTo>
                  <a:cubicBezTo>
                    <a:pt x="473" y="86"/>
                    <a:pt x="473" y="86"/>
                    <a:pt x="471" y="84"/>
                  </a:cubicBezTo>
                  <a:cubicBezTo>
                    <a:pt x="471" y="83"/>
                    <a:pt x="470" y="83"/>
                    <a:pt x="468" y="82"/>
                  </a:cubicBezTo>
                  <a:cubicBezTo>
                    <a:pt x="468" y="82"/>
                    <a:pt x="468" y="80"/>
                    <a:pt x="467" y="80"/>
                  </a:cubicBezTo>
                  <a:cubicBezTo>
                    <a:pt x="467" y="79"/>
                    <a:pt x="465" y="77"/>
                    <a:pt x="464" y="77"/>
                  </a:cubicBezTo>
                  <a:cubicBezTo>
                    <a:pt x="462" y="76"/>
                    <a:pt x="462" y="76"/>
                    <a:pt x="462" y="76"/>
                  </a:cubicBezTo>
                  <a:cubicBezTo>
                    <a:pt x="461" y="74"/>
                    <a:pt x="459" y="73"/>
                    <a:pt x="458" y="73"/>
                  </a:cubicBezTo>
                  <a:cubicBezTo>
                    <a:pt x="411" y="27"/>
                    <a:pt x="346" y="0"/>
                    <a:pt x="275" y="0"/>
                  </a:cubicBezTo>
                  <a:cubicBezTo>
                    <a:pt x="204" y="0"/>
                    <a:pt x="139" y="27"/>
                    <a:pt x="90" y="73"/>
                  </a:cubicBezTo>
                  <a:cubicBezTo>
                    <a:pt x="89" y="73"/>
                    <a:pt x="87" y="74"/>
                    <a:pt x="86" y="76"/>
                  </a:cubicBezTo>
                  <a:cubicBezTo>
                    <a:pt x="86" y="76"/>
                    <a:pt x="86" y="76"/>
                    <a:pt x="86" y="77"/>
                  </a:cubicBezTo>
                  <a:cubicBezTo>
                    <a:pt x="84" y="77"/>
                    <a:pt x="83" y="79"/>
                    <a:pt x="81" y="80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0" y="83"/>
                    <a:pt x="78" y="83"/>
                    <a:pt x="77" y="84"/>
                  </a:cubicBezTo>
                  <a:cubicBezTo>
                    <a:pt x="77" y="86"/>
                    <a:pt x="77" y="86"/>
                    <a:pt x="75" y="86"/>
                  </a:cubicBezTo>
                  <a:cubicBezTo>
                    <a:pt x="74" y="89"/>
                    <a:pt x="71" y="92"/>
                    <a:pt x="68" y="95"/>
                  </a:cubicBezTo>
                  <a:cubicBezTo>
                    <a:pt x="25" y="144"/>
                    <a:pt x="0" y="206"/>
                    <a:pt x="0" y="273"/>
                  </a:cubicBezTo>
                  <a:cubicBezTo>
                    <a:pt x="0" y="343"/>
                    <a:pt x="25" y="405"/>
                    <a:pt x="68" y="454"/>
                  </a:cubicBezTo>
                  <a:cubicBezTo>
                    <a:pt x="74" y="461"/>
                    <a:pt x="83" y="468"/>
                    <a:pt x="90" y="476"/>
                  </a:cubicBezTo>
                  <a:cubicBezTo>
                    <a:pt x="139" y="520"/>
                    <a:pt x="204" y="548"/>
                    <a:pt x="275" y="548"/>
                  </a:cubicBezTo>
                  <a:cubicBezTo>
                    <a:pt x="346" y="548"/>
                    <a:pt x="409" y="520"/>
                    <a:pt x="458" y="476"/>
                  </a:cubicBezTo>
                  <a:cubicBezTo>
                    <a:pt x="467" y="468"/>
                    <a:pt x="474" y="461"/>
                    <a:pt x="481" y="454"/>
                  </a:cubicBezTo>
                  <a:cubicBezTo>
                    <a:pt x="523" y="405"/>
                    <a:pt x="548" y="343"/>
                    <a:pt x="548" y="273"/>
                  </a:cubicBezTo>
                  <a:cubicBezTo>
                    <a:pt x="548" y="206"/>
                    <a:pt x="523" y="144"/>
                    <a:pt x="481" y="95"/>
                  </a:cubicBezTo>
                  <a:close/>
                  <a:moveTo>
                    <a:pt x="229" y="37"/>
                  </a:moveTo>
                  <a:cubicBezTo>
                    <a:pt x="199" y="61"/>
                    <a:pt x="174" y="92"/>
                    <a:pt x="157" y="127"/>
                  </a:cubicBezTo>
                  <a:cubicBezTo>
                    <a:pt x="140" y="118"/>
                    <a:pt x="126" y="107"/>
                    <a:pt x="112" y="95"/>
                  </a:cubicBezTo>
                  <a:cubicBezTo>
                    <a:pt x="145" y="65"/>
                    <a:pt x="185" y="45"/>
                    <a:pt x="229" y="37"/>
                  </a:cubicBezTo>
                  <a:close/>
                  <a:moveTo>
                    <a:pt x="90" y="118"/>
                  </a:moveTo>
                  <a:cubicBezTo>
                    <a:pt x="106" y="133"/>
                    <a:pt x="124" y="145"/>
                    <a:pt x="142" y="155"/>
                  </a:cubicBezTo>
                  <a:cubicBezTo>
                    <a:pt x="130" y="188"/>
                    <a:pt x="121" y="222"/>
                    <a:pt x="120" y="259"/>
                  </a:cubicBezTo>
                  <a:cubicBezTo>
                    <a:pt x="34" y="259"/>
                    <a:pt x="34" y="259"/>
                    <a:pt x="34" y="259"/>
                  </a:cubicBezTo>
                  <a:cubicBezTo>
                    <a:pt x="37" y="206"/>
                    <a:pt x="58" y="157"/>
                    <a:pt x="90" y="118"/>
                  </a:cubicBezTo>
                  <a:close/>
                  <a:moveTo>
                    <a:pt x="34" y="290"/>
                  </a:moveTo>
                  <a:cubicBezTo>
                    <a:pt x="120" y="290"/>
                    <a:pt x="120" y="290"/>
                    <a:pt x="120" y="290"/>
                  </a:cubicBezTo>
                  <a:cubicBezTo>
                    <a:pt x="121" y="327"/>
                    <a:pt x="130" y="361"/>
                    <a:pt x="142" y="392"/>
                  </a:cubicBezTo>
                  <a:cubicBezTo>
                    <a:pt x="124" y="402"/>
                    <a:pt x="106" y="415"/>
                    <a:pt x="90" y="430"/>
                  </a:cubicBezTo>
                  <a:cubicBezTo>
                    <a:pt x="58" y="392"/>
                    <a:pt x="37" y="343"/>
                    <a:pt x="34" y="290"/>
                  </a:cubicBezTo>
                  <a:close/>
                  <a:moveTo>
                    <a:pt x="112" y="454"/>
                  </a:moveTo>
                  <a:cubicBezTo>
                    <a:pt x="126" y="440"/>
                    <a:pt x="140" y="430"/>
                    <a:pt x="157" y="421"/>
                  </a:cubicBezTo>
                  <a:cubicBezTo>
                    <a:pt x="174" y="456"/>
                    <a:pt x="199" y="486"/>
                    <a:pt x="229" y="511"/>
                  </a:cubicBezTo>
                  <a:cubicBezTo>
                    <a:pt x="185" y="502"/>
                    <a:pt x="145" y="482"/>
                    <a:pt x="112" y="454"/>
                  </a:cubicBezTo>
                  <a:close/>
                  <a:moveTo>
                    <a:pt x="259" y="493"/>
                  </a:moveTo>
                  <a:cubicBezTo>
                    <a:pt x="254" y="490"/>
                    <a:pt x="250" y="486"/>
                    <a:pt x="244" y="483"/>
                  </a:cubicBezTo>
                  <a:cubicBezTo>
                    <a:pt x="235" y="474"/>
                    <a:pt x="226" y="465"/>
                    <a:pt x="217" y="456"/>
                  </a:cubicBezTo>
                  <a:cubicBezTo>
                    <a:pt x="210" y="446"/>
                    <a:pt x="202" y="436"/>
                    <a:pt x="195" y="425"/>
                  </a:cubicBezTo>
                  <a:cubicBezTo>
                    <a:pt x="191" y="420"/>
                    <a:pt x="188" y="414"/>
                    <a:pt x="185" y="408"/>
                  </a:cubicBezTo>
                  <a:cubicBezTo>
                    <a:pt x="208" y="399"/>
                    <a:pt x="232" y="393"/>
                    <a:pt x="259" y="390"/>
                  </a:cubicBezTo>
                  <a:lnTo>
                    <a:pt x="259" y="493"/>
                  </a:lnTo>
                  <a:close/>
                  <a:moveTo>
                    <a:pt x="259" y="359"/>
                  </a:moveTo>
                  <a:cubicBezTo>
                    <a:pt x="227" y="361"/>
                    <a:pt x="198" y="368"/>
                    <a:pt x="171" y="378"/>
                  </a:cubicBezTo>
                  <a:cubicBezTo>
                    <a:pt x="168" y="371"/>
                    <a:pt x="166" y="362"/>
                    <a:pt x="163" y="355"/>
                  </a:cubicBezTo>
                  <a:cubicBezTo>
                    <a:pt x="158" y="341"/>
                    <a:pt x="157" y="328"/>
                    <a:pt x="154" y="315"/>
                  </a:cubicBezTo>
                  <a:cubicBezTo>
                    <a:pt x="152" y="307"/>
                    <a:pt x="152" y="299"/>
                    <a:pt x="151" y="290"/>
                  </a:cubicBezTo>
                  <a:cubicBezTo>
                    <a:pt x="259" y="290"/>
                    <a:pt x="259" y="290"/>
                    <a:pt x="259" y="290"/>
                  </a:cubicBezTo>
                  <a:lnTo>
                    <a:pt x="259" y="359"/>
                  </a:lnTo>
                  <a:close/>
                  <a:moveTo>
                    <a:pt x="259" y="259"/>
                  </a:moveTo>
                  <a:cubicBezTo>
                    <a:pt x="151" y="259"/>
                    <a:pt x="151" y="259"/>
                    <a:pt x="151" y="259"/>
                  </a:cubicBezTo>
                  <a:cubicBezTo>
                    <a:pt x="152" y="250"/>
                    <a:pt x="152" y="241"/>
                    <a:pt x="154" y="232"/>
                  </a:cubicBezTo>
                  <a:cubicBezTo>
                    <a:pt x="157" y="219"/>
                    <a:pt x="158" y="207"/>
                    <a:pt x="163" y="194"/>
                  </a:cubicBezTo>
                  <a:cubicBezTo>
                    <a:pt x="166" y="185"/>
                    <a:pt x="168" y="177"/>
                    <a:pt x="171" y="170"/>
                  </a:cubicBezTo>
                  <a:cubicBezTo>
                    <a:pt x="198" y="180"/>
                    <a:pt x="227" y="188"/>
                    <a:pt x="259" y="189"/>
                  </a:cubicBezTo>
                  <a:lnTo>
                    <a:pt x="259" y="259"/>
                  </a:lnTo>
                  <a:close/>
                  <a:moveTo>
                    <a:pt x="259" y="157"/>
                  </a:moveTo>
                  <a:cubicBezTo>
                    <a:pt x="232" y="155"/>
                    <a:pt x="208" y="149"/>
                    <a:pt x="185" y="141"/>
                  </a:cubicBezTo>
                  <a:cubicBezTo>
                    <a:pt x="188" y="135"/>
                    <a:pt x="191" y="129"/>
                    <a:pt x="195" y="123"/>
                  </a:cubicBezTo>
                  <a:cubicBezTo>
                    <a:pt x="202" y="113"/>
                    <a:pt x="210" y="102"/>
                    <a:pt x="217" y="92"/>
                  </a:cubicBezTo>
                  <a:cubicBezTo>
                    <a:pt x="226" y="83"/>
                    <a:pt x="235" y="74"/>
                    <a:pt x="244" y="65"/>
                  </a:cubicBezTo>
                  <a:cubicBezTo>
                    <a:pt x="250" y="61"/>
                    <a:pt x="254" y="58"/>
                    <a:pt x="259" y="53"/>
                  </a:cubicBezTo>
                  <a:lnTo>
                    <a:pt x="259" y="157"/>
                  </a:lnTo>
                  <a:close/>
                  <a:moveTo>
                    <a:pt x="515" y="259"/>
                  </a:moveTo>
                  <a:cubicBezTo>
                    <a:pt x="428" y="259"/>
                    <a:pt x="428" y="259"/>
                    <a:pt x="428" y="259"/>
                  </a:cubicBezTo>
                  <a:cubicBezTo>
                    <a:pt x="427" y="222"/>
                    <a:pt x="419" y="188"/>
                    <a:pt x="406" y="155"/>
                  </a:cubicBezTo>
                  <a:cubicBezTo>
                    <a:pt x="425" y="145"/>
                    <a:pt x="443" y="133"/>
                    <a:pt x="458" y="118"/>
                  </a:cubicBezTo>
                  <a:cubicBezTo>
                    <a:pt x="490" y="157"/>
                    <a:pt x="512" y="206"/>
                    <a:pt x="515" y="259"/>
                  </a:cubicBezTo>
                  <a:close/>
                  <a:moveTo>
                    <a:pt x="436" y="95"/>
                  </a:moveTo>
                  <a:cubicBezTo>
                    <a:pt x="422" y="107"/>
                    <a:pt x="408" y="118"/>
                    <a:pt x="393" y="127"/>
                  </a:cubicBezTo>
                  <a:cubicBezTo>
                    <a:pt x="374" y="92"/>
                    <a:pt x="349" y="61"/>
                    <a:pt x="319" y="37"/>
                  </a:cubicBezTo>
                  <a:cubicBezTo>
                    <a:pt x="363" y="45"/>
                    <a:pt x="403" y="65"/>
                    <a:pt x="436" y="95"/>
                  </a:cubicBezTo>
                  <a:close/>
                  <a:moveTo>
                    <a:pt x="289" y="53"/>
                  </a:moveTo>
                  <a:cubicBezTo>
                    <a:pt x="295" y="58"/>
                    <a:pt x="300" y="61"/>
                    <a:pt x="304" y="65"/>
                  </a:cubicBezTo>
                  <a:cubicBezTo>
                    <a:pt x="313" y="74"/>
                    <a:pt x="322" y="83"/>
                    <a:pt x="331" y="92"/>
                  </a:cubicBezTo>
                  <a:cubicBezTo>
                    <a:pt x="340" y="102"/>
                    <a:pt x="347" y="113"/>
                    <a:pt x="353" y="123"/>
                  </a:cubicBezTo>
                  <a:cubicBezTo>
                    <a:pt x="357" y="129"/>
                    <a:pt x="360" y="135"/>
                    <a:pt x="363" y="141"/>
                  </a:cubicBezTo>
                  <a:cubicBezTo>
                    <a:pt x="341" y="149"/>
                    <a:pt x="316" y="155"/>
                    <a:pt x="289" y="157"/>
                  </a:cubicBezTo>
                  <a:lnTo>
                    <a:pt x="289" y="53"/>
                  </a:lnTo>
                  <a:close/>
                  <a:moveTo>
                    <a:pt x="289" y="189"/>
                  </a:moveTo>
                  <a:cubicBezTo>
                    <a:pt x="321" y="188"/>
                    <a:pt x="350" y="180"/>
                    <a:pt x="378" y="170"/>
                  </a:cubicBezTo>
                  <a:cubicBezTo>
                    <a:pt x="381" y="177"/>
                    <a:pt x="384" y="185"/>
                    <a:pt x="385" y="194"/>
                  </a:cubicBezTo>
                  <a:cubicBezTo>
                    <a:pt x="390" y="207"/>
                    <a:pt x="393" y="219"/>
                    <a:pt x="394" y="232"/>
                  </a:cubicBezTo>
                  <a:cubicBezTo>
                    <a:pt x="396" y="241"/>
                    <a:pt x="397" y="250"/>
                    <a:pt x="397" y="259"/>
                  </a:cubicBezTo>
                  <a:cubicBezTo>
                    <a:pt x="289" y="259"/>
                    <a:pt x="289" y="259"/>
                    <a:pt x="289" y="259"/>
                  </a:cubicBezTo>
                  <a:lnTo>
                    <a:pt x="289" y="189"/>
                  </a:lnTo>
                  <a:close/>
                  <a:moveTo>
                    <a:pt x="289" y="290"/>
                  </a:moveTo>
                  <a:cubicBezTo>
                    <a:pt x="397" y="290"/>
                    <a:pt x="397" y="290"/>
                    <a:pt x="397" y="290"/>
                  </a:cubicBezTo>
                  <a:cubicBezTo>
                    <a:pt x="397" y="299"/>
                    <a:pt x="396" y="307"/>
                    <a:pt x="394" y="315"/>
                  </a:cubicBezTo>
                  <a:cubicBezTo>
                    <a:pt x="393" y="328"/>
                    <a:pt x="390" y="341"/>
                    <a:pt x="385" y="355"/>
                  </a:cubicBezTo>
                  <a:cubicBezTo>
                    <a:pt x="384" y="362"/>
                    <a:pt x="381" y="371"/>
                    <a:pt x="378" y="378"/>
                  </a:cubicBezTo>
                  <a:cubicBezTo>
                    <a:pt x="350" y="368"/>
                    <a:pt x="321" y="361"/>
                    <a:pt x="289" y="359"/>
                  </a:cubicBezTo>
                  <a:lnTo>
                    <a:pt x="289" y="290"/>
                  </a:lnTo>
                  <a:close/>
                  <a:moveTo>
                    <a:pt x="289" y="493"/>
                  </a:moveTo>
                  <a:cubicBezTo>
                    <a:pt x="289" y="390"/>
                    <a:pt x="289" y="390"/>
                    <a:pt x="289" y="390"/>
                  </a:cubicBezTo>
                  <a:cubicBezTo>
                    <a:pt x="316" y="393"/>
                    <a:pt x="341" y="399"/>
                    <a:pt x="363" y="408"/>
                  </a:cubicBezTo>
                  <a:cubicBezTo>
                    <a:pt x="360" y="414"/>
                    <a:pt x="357" y="420"/>
                    <a:pt x="353" y="425"/>
                  </a:cubicBezTo>
                  <a:cubicBezTo>
                    <a:pt x="347" y="436"/>
                    <a:pt x="340" y="446"/>
                    <a:pt x="331" y="456"/>
                  </a:cubicBezTo>
                  <a:cubicBezTo>
                    <a:pt x="322" y="465"/>
                    <a:pt x="313" y="474"/>
                    <a:pt x="304" y="483"/>
                  </a:cubicBezTo>
                  <a:cubicBezTo>
                    <a:pt x="300" y="486"/>
                    <a:pt x="295" y="490"/>
                    <a:pt x="289" y="493"/>
                  </a:cubicBezTo>
                  <a:close/>
                  <a:moveTo>
                    <a:pt x="319" y="511"/>
                  </a:moveTo>
                  <a:cubicBezTo>
                    <a:pt x="349" y="486"/>
                    <a:pt x="374" y="456"/>
                    <a:pt x="393" y="421"/>
                  </a:cubicBezTo>
                  <a:cubicBezTo>
                    <a:pt x="408" y="430"/>
                    <a:pt x="422" y="440"/>
                    <a:pt x="436" y="454"/>
                  </a:cubicBezTo>
                  <a:cubicBezTo>
                    <a:pt x="403" y="482"/>
                    <a:pt x="363" y="502"/>
                    <a:pt x="319" y="511"/>
                  </a:cubicBezTo>
                  <a:close/>
                  <a:moveTo>
                    <a:pt x="458" y="430"/>
                  </a:moveTo>
                  <a:cubicBezTo>
                    <a:pt x="443" y="415"/>
                    <a:pt x="425" y="402"/>
                    <a:pt x="406" y="392"/>
                  </a:cubicBezTo>
                  <a:cubicBezTo>
                    <a:pt x="419" y="361"/>
                    <a:pt x="427" y="327"/>
                    <a:pt x="428" y="290"/>
                  </a:cubicBezTo>
                  <a:cubicBezTo>
                    <a:pt x="515" y="290"/>
                    <a:pt x="515" y="290"/>
                    <a:pt x="515" y="290"/>
                  </a:cubicBezTo>
                  <a:cubicBezTo>
                    <a:pt x="512" y="343"/>
                    <a:pt x="490" y="392"/>
                    <a:pt x="458" y="4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674371" y="2625292"/>
            <a:ext cx="1004047" cy="1004047"/>
            <a:chOff x="7674371" y="2625292"/>
            <a:chExt cx="1004047" cy="1004047"/>
          </a:xfrm>
        </p:grpSpPr>
        <p:sp>
          <p:nvSpPr>
            <p:cNvPr id="30" name="椭圆 29"/>
            <p:cNvSpPr/>
            <p:nvPr/>
          </p:nvSpPr>
          <p:spPr>
            <a:xfrm>
              <a:off x="7674371" y="2625292"/>
              <a:ext cx="1004047" cy="100404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9" name="Group 85"/>
            <p:cNvGrpSpPr/>
            <p:nvPr/>
          </p:nvGrpSpPr>
          <p:grpSpPr>
            <a:xfrm>
              <a:off x="7902257" y="2853178"/>
              <a:ext cx="548275" cy="548275"/>
              <a:chOff x="1200150" y="3768725"/>
              <a:chExt cx="446088" cy="446088"/>
            </a:xfrm>
            <a:solidFill>
              <a:srgbClr val="000000"/>
            </a:solidFill>
          </p:grpSpPr>
          <p:sp>
            <p:nvSpPr>
              <p:cNvPr id="40" name="Freeform 78"/>
              <p:cNvSpPr/>
              <p:nvPr/>
            </p:nvSpPr>
            <p:spPr bwMode="auto">
              <a:xfrm>
                <a:off x="1200150" y="3768725"/>
                <a:ext cx="446088" cy="446088"/>
              </a:xfrm>
              <a:custGeom>
                <a:avLst/>
                <a:gdLst>
                  <a:gd name="T0" fmla="*/ 539 w 580"/>
                  <a:gd name="T1" fmla="*/ 141 h 580"/>
                  <a:gd name="T2" fmla="*/ 509 w 580"/>
                  <a:gd name="T3" fmla="*/ 171 h 580"/>
                  <a:gd name="T4" fmla="*/ 489 w 580"/>
                  <a:gd name="T5" fmla="*/ 181 h 580"/>
                  <a:gd name="T6" fmla="*/ 517 w 580"/>
                  <a:gd name="T7" fmla="*/ 290 h 580"/>
                  <a:gd name="T8" fmla="*/ 290 w 580"/>
                  <a:gd name="T9" fmla="*/ 517 h 580"/>
                  <a:gd name="T10" fmla="*/ 63 w 580"/>
                  <a:gd name="T11" fmla="*/ 290 h 580"/>
                  <a:gd name="T12" fmla="*/ 290 w 580"/>
                  <a:gd name="T13" fmla="*/ 63 h 580"/>
                  <a:gd name="T14" fmla="*/ 401 w 580"/>
                  <a:gd name="T15" fmla="*/ 92 h 580"/>
                  <a:gd name="T16" fmla="*/ 411 w 580"/>
                  <a:gd name="T17" fmla="*/ 72 h 580"/>
                  <a:gd name="T18" fmla="*/ 441 w 580"/>
                  <a:gd name="T19" fmla="*/ 42 h 580"/>
                  <a:gd name="T20" fmla="*/ 290 w 580"/>
                  <a:gd name="T21" fmla="*/ 0 h 580"/>
                  <a:gd name="T22" fmla="*/ 0 w 580"/>
                  <a:gd name="T23" fmla="*/ 290 h 580"/>
                  <a:gd name="T24" fmla="*/ 290 w 580"/>
                  <a:gd name="T25" fmla="*/ 580 h 580"/>
                  <a:gd name="T26" fmla="*/ 580 w 580"/>
                  <a:gd name="T27" fmla="*/ 290 h 580"/>
                  <a:gd name="T28" fmla="*/ 539 w 580"/>
                  <a:gd name="T29" fmla="*/ 141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0" h="580">
                    <a:moveTo>
                      <a:pt x="539" y="141"/>
                    </a:moveTo>
                    <a:cubicBezTo>
                      <a:pt x="509" y="171"/>
                      <a:pt x="509" y="171"/>
                      <a:pt x="509" y="171"/>
                    </a:cubicBezTo>
                    <a:cubicBezTo>
                      <a:pt x="504" y="176"/>
                      <a:pt x="496" y="179"/>
                      <a:pt x="489" y="181"/>
                    </a:cubicBezTo>
                    <a:cubicBezTo>
                      <a:pt x="506" y="213"/>
                      <a:pt x="517" y="250"/>
                      <a:pt x="517" y="290"/>
                    </a:cubicBezTo>
                    <a:cubicBezTo>
                      <a:pt x="517" y="415"/>
                      <a:pt x="415" y="517"/>
                      <a:pt x="290" y="517"/>
                    </a:cubicBezTo>
                    <a:cubicBezTo>
                      <a:pt x="165" y="517"/>
                      <a:pt x="63" y="415"/>
                      <a:pt x="63" y="290"/>
                    </a:cubicBezTo>
                    <a:cubicBezTo>
                      <a:pt x="63" y="165"/>
                      <a:pt x="165" y="63"/>
                      <a:pt x="290" y="63"/>
                    </a:cubicBezTo>
                    <a:cubicBezTo>
                      <a:pt x="330" y="63"/>
                      <a:pt x="368" y="74"/>
                      <a:pt x="401" y="92"/>
                    </a:cubicBezTo>
                    <a:cubicBezTo>
                      <a:pt x="402" y="85"/>
                      <a:pt x="406" y="78"/>
                      <a:pt x="411" y="72"/>
                    </a:cubicBezTo>
                    <a:cubicBezTo>
                      <a:pt x="441" y="42"/>
                      <a:pt x="441" y="42"/>
                      <a:pt x="441" y="42"/>
                    </a:cubicBezTo>
                    <a:cubicBezTo>
                      <a:pt x="397" y="15"/>
                      <a:pt x="345" y="0"/>
                      <a:pt x="290" y="0"/>
                    </a:cubicBezTo>
                    <a:cubicBezTo>
                      <a:pt x="130" y="0"/>
                      <a:pt x="0" y="130"/>
                      <a:pt x="0" y="290"/>
                    </a:cubicBezTo>
                    <a:cubicBezTo>
                      <a:pt x="0" y="450"/>
                      <a:pt x="130" y="580"/>
                      <a:pt x="290" y="580"/>
                    </a:cubicBezTo>
                    <a:cubicBezTo>
                      <a:pt x="450" y="580"/>
                      <a:pt x="580" y="450"/>
                      <a:pt x="580" y="290"/>
                    </a:cubicBezTo>
                    <a:cubicBezTo>
                      <a:pt x="580" y="235"/>
                      <a:pt x="565" y="184"/>
                      <a:pt x="539" y="1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41" name="Freeform 79"/>
              <p:cNvSpPr/>
              <p:nvPr/>
            </p:nvSpPr>
            <p:spPr bwMode="auto">
              <a:xfrm>
                <a:off x="1381125" y="3781425"/>
                <a:ext cx="252413" cy="252413"/>
              </a:xfrm>
              <a:custGeom>
                <a:avLst/>
                <a:gdLst>
                  <a:gd name="T0" fmla="*/ 186 w 329"/>
                  <a:gd name="T1" fmla="*/ 67 h 328"/>
                  <a:gd name="T2" fmla="*/ 249 w 329"/>
                  <a:gd name="T3" fmla="*/ 4 h 328"/>
                  <a:gd name="T4" fmla="*/ 257 w 329"/>
                  <a:gd name="T5" fmla="*/ 7 h 328"/>
                  <a:gd name="T6" fmla="*/ 263 w 329"/>
                  <a:gd name="T7" fmla="*/ 66 h 328"/>
                  <a:gd name="T8" fmla="*/ 322 w 329"/>
                  <a:gd name="T9" fmla="*/ 71 h 328"/>
                  <a:gd name="T10" fmla="*/ 325 w 329"/>
                  <a:gd name="T11" fmla="*/ 80 h 328"/>
                  <a:gd name="T12" fmla="*/ 262 w 329"/>
                  <a:gd name="T13" fmla="*/ 142 h 328"/>
                  <a:gd name="T14" fmla="*/ 245 w 329"/>
                  <a:gd name="T15" fmla="*/ 149 h 328"/>
                  <a:gd name="T16" fmla="*/ 207 w 329"/>
                  <a:gd name="T17" fmla="*/ 145 h 328"/>
                  <a:gd name="T18" fmla="*/ 99 w 329"/>
                  <a:gd name="T19" fmla="*/ 253 h 328"/>
                  <a:gd name="T20" fmla="*/ 89 w 329"/>
                  <a:gd name="T21" fmla="*/ 309 h 328"/>
                  <a:gd name="T22" fmla="*/ 19 w 329"/>
                  <a:gd name="T23" fmla="*/ 309 h 328"/>
                  <a:gd name="T24" fmla="*/ 19 w 329"/>
                  <a:gd name="T25" fmla="*/ 239 h 328"/>
                  <a:gd name="T26" fmla="*/ 75 w 329"/>
                  <a:gd name="T27" fmla="*/ 230 h 328"/>
                  <a:gd name="T28" fmla="*/ 184 w 329"/>
                  <a:gd name="T29" fmla="*/ 121 h 328"/>
                  <a:gd name="T30" fmla="*/ 180 w 329"/>
                  <a:gd name="T31" fmla="*/ 84 h 328"/>
                  <a:gd name="T32" fmla="*/ 186 w 329"/>
                  <a:gd name="T33" fmla="*/ 67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9" h="328">
                    <a:moveTo>
                      <a:pt x="186" y="67"/>
                    </a:moveTo>
                    <a:cubicBezTo>
                      <a:pt x="249" y="4"/>
                      <a:pt x="249" y="4"/>
                      <a:pt x="249" y="4"/>
                    </a:cubicBezTo>
                    <a:cubicBezTo>
                      <a:pt x="253" y="0"/>
                      <a:pt x="256" y="1"/>
                      <a:pt x="257" y="7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322" y="71"/>
                      <a:pt x="322" y="71"/>
                      <a:pt x="322" y="71"/>
                    </a:cubicBezTo>
                    <a:cubicBezTo>
                      <a:pt x="327" y="72"/>
                      <a:pt x="329" y="76"/>
                      <a:pt x="325" y="80"/>
                    </a:cubicBezTo>
                    <a:cubicBezTo>
                      <a:pt x="262" y="142"/>
                      <a:pt x="262" y="142"/>
                      <a:pt x="262" y="142"/>
                    </a:cubicBezTo>
                    <a:cubicBezTo>
                      <a:pt x="258" y="146"/>
                      <a:pt x="250" y="149"/>
                      <a:pt x="245" y="149"/>
                    </a:cubicBezTo>
                    <a:cubicBezTo>
                      <a:pt x="207" y="145"/>
                      <a:pt x="207" y="145"/>
                      <a:pt x="207" y="145"/>
                    </a:cubicBezTo>
                    <a:cubicBezTo>
                      <a:pt x="99" y="253"/>
                      <a:pt x="99" y="253"/>
                      <a:pt x="99" y="253"/>
                    </a:cubicBezTo>
                    <a:cubicBezTo>
                      <a:pt x="107" y="272"/>
                      <a:pt x="104" y="294"/>
                      <a:pt x="89" y="309"/>
                    </a:cubicBezTo>
                    <a:cubicBezTo>
                      <a:pt x="70" y="328"/>
                      <a:pt x="39" y="328"/>
                      <a:pt x="19" y="309"/>
                    </a:cubicBezTo>
                    <a:cubicBezTo>
                      <a:pt x="0" y="290"/>
                      <a:pt x="0" y="259"/>
                      <a:pt x="19" y="239"/>
                    </a:cubicBezTo>
                    <a:cubicBezTo>
                      <a:pt x="34" y="224"/>
                      <a:pt x="57" y="221"/>
                      <a:pt x="75" y="230"/>
                    </a:cubicBezTo>
                    <a:cubicBezTo>
                      <a:pt x="184" y="121"/>
                      <a:pt x="184" y="121"/>
                      <a:pt x="184" y="121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79" y="78"/>
                      <a:pt x="182" y="71"/>
                      <a:pt x="186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42" name="Freeform 80"/>
              <p:cNvSpPr/>
              <p:nvPr/>
            </p:nvSpPr>
            <p:spPr bwMode="auto">
              <a:xfrm>
                <a:off x="1292225" y="3860800"/>
                <a:ext cx="261938" cy="261938"/>
              </a:xfrm>
              <a:custGeom>
                <a:avLst/>
                <a:gdLst>
                  <a:gd name="T0" fmla="*/ 170 w 340"/>
                  <a:gd name="T1" fmla="*/ 73 h 340"/>
                  <a:gd name="T2" fmla="*/ 212 w 340"/>
                  <a:gd name="T3" fmla="*/ 83 h 340"/>
                  <a:gd name="T4" fmla="*/ 266 w 340"/>
                  <a:gd name="T5" fmla="*/ 30 h 340"/>
                  <a:gd name="T6" fmla="*/ 170 w 340"/>
                  <a:gd name="T7" fmla="*/ 0 h 340"/>
                  <a:gd name="T8" fmla="*/ 0 w 340"/>
                  <a:gd name="T9" fmla="*/ 170 h 340"/>
                  <a:gd name="T10" fmla="*/ 170 w 340"/>
                  <a:gd name="T11" fmla="*/ 340 h 340"/>
                  <a:gd name="T12" fmla="*/ 340 w 340"/>
                  <a:gd name="T13" fmla="*/ 170 h 340"/>
                  <a:gd name="T14" fmla="*/ 311 w 340"/>
                  <a:gd name="T15" fmla="*/ 76 h 340"/>
                  <a:gd name="T16" fmla="*/ 258 w 340"/>
                  <a:gd name="T17" fmla="*/ 130 h 340"/>
                  <a:gd name="T18" fmla="*/ 267 w 340"/>
                  <a:gd name="T19" fmla="*/ 170 h 340"/>
                  <a:gd name="T20" fmla="*/ 170 w 340"/>
                  <a:gd name="T21" fmla="*/ 267 h 340"/>
                  <a:gd name="T22" fmla="*/ 73 w 340"/>
                  <a:gd name="T23" fmla="*/ 170 h 340"/>
                  <a:gd name="T24" fmla="*/ 170 w 340"/>
                  <a:gd name="T25" fmla="*/ 7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340">
                    <a:moveTo>
                      <a:pt x="170" y="73"/>
                    </a:moveTo>
                    <a:cubicBezTo>
                      <a:pt x="185" y="73"/>
                      <a:pt x="199" y="77"/>
                      <a:pt x="212" y="83"/>
                    </a:cubicBezTo>
                    <a:cubicBezTo>
                      <a:pt x="266" y="30"/>
                      <a:pt x="266" y="30"/>
                      <a:pt x="266" y="30"/>
                    </a:cubicBezTo>
                    <a:cubicBezTo>
                      <a:pt x="238" y="11"/>
                      <a:pt x="205" y="0"/>
                      <a:pt x="170" y="0"/>
                    </a:cubicBezTo>
                    <a:cubicBezTo>
                      <a:pt x="76" y="0"/>
                      <a:pt x="0" y="76"/>
                      <a:pt x="0" y="170"/>
                    </a:cubicBezTo>
                    <a:cubicBezTo>
                      <a:pt x="0" y="264"/>
                      <a:pt x="76" y="340"/>
                      <a:pt x="170" y="340"/>
                    </a:cubicBezTo>
                    <a:cubicBezTo>
                      <a:pt x="264" y="340"/>
                      <a:pt x="340" y="264"/>
                      <a:pt x="340" y="170"/>
                    </a:cubicBezTo>
                    <a:cubicBezTo>
                      <a:pt x="340" y="135"/>
                      <a:pt x="329" y="103"/>
                      <a:pt x="311" y="76"/>
                    </a:cubicBezTo>
                    <a:cubicBezTo>
                      <a:pt x="258" y="130"/>
                      <a:pt x="258" y="130"/>
                      <a:pt x="258" y="130"/>
                    </a:cubicBezTo>
                    <a:cubicBezTo>
                      <a:pt x="264" y="142"/>
                      <a:pt x="267" y="156"/>
                      <a:pt x="267" y="170"/>
                    </a:cubicBezTo>
                    <a:cubicBezTo>
                      <a:pt x="267" y="223"/>
                      <a:pt x="223" y="267"/>
                      <a:pt x="170" y="267"/>
                    </a:cubicBezTo>
                    <a:cubicBezTo>
                      <a:pt x="117" y="267"/>
                      <a:pt x="73" y="223"/>
                      <a:pt x="73" y="170"/>
                    </a:cubicBezTo>
                    <a:cubicBezTo>
                      <a:pt x="73" y="117"/>
                      <a:pt x="117" y="73"/>
                      <a:pt x="170" y="7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4967407" y="2625292"/>
            <a:ext cx="1004047" cy="1004047"/>
            <a:chOff x="4967407" y="2625292"/>
            <a:chExt cx="1004047" cy="1004047"/>
          </a:xfrm>
        </p:grpSpPr>
        <p:sp>
          <p:nvSpPr>
            <p:cNvPr id="8" name="椭圆 7"/>
            <p:cNvSpPr/>
            <p:nvPr/>
          </p:nvSpPr>
          <p:spPr>
            <a:xfrm>
              <a:off x="4967407" y="2625292"/>
              <a:ext cx="1004047" cy="100404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3" name="Group 216"/>
            <p:cNvGrpSpPr/>
            <p:nvPr/>
          </p:nvGrpSpPr>
          <p:grpSpPr>
            <a:xfrm>
              <a:off x="5193342" y="2903908"/>
              <a:ext cx="552177" cy="446815"/>
              <a:chOff x="1209675" y="6354763"/>
              <a:chExt cx="449263" cy="363538"/>
            </a:xfrm>
            <a:solidFill>
              <a:srgbClr val="000000"/>
            </a:solidFill>
          </p:grpSpPr>
          <p:sp>
            <p:nvSpPr>
              <p:cNvPr id="44" name="Freeform 205"/>
              <p:cNvSpPr/>
              <p:nvPr/>
            </p:nvSpPr>
            <p:spPr bwMode="auto">
              <a:xfrm>
                <a:off x="1560513" y="6529388"/>
                <a:ext cx="96838" cy="188913"/>
              </a:xfrm>
              <a:custGeom>
                <a:avLst/>
                <a:gdLst>
                  <a:gd name="T0" fmla="*/ 31 w 126"/>
                  <a:gd name="T1" fmla="*/ 0 h 245"/>
                  <a:gd name="T2" fmla="*/ 0 w 126"/>
                  <a:gd name="T3" fmla="*/ 39 h 245"/>
                  <a:gd name="T4" fmla="*/ 0 w 126"/>
                  <a:gd name="T5" fmla="*/ 245 h 245"/>
                  <a:gd name="T6" fmla="*/ 126 w 126"/>
                  <a:gd name="T7" fmla="*/ 245 h 245"/>
                  <a:gd name="T8" fmla="*/ 125 w 126"/>
                  <a:gd name="T9" fmla="*/ 74 h 245"/>
                  <a:gd name="T10" fmla="*/ 31 w 126"/>
                  <a:gd name="T11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245">
                    <a:moveTo>
                      <a:pt x="31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245"/>
                      <a:pt x="0" y="245"/>
                      <a:pt x="0" y="245"/>
                    </a:cubicBezTo>
                    <a:cubicBezTo>
                      <a:pt x="126" y="245"/>
                      <a:pt x="126" y="245"/>
                      <a:pt x="126" y="245"/>
                    </a:cubicBezTo>
                    <a:cubicBezTo>
                      <a:pt x="125" y="74"/>
                      <a:pt x="125" y="74"/>
                      <a:pt x="125" y="74"/>
                    </a:cubicBezTo>
                    <a:cubicBezTo>
                      <a:pt x="99" y="52"/>
                      <a:pt x="31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45" name="Freeform 207"/>
              <p:cNvSpPr/>
              <p:nvPr/>
            </p:nvSpPr>
            <p:spPr bwMode="auto">
              <a:xfrm>
                <a:off x="1209675" y="6354763"/>
                <a:ext cx="449263" cy="339725"/>
              </a:xfrm>
              <a:custGeom>
                <a:avLst/>
                <a:gdLst>
                  <a:gd name="T0" fmla="*/ 236 w 585"/>
                  <a:gd name="T1" fmla="*/ 248 h 442"/>
                  <a:gd name="T2" fmla="*/ 76 w 585"/>
                  <a:gd name="T3" fmla="*/ 428 h 442"/>
                  <a:gd name="T4" fmla="*/ 46 w 585"/>
                  <a:gd name="T5" fmla="*/ 442 h 442"/>
                  <a:gd name="T6" fmla="*/ 18 w 585"/>
                  <a:gd name="T7" fmla="*/ 432 h 442"/>
                  <a:gd name="T8" fmla="*/ 15 w 585"/>
                  <a:gd name="T9" fmla="*/ 374 h 442"/>
                  <a:gd name="T10" fmla="*/ 206 w 585"/>
                  <a:gd name="T11" fmla="*/ 158 h 442"/>
                  <a:gd name="T12" fmla="*/ 237 w 585"/>
                  <a:gd name="T13" fmla="*/ 144 h 442"/>
                  <a:gd name="T14" fmla="*/ 268 w 585"/>
                  <a:gd name="T15" fmla="*/ 158 h 442"/>
                  <a:gd name="T16" fmla="*/ 323 w 585"/>
                  <a:gd name="T17" fmla="*/ 224 h 442"/>
                  <a:gd name="T18" fmla="*/ 425 w 585"/>
                  <a:gd name="T19" fmla="*/ 101 h 442"/>
                  <a:gd name="T20" fmla="*/ 330 w 585"/>
                  <a:gd name="T21" fmla="*/ 19 h 442"/>
                  <a:gd name="T22" fmla="*/ 566 w 585"/>
                  <a:gd name="T23" fmla="*/ 0 h 442"/>
                  <a:gd name="T24" fmla="*/ 585 w 585"/>
                  <a:gd name="T25" fmla="*/ 239 h 442"/>
                  <a:gd name="T26" fmla="*/ 487 w 585"/>
                  <a:gd name="T27" fmla="*/ 154 h 442"/>
                  <a:gd name="T28" fmla="*/ 355 w 585"/>
                  <a:gd name="T29" fmla="*/ 314 h 442"/>
                  <a:gd name="T30" fmla="*/ 324 w 585"/>
                  <a:gd name="T31" fmla="*/ 329 h 442"/>
                  <a:gd name="T32" fmla="*/ 292 w 585"/>
                  <a:gd name="T33" fmla="*/ 314 h 442"/>
                  <a:gd name="T34" fmla="*/ 236 w 585"/>
                  <a:gd name="T35" fmla="*/ 248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5" h="442">
                    <a:moveTo>
                      <a:pt x="236" y="248"/>
                    </a:moveTo>
                    <a:cubicBezTo>
                      <a:pt x="76" y="428"/>
                      <a:pt x="76" y="428"/>
                      <a:pt x="76" y="428"/>
                    </a:cubicBezTo>
                    <a:cubicBezTo>
                      <a:pt x="68" y="438"/>
                      <a:pt x="57" y="442"/>
                      <a:pt x="46" y="442"/>
                    </a:cubicBezTo>
                    <a:cubicBezTo>
                      <a:pt x="36" y="442"/>
                      <a:pt x="26" y="439"/>
                      <a:pt x="18" y="432"/>
                    </a:cubicBezTo>
                    <a:cubicBezTo>
                      <a:pt x="1" y="417"/>
                      <a:pt x="0" y="391"/>
                      <a:pt x="15" y="374"/>
                    </a:cubicBezTo>
                    <a:cubicBezTo>
                      <a:pt x="206" y="158"/>
                      <a:pt x="206" y="158"/>
                      <a:pt x="206" y="158"/>
                    </a:cubicBezTo>
                    <a:cubicBezTo>
                      <a:pt x="214" y="149"/>
                      <a:pt x="225" y="143"/>
                      <a:pt x="237" y="144"/>
                    </a:cubicBezTo>
                    <a:cubicBezTo>
                      <a:pt x="249" y="144"/>
                      <a:pt x="260" y="149"/>
                      <a:pt x="268" y="158"/>
                    </a:cubicBezTo>
                    <a:cubicBezTo>
                      <a:pt x="323" y="224"/>
                      <a:pt x="323" y="224"/>
                      <a:pt x="323" y="224"/>
                    </a:cubicBezTo>
                    <a:cubicBezTo>
                      <a:pt x="425" y="101"/>
                      <a:pt x="425" y="101"/>
                      <a:pt x="425" y="101"/>
                    </a:cubicBezTo>
                    <a:cubicBezTo>
                      <a:pt x="330" y="19"/>
                      <a:pt x="330" y="19"/>
                      <a:pt x="330" y="19"/>
                    </a:cubicBezTo>
                    <a:cubicBezTo>
                      <a:pt x="566" y="0"/>
                      <a:pt x="566" y="0"/>
                      <a:pt x="566" y="0"/>
                    </a:cubicBezTo>
                    <a:cubicBezTo>
                      <a:pt x="585" y="239"/>
                      <a:pt x="585" y="239"/>
                      <a:pt x="585" y="239"/>
                    </a:cubicBezTo>
                    <a:cubicBezTo>
                      <a:pt x="487" y="154"/>
                      <a:pt x="487" y="154"/>
                      <a:pt x="487" y="154"/>
                    </a:cubicBezTo>
                    <a:cubicBezTo>
                      <a:pt x="355" y="314"/>
                      <a:pt x="355" y="314"/>
                      <a:pt x="355" y="314"/>
                    </a:cubicBezTo>
                    <a:cubicBezTo>
                      <a:pt x="348" y="323"/>
                      <a:pt x="336" y="329"/>
                      <a:pt x="324" y="329"/>
                    </a:cubicBezTo>
                    <a:cubicBezTo>
                      <a:pt x="311" y="329"/>
                      <a:pt x="300" y="324"/>
                      <a:pt x="292" y="314"/>
                    </a:cubicBezTo>
                    <a:lnTo>
                      <a:pt x="236" y="2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46" name="Freeform 208"/>
              <p:cNvSpPr/>
              <p:nvPr/>
            </p:nvSpPr>
            <p:spPr bwMode="auto">
              <a:xfrm>
                <a:off x="1417638" y="6589713"/>
                <a:ext cx="119063" cy="127000"/>
              </a:xfrm>
              <a:custGeom>
                <a:avLst/>
                <a:gdLst>
                  <a:gd name="T0" fmla="*/ 98 w 153"/>
                  <a:gd name="T1" fmla="*/ 64 h 167"/>
                  <a:gd name="T2" fmla="*/ 62 w 153"/>
                  <a:gd name="T3" fmla="*/ 83 h 167"/>
                  <a:gd name="T4" fmla="*/ 1 w 153"/>
                  <a:gd name="T5" fmla="*/ 56 h 167"/>
                  <a:gd name="T6" fmla="*/ 0 w 153"/>
                  <a:gd name="T7" fmla="*/ 167 h 167"/>
                  <a:gd name="T8" fmla="*/ 150 w 153"/>
                  <a:gd name="T9" fmla="*/ 167 h 167"/>
                  <a:gd name="T10" fmla="*/ 153 w 153"/>
                  <a:gd name="T11" fmla="*/ 0 h 167"/>
                  <a:gd name="T12" fmla="*/ 98 w 153"/>
                  <a:gd name="T13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" h="167">
                    <a:moveTo>
                      <a:pt x="98" y="64"/>
                    </a:moveTo>
                    <a:cubicBezTo>
                      <a:pt x="76" y="83"/>
                      <a:pt x="62" y="83"/>
                      <a:pt x="62" y="83"/>
                    </a:cubicBezTo>
                    <a:cubicBezTo>
                      <a:pt x="43" y="86"/>
                      <a:pt x="15" y="67"/>
                      <a:pt x="1" y="56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150" y="167"/>
                      <a:pt x="150" y="167"/>
                      <a:pt x="150" y="167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32" y="24"/>
                      <a:pt x="116" y="47"/>
                      <a:pt x="98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47" name="Freeform 209"/>
              <p:cNvSpPr/>
              <p:nvPr/>
            </p:nvSpPr>
            <p:spPr bwMode="auto">
              <a:xfrm>
                <a:off x="1295400" y="6600825"/>
                <a:ext cx="96838" cy="115888"/>
              </a:xfrm>
              <a:custGeom>
                <a:avLst/>
                <a:gdLst>
                  <a:gd name="T0" fmla="*/ 0 w 61"/>
                  <a:gd name="T1" fmla="*/ 73 h 73"/>
                  <a:gd name="T2" fmla="*/ 61 w 61"/>
                  <a:gd name="T3" fmla="*/ 73 h 73"/>
                  <a:gd name="T4" fmla="*/ 61 w 61"/>
                  <a:gd name="T5" fmla="*/ 0 h 73"/>
                  <a:gd name="T6" fmla="*/ 0 w 61"/>
                  <a:gd name="T7" fmla="*/ 70 h 73"/>
                  <a:gd name="T8" fmla="*/ 0 w 61"/>
                  <a:gd name="T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73">
                    <a:moveTo>
                      <a:pt x="0" y="73"/>
                    </a:moveTo>
                    <a:lnTo>
                      <a:pt x="61" y="73"/>
                    </a:lnTo>
                    <a:lnTo>
                      <a:pt x="61" y="0"/>
                    </a:lnTo>
                    <a:lnTo>
                      <a:pt x="0" y="70"/>
                    </a:lnTo>
                    <a:lnTo>
                      <a:pt x="0" y="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 panose="020B0503020204020204" charset="-122"/>
                  <a:ea typeface="Microsoft YaHei UI" panose="020B0503020204020204" charset="-122"/>
                </a:endParaRPr>
              </a:p>
            </p:txBody>
          </p:sp>
        </p:grpSp>
      </p:grpSp>
      <p:sp>
        <p:nvSpPr>
          <p:cNvPr id="37" name="矩形 36"/>
          <p:cNvSpPr/>
          <p:nvPr/>
        </p:nvSpPr>
        <p:spPr>
          <a:xfrm>
            <a:off x="4844583" y="2018943"/>
            <a:ext cx="3943991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4938410" y="2004036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4844103" y="1615684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 dirty="0"/>
              <a:t>201X</a:t>
            </a:r>
            <a:r>
              <a:rPr lang="zh-CN" altLang="en-US" sz="1800" dirty="0"/>
              <a:t>Work plan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 dirty="0"/>
              <a:t>201X</a:t>
            </a:r>
            <a:r>
              <a:rPr lang="zh-CN" altLang="en-US" sz="1800" dirty="0"/>
              <a:t>Work plan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3290"/>
            <a:ext cx="4572000" cy="3051048"/>
          </a:xfrm>
          <a:prstGeom prst="rect">
            <a:avLst/>
          </a:prstGeom>
        </p:spPr>
      </p:pic>
      <p:sp>
        <p:nvSpPr>
          <p:cNvPr id="17" name="任意多边形 16"/>
          <p:cNvSpPr/>
          <p:nvPr/>
        </p:nvSpPr>
        <p:spPr>
          <a:xfrm>
            <a:off x="4706470" y="1502254"/>
            <a:ext cx="268942" cy="268942"/>
          </a:xfrm>
          <a:custGeom>
            <a:avLst/>
            <a:gdLst>
              <a:gd name="connsiteX0" fmla="*/ 0 w 268942"/>
              <a:gd name="connsiteY0" fmla="*/ 268942 h 268942"/>
              <a:gd name="connsiteX1" fmla="*/ 0 w 268942"/>
              <a:gd name="connsiteY1" fmla="*/ 0 h 268942"/>
              <a:gd name="connsiteX2" fmla="*/ 268942 w 268942"/>
              <a:gd name="connsiteY2" fmla="*/ 0 h 268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2" h="268942">
                <a:moveTo>
                  <a:pt x="0" y="268942"/>
                </a:moveTo>
                <a:lnTo>
                  <a:pt x="0" y="0"/>
                </a:lnTo>
                <a:lnTo>
                  <a:pt x="268942" y="0"/>
                </a:lnTo>
              </a:path>
            </a:pathLst>
          </a:custGeom>
          <a:noFill/>
          <a:ln w="28575" cap="rnd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 flipH="1" flipV="1">
            <a:off x="8641975" y="4275396"/>
            <a:ext cx="268942" cy="268942"/>
          </a:xfrm>
          <a:custGeom>
            <a:avLst/>
            <a:gdLst>
              <a:gd name="connsiteX0" fmla="*/ 0 w 268942"/>
              <a:gd name="connsiteY0" fmla="*/ 268942 h 268942"/>
              <a:gd name="connsiteX1" fmla="*/ 0 w 268942"/>
              <a:gd name="connsiteY1" fmla="*/ 0 h 268942"/>
              <a:gd name="connsiteX2" fmla="*/ 268942 w 268942"/>
              <a:gd name="connsiteY2" fmla="*/ 0 h 268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2" h="268942">
                <a:moveTo>
                  <a:pt x="0" y="268942"/>
                </a:moveTo>
                <a:lnTo>
                  <a:pt x="0" y="0"/>
                </a:lnTo>
                <a:lnTo>
                  <a:pt x="268942" y="0"/>
                </a:lnTo>
              </a:path>
            </a:pathLst>
          </a:custGeom>
          <a:noFill/>
          <a:ln w="28575" cap="rnd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4841421" y="2208382"/>
            <a:ext cx="3943991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4935248" y="219347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4840941" y="1805123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 dirty="0"/>
              <a:t>201X</a:t>
            </a:r>
            <a:r>
              <a:rPr lang="zh-CN" altLang="en-US" sz="1800" dirty="0"/>
              <a:t>Work plan</a:t>
            </a:r>
          </a:p>
        </p:txBody>
      </p:sp>
      <p:sp>
        <p:nvSpPr>
          <p:cNvPr id="58" name="矩形 57"/>
          <p:cNvSpPr/>
          <p:nvPr/>
        </p:nvSpPr>
        <p:spPr>
          <a:xfrm>
            <a:off x="4841422" y="3488056"/>
            <a:ext cx="35311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sp>
        <p:nvSpPr>
          <p:cNvPr id="59" name="矩形 58"/>
          <p:cNvSpPr/>
          <p:nvPr/>
        </p:nvSpPr>
        <p:spPr>
          <a:xfrm>
            <a:off x="4840941" y="4033641"/>
            <a:ext cx="35311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sp>
        <p:nvSpPr>
          <p:cNvPr id="60" name="矩形 59"/>
          <p:cNvSpPr/>
          <p:nvPr/>
        </p:nvSpPr>
        <p:spPr>
          <a:xfrm>
            <a:off x="4840942" y="2942470"/>
            <a:ext cx="353113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241544" y="2615007"/>
            <a:ext cx="37310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0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Arial" panose="020B0604020202020204"/>
                <a:ea typeface="微软雅黑" panose="020B0503020204020204" charset="-122"/>
                <a:cs typeface="DokChampa" panose="020B0604020202020204" pitchFamily="34" charset="-34"/>
              </a:rPr>
              <a:t>THANK Re for watching</a:t>
            </a:r>
            <a:endParaRPr lang="zh-CN" altLang="en-US" sz="2000">
              <a:gradFill>
                <a:gsLst>
                  <a:gs pos="49000">
                    <a:srgbClr val="F3E9A3"/>
                  </a:gs>
                  <a:gs pos="100000">
                    <a:srgbClr val="F6D23D"/>
                  </a:gs>
                  <a:gs pos="0">
                    <a:srgbClr val="F6CD39"/>
                  </a:gs>
                </a:gsLst>
                <a:lin ang="0" scaled="1"/>
              </a:gradFill>
              <a:latin typeface="Arial" panose="020B0604020202020204"/>
              <a:ea typeface="微软雅黑" panose="020B0503020204020204" charset="-122"/>
              <a:cs typeface="DokChampa" panose="020B0604020202020204" pitchFamily="34" charset="-34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66591" y="3122390"/>
            <a:ext cx="430597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>
                <a:solidFill>
                  <a:prstClr val="white"/>
                </a:solidFill>
              </a:rPr>
              <a:t>Lorem ipsum dolor sit amet, consectetur adipiscing elit. Donec luctus nibh sit amet sem vulputate venenatis bibendum orci pulvinar. Lorem ipsum dolor sit amet, consectetur adipiscing elit.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8443074" y="3068344"/>
            <a:ext cx="377752" cy="0"/>
          </a:xfrm>
          <a:prstGeom prst="line">
            <a:avLst/>
          </a:prstGeom>
          <a:solidFill>
            <a:schemeClr val="tx2"/>
          </a:solidFill>
          <a:ln w="19050">
            <a:solidFill>
              <a:srgbClr val="F6D2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文本框 8"/>
          <p:cNvSpPr txBox="1"/>
          <p:nvPr/>
        </p:nvSpPr>
        <p:spPr>
          <a:xfrm>
            <a:off x="7172072" y="1825235"/>
            <a:ext cx="18004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5400" dirty="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Arial" panose="020B0604020202020204"/>
                <a:ea typeface="微软雅黑" panose="020B0503020204020204" charset="-122"/>
                <a:cs typeface="DokChampa" panose="020B0604020202020204" pitchFamily="34" charset="-34"/>
              </a:rPr>
              <a:t>201X</a:t>
            </a:r>
            <a:endParaRPr lang="zh-CN" altLang="en-US" sz="5400" dirty="0">
              <a:gradFill>
                <a:gsLst>
                  <a:gs pos="49000">
                    <a:srgbClr val="F3E9A3"/>
                  </a:gs>
                  <a:gs pos="100000">
                    <a:srgbClr val="F6D23D"/>
                  </a:gs>
                  <a:gs pos="0">
                    <a:srgbClr val="F6CD39"/>
                  </a:gs>
                </a:gsLst>
                <a:lin ang="0" scaled="1"/>
              </a:gradFill>
              <a:latin typeface="Arial" panose="020B0604020202020204"/>
              <a:ea typeface="微软雅黑" panose="020B0503020204020204" charset="-122"/>
              <a:cs typeface="DokChampa" panose="020B0604020202020204" pitchFamily="34" charset="-34"/>
            </a:endParaRPr>
          </a:p>
        </p:txBody>
      </p:sp>
      <p:sp>
        <p:nvSpPr>
          <p:cNvPr id="10" name="等腰三角形 9"/>
          <p:cNvSpPr/>
          <p:nvPr/>
        </p:nvSpPr>
        <p:spPr>
          <a:xfrm rot="12600000">
            <a:off x="2545924" y="-164959"/>
            <a:ext cx="2868587" cy="582704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>
                  <a:alpha val="36000"/>
                </a:srgbClr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等腰三角形 9"/>
          <p:cNvSpPr/>
          <p:nvPr/>
        </p:nvSpPr>
        <p:spPr>
          <a:xfrm rot="12689013">
            <a:off x="7192908" y="274962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等腰三角形 9"/>
          <p:cNvSpPr/>
          <p:nvPr/>
        </p:nvSpPr>
        <p:spPr>
          <a:xfrm rot="18900000">
            <a:off x="7259945" y="4103895"/>
            <a:ext cx="1091867" cy="118918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等腰三角形 9"/>
          <p:cNvSpPr/>
          <p:nvPr/>
        </p:nvSpPr>
        <p:spPr>
          <a:xfrm rot="1496386">
            <a:off x="6048339" y="3537344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2105441">
            <a:off x="5239648" y="1511385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163" y="2855914"/>
            <a:ext cx="447675" cy="49212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-1" fmla="*/ 0 w 576263"/>
              <a:gd name="connsiteY0-2" fmla="*/ 0 h 547688"/>
              <a:gd name="connsiteX1-3" fmla="*/ 566738 w 576263"/>
              <a:gd name="connsiteY1-4" fmla="*/ 547688 h 547688"/>
              <a:gd name="connsiteX2-5" fmla="*/ 576263 w 576263"/>
              <a:gd name="connsiteY2-6" fmla="*/ 0 h 547688"/>
              <a:gd name="connsiteX3-7" fmla="*/ 0 w 576263"/>
              <a:gd name="connsiteY3-8" fmla="*/ 0 h 547688"/>
              <a:gd name="connsiteX0-9" fmla="*/ 0 w 576263"/>
              <a:gd name="connsiteY0-10" fmla="*/ 0 h 571500"/>
              <a:gd name="connsiteX1-11" fmla="*/ 566738 w 576263"/>
              <a:gd name="connsiteY1-12" fmla="*/ 571500 h 571500"/>
              <a:gd name="connsiteX2-13" fmla="*/ 576263 w 576263"/>
              <a:gd name="connsiteY2-14" fmla="*/ 0 h 571500"/>
              <a:gd name="connsiteX3-15" fmla="*/ 0 w 576263"/>
              <a:gd name="connsiteY3-16" fmla="*/ 0 h 571500"/>
              <a:gd name="connsiteX0-17" fmla="*/ 0 w 576263"/>
              <a:gd name="connsiteY0-18" fmla="*/ 0 h 576263"/>
              <a:gd name="connsiteX1-19" fmla="*/ 571335 w 576263"/>
              <a:gd name="connsiteY1-20" fmla="*/ 576263 h 576263"/>
              <a:gd name="connsiteX2-21" fmla="*/ 576263 w 576263"/>
              <a:gd name="connsiteY2-22" fmla="*/ 0 h 576263"/>
              <a:gd name="connsiteX3-23" fmla="*/ 0 w 576263"/>
              <a:gd name="connsiteY3-24" fmla="*/ 0 h 576263"/>
              <a:gd name="connsiteX0-25" fmla="*/ 0 w 576448"/>
              <a:gd name="connsiteY0-26" fmla="*/ 0 h 576263"/>
              <a:gd name="connsiteX1-27" fmla="*/ 575933 w 576448"/>
              <a:gd name="connsiteY1-28" fmla="*/ 576263 h 576263"/>
              <a:gd name="connsiteX2-29" fmla="*/ 576263 w 576448"/>
              <a:gd name="connsiteY2-30" fmla="*/ 0 h 576263"/>
              <a:gd name="connsiteX3-31" fmla="*/ 0 w 576448"/>
              <a:gd name="connsiteY3-32" fmla="*/ 0 h 5762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857500"/>
            <a:ext cx="7019925" cy="49371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base">
              <a:defRPr/>
            </a:pPr>
            <a:r>
              <a:rPr lang="en-US" altLang="zh-CN" sz="21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Https://www.freeppt7.com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2282825"/>
            <a:ext cx="6985000" cy="5810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l" fontAlgn="base">
              <a:defRPr/>
            </a:pPr>
            <a:r>
              <a:rPr lang="zh-CN" altLang="en-US" sz="2400" spc="150" noProof="1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sz="1800" spc="150" noProof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Best PPT templates for free download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3413" y="2279650"/>
            <a:ext cx="641350" cy="584200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15365" name="矩形 11"/>
          <p:cNvSpPr/>
          <p:nvPr/>
        </p:nvSpPr>
        <p:spPr>
          <a:xfrm>
            <a:off x="1982788" y="2940051"/>
            <a:ext cx="5178425" cy="1270000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lstStyle/>
          <a:p>
            <a:pPr>
              <a:lnSpc>
                <a:spcPts val="1800"/>
              </a:lnSpc>
            </a:pPr>
            <a:r>
              <a:rPr lang="en-US" altLang="zh-CN" sz="900" dirty="0">
                <a:solidFill>
                  <a:srgbClr val="4A45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pic>
        <p:nvPicPr>
          <p:cNvPr id="15366" name="图片 4" descr="logo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0788" y="633414"/>
            <a:ext cx="4162425" cy="9604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" name="组合 176"/>
          <p:cNvGrpSpPr/>
          <p:nvPr/>
        </p:nvGrpSpPr>
        <p:grpSpPr>
          <a:xfrm>
            <a:off x="967256" y="3542605"/>
            <a:ext cx="317303" cy="304024"/>
            <a:chOff x="1231900" y="3257535"/>
            <a:chExt cx="423070" cy="405365"/>
          </a:xfrm>
        </p:grpSpPr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1231900" y="3257535"/>
              <a:ext cx="423070" cy="405365"/>
            </a:xfrm>
            <a:custGeom>
              <a:avLst/>
              <a:gdLst>
                <a:gd name="T0" fmla="*/ 174 w 192"/>
                <a:gd name="T1" fmla="*/ 8 h 184"/>
                <a:gd name="T2" fmla="*/ 184 w 192"/>
                <a:gd name="T3" fmla="*/ 18 h 184"/>
                <a:gd name="T4" fmla="*/ 184 w 192"/>
                <a:gd name="T5" fmla="*/ 165 h 184"/>
                <a:gd name="T6" fmla="*/ 151 w 192"/>
                <a:gd name="T7" fmla="*/ 131 h 184"/>
                <a:gd name="T8" fmla="*/ 149 w 192"/>
                <a:gd name="T9" fmla="*/ 129 h 184"/>
                <a:gd name="T10" fmla="*/ 145 w 192"/>
                <a:gd name="T11" fmla="*/ 129 h 184"/>
                <a:gd name="T12" fmla="*/ 18 w 192"/>
                <a:gd name="T13" fmla="*/ 129 h 184"/>
                <a:gd name="T14" fmla="*/ 8 w 192"/>
                <a:gd name="T15" fmla="*/ 119 h 184"/>
                <a:gd name="T16" fmla="*/ 8 w 192"/>
                <a:gd name="T17" fmla="*/ 18 h 184"/>
                <a:gd name="T18" fmla="*/ 18 w 192"/>
                <a:gd name="T19" fmla="*/ 8 h 184"/>
                <a:gd name="T20" fmla="*/ 174 w 192"/>
                <a:gd name="T21" fmla="*/ 8 h 184"/>
                <a:gd name="T22" fmla="*/ 174 w 192"/>
                <a:gd name="T23" fmla="*/ 0 h 184"/>
                <a:gd name="T24" fmla="*/ 18 w 192"/>
                <a:gd name="T25" fmla="*/ 0 h 184"/>
                <a:gd name="T26" fmla="*/ 0 w 192"/>
                <a:gd name="T27" fmla="*/ 18 h 184"/>
                <a:gd name="T28" fmla="*/ 0 w 192"/>
                <a:gd name="T29" fmla="*/ 119 h 184"/>
                <a:gd name="T30" fmla="*/ 18 w 192"/>
                <a:gd name="T31" fmla="*/ 137 h 184"/>
                <a:gd name="T32" fmla="*/ 145 w 192"/>
                <a:gd name="T33" fmla="*/ 137 h 184"/>
                <a:gd name="T34" fmla="*/ 192 w 192"/>
                <a:gd name="T35" fmla="*/ 184 h 184"/>
                <a:gd name="T36" fmla="*/ 192 w 192"/>
                <a:gd name="T37" fmla="*/ 18 h 184"/>
                <a:gd name="T38" fmla="*/ 174 w 192"/>
                <a:gd name="T3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2" h="184">
                  <a:moveTo>
                    <a:pt x="174" y="8"/>
                  </a:moveTo>
                  <a:cubicBezTo>
                    <a:pt x="179" y="8"/>
                    <a:pt x="184" y="12"/>
                    <a:pt x="184" y="18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51" y="131"/>
                    <a:pt x="151" y="131"/>
                    <a:pt x="151" y="131"/>
                  </a:cubicBezTo>
                  <a:cubicBezTo>
                    <a:pt x="149" y="129"/>
                    <a:pt x="149" y="129"/>
                    <a:pt x="149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8" y="129"/>
                    <a:pt x="18" y="129"/>
                    <a:pt x="18" y="129"/>
                  </a:cubicBezTo>
                  <a:cubicBezTo>
                    <a:pt x="13" y="129"/>
                    <a:pt x="8" y="125"/>
                    <a:pt x="8" y="1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2"/>
                    <a:pt x="13" y="8"/>
                    <a:pt x="18" y="8"/>
                  </a:cubicBezTo>
                  <a:cubicBezTo>
                    <a:pt x="174" y="8"/>
                    <a:pt x="174" y="8"/>
                    <a:pt x="174" y="8"/>
                  </a:cubicBezTo>
                  <a:moveTo>
                    <a:pt x="174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9"/>
                    <a:pt x="9" y="137"/>
                    <a:pt x="18" y="137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92" y="184"/>
                    <a:pt x="192" y="184"/>
                    <a:pt x="192" y="184"/>
                  </a:cubicBezTo>
                  <a:cubicBezTo>
                    <a:pt x="192" y="18"/>
                    <a:pt x="192" y="18"/>
                    <a:pt x="192" y="18"/>
                  </a:cubicBezTo>
                  <a:cubicBezTo>
                    <a:pt x="192" y="8"/>
                    <a:pt x="184" y="0"/>
                    <a:pt x="174" y="0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1320428" y="3375883"/>
              <a:ext cx="68027" cy="68959"/>
            </a:xfrm>
            <a:custGeom>
              <a:avLst/>
              <a:gdLst>
                <a:gd name="T0" fmla="*/ 16 w 31"/>
                <a:gd name="T1" fmla="*/ 31 h 31"/>
                <a:gd name="T2" fmla="*/ 0 w 31"/>
                <a:gd name="T3" fmla="*/ 16 h 31"/>
                <a:gd name="T4" fmla="*/ 16 w 31"/>
                <a:gd name="T5" fmla="*/ 0 h 31"/>
                <a:gd name="T6" fmla="*/ 31 w 31"/>
                <a:gd name="T7" fmla="*/ 16 h 31"/>
                <a:gd name="T8" fmla="*/ 16 w 31"/>
                <a:gd name="T9" fmla="*/ 31 h 31"/>
                <a:gd name="T10" fmla="*/ 16 w 31"/>
                <a:gd name="T11" fmla="*/ 4 h 31"/>
                <a:gd name="T12" fmla="*/ 4 w 31"/>
                <a:gd name="T13" fmla="*/ 16 h 31"/>
                <a:gd name="T14" fmla="*/ 16 w 31"/>
                <a:gd name="T15" fmla="*/ 27 h 31"/>
                <a:gd name="T16" fmla="*/ 27 w 31"/>
                <a:gd name="T17" fmla="*/ 16 h 31"/>
                <a:gd name="T18" fmla="*/ 16 w 31"/>
                <a:gd name="T1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6" y="31"/>
                  </a:moveTo>
                  <a:cubicBezTo>
                    <a:pt x="7" y="31"/>
                    <a:pt x="0" y="24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" y="0"/>
                    <a:pt x="31" y="7"/>
                    <a:pt x="31" y="16"/>
                  </a:cubicBezTo>
                  <a:cubicBezTo>
                    <a:pt x="31" y="24"/>
                    <a:pt x="24" y="31"/>
                    <a:pt x="16" y="31"/>
                  </a:cubicBezTo>
                  <a:close/>
                  <a:moveTo>
                    <a:pt x="16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2"/>
                    <a:pt x="10" y="27"/>
                    <a:pt x="16" y="27"/>
                  </a:cubicBezTo>
                  <a:cubicBezTo>
                    <a:pt x="22" y="27"/>
                    <a:pt x="27" y="22"/>
                    <a:pt x="27" y="16"/>
                  </a:cubicBezTo>
                  <a:cubicBezTo>
                    <a:pt x="27" y="9"/>
                    <a:pt x="22" y="4"/>
                    <a:pt x="16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1410820" y="3375883"/>
              <a:ext cx="68027" cy="68959"/>
            </a:xfrm>
            <a:custGeom>
              <a:avLst/>
              <a:gdLst>
                <a:gd name="T0" fmla="*/ 15 w 31"/>
                <a:gd name="T1" fmla="*/ 31 h 31"/>
                <a:gd name="T2" fmla="*/ 0 w 31"/>
                <a:gd name="T3" fmla="*/ 16 h 31"/>
                <a:gd name="T4" fmla="*/ 15 w 31"/>
                <a:gd name="T5" fmla="*/ 0 h 31"/>
                <a:gd name="T6" fmla="*/ 31 w 31"/>
                <a:gd name="T7" fmla="*/ 16 h 31"/>
                <a:gd name="T8" fmla="*/ 15 w 31"/>
                <a:gd name="T9" fmla="*/ 31 h 31"/>
                <a:gd name="T10" fmla="*/ 15 w 31"/>
                <a:gd name="T11" fmla="*/ 4 h 31"/>
                <a:gd name="T12" fmla="*/ 4 w 31"/>
                <a:gd name="T13" fmla="*/ 16 h 31"/>
                <a:gd name="T14" fmla="*/ 15 w 31"/>
                <a:gd name="T15" fmla="*/ 27 h 31"/>
                <a:gd name="T16" fmla="*/ 27 w 31"/>
                <a:gd name="T17" fmla="*/ 16 h 31"/>
                <a:gd name="T18" fmla="*/ 15 w 31"/>
                <a:gd name="T1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5" y="31"/>
                  </a:moveTo>
                  <a:cubicBezTo>
                    <a:pt x="7" y="31"/>
                    <a:pt x="0" y="24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4" y="0"/>
                    <a:pt x="31" y="7"/>
                    <a:pt x="31" y="16"/>
                  </a:cubicBezTo>
                  <a:cubicBezTo>
                    <a:pt x="31" y="24"/>
                    <a:pt x="24" y="31"/>
                    <a:pt x="15" y="31"/>
                  </a:cubicBezTo>
                  <a:close/>
                  <a:moveTo>
                    <a:pt x="15" y="4"/>
                  </a:moveTo>
                  <a:cubicBezTo>
                    <a:pt x="9" y="4"/>
                    <a:pt x="4" y="9"/>
                    <a:pt x="4" y="16"/>
                  </a:cubicBezTo>
                  <a:cubicBezTo>
                    <a:pt x="4" y="22"/>
                    <a:pt x="9" y="27"/>
                    <a:pt x="15" y="27"/>
                  </a:cubicBezTo>
                  <a:cubicBezTo>
                    <a:pt x="22" y="27"/>
                    <a:pt x="27" y="22"/>
                    <a:pt x="27" y="16"/>
                  </a:cubicBezTo>
                  <a:cubicBezTo>
                    <a:pt x="27" y="9"/>
                    <a:pt x="22" y="4"/>
                    <a:pt x="15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1496552" y="3375883"/>
              <a:ext cx="68027" cy="68959"/>
            </a:xfrm>
            <a:custGeom>
              <a:avLst/>
              <a:gdLst>
                <a:gd name="T0" fmla="*/ 16 w 31"/>
                <a:gd name="T1" fmla="*/ 31 h 31"/>
                <a:gd name="T2" fmla="*/ 0 w 31"/>
                <a:gd name="T3" fmla="*/ 16 h 31"/>
                <a:gd name="T4" fmla="*/ 16 w 31"/>
                <a:gd name="T5" fmla="*/ 0 h 31"/>
                <a:gd name="T6" fmla="*/ 31 w 31"/>
                <a:gd name="T7" fmla="*/ 16 h 31"/>
                <a:gd name="T8" fmla="*/ 16 w 31"/>
                <a:gd name="T9" fmla="*/ 31 h 31"/>
                <a:gd name="T10" fmla="*/ 16 w 31"/>
                <a:gd name="T11" fmla="*/ 4 h 31"/>
                <a:gd name="T12" fmla="*/ 4 w 31"/>
                <a:gd name="T13" fmla="*/ 16 h 31"/>
                <a:gd name="T14" fmla="*/ 16 w 31"/>
                <a:gd name="T15" fmla="*/ 27 h 31"/>
                <a:gd name="T16" fmla="*/ 27 w 31"/>
                <a:gd name="T17" fmla="*/ 16 h 31"/>
                <a:gd name="T18" fmla="*/ 16 w 31"/>
                <a:gd name="T1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6" y="31"/>
                  </a:moveTo>
                  <a:cubicBezTo>
                    <a:pt x="7" y="31"/>
                    <a:pt x="0" y="24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" y="0"/>
                    <a:pt x="31" y="7"/>
                    <a:pt x="31" y="16"/>
                  </a:cubicBezTo>
                  <a:cubicBezTo>
                    <a:pt x="31" y="24"/>
                    <a:pt x="24" y="31"/>
                    <a:pt x="16" y="31"/>
                  </a:cubicBezTo>
                  <a:close/>
                  <a:moveTo>
                    <a:pt x="16" y="4"/>
                  </a:moveTo>
                  <a:cubicBezTo>
                    <a:pt x="9" y="4"/>
                    <a:pt x="4" y="9"/>
                    <a:pt x="4" y="16"/>
                  </a:cubicBezTo>
                  <a:cubicBezTo>
                    <a:pt x="4" y="22"/>
                    <a:pt x="9" y="27"/>
                    <a:pt x="16" y="27"/>
                  </a:cubicBezTo>
                  <a:cubicBezTo>
                    <a:pt x="22" y="27"/>
                    <a:pt x="27" y="22"/>
                    <a:pt x="27" y="16"/>
                  </a:cubicBezTo>
                  <a:cubicBezTo>
                    <a:pt x="27" y="9"/>
                    <a:pt x="22" y="4"/>
                    <a:pt x="16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3511270" y="3537014"/>
            <a:ext cx="305421" cy="262788"/>
            <a:chOff x="4623918" y="3250080"/>
            <a:chExt cx="407228" cy="350384"/>
          </a:xfrm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4623918" y="3250080"/>
              <a:ext cx="407228" cy="350384"/>
            </a:xfrm>
            <a:custGeom>
              <a:avLst/>
              <a:gdLst>
                <a:gd name="T0" fmla="*/ 22 w 185"/>
                <a:gd name="T1" fmla="*/ 159 h 159"/>
                <a:gd name="T2" fmla="*/ 13 w 185"/>
                <a:gd name="T3" fmla="*/ 152 h 159"/>
                <a:gd name="T4" fmla="*/ 13 w 185"/>
                <a:gd name="T5" fmla="*/ 152 h 159"/>
                <a:gd name="T6" fmla="*/ 16 w 185"/>
                <a:gd name="T7" fmla="*/ 144 h 159"/>
                <a:gd name="T8" fmla="*/ 17 w 185"/>
                <a:gd name="T9" fmla="*/ 143 h 159"/>
                <a:gd name="T10" fmla="*/ 19 w 185"/>
                <a:gd name="T11" fmla="*/ 140 h 159"/>
                <a:gd name="T12" fmla="*/ 33 w 185"/>
                <a:gd name="T13" fmla="*/ 118 h 159"/>
                <a:gd name="T14" fmla="*/ 0 w 185"/>
                <a:gd name="T15" fmla="*/ 67 h 159"/>
                <a:gd name="T16" fmla="*/ 93 w 185"/>
                <a:gd name="T17" fmla="*/ 0 h 159"/>
                <a:gd name="T18" fmla="*/ 185 w 185"/>
                <a:gd name="T19" fmla="*/ 67 h 159"/>
                <a:gd name="T20" fmla="*/ 93 w 185"/>
                <a:gd name="T21" fmla="*/ 134 h 159"/>
                <a:gd name="T22" fmla="*/ 80 w 185"/>
                <a:gd name="T23" fmla="*/ 133 h 159"/>
                <a:gd name="T24" fmla="*/ 34 w 185"/>
                <a:gd name="T25" fmla="*/ 157 h 159"/>
                <a:gd name="T26" fmla="*/ 22 w 185"/>
                <a:gd name="T27" fmla="*/ 159 h 159"/>
                <a:gd name="T28" fmla="*/ 21 w 185"/>
                <a:gd name="T29" fmla="*/ 151 h 159"/>
                <a:gd name="T30" fmla="*/ 22 w 185"/>
                <a:gd name="T31" fmla="*/ 151 h 159"/>
                <a:gd name="T32" fmla="*/ 32 w 185"/>
                <a:gd name="T33" fmla="*/ 149 h 159"/>
                <a:gd name="T34" fmla="*/ 76 w 185"/>
                <a:gd name="T35" fmla="*/ 126 h 159"/>
                <a:gd name="T36" fmla="*/ 77 w 185"/>
                <a:gd name="T37" fmla="*/ 125 h 159"/>
                <a:gd name="T38" fmla="*/ 79 w 185"/>
                <a:gd name="T39" fmla="*/ 125 h 159"/>
                <a:gd name="T40" fmla="*/ 93 w 185"/>
                <a:gd name="T41" fmla="*/ 126 h 159"/>
                <a:gd name="T42" fmla="*/ 177 w 185"/>
                <a:gd name="T43" fmla="*/ 67 h 159"/>
                <a:gd name="T44" fmla="*/ 93 w 185"/>
                <a:gd name="T45" fmla="*/ 8 h 159"/>
                <a:gd name="T46" fmla="*/ 8 w 185"/>
                <a:gd name="T47" fmla="*/ 67 h 159"/>
                <a:gd name="T48" fmla="*/ 40 w 185"/>
                <a:gd name="T49" fmla="*/ 113 h 159"/>
                <a:gd name="T50" fmla="*/ 42 w 185"/>
                <a:gd name="T51" fmla="*/ 114 h 159"/>
                <a:gd name="T52" fmla="*/ 42 w 185"/>
                <a:gd name="T53" fmla="*/ 118 h 159"/>
                <a:gd name="T54" fmla="*/ 25 w 185"/>
                <a:gd name="T55" fmla="*/ 146 h 159"/>
                <a:gd name="T56" fmla="*/ 23 w 185"/>
                <a:gd name="T57" fmla="*/ 148 h 159"/>
                <a:gd name="T58" fmla="*/ 22 w 185"/>
                <a:gd name="T59" fmla="*/ 149 h 159"/>
                <a:gd name="T60" fmla="*/ 21 w 185"/>
                <a:gd name="T61" fmla="*/ 15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5" h="159">
                  <a:moveTo>
                    <a:pt x="22" y="159"/>
                  </a:moveTo>
                  <a:cubicBezTo>
                    <a:pt x="18" y="159"/>
                    <a:pt x="14" y="156"/>
                    <a:pt x="13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3" y="148"/>
                    <a:pt x="15" y="145"/>
                    <a:pt x="16" y="144"/>
                  </a:cubicBezTo>
                  <a:cubicBezTo>
                    <a:pt x="17" y="143"/>
                    <a:pt x="17" y="143"/>
                    <a:pt x="17" y="143"/>
                  </a:cubicBezTo>
                  <a:cubicBezTo>
                    <a:pt x="18" y="142"/>
                    <a:pt x="19" y="141"/>
                    <a:pt x="19" y="140"/>
                  </a:cubicBezTo>
                  <a:cubicBezTo>
                    <a:pt x="24" y="135"/>
                    <a:pt x="29" y="130"/>
                    <a:pt x="33" y="118"/>
                  </a:cubicBezTo>
                  <a:cubicBezTo>
                    <a:pt x="12" y="106"/>
                    <a:pt x="0" y="87"/>
                    <a:pt x="0" y="67"/>
                  </a:cubicBezTo>
                  <a:cubicBezTo>
                    <a:pt x="0" y="30"/>
                    <a:pt x="42" y="0"/>
                    <a:pt x="93" y="0"/>
                  </a:cubicBezTo>
                  <a:cubicBezTo>
                    <a:pt x="143" y="0"/>
                    <a:pt x="185" y="30"/>
                    <a:pt x="185" y="67"/>
                  </a:cubicBezTo>
                  <a:cubicBezTo>
                    <a:pt x="185" y="104"/>
                    <a:pt x="143" y="134"/>
                    <a:pt x="93" y="134"/>
                  </a:cubicBezTo>
                  <a:cubicBezTo>
                    <a:pt x="88" y="134"/>
                    <a:pt x="84" y="134"/>
                    <a:pt x="80" y="133"/>
                  </a:cubicBezTo>
                  <a:cubicBezTo>
                    <a:pt x="67" y="145"/>
                    <a:pt x="51" y="153"/>
                    <a:pt x="34" y="157"/>
                  </a:cubicBezTo>
                  <a:cubicBezTo>
                    <a:pt x="31" y="158"/>
                    <a:pt x="27" y="159"/>
                    <a:pt x="22" y="159"/>
                  </a:cubicBezTo>
                  <a:close/>
                  <a:moveTo>
                    <a:pt x="21" y="151"/>
                  </a:moveTo>
                  <a:cubicBezTo>
                    <a:pt x="21" y="151"/>
                    <a:pt x="21" y="151"/>
                    <a:pt x="22" y="151"/>
                  </a:cubicBezTo>
                  <a:cubicBezTo>
                    <a:pt x="25" y="151"/>
                    <a:pt x="29" y="150"/>
                    <a:pt x="32" y="149"/>
                  </a:cubicBezTo>
                  <a:cubicBezTo>
                    <a:pt x="49" y="145"/>
                    <a:pt x="63" y="137"/>
                    <a:pt x="76" y="126"/>
                  </a:cubicBezTo>
                  <a:cubicBezTo>
                    <a:pt x="77" y="125"/>
                    <a:pt x="77" y="125"/>
                    <a:pt x="77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83" y="126"/>
                    <a:pt x="88" y="126"/>
                    <a:pt x="93" y="126"/>
                  </a:cubicBezTo>
                  <a:cubicBezTo>
                    <a:pt x="139" y="126"/>
                    <a:pt x="177" y="100"/>
                    <a:pt x="177" y="67"/>
                  </a:cubicBezTo>
                  <a:cubicBezTo>
                    <a:pt x="177" y="35"/>
                    <a:pt x="139" y="8"/>
                    <a:pt x="93" y="8"/>
                  </a:cubicBezTo>
                  <a:cubicBezTo>
                    <a:pt x="46" y="8"/>
                    <a:pt x="8" y="35"/>
                    <a:pt x="8" y="67"/>
                  </a:cubicBezTo>
                  <a:cubicBezTo>
                    <a:pt x="8" y="85"/>
                    <a:pt x="20" y="102"/>
                    <a:pt x="40" y="113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37" y="133"/>
                    <a:pt x="31" y="140"/>
                    <a:pt x="25" y="146"/>
                  </a:cubicBezTo>
                  <a:cubicBezTo>
                    <a:pt x="24" y="147"/>
                    <a:pt x="24" y="147"/>
                    <a:pt x="23" y="148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22" y="150"/>
                    <a:pt x="21" y="150"/>
                    <a:pt x="21" y="151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4696604" y="3367496"/>
              <a:ext cx="68027" cy="68027"/>
            </a:xfrm>
            <a:custGeom>
              <a:avLst/>
              <a:gdLst>
                <a:gd name="T0" fmla="*/ 16 w 31"/>
                <a:gd name="T1" fmla="*/ 31 h 31"/>
                <a:gd name="T2" fmla="*/ 0 w 31"/>
                <a:gd name="T3" fmla="*/ 16 h 31"/>
                <a:gd name="T4" fmla="*/ 16 w 31"/>
                <a:gd name="T5" fmla="*/ 0 h 31"/>
                <a:gd name="T6" fmla="*/ 31 w 31"/>
                <a:gd name="T7" fmla="*/ 16 h 31"/>
                <a:gd name="T8" fmla="*/ 16 w 31"/>
                <a:gd name="T9" fmla="*/ 31 h 31"/>
                <a:gd name="T10" fmla="*/ 16 w 31"/>
                <a:gd name="T11" fmla="*/ 4 h 31"/>
                <a:gd name="T12" fmla="*/ 4 w 31"/>
                <a:gd name="T13" fmla="*/ 16 h 31"/>
                <a:gd name="T14" fmla="*/ 16 w 31"/>
                <a:gd name="T15" fmla="*/ 27 h 31"/>
                <a:gd name="T16" fmla="*/ 27 w 31"/>
                <a:gd name="T17" fmla="*/ 16 h 31"/>
                <a:gd name="T18" fmla="*/ 16 w 31"/>
                <a:gd name="T1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6" y="31"/>
                  </a:moveTo>
                  <a:cubicBezTo>
                    <a:pt x="7" y="31"/>
                    <a:pt x="0" y="24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" y="0"/>
                    <a:pt x="31" y="7"/>
                    <a:pt x="31" y="16"/>
                  </a:cubicBezTo>
                  <a:cubicBezTo>
                    <a:pt x="31" y="24"/>
                    <a:pt x="24" y="31"/>
                    <a:pt x="16" y="31"/>
                  </a:cubicBezTo>
                  <a:close/>
                  <a:moveTo>
                    <a:pt x="16" y="4"/>
                  </a:moveTo>
                  <a:cubicBezTo>
                    <a:pt x="9" y="4"/>
                    <a:pt x="4" y="9"/>
                    <a:pt x="4" y="16"/>
                  </a:cubicBezTo>
                  <a:cubicBezTo>
                    <a:pt x="4" y="22"/>
                    <a:pt x="9" y="27"/>
                    <a:pt x="16" y="27"/>
                  </a:cubicBezTo>
                  <a:cubicBezTo>
                    <a:pt x="22" y="27"/>
                    <a:pt x="27" y="22"/>
                    <a:pt x="27" y="16"/>
                  </a:cubicBezTo>
                  <a:cubicBezTo>
                    <a:pt x="27" y="9"/>
                    <a:pt x="22" y="4"/>
                    <a:pt x="16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786995" y="3367496"/>
              <a:ext cx="68027" cy="68027"/>
            </a:xfrm>
            <a:custGeom>
              <a:avLst/>
              <a:gdLst>
                <a:gd name="T0" fmla="*/ 15 w 31"/>
                <a:gd name="T1" fmla="*/ 31 h 31"/>
                <a:gd name="T2" fmla="*/ 0 w 31"/>
                <a:gd name="T3" fmla="*/ 16 h 31"/>
                <a:gd name="T4" fmla="*/ 15 w 31"/>
                <a:gd name="T5" fmla="*/ 0 h 31"/>
                <a:gd name="T6" fmla="*/ 31 w 31"/>
                <a:gd name="T7" fmla="*/ 16 h 31"/>
                <a:gd name="T8" fmla="*/ 15 w 31"/>
                <a:gd name="T9" fmla="*/ 31 h 31"/>
                <a:gd name="T10" fmla="*/ 15 w 31"/>
                <a:gd name="T11" fmla="*/ 4 h 31"/>
                <a:gd name="T12" fmla="*/ 4 w 31"/>
                <a:gd name="T13" fmla="*/ 16 h 31"/>
                <a:gd name="T14" fmla="*/ 15 w 31"/>
                <a:gd name="T15" fmla="*/ 27 h 31"/>
                <a:gd name="T16" fmla="*/ 27 w 31"/>
                <a:gd name="T17" fmla="*/ 16 h 31"/>
                <a:gd name="T18" fmla="*/ 15 w 31"/>
                <a:gd name="T1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5" y="31"/>
                  </a:moveTo>
                  <a:cubicBezTo>
                    <a:pt x="7" y="31"/>
                    <a:pt x="0" y="24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4" y="0"/>
                    <a:pt x="31" y="7"/>
                    <a:pt x="31" y="16"/>
                  </a:cubicBezTo>
                  <a:cubicBezTo>
                    <a:pt x="31" y="24"/>
                    <a:pt x="24" y="31"/>
                    <a:pt x="15" y="31"/>
                  </a:cubicBezTo>
                  <a:close/>
                  <a:moveTo>
                    <a:pt x="15" y="4"/>
                  </a:moveTo>
                  <a:cubicBezTo>
                    <a:pt x="9" y="4"/>
                    <a:pt x="4" y="9"/>
                    <a:pt x="4" y="16"/>
                  </a:cubicBezTo>
                  <a:cubicBezTo>
                    <a:pt x="4" y="22"/>
                    <a:pt x="9" y="27"/>
                    <a:pt x="15" y="27"/>
                  </a:cubicBezTo>
                  <a:cubicBezTo>
                    <a:pt x="21" y="27"/>
                    <a:pt x="27" y="22"/>
                    <a:pt x="27" y="16"/>
                  </a:cubicBezTo>
                  <a:cubicBezTo>
                    <a:pt x="27" y="9"/>
                    <a:pt x="21" y="4"/>
                    <a:pt x="15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4872728" y="3367496"/>
              <a:ext cx="68027" cy="68027"/>
            </a:xfrm>
            <a:custGeom>
              <a:avLst/>
              <a:gdLst>
                <a:gd name="T0" fmla="*/ 15 w 31"/>
                <a:gd name="T1" fmla="*/ 31 h 31"/>
                <a:gd name="T2" fmla="*/ 0 w 31"/>
                <a:gd name="T3" fmla="*/ 16 h 31"/>
                <a:gd name="T4" fmla="*/ 15 w 31"/>
                <a:gd name="T5" fmla="*/ 0 h 31"/>
                <a:gd name="T6" fmla="*/ 31 w 31"/>
                <a:gd name="T7" fmla="*/ 16 h 31"/>
                <a:gd name="T8" fmla="*/ 15 w 31"/>
                <a:gd name="T9" fmla="*/ 31 h 31"/>
                <a:gd name="T10" fmla="*/ 15 w 31"/>
                <a:gd name="T11" fmla="*/ 4 h 31"/>
                <a:gd name="T12" fmla="*/ 4 w 31"/>
                <a:gd name="T13" fmla="*/ 16 h 31"/>
                <a:gd name="T14" fmla="*/ 15 w 31"/>
                <a:gd name="T15" fmla="*/ 27 h 31"/>
                <a:gd name="T16" fmla="*/ 27 w 31"/>
                <a:gd name="T17" fmla="*/ 16 h 31"/>
                <a:gd name="T18" fmla="*/ 15 w 31"/>
                <a:gd name="T1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5" y="31"/>
                  </a:moveTo>
                  <a:cubicBezTo>
                    <a:pt x="7" y="31"/>
                    <a:pt x="0" y="24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4" y="0"/>
                    <a:pt x="31" y="7"/>
                    <a:pt x="31" y="16"/>
                  </a:cubicBezTo>
                  <a:cubicBezTo>
                    <a:pt x="31" y="24"/>
                    <a:pt x="24" y="31"/>
                    <a:pt x="15" y="31"/>
                  </a:cubicBezTo>
                  <a:close/>
                  <a:moveTo>
                    <a:pt x="15" y="4"/>
                  </a:moveTo>
                  <a:cubicBezTo>
                    <a:pt x="9" y="4"/>
                    <a:pt x="4" y="9"/>
                    <a:pt x="4" y="16"/>
                  </a:cubicBezTo>
                  <a:cubicBezTo>
                    <a:pt x="4" y="22"/>
                    <a:pt x="9" y="27"/>
                    <a:pt x="15" y="27"/>
                  </a:cubicBezTo>
                  <a:cubicBezTo>
                    <a:pt x="22" y="27"/>
                    <a:pt x="27" y="22"/>
                    <a:pt x="27" y="16"/>
                  </a:cubicBezTo>
                  <a:cubicBezTo>
                    <a:pt x="27" y="9"/>
                    <a:pt x="22" y="4"/>
                    <a:pt x="15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1601862" y="3542605"/>
            <a:ext cx="317303" cy="304024"/>
            <a:chOff x="2078041" y="3257535"/>
            <a:chExt cx="423070" cy="405365"/>
          </a:xfrm>
        </p:grpSpPr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2078041" y="3257535"/>
              <a:ext cx="423070" cy="405365"/>
            </a:xfrm>
            <a:custGeom>
              <a:avLst/>
              <a:gdLst>
                <a:gd name="T0" fmla="*/ 174 w 192"/>
                <a:gd name="T1" fmla="*/ 8 h 184"/>
                <a:gd name="T2" fmla="*/ 184 w 192"/>
                <a:gd name="T3" fmla="*/ 18 h 184"/>
                <a:gd name="T4" fmla="*/ 184 w 192"/>
                <a:gd name="T5" fmla="*/ 165 h 184"/>
                <a:gd name="T6" fmla="*/ 151 w 192"/>
                <a:gd name="T7" fmla="*/ 131 h 184"/>
                <a:gd name="T8" fmla="*/ 149 w 192"/>
                <a:gd name="T9" fmla="*/ 129 h 184"/>
                <a:gd name="T10" fmla="*/ 145 w 192"/>
                <a:gd name="T11" fmla="*/ 129 h 184"/>
                <a:gd name="T12" fmla="*/ 18 w 192"/>
                <a:gd name="T13" fmla="*/ 129 h 184"/>
                <a:gd name="T14" fmla="*/ 8 w 192"/>
                <a:gd name="T15" fmla="*/ 119 h 184"/>
                <a:gd name="T16" fmla="*/ 8 w 192"/>
                <a:gd name="T17" fmla="*/ 18 h 184"/>
                <a:gd name="T18" fmla="*/ 18 w 192"/>
                <a:gd name="T19" fmla="*/ 8 h 184"/>
                <a:gd name="T20" fmla="*/ 174 w 192"/>
                <a:gd name="T21" fmla="*/ 8 h 184"/>
                <a:gd name="T22" fmla="*/ 174 w 192"/>
                <a:gd name="T23" fmla="*/ 0 h 184"/>
                <a:gd name="T24" fmla="*/ 18 w 192"/>
                <a:gd name="T25" fmla="*/ 0 h 184"/>
                <a:gd name="T26" fmla="*/ 0 w 192"/>
                <a:gd name="T27" fmla="*/ 18 h 184"/>
                <a:gd name="T28" fmla="*/ 0 w 192"/>
                <a:gd name="T29" fmla="*/ 119 h 184"/>
                <a:gd name="T30" fmla="*/ 18 w 192"/>
                <a:gd name="T31" fmla="*/ 137 h 184"/>
                <a:gd name="T32" fmla="*/ 145 w 192"/>
                <a:gd name="T33" fmla="*/ 137 h 184"/>
                <a:gd name="T34" fmla="*/ 192 w 192"/>
                <a:gd name="T35" fmla="*/ 184 h 184"/>
                <a:gd name="T36" fmla="*/ 192 w 192"/>
                <a:gd name="T37" fmla="*/ 18 h 184"/>
                <a:gd name="T38" fmla="*/ 174 w 192"/>
                <a:gd name="T3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2" h="184">
                  <a:moveTo>
                    <a:pt x="174" y="8"/>
                  </a:moveTo>
                  <a:cubicBezTo>
                    <a:pt x="179" y="8"/>
                    <a:pt x="184" y="12"/>
                    <a:pt x="184" y="18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51" y="131"/>
                    <a:pt x="151" y="131"/>
                    <a:pt x="151" y="131"/>
                  </a:cubicBezTo>
                  <a:cubicBezTo>
                    <a:pt x="149" y="129"/>
                    <a:pt x="149" y="129"/>
                    <a:pt x="149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8" y="129"/>
                    <a:pt x="18" y="129"/>
                    <a:pt x="18" y="129"/>
                  </a:cubicBezTo>
                  <a:cubicBezTo>
                    <a:pt x="13" y="129"/>
                    <a:pt x="8" y="125"/>
                    <a:pt x="8" y="1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2"/>
                    <a:pt x="13" y="8"/>
                    <a:pt x="18" y="8"/>
                  </a:cubicBezTo>
                  <a:cubicBezTo>
                    <a:pt x="174" y="8"/>
                    <a:pt x="174" y="8"/>
                    <a:pt x="174" y="8"/>
                  </a:cubicBezTo>
                  <a:moveTo>
                    <a:pt x="174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9"/>
                    <a:pt x="9" y="137"/>
                    <a:pt x="18" y="137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92" y="184"/>
                    <a:pt x="192" y="184"/>
                    <a:pt x="192" y="184"/>
                  </a:cubicBezTo>
                  <a:cubicBezTo>
                    <a:pt x="192" y="18"/>
                    <a:pt x="192" y="18"/>
                    <a:pt x="192" y="18"/>
                  </a:cubicBezTo>
                  <a:cubicBezTo>
                    <a:pt x="192" y="8"/>
                    <a:pt x="184" y="0"/>
                    <a:pt x="174" y="0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2218753" y="3400112"/>
              <a:ext cx="140713" cy="9319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2284916" y="3333949"/>
              <a:ext cx="8387" cy="141645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4143779" y="3537014"/>
            <a:ext cx="304024" cy="262788"/>
            <a:chOff x="5467263" y="3250080"/>
            <a:chExt cx="405365" cy="350384"/>
          </a:xfrm>
        </p:grpSpPr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5467263" y="3250080"/>
              <a:ext cx="405365" cy="350384"/>
            </a:xfrm>
            <a:custGeom>
              <a:avLst/>
              <a:gdLst>
                <a:gd name="T0" fmla="*/ 21 w 184"/>
                <a:gd name="T1" fmla="*/ 159 h 159"/>
                <a:gd name="T2" fmla="*/ 13 w 184"/>
                <a:gd name="T3" fmla="*/ 152 h 159"/>
                <a:gd name="T4" fmla="*/ 13 w 184"/>
                <a:gd name="T5" fmla="*/ 152 h 159"/>
                <a:gd name="T6" fmla="*/ 16 w 184"/>
                <a:gd name="T7" fmla="*/ 144 h 159"/>
                <a:gd name="T8" fmla="*/ 17 w 184"/>
                <a:gd name="T9" fmla="*/ 143 h 159"/>
                <a:gd name="T10" fmla="*/ 19 w 184"/>
                <a:gd name="T11" fmla="*/ 140 h 159"/>
                <a:gd name="T12" fmla="*/ 33 w 184"/>
                <a:gd name="T13" fmla="*/ 118 h 159"/>
                <a:gd name="T14" fmla="*/ 0 w 184"/>
                <a:gd name="T15" fmla="*/ 67 h 159"/>
                <a:gd name="T16" fmla="*/ 92 w 184"/>
                <a:gd name="T17" fmla="*/ 0 h 159"/>
                <a:gd name="T18" fmla="*/ 184 w 184"/>
                <a:gd name="T19" fmla="*/ 67 h 159"/>
                <a:gd name="T20" fmla="*/ 92 w 184"/>
                <a:gd name="T21" fmla="*/ 134 h 159"/>
                <a:gd name="T22" fmla="*/ 79 w 184"/>
                <a:gd name="T23" fmla="*/ 133 h 159"/>
                <a:gd name="T24" fmla="*/ 34 w 184"/>
                <a:gd name="T25" fmla="*/ 157 h 159"/>
                <a:gd name="T26" fmla="*/ 22 w 184"/>
                <a:gd name="T27" fmla="*/ 159 h 159"/>
                <a:gd name="T28" fmla="*/ 21 w 184"/>
                <a:gd name="T29" fmla="*/ 159 h 159"/>
                <a:gd name="T30" fmla="*/ 21 w 184"/>
                <a:gd name="T31" fmla="*/ 151 h 159"/>
                <a:gd name="T32" fmla="*/ 21 w 184"/>
                <a:gd name="T33" fmla="*/ 151 h 159"/>
                <a:gd name="T34" fmla="*/ 32 w 184"/>
                <a:gd name="T35" fmla="*/ 149 h 159"/>
                <a:gd name="T36" fmla="*/ 75 w 184"/>
                <a:gd name="T37" fmla="*/ 126 h 159"/>
                <a:gd name="T38" fmla="*/ 77 w 184"/>
                <a:gd name="T39" fmla="*/ 125 h 159"/>
                <a:gd name="T40" fmla="*/ 79 w 184"/>
                <a:gd name="T41" fmla="*/ 125 h 159"/>
                <a:gd name="T42" fmla="*/ 92 w 184"/>
                <a:gd name="T43" fmla="*/ 126 h 159"/>
                <a:gd name="T44" fmla="*/ 176 w 184"/>
                <a:gd name="T45" fmla="*/ 67 h 159"/>
                <a:gd name="T46" fmla="*/ 92 w 184"/>
                <a:gd name="T47" fmla="*/ 8 h 159"/>
                <a:gd name="T48" fmla="*/ 8 w 184"/>
                <a:gd name="T49" fmla="*/ 67 h 159"/>
                <a:gd name="T50" fmla="*/ 40 w 184"/>
                <a:gd name="T51" fmla="*/ 113 h 159"/>
                <a:gd name="T52" fmla="*/ 42 w 184"/>
                <a:gd name="T53" fmla="*/ 114 h 159"/>
                <a:gd name="T54" fmla="*/ 41 w 184"/>
                <a:gd name="T55" fmla="*/ 118 h 159"/>
                <a:gd name="T56" fmla="*/ 25 w 184"/>
                <a:gd name="T57" fmla="*/ 146 h 159"/>
                <a:gd name="T58" fmla="*/ 23 w 184"/>
                <a:gd name="T59" fmla="*/ 148 h 159"/>
                <a:gd name="T60" fmla="*/ 22 w 184"/>
                <a:gd name="T61" fmla="*/ 149 h 159"/>
                <a:gd name="T62" fmla="*/ 21 w 184"/>
                <a:gd name="T63" fmla="*/ 15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4" h="159">
                  <a:moveTo>
                    <a:pt x="21" y="159"/>
                  </a:moveTo>
                  <a:cubicBezTo>
                    <a:pt x="17" y="159"/>
                    <a:pt x="14" y="156"/>
                    <a:pt x="13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48"/>
                    <a:pt x="15" y="145"/>
                    <a:pt x="16" y="144"/>
                  </a:cubicBezTo>
                  <a:cubicBezTo>
                    <a:pt x="17" y="143"/>
                    <a:pt x="17" y="143"/>
                    <a:pt x="17" y="143"/>
                  </a:cubicBezTo>
                  <a:cubicBezTo>
                    <a:pt x="18" y="142"/>
                    <a:pt x="18" y="141"/>
                    <a:pt x="19" y="140"/>
                  </a:cubicBezTo>
                  <a:cubicBezTo>
                    <a:pt x="24" y="135"/>
                    <a:pt x="29" y="130"/>
                    <a:pt x="33" y="118"/>
                  </a:cubicBezTo>
                  <a:cubicBezTo>
                    <a:pt x="12" y="106"/>
                    <a:pt x="0" y="87"/>
                    <a:pt x="0" y="67"/>
                  </a:cubicBezTo>
                  <a:cubicBezTo>
                    <a:pt x="0" y="30"/>
                    <a:pt x="42" y="0"/>
                    <a:pt x="92" y="0"/>
                  </a:cubicBezTo>
                  <a:cubicBezTo>
                    <a:pt x="143" y="0"/>
                    <a:pt x="184" y="30"/>
                    <a:pt x="184" y="67"/>
                  </a:cubicBezTo>
                  <a:cubicBezTo>
                    <a:pt x="184" y="104"/>
                    <a:pt x="143" y="134"/>
                    <a:pt x="92" y="134"/>
                  </a:cubicBezTo>
                  <a:cubicBezTo>
                    <a:pt x="88" y="134"/>
                    <a:pt x="84" y="134"/>
                    <a:pt x="79" y="133"/>
                  </a:cubicBezTo>
                  <a:cubicBezTo>
                    <a:pt x="66" y="145"/>
                    <a:pt x="51" y="153"/>
                    <a:pt x="34" y="157"/>
                  </a:cubicBezTo>
                  <a:cubicBezTo>
                    <a:pt x="31" y="158"/>
                    <a:pt x="27" y="159"/>
                    <a:pt x="22" y="159"/>
                  </a:cubicBezTo>
                  <a:lnTo>
                    <a:pt x="21" y="159"/>
                  </a:lnTo>
                  <a:close/>
                  <a:moveTo>
                    <a:pt x="21" y="151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25" y="151"/>
                    <a:pt x="29" y="150"/>
                    <a:pt x="32" y="149"/>
                  </a:cubicBezTo>
                  <a:cubicBezTo>
                    <a:pt x="48" y="145"/>
                    <a:pt x="63" y="137"/>
                    <a:pt x="75" y="126"/>
                  </a:cubicBezTo>
                  <a:cubicBezTo>
                    <a:pt x="77" y="125"/>
                    <a:pt x="77" y="125"/>
                    <a:pt x="77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83" y="126"/>
                    <a:pt x="88" y="126"/>
                    <a:pt x="92" y="126"/>
                  </a:cubicBezTo>
                  <a:cubicBezTo>
                    <a:pt x="139" y="126"/>
                    <a:pt x="176" y="100"/>
                    <a:pt x="176" y="67"/>
                  </a:cubicBezTo>
                  <a:cubicBezTo>
                    <a:pt x="176" y="35"/>
                    <a:pt x="139" y="8"/>
                    <a:pt x="92" y="8"/>
                  </a:cubicBezTo>
                  <a:cubicBezTo>
                    <a:pt x="46" y="8"/>
                    <a:pt x="8" y="35"/>
                    <a:pt x="8" y="67"/>
                  </a:cubicBezTo>
                  <a:cubicBezTo>
                    <a:pt x="8" y="85"/>
                    <a:pt x="20" y="102"/>
                    <a:pt x="40" y="113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37" y="133"/>
                    <a:pt x="31" y="140"/>
                    <a:pt x="25" y="146"/>
                  </a:cubicBezTo>
                  <a:cubicBezTo>
                    <a:pt x="24" y="147"/>
                    <a:pt x="23" y="147"/>
                    <a:pt x="23" y="148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22" y="150"/>
                    <a:pt x="21" y="150"/>
                    <a:pt x="21" y="151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5602384" y="3400112"/>
              <a:ext cx="140713" cy="9319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5667615" y="3333949"/>
              <a:ext cx="9319" cy="141645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2235768" y="3542605"/>
            <a:ext cx="317303" cy="304024"/>
            <a:chOff x="2923249" y="3257535"/>
            <a:chExt cx="423070" cy="405365"/>
          </a:xfrm>
        </p:grpSpPr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2923249" y="3257535"/>
              <a:ext cx="423070" cy="405365"/>
            </a:xfrm>
            <a:custGeom>
              <a:avLst/>
              <a:gdLst>
                <a:gd name="T0" fmla="*/ 174 w 192"/>
                <a:gd name="T1" fmla="*/ 8 h 184"/>
                <a:gd name="T2" fmla="*/ 184 w 192"/>
                <a:gd name="T3" fmla="*/ 18 h 184"/>
                <a:gd name="T4" fmla="*/ 184 w 192"/>
                <a:gd name="T5" fmla="*/ 165 h 184"/>
                <a:gd name="T6" fmla="*/ 151 w 192"/>
                <a:gd name="T7" fmla="*/ 131 h 184"/>
                <a:gd name="T8" fmla="*/ 149 w 192"/>
                <a:gd name="T9" fmla="*/ 129 h 184"/>
                <a:gd name="T10" fmla="*/ 145 w 192"/>
                <a:gd name="T11" fmla="*/ 129 h 184"/>
                <a:gd name="T12" fmla="*/ 18 w 192"/>
                <a:gd name="T13" fmla="*/ 129 h 184"/>
                <a:gd name="T14" fmla="*/ 8 w 192"/>
                <a:gd name="T15" fmla="*/ 119 h 184"/>
                <a:gd name="T16" fmla="*/ 8 w 192"/>
                <a:gd name="T17" fmla="*/ 18 h 184"/>
                <a:gd name="T18" fmla="*/ 18 w 192"/>
                <a:gd name="T19" fmla="*/ 8 h 184"/>
                <a:gd name="T20" fmla="*/ 174 w 192"/>
                <a:gd name="T21" fmla="*/ 8 h 184"/>
                <a:gd name="T22" fmla="*/ 174 w 192"/>
                <a:gd name="T23" fmla="*/ 0 h 184"/>
                <a:gd name="T24" fmla="*/ 18 w 192"/>
                <a:gd name="T25" fmla="*/ 0 h 184"/>
                <a:gd name="T26" fmla="*/ 0 w 192"/>
                <a:gd name="T27" fmla="*/ 18 h 184"/>
                <a:gd name="T28" fmla="*/ 0 w 192"/>
                <a:gd name="T29" fmla="*/ 119 h 184"/>
                <a:gd name="T30" fmla="*/ 18 w 192"/>
                <a:gd name="T31" fmla="*/ 137 h 184"/>
                <a:gd name="T32" fmla="*/ 145 w 192"/>
                <a:gd name="T33" fmla="*/ 137 h 184"/>
                <a:gd name="T34" fmla="*/ 192 w 192"/>
                <a:gd name="T35" fmla="*/ 184 h 184"/>
                <a:gd name="T36" fmla="*/ 192 w 192"/>
                <a:gd name="T37" fmla="*/ 18 h 184"/>
                <a:gd name="T38" fmla="*/ 174 w 192"/>
                <a:gd name="T3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2" h="184">
                  <a:moveTo>
                    <a:pt x="174" y="8"/>
                  </a:moveTo>
                  <a:cubicBezTo>
                    <a:pt x="179" y="8"/>
                    <a:pt x="184" y="12"/>
                    <a:pt x="184" y="18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51" y="131"/>
                    <a:pt x="151" y="131"/>
                    <a:pt x="151" y="131"/>
                  </a:cubicBezTo>
                  <a:cubicBezTo>
                    <a:pt x="149" y="129"/>
                    <a:pt x="149" y="129"/>
                    <a:pt x="149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8" y="129"/>
                    <a:pt x="18" y="129"/>
                    <a:pt x="18" y="129"/>
                  </a:cubicBezTo>
                  <a:cubicBezTo>
                    <a:pt x="13" y="129"/>
                    <a:pt x="8" y="125"/>
                    <a:pt x="8" y="1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2"/>
                    <a:pt x="13" y="8"/>
                    <a:pt x="18" y="8"/>
                  </a:cubicBezTo>
                  <a:cubicBezTo>
                    <a:pt x="174" y="8"/>
                    <a:pt x="174" y="8"/>
                    <a:pt x="174" y="8"/>
                  </a:cubicBezTo>
                  <a:moveTo>
                    <a:pt x="174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9"/>
                    <a:pt x="9" y="137"/>
                    <a:pt x="18" y="137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92" y="184"/>
                    <a:pt x="192" y="184"/>
                    <a:pt x="192" y="184"/>
                  </a:cubicBezTo>
                  <a:cubicBezTo>
                    <a:pt x="192" y="18"/>
                    <a:pt x="192" y="18"/>
                    <a:pt x="192" y="18"/>
                  </a:cubicBezTo>
                  <a:cubicBezTo>
                    <a:pt x="192" y="8"/>
                    <a:pt x="184" y="0"/>
                    <a:pt x="174" y="0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3064894" y="3400112"/>
              <a:ext cx="140713" cy="9319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2882256" y="1615027"/>
            <a:ext cx="292142" cy="315905"/>
          </a:xfrm>
          <a:custGeom>
            <a:avLst/>
            <a:gdLst>
              <a:gd name="T0" fmla="*/ 39 w 177"/>
              <a:gd name="T1" fmla="*/ 191 h 191"/>
              <a:gd name="T2" fmla="*/ 0 w 177"/>
              <a:gd name="T3" fmla="*/ 166 h 191"/>
              <a:gd name="T4" fmla="*/ 39 w 177"/>
              <a:gd name="T5" fmla="*/ 141 h 191"/>
              <a:gd name="T6" fmla="*/ 56 w 177"/>
              <a:gd name="T7" fmla="*/ 143 h 191"/>
              <a:gd name="T8" fmla="*/ 56 w 177"/>
              <a:gd name="T9" fmla="*/ 43 h 191"/>
              <a:gd name="T10" fmla="*/ 67 w 177"/>
              <a:gd name="T11" fmla="*/ 29 h 191"/>
              <a:gd name="T12" fmla="*/ 158 w 177"/>
              <a:gd name="T13" fmla="*/ 1 h 191"/>
              <a:gd name="T14" fmla="*/ 162 w 177"/>
              <a:gd name="T15" fmla="*/ 0 h 191"/>
              <a:gd name="T16" fmla="*/ 177 w 177"/>
              <a:gd name="T17" fmla="*/ 15 h 191"/>
              <a:gd name="T18" fmla="*/ 177 w 177"/>
              <a:gd name="T19" fmla="*/ 138 h 191"/>
              <a:gd name="T20" fmla="*/ 138 w 177"/>
              <a:gd name="T21" fmla="*/ 163 h 191"/>
              <a:gd name="T22" fmla="*/ 98 w 177"/>
              <a:gd name="T23" fmla="*/ 138 h 191"/>
              <a:gd name="T24" fmla="*/ 138 w 177"/>
              <a:gd name="T25" fmla="*/ 113 h 191"/>
              <a:gd name="T26" fmla="*/ 155 w 177"/>
              <a:gd name="T27" fmla="*/ 115 h 191"/>
              <a:gd name="T28" fmla="*/ 155 w 177"/>
              <a:gd name="T29" fmla="*/ 68 h 191"/>
              <a:gd name="T30" fmla="*/ 78 w 177"/>
              <a:gd name="T31" fmla="*/ 91 h 191"/>
              <a:gd name="T32" fmla="*/ 78 w 177"/>
              <a:gd name="T33" fmla="*/ 166 h 191"/>
              <a:gd name="T34" fmla="*/ 39 w 177"/>
              <a:gd name="T35" fmla="*/ 191 h 191"/>
              <a:gd name="T36" fmla="*/ 39 w 177"/>
              <a:gd name="T37" fmla="*/ 149 h 191"/>
              <a:gd name="T38" fmla="*/ 8 w 177"/>
              <a:gd name="T39" fmla="*/ 166 h 191"/>
              <a:gd name="T40" fmla="*/ 39 w 177"/>
              <a:gd name="T41" fmla="*/ 183 h 191"/>
              <a:gd name="T42" fmla="*/ 70 w 177"/>
              <a:gd name="T43" fmla="*/ 166 h 191"/>
              <a:gd name="T44" fmla="*/ 70 w 177"/>
              <a:gd name="T45" fmla="*/ 85 h 191"/>
              <a:gd name="T46" fmla="*/ 163 w 177"/>
              <a:gd name="T47" fmla="*/ 57 h 191"/>
              <a:gd name="T48" fmla="*/ 163 w 177"/>
              <a:gd name="T49" fmla="*/ 127 h 191"/>
              <a:gd name="T50" fmla="*/ 157 w 177"/>
              <a:gd name="T51" fmla="*/ 125 h 191"/>
              <a:gd name="T52" fmla="*/ 138 w 177"/>
              <a:gd name="T53" fmla="*/ 121 h 191"/>
              <a:gd name="T54" fmla="*/ 106 w 177"/>
              <a:gd name="T55" fmla="*/ 138 h 191"/>
              <a:gd name="T56" fmla="*/ 138 w 177"/>
              <a:gd name="T57" fmla="*/ 155 h 191"/>
              <a:gd name="T58" fmla="*/ 169 w 177"/>
              <a:gd name="T59" fmla="*/ 138 h 191"/>
              <a:gd name="T60" fmla="*/ 169 w 177"/>
              <a:gd name="T61" fmla="*/ 15 h 191"/>
              <a:gd name="T62" fmla="*/ 162 w 177"/>
              <a:gd name="T63" fmla="*/ 8 h 191"/>
              <a:gd name="T64" fmla="*/ 160 w 177"/>
              <a:gd name="T65" fmla="*/ 9 h 191"/>
              <a:gd name="T66" fmla="*/ 69 w 177"/>
              <a:gd name="T67" fmla="*/ 37 h 191"/>
              <a:gd name="T68" fmla="*/ 64 w 177"/>
              <a:gd name="T69" fmla="*/ 43 h 191"/>
              <a:gd name="T70" fmla="*/ 64 w 177"/>
              <a:gd name="T71" fmla="*/ 155 h 191"/>
              <a:gd name="T72" fmla="*/ 59 w 177"/>
              <a:gd name="T73" fmla="*/ 153 h 191"/>
              <a:gd name="T74" fmla="*/ 39 w 177"/>
              <a:gd name="T75" fmla="*/ 149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7" h="191">
                <a:moveTo>
                  <a:pt x="39" y="191"/>
                </a:moveTo>
                <a:cubicBezTo>
                  <a:pt x="27" y="191"/>
                  <a:pt x="0" y="185"/>
                  <a:pt x="0" y="166"/>
                </a:cubicBezTo>
                <a:cubicBezTo>
                  <a:pt x="0" y="147"/>
                  <a:pt x="27" y="141"/>
                  <a:pt x="39" y="141"/>
                </a:cubicBezTo>
                <a:cubicBezTo>
                  <a:pt x="45" y="141"/>
                  <a:pt x="51" y="142"/>
                  <a:pt x="56" y="143"/>
                </a:cubicBezTo>
                <a:cubicBezTo>
                  <a:pt x="56" y="43"/>
                  <a:pt x="56" y="43"/>
                  <a:pt x="56" y="43"/>
                </a:cubicBezTo>
                <a:cubicBezTo>
                  <a:pt x="56" y="37"/>
                  <a:pt x="60" y="31"/>
                  <a:pt x="67" y="29"/>
                </a:cubicBezTo>
                <a:cubicBezTo>
                  <a:pt x="158" y="1"/>
                  <a:pt x="158" y="1"/>
                  <a:pt x="158" y="1"/>
                </a:cubicBezTo>
                <a:cubicBezTo>
                  <a:pt x="159" y="1"/>
                  <a:pt x="160" y="0"/>
                  <a:pt x="162" y="0"/>
                </a:cubicBezTo>
                <a:cubicBezTo>
                  <a:pt x="170" y="0"/>
                  <a:pt x="177" y="7"/>
                  <a:pt x="177" y="15"/>
                </a:cubicBezTo>
                <a:cubicBezTo>
                  <a:pt x="177" y="138"/>
                  <a:pt x="177" y="138"/>
                  <a:pt x="177" y="138"/>
                </a:cubicBezTo>
                <a:cubicBezTo>
                  <a:pt x="177" y="157"/>
                  <a:pt x="150" y="163"/>
                  <a:pt x="138" y="163"/>
                </a:cubicBezTo>
                <a:cubicBezTo>
                  <a:pt x="125" y="163"/>
                  <a:pt x="98" y="157"/>
                  <a:pt x="98" y="138"/>
                </a:cubicBezTo>
                <a:cubicBezTo>
                  <a:pt x="98" y="119"/>
                  <a:pt x="125" y="113"/>
                  <a:pt x="138" y="113"/>
                </a:cubicBezTo>
                <a:cubicBezTo>
                  <a:pt x="144" y="113"/>
                  <a:pt x="149" y="114"/>
                  <a:pt x="155" y="115"/>
                </a:cubicBezTo>
                <a:cubicBezTo>
                  <a:pt x="155" y="68"/>
                  <a:pt x="155" y="68"/>
                  <a:pt x="155" y="68"/>
                </a:cubicBezTo>
                <a:cubicBezTo>
                  <a:pt x="78" y="91"/>
                  <a:pt x="78" y="91"/>
                  <a:pt x="78" y="91"/>
                </a:cubicBezTo>
                <a:cubicBezTo>
                  <a:pt x="78" y="166"/>
                  <a:pt x="78" y="166"/>
                  <a:pt x="78" y="166"/>
                </a:cubicBezTo>
                <a:cubicBezTo>
                  <a:pt x="78" y="185"/>
                  <a:pt x="52" y="191"/>
                  <a:pt x="39" y="191"/>
                </a:cubicBezTo>
                <a:close/>
                <a:moveTo>
                  <a:pt x="39" y="149"/>
                </a:moveTo>
                <a:cubicBezTo>
                  <a:pt x="28" y="149"/>
                  <a:pt x="8" y="154"/>
                  <a:pt x="8" y="166"/>
                </a:cubicBezTo>
                <a:cubicBezTo>
                  <a:pt x="8" y="178"/>
                  <a:pt x="28" y="183"/>
                  <a:pt x="39" y="183"/>
                </a:cubicBezTo>
                <a:cubicBezTo>
                  <a:pt x="50" y="183"/>
                  <a:pt x="70" y="178"/>
                  <a:pt x="70" y="166"/>
                </a:cubicBezTo>
                <a:cubicBezTo>
                  <a:pt x="70" y="85"/>
                  <a:pt x="70" y="85"/>
                  <a:pt x="70" y="85"/>
                </a:cubicBezTo>
                <a:cubicBezTo>
                  <a:pt x="163" y="57"/>
                  <a:pt x="163" y="57"/>
                  <a:pt x="163" y="57"/>
                </a:cubicBezTo>
                <a:cubicBezTo>
                  <a:pt x="163" y="127"/>
                  <a:pt x="163" y="127"/>
                  <a:pt x="163" y="127"/>
                </a:cubicBezTo>
                <a:cubicBezTo>
                  <a:pt x="157" y="125"/>
                  <a:pt x="157" y="125"/>
                  <a:pt x="157" y="125"/>
                </a:cubicBezTo>
                <a:cubicBezTo>
                  <a:pt x="151" y="122"/>
                  <a:pt x="145" y="121"/>
                  <a:pt x="138" y="121"/>
                </a:cubicBezTo>
                <a:cubicBezTo>
                  <a:pt x="127" y="121"/>
                  <a:pt x="106" y="126"/>
                  <a:pt x="106" y="138"/>
                </a:cubicBezTo>
                <a:cubicBezTo>
                  <a:pt x="106" y="150"/>
                  <a:pt x="127" y="155"/>
                  <a:pt x="138" y="155"/>
                </a:cubicBezTo>
                <a:cubicBezTo>
                  <a:pt x="148" y="155"/>
                  <a:pt x="169" y="150"/>
                  <a:pt x="169" y="138"/>
                </a:cubicBezTo>
                <a:cubicBezTo>
                  <a:pt x="169" y="15"/>
                  <a:pt x="169" y="15"/>
                  <a:pt x="169" y="15"/>
                </a:cubicBezTo>
                <a:cubicBezTo>
                  <a:pt x="169" y="11"/>
                  <a:pt x="166" y="8"/>
                  <a:pt x="162" y="8"/>
                </a:cubicBezTo>
                <a:cubicBezTo>
                  <a:pt x="161" y="8"/>
                  <a:pt x="161" y="8"/>
                  <a:pt x="160" y="9"/>
                </a:cubicBezTo>
                <a:cubicBezTo>
                  <a:pt x="69" y="37"/>
                  <a:pt x="69" y="37"/>
                  <a:pt x="69" y="37"/>
                </a:cubicBezTo>
                <a:cubicBezTo>
                  <a:pt x="66" y="38"/>
                  <a:pt x="64" y="40"/>
                  <a:pt x="64" y="43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59" y="153"/>
                  <a:pt x="59" y="153"/>
                  <a:pt x="59" y="153"/>
                </a:cubicBezTo>
                <a:cubicBezTo>
                  <a:pt x="53" y="150"/>
                  <a:pt x="46" y="149"/>
                  <a:pt x="39" y="149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24" name="Freeform 24"/>
          <p:cNvSpPr>
            <a:spLocks noEditPoints="1"/>
          </p:cNvSpPr>
          <p:nvPr/>
        </p:nvSpPr>
        <p:spPr bwMode="auto">
          <a:xfrm>
            <a:off x="973547" y="1653466"/>
            <a:ext cx="315905" cy="234832"/>
          </a:xfrm>
          <a:custGeom>
            <a:avLst/>
            <a:gdLst>
              <a:gd name="T0" fmla="*/ 151 w 191"/>
              <a:gd name="T1" fmla="*/ 142 h 142"/>
              <a:gd name="T2" fmla="*/ 47 w 191"/>
              <a:gd name="T3" fmla="*/ 142 h 142"/>
              <a:gd name="T4" fmla="*/ 0 w 191"/>
              <a:gd name="T5" fmla="*/ 95 h 142"/>
              <a:gd name="T6" fmla="*/ 25 w 191"/>
              <a:gd name="T7" fmla="*/ 54 h 142"/>
              <a:gd name="T8" fmla="*/ 25 w 191"/>
              <a:gd name="T9" fmla="*/ 53 h 142"/>
              <a:gd name="T10" fmla="*/ 78 w 191"/>
              <a:gd name="T11" fmla="*/ 0 h 142"/>
              <a:gd name="T12" fmla="*/ 124 w 191"/>
              <a:gd name="T13" fmla="*/ 28 h 142"/>
              <a:gd name="T14" fmla="*/ 139 w 191"/>
              <a:gd name="T15" fmla="*/ 24 h 142"/>
              <a:gd name="T16" fmla="*/ 167 w 191"/>
              <a:gd name="T17" fmla="*/ 53 h 142"/>
              <a:gd name="T18" fmla="*/ 165 w 191"/>
              <a:gd name="T19" fmla="*/ 63 h 142"/>
              <a:gd name="T20" fmla="*/ 191 w 191"/>
              <a:gd name="T21" fmla="*/ 101 h 142"/>
              <a:gd name="T22" fmla="*/ 151 w 191"/>
              <a:gd name="T23" fmla="*/ 142 h 142"/>
              <a:gd name="T24" fmla="*/ 78 w 191"/>
              <a:gd name="T25" fmla="*/ 8 h 142"/>
              <a:gd name="T26" fmla="*/ 33 w 191"/>
              <a:gd name="T27" fmla="*/ 53 h 142"/>
              <a:gd name="T28" fmla="*/ 33 w 191"/>
              <a:gd name="T29" fmla="*/ 56 h 142"/>
              <a:gd name="T30" fmla="*/ 33 w 191"/>
              <a:gd name="T31" fmla="*/ 59 h 142"/>
              <a:gd name="T32" fmla="*/ 31 w 191"/>
              <a:gd name="T33" fmla="*/ 60 h 142"/>
              <a:gd name="T34" fmla="*/ 8 w 191"/>
              <a:gd name="T35" fmla="*/ 95 h 142"/>
              <a:gd name="T36" fmla="*/ 47 w 191"/>
              <a:gd name="T37" fmla="*/ 134 h 142"/>
              <a:gd name="T38" fmla="*/ 151 w 191"/>
              <a:gd name="T39" fmla="*/ 134 h 142"/>
              <a:gd name="T40" fmla="*/ 183 w 191"/>
              <a:gd name="T41" fmla="*/ 101 h 142"/>
              <a:gd name="T42" fmla="*/ 158 w 191"/>
              <a:gd name="T43" fmla="*/ 70 h 142"/>
              <a:gd name="T44" fmla="*/ 153 w 191"/>
              <a:gd name="T45" fmla="*/ 68 h 142"/>
              <a:gd name="T46" fmla="*/ 156 w 191"/>
              <a:gd name="T47" fmla="*/ 64 h 142"/>
              <a:gd name="T48" fmla="*/ 159 w 191"/>
              <a:gd name="T49" fmla="*/ 53 h 142"/>
              <a:gd name="T50" fmla="*/ 139 w 191"/>
              <a:gd name="T51" fmla="*/ 32 h 142"/>
              <a:gd name="T52" fmla="*/ 125 w 191"/>
              <a:gd name="T53" fmla="*/ 37 h 142"/>
              <a:gd name="T54" fmla="*/ 121 w 191"/>
              <a:gd name="T55" fmla="*/ 41 h 142"/>
              <a:gd name="T56" fmla="*/ 119 w 191"/>
              <a:gd name="T57" fmla="*/ 36 h 142"/>
              <a:gd name="T58" fmla="*/ 78 w 191"/>
              <a:gd name="T59" fmla="*/ 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1" h="142">
                <a:moveTo>
                  <a:pt x="151" y="142"/>
                </a:moveTo>
                <a:cubicBezTo>
                  <a:pt x="47" y="142"/>
                  <a:pt x="47" y="142"/>
                  <a:pt x="47" y="142"/>
                </a:cubicBezTo>
                <a:cubicBezTo>
                  <a:pt x="21" y="142"/>
                  <a:pt x="0" y="121"/>
                  <a:pt x="0" y="95"/>
                </a:cubicBezTo>
                <a:cubicBezTo>
                  <a:pt x="0" y="78"/>
                  <a:pt x="10" y="62"/>
                  <a:pt x="25" y="54"/>
                </a:cubicBezTo>
                <a:cubicBezTo>
                  <a:pt x="25" y="54"/>
                  <a:pt x="25" y="53"/>
                  <a:pt x="25" y="53"/>
                </a:cubicBezTo>
                <a:cubicBezTo>
                  <a:pt x="25" y="24"/>
                  <a:pt x="49" y="0"/>
                  <a:pt x="78" y="0"/>
                </a:cubicBezTo>
                <a:cubicBezTo>
                  <a:pt x="97" y="0"/>
                  <a:pt x="115" y="11"/>
                  <a:pt x="124" y="28"/>
                </a:cubicBezTo>
                <a:cubicBezTo>
                  <a:pt x="129" y="26"/>
                  <a:pt x="134" y="24"/>
                  <a:pt x="139" y="24"/>
                </a:cubicBezTo>
                <a:cubicBezTo>
                  <a:pt x="154" y="24"/>
                  <a:pt x="167" y="37"/>
                  <a:pt x="167" y="53"/>
                </a:cubicBezTo>
                <a:cubicBezTo>
                  <a:pt x="167" y="56"/>
                  <a:pt x="166" y="60"/>
                  <a:pt x="165" y="63"/>
                </a:cubicBezTo>
                <a:cubicBezTo>
                  <a:pt x="181" y="69"/>
                  <a:pt x="191" y="84"/>
                  <a:pt x="191" y="101"/>
                </a:cubicBezTo>
                <a:cubicBezTo>
                  <a:pt x="191" y="124"/>
                  <a:pt x="173" y="142"/>
                  <a:pt x="151" y="142"/>
                </a:cubicBezTo>
                <a:close/>
                <a:moveTo>
                  <a:pt x="78" y="8"/>
                </a:moveTo>
                <a:cubicBezTo>
                  <a:pt x="53" y="8"/>
                  <a:pt x="33" y="28"/>
                  <a:pt x="33" y="53"/>
                </a:cubicBezTo>
                <a:cubicBezTo>
                  <a:pt x="33" y="54"/>
                  <a:pt x="33" y="55"/>
                  <a:pt x="33" y="56"/>
                </a:cubicBezTo>
                <a:cubicBezTo>
                  <a:pt x="33" y="59"/>
                  <a:pt x="33" y="59"/>
                  <a:pt x="33" y="59"/>
                </a:cubicBezTo>
                <a:cubicBezTo>
                  <a:pt x="31" y="60"/>
                  <a:pt x="31" y="60"/>
                  <a:pt x="31" y="60"/>
                </a:cubicBezTo>
                <a:cubicBezTo>
                  <a:pt x="17" y="67"/>
                  <a:pt x="8" y="80"/>
                  <a:pt x="8" y="95"/>
                </a:cubicBezTo>
                <a:cubicBezTo>
                  <a:pt x="8" y="117"/>
                  <a:pt x="26" y="134"/>
                  <a:pt x="47" y="134"/>
                </a:cubicBezTo>
                <a:cubicBezTo>
                  <a:pt x="151" y="134"/>
                  <a:pt x="151" y="134"/>
                  <a:pt x="151" y="134"/>
                </a:cubicBezTo>
                <a:cubicBezTo>
                  <a:pt x="169" y="134"/>
                  <a:pt x="183" y="119"/>
                  <a:pt x="183" y="101"/>
                </a:cubicBezTo>
                <a:cubicBezTo>
                  <a:pt x="183" y="86"/>
                  <a:pt x="173" y="73"/>
                  <a:pt x="158" y="70"/>
                </a:cubicBezTo>
                <a:cubicBezTo>
                  <a:pt x="153" y="68"/>
                  <a:pt x="153" y="68"/>
                  <a:pt x="153" y="68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158" y="60"/>
                  <a:pt x="159" y="57"/>
                  <a:pt x="159" y="53"/>
                </a:cubicBezTo>
                <a:cubicBezTo>
                  <a:pt x="159" y="41"/>
                  <a:pt x="150" y="32"/>
                  <a:pt x="139" y="32"/>
                </a:cubicBezTo>
                <a:cubicBezTo>
                  <a:pt x="134" y="32"/>
                  <a:pt x="129" y="34"/>
                  <a:pt x="125" y="37"/>
                </a:cubicBezTo>
                <a:cubicBezTo>
                  <a:pt x="121" y="41"/>
                  <a:pt x="121" y="41"/>
                  <a:pt x="121" y="41"/>
                </a:cubicBezTo>
                <a:cubicBezTo>
                  <a:pt x="119" y="36"/>
                  <a:pt x="119" y="36"/>
                  <a:pt x="119" y="36"/>
                </a:cubicBezTo>
                <a:cubicBezTo>
                  <a:pt x="112" y="19"/>
                  <a:pt x="96" y="8"/>
                  <a:pt x="78" y="8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1626323" y="1656960"/>
            <a:ext cx="266283" cy="262089"/>
          </a:xfrm>
          <a:custGeom>
            <a:avLst/>
            <a:gdLst>
              <a:gd name="T0" fmla="*/ 81 w 161"/>
              <a:gd name="T1" fmla="*/ 159 h 159"/>
              <a:gd name="T2" fmla="*/ 78 w 161"/>
              <a:gd name="T3" fmla="*/ 158 h 159"/>
              <a:gd name="T4" fmla="*/ 70 w 161"/>
              <a:gd name="T5" fmla="*/ 148 h 159"/>
              <a:gd name="T6" fmla="*/ 70 w 161"/>
              <a:gd name="T7" fmla="*/ 90 h 159"/>
              <a:gd name="T8" fmla="*/ 12 w 161"/>
              <a:gd name="T9" fmla="*/ 90 h 159"/>
              <a:gd name="T10" fmla="*/ 2 w 161"/>
              <a:gd name="T11" fmla="*/ 82 h 159"/>
              <a:gd name="T12" fmla="*/ 7 w 161"/>
              <a:gd name="T13" fmla="*/ 70 h 159"/>
              <a:gd name="T14" fmla="*/ 144 w 161"/>
              <a:gd name="T15" fmla="*/ 1 h 159"/>
              <a:gd name="T16" fmla="*/ 149 w 161"/>
              <a:gd name="T17" fmla="*/ 0 h 159"/>
              <a:gd name="T18" fmla="*/ 157 w 161"/>
              <a:gd name="T19" fmla="*/ 3 h 159"/>
              <a:gd name="T20" fmla="*/ 159 w 161"/>
              <a:gd name="T21" fmla="*/ 16 h 159"/>
              <a:gd name="T22" fmla="*/ 90 w 161"/>
              <a:gd name="T23" fmla="*/ 153 h 159"/>
              <a:gd name="T24" fmla="*/ 81 w 161"/>
              <a:gd name="T25" fmla="*/ 159 h 159"/>
              <a:gd name="T26" fmla="*/ 149 w 161"/>
              <a:gd name="T27" fmla="*/ 8 h 159"/>
              <a:gd name="T28" fmla="*/ 148 w 161"/>
              <a:gd name="T29" fmla="*/ 8 h 159"/>
              <a:gd name="T30" fmla="*/ 11 w 161"/>
              <a:gd name="T31" fmla="*/ 77 h 159"/>
              <a:gd name="T32" fmla="*/ 9 w 161"/>
              <a:gd name="T33" fmla="*/ 80 h 159"/>
              <a:gd name="T34" fmla="*/ 12 w 161"/>
              <a:gd name="T35" fmla="*/ 82 h 159"/>
              <a:gd name="T36" fmla="*/ 78 w 161"/>
              <a:gd name="T37" fmla="*/ 82 h 159"/>
              <a:gd name="T38" fmla="*/ 78 w 161"/>
              <a:gd name="T39" fmla="*/ 148 h 159"/>
              <a:gd name="T40" fmla="*/ 80 w 161"/>
              <a:gd name="T41" fmla="*/ 151 h 159"/>
              <a:gd name="T42" fmla="*/ 81 w 161"/>
              <a:gd name="T43" fmla="*/ 151 h 159"/>
              <a:gd name="T44" fmla="*/ 83 w 161"/>
              <a:gd name="T45" fmla="*/ 149 h 159"/>
              <a:gd name="T46" fmla="*/ 152 w 161"/>
              <a:gd name="T47" fmla="*/ 12 h 159"/>
              <a:gd name="T48" fmla="*/ 151 w 161"/>
              <a:gd name="T49" fmla="*/ 9 h 159"/>
              <a:gd name="T50" fmla="*/ 149 w 161"/>
              <a:gd name="T51" fmla="*/ 8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1" h="159">
                <a:moveTo>
                  <a:pt x="81" y="159"/>
                </a:moveTo>
                <a:cubicBezTo>
                  <a:pt x="80" y="159"/>
                  <a:pt x="79" y="159"/>
                  <a:pt x="78" y="158"/>
                </a:cubicBezTo>
                <a:cubicBezTo>
                  <a:pt x="73" y="157"/>
                  <a:pt x="70" y="153"/>
                  <a:pt x="70" y="148"/>
                </a:cubicBezTo>
                <a:cubicBezTo>
                  <a:pt x="70" y="90"/>
                  <a:pt x="70" y="90"/>
                  <a:pt x="70" y="90"/>
                </a:cubicBezTo>
                <a:cubicBezTo>
                  <a:pt x="12" y="90"/>
                  <a:pt x="12" y="90"/>
                  <a:pt x="12" y="90"/>
                </a:cubicBezTo>
                <a:cubicBezTo>
                  <a:pt x="7" y="90"/>
                  <a:pt x="3" y="87"/>
                  <a:pt x="2" y="82"/>
                </a:cubicBezTo>
                <a:cubicBezTo>
                  <a:pt x="0" y="77"/>
                  <a:pt x="3" y="72"/>
                  <a:pt x="7" y="70"/>
                </a:cubicBezTo>
                <a:cubicBezTo>
                  <a:pt x="144" y="1"/>
                  <a:pt x="144" y="1"/>
                  <a:pt x="144" y="1"/>
                </a:cubicBezTo>
                <a:cubicBezTo>
                  <a:pt x="145" y="0"/>
                  <a:pt x="147" y="0"/>
                  <a:pt x="149" y="0"/>
                </a:cubicBezTo>
                <a:cubicBezTo>
                  <a:pt x="152" y="0"/>
                  <a:pt x="155" y="1"/>
                  <a:pt x="157" y="3"/>
                </a:cubicBezTo>
                <a:cubicBezTo>
                  <a:pt x="160" y="6"/>
                  <a:pt x="161" y="12"/>
                  <a:pt x="159" y="16"/>
                </a:cubicBezTo>
                <a:cubicBezTo>
                  <a:pt x="90" y="153"/>
                  <a:pt x="90" y="153"/>
                  <a:pt x="90" y="153"/>
                </a:cubicBezTo>
                <a:cubicBezTo>
                  <a:pt x="88" y="156"/>
                  <a:pt x="85" y="159"/>
                  <a:pt x="81" y="159"/>
                </a:cubicBezTo>
                <a:close/>
                <a:moveTo>
                  <a:pt x="149" y="8"/>
                </a:moveTo>
                <a:cubicBezTo>
                  <a:pt x="149" y="8"/>
                  <a:pt x="148" y="8"/>
                  <a:pt x="148" y="8"/>
                </a:cubicBezTo>
                <a:cubicBezTo>
                  <a:pt x="11" y="77"/>
                  <a:pt x="11" y="77"/>
                  <a:pt x="11" y="77"/>
                </a:cubicBezTo>
                <a:cubicBezTo>
                  <a:pt x="10" y="77"/>
                  <a:pt x="9" y="79"/>
                  <a:pt x="9" y="80"/>
                </a:cubicBezTo>
                <a:cubicBezTo>
                  <a:pt x="10" y="81"/>
                  <a:pt x="11" y="82"/>
                  <a:pt x="12" y="82"/>
                </a:cubicBezTo>
                <a:cubicBezTo>
                  <a:pt x="78" y="82"/>
                  <a:pt x="78" y="82"/>
                  <a:pt x="78" y="82"/>
                </a:cubicBezTo>
                <a:cubicBezTo>
                  <a:pt x="78" y="148"/>
                  <a:pt x="78" y="148"/>
                  <a:pt x="78" y="148"/>
                </a:cubicBezTo>
                <a:cubicBezTo>
                  <a:pt x="78" y="149"/>
                  <a:pt x="79" y="150"/>
                  <a:pt x="80" y="151"/>
                </a:cubicBezTo>
                <a:cubicBezTo>
                  <a:pt x="80" y="151"/>
                  <a:pt x="80" y="151"/>
                  <a:pt x="81" y="151"/>
                </a:cubicBezTo>
                <a:cubicBezTo>
                  <a:pt x="82" y="151"/>
                  <a:pt x="83" y="150"/>
                  <a:pt x="83" y="149"/>
                </a:cubicBezTo>
                <a:cubicBezTo>
                  <a:pt x="152" y="12"/>
                  <a:pt x="152" y="12"/>
                  <a:pt x="152" y="12"/>
                </a:cubicBezTo>
                <a:cubicBezTo>
                  <a:pt x="152" y="11"/>
                  <a:pt x="152" y="10"/>
                  <a:pt x="151" y="9"/>
                </a:cubicBezTo>
                <a:cubicBezTo>
                  <a:pt x="150" y="8"/>
                  <a:pt x="150" y="8"/>
                  <a:pt x="149" y="8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3524548" y="1617123"/>
            <a:ext cx="295637" cy="307518"/>
          </a:xfrm>
          <a:custGeom>
            <a:avLst/>
            <a:gdLst>
              <a:gd name="T0" fmla="*/ 137 w 179"/>
              <a:gd name="T1" fmla="*/ 186 h 186"/>
              <a:gd name="T2" fmla="*/ 42 w 179"/>
              <a:gd name="T3" fmla="*/ 186 h 186"/>
              <a:gd name="T4" fmla="*/ 31 w 179"/>
              <a:gd name="T5" fmla="*/ 175 h 186"/>
              <a:gd name="T6" fmla="*/ 42 w 179"/>
              <a:gd name="T7" fmla="*/ 164 h 186"/>
              <a:gd name="T8" fmla="*/ 72 w 179"/>
              <a:gd name="T9" fmla="*/ 164 h 186"/>
              <a:gd name="T10" fmla="*/ 72 w 179"/>
              <a:gd name="T11" fmla="*/ 88 h 186"/>
              <a:gd name="T12" fmla="*/ 6 w 179"/>
              <a:gd name="T13" fmla="*/ 22 h 186"/>
              <a:gd name="T14" fmla="*/ 0 w 179"/>
              <a:gd name="T15" fmla="*/ 11 h 186"/>
              <a:gd name="T16" fmla="*/ 14 w 179"/>
              <a:gd name="T17" fmla="*/ 0 h 186"/>
              <a:gd name="T18" fmla="*/ 165 w 179"/>
              <a:gd name="T19" fmla="*/ 0 h 186"/>
              <a:gd name="T20" fmla="*/ 179 w 179"/>
              <a:gd name="T21" fmla="*/ 11 h 186"/>
              <a:gd name="T22" fmla="*/ 173 w 179"/>
              <a:gd name="T23" fmla="*/ 22 h 186"/>
              <a:gd name="T24" fmla="*/ 107 w 179"/>
              <a:gd name="T25" fmla="*/ 88 h 186"/>
              <a:gd name="T26" fmla="*/ 107 w 179"/>
              <a:gd name="T27" fmla="*/ 164 h 186"/>
              <a:gd name="T28" fmla="*/ 137 w 179"/>
              <a:gd name="T29" fmla="*/ 164 h 186"/>
              <a:gd name="T30" fmla="*/ 148 w 179"/>
              <a:gd name="T31" fmla="*/ 175 h 186"/>
              <a:gd name="T32" fmla="*/ 137 w 179"/>
              <a:gd name="T33" fmla="*/ 186 h 186"/>
              <a:gd name="T34" fmla="*/ 42 w 179"/>
              <a:gd name="T35" fmla="*/ 172 h 186"/>
              <a:gd name="T36" fmla="*/ 39 w 179"/>
              <a:gd name="T37" fmla="*/ 175 h 186"/>
              <a:gd name="T38" fmla="*/ 42 w 179"/>
              <a:gd name="T39" fmla="*/ 178 h 186"/>
              <a:gd name="T40" fmla="*/ 137 w 179"/>
              <a:gd name="T41" fmla="*/ 178 h 186"/>
              <a:gd name="T42" fmla="*/ 140 w 179"/>
              <a:gd name="T43" fmla="*/ 175 h 186"/>
              <a:gd name="T44" fmla="*/ 137 w 179"/>
              <a:gd name="T45" fmla="*/ 172 h 186"/>
              <a:gd name="T46" fmla="*/ 99 w 179"/>
              <a:gd name="T47" fmla="*/ 172 h 186"/>
              <a:gd name="T48" fmla="*/ 99 w 179"/>
              <a:gd name="T49" fmla="*/ 85 h 186"/>
              <a:gd name="T50" fmla="*/ 168 w 179"/>
              <a:gd name="T51" fmla="*/ 16 h 186"/>
              <a:gd name="T52" fmla="*/ 171 w 179"/>
              <a:gd name="T53" fmla="*/ 11 h 186"/>
              <a:gd name="T54" fmla="*/ 165 w 179"/>
              <a:gd name="T55" fmla="*/ 8 h 186"/>
              <a:gd name="T56" fmla="*/ 14 w 179"/>
              <a:gd name="T57" fmla="*/ 8 h 186"/>
              <a:gd name="T58" fmla="*/ 8 w 179"/>
              <a:gd name="T59" fmla="*/ 11 h 186"/>
              <a:gd name="T60" fmla="*/ 11 w 179"/>
              <a:gd name="T61" fmla="*/ 16 h 186"/>
              <a:gd name="T62" fmla="*/ 80 w 179"/>
              <a:gd name="T63" fmla="*/ 85 h 186"/>
              <a:gd name="T64" fmla="*/ 80 w 179"/>
              <a:gd name="T65" fmla="*/ 172 h 186"/>
              <a:gd name="T66" fmla="*/ 42 w 179"/>
              <a:gd name="T67" fmla="*/ 17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9" h="186">
                <a:moveTo>
                  <a:pt x="137" y="186"/>
                </a:moveTo>
                <a:cubicBezTo>
                  <a:pt x="42" y="186"/>
                  <a:pt x="42" y="186"/>
                  <a:pt x="42" y="186"/>
                </a:cubicBezTo>
                <a:cubicBezTo>
                  <a:pt x="36" y="186"/>
                  <a:pt x="31" y="181"/>
                  <a:pt x="31" y="175"/>
                </a:cubicBezTo>
                <a:cubicBezTo>
                  <a:pt x="31" y="169"/>
                  <a:pt x="36" y="164"/>
                  <a:pt x="42" y="164"/>
                </a:cubicBezTo>
                <a:cubicBezTo>
                  <a:pt x="72" y="164"/>
                  <a:pt x="72" y="164"/>
                  <a:pt x="72" y="164"/>
                </a:cubicBezTo>
                <a:cubicBezTo>
                  <a:pt x="72" y="88"/>
                  <a:pt x="72" y="88"/>
                  <a:pt x="72" y="88"/>
                </a:cubicBezTo>
                <a:cubicBezTo>
                  <a:pt x="6" y="22"/>
                  <a:pt x="6" y="22"/>
                  <a:pt x="6" y="22"/>
                </a:cubicBezTo>
                <a:cubicBezTo>
                  <a:pt x="2" y="18"/>
                  <a:pt x="0" y="14"/>
                  <a:pt x="0" y="11"/>
                </a:cubicBezTo>
                <a:cubicBezTo>
                  <a:pt x="0" y="4"/>
                  <a:pt x="5" y="0"/>
                  <a:pt x="14" y="0"/>
                </a:cubicBezTo>
                <a:cubicBezTo>
                  <a:pt x="165" y="0"/>
                  <a:pt x="165" y="0"/>
                  <a:pt x="165" y="0"/>
                </a:cubicBezTo>
                <a:cubicBezTo>
                  <a:pt x="174" y="0"/>
                  <a:pt x="179" y="4"/>
                  <a:pt x="179" y="11"/>
                </a:cubicBezTo>
                <a:cubicBezTo>
                  <a:pt x="179" y="14"/>
                  <a:pt x="177" y="18"/>
                  <a:pt x="173" y="22"/>
                </a:cubicBezTo>
                <a:cubicBezTo>
                  <a:pt x="107" y="88"/>
                  <a:pt x="107" y="88"/>
                  <a:pt x="107" y="88"/>
                </a:cubicBezTo>
                <a:cubicBezTo>
                  <a:pt x="107" y="164"/>
                  <a:pt x="107" y="164"/>
                  <a:pt x="107" y="164"/>
                </a:cubicBezTo>
                <a:cubicBezTo>
                  <a:pt x="137" y="164"/>
                  <a:pt x="137" y="164"/>
                  <a:pt x="137" y="164"/>
                </a:cubicBezTo>
                <a:cubicBezTo>
                  <a:pt x="143" y="164"/>
                  <a:pt x="148" y="169"/>
                  <a:pt x="148" y="175"/>
                </a:cubicBezTo>
                <a:cubicBezTo>
                  <a:pt x="148" y="181"/>
                  <a:pt x="143" y="186"/>
                  <a:pt x="137" y="186"/>
                </a:cubicBezTo>
                <a:close/>
                <a:moveTo>
                  <a:pt x="42" y="172"/>
                </a:moveTo>
                <a:cubicBezTo>
                  <a:pt x="40" y="172"/>
                  <a:pt x="39" y="174"/>
                  <a:pt x="39" y="175"/>
                </a:cubicBezTo>
                <a:cubicBezTo>
                  <a:pt x="39" y="177"/>
                  <a:pt x="40" y="178"/>
                  <a:pt x="42" y="178"/>
                </a:cubicBezTo>
                <a:cubicBezTo>
                  <a:pt x="137" y="178"/>
                  <a:pt x="137" y="178"/>
                  <a:pt x="137" y="178"/>
                </a:cubicBezTo>
                <a:cubicBezTo>
                  <a:pt x="139" y="178"/>
                  <a:pt x="140" y="177"/>
                  <a:pt x="140" y="175"/>
                </a:cubicBezTo>
                <a:cubicBezTo>
                  <a:pt x="140" y="174"/>
                  <a:pt x="139" y="172"/>
                  <a:pt x="137" y="172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99" y="85"/>
                  <a:pt x="99" y="85"/>
                  <a:pt x="99" y="85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71" y="13"/>
                  <a:pt x="171" y="11"/>
                  <a:pt x="171" y="11"/>
                </a:cubicBezTo>
                <a:cubicBezTo>
                  <a:pt x="171" y="9"/>
                  <a:pt x="167" y="8"/>
                  <a:pt x="165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2" y="8"/>
                  <a:pt x="8" y="9"/>
                  <a:pt x="8" y="11"/>
                </a:cubicBezTo>
                <a:cubicBezTo>
                  <a:pt x="8" y="11"/>
                  <a:pt x="8" y="13"/>
                  <a:pt x="11" y="16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72"/>
                  <a:pt x="80" y="172"/>
                  <a:pt x="80" y="172"/>
                </a:cubicBezTo>
                <a:lnTo>
                  <a:pt x="42" y="172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4143779" y="1628306"/>
            <a:ext cx="307518" cy="266283"/>
          </a:xfrm>
          <a:custGeom>
            <a:avLst/>
            <a:gdLst>
              <a:gd name="T0" fmla="*/ 93 w 186"/>
              <a:gd name="T1" fmla="*/ 161 h 161"/>
              <a:gd name="T2" fmla="*/ 86 w 186"/>
              <a:gd name="T3" fmla="*/ 158 h 161"/>
              <a:gd name="T4" fmla="*/ 24 w 186"/>
              <a:gd name="T5" fmla="*/ 98 h 161"/>
              <a:gd name="T6" fmla="*/ 0 w 186"/>
              <a:gd name="T7" fmla="*/ 51 h 161"/>
              <a:gd name="T8" fmla="*/ 52 w 186"/>
              <a:gd name="T9" fmla="*/ 0 h 161"/>
              <a:gd name="T10" fmla="*/ 93 w 186"/>
              <a:gd name="T11" fmla="*/ 20 h 161"/>
              <a:gd name="T12" fmla="*/ 135 w 186"/>
              <a:gd name="T13" fmla="*/ 0 h 161"/>
              <a:gd name="T14" fmla="*/ 186 w 186"/>
              <a:gd name="T15" fmla="*/ 51 h 161"/>
              <a:gd name="T16" fmla="*/ 162 w 186"/>
              <a:gd name="T17" fmla="*/ 98 h 161"/>
              <a:gd name="T18" fmla="*/ 100 w 186"/>
              <a:gd name="T19" fmla="*/ 158 h 161"/>
              <a:gd name="T20" fmla="*/ 93 w 186"/>
              <a:gd name="T21" fmla="*/ 161 h 161"/>
              <a:gd name="T22" fmla="*/ 52 w 186"/>
              <a:gd name="T23" fmla="*/ 8 h 161"/>
              <a:gd name="T24" fmla="*/ 8 w 186"/>
              <a:gd name="T25" fmla="*/ 51 h 161"/>
              <a:gd name="T26" fmla="*/ 30 w 186"/>
              <a:gd name="T27" fmla="*/ 92 h 161"/>
              <a:gd name="T28" fmla="*/ 92 w 186"/>
              <a:gd name="T29" fmla="*/ 152 h 161"/>
              <a:gd name="T30" fmla="*/ 93 w 186"/>
              <a:gd name="T31" fmla="*/ 153 h 161"/>
              <a:gd name="T32" fmla="*/ 95 w 186"/>
              <a:gd name="T33" fmla="*/ 152 h 161"/>
              <a:gd name="T34" fmla="*/ 157 w 186"/>
              <a:gd name="T35" fmla="*/ 93 h 161"/>
              <a:gd name="T36" fmla="*/ 178 w 186"/>
              <a:gd name="T37" fmla="*/ 51 h 161"/>
              <a:gd name="T38" fmla="*/ 135 w 186"/>
              <a:gd name="T39" fmla="*/ 8 h 161"/>
              <a:gd name="T40" fmla="*/ 96 w 186"/>
              <a:gd name="T41" fmla="*/ 29 h 161"/>
              <a:gd name="T42" fmla="*/ 93 w 186"/>
              <a:gd name="T43" fmla="*/ 31 h 161"/>
              <a:gd name="T44" fmla="*/ 90 w 186"/>
              <a:gd name="T45" fmla="*/ 29 h 161"/>
              <a:gd name="T46" fmla="*/ 52 w 186"/>
              <a:gd name="T47" fmla="*/ 8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6" h="161">
                <a:moveTo>
                  <a:pt x="93" y="161"/>
                </a:moveTo>
                <a:cubicBezTo>
                  <a:pt x="91" y="161"/>
                  <a:pt x="88" y="160"/>
                  <a:pt x="86" y="158"/>
                </a:cubicBezTo>
                <a:cubicBezTo>
                  <a:pt x="24" y="98"/>
                  <a:pt x="24" y="98"/>
                  <a:pt x="24" y="98"/>
                </a:cubicBezTo>
                <a:cubicBezTo>
                  <a:pt x="24" y="98"/>
                  <a:pt x="0" y="77"/>
                  <a:pt x="0" y="51"/>
                </a:cubicBezTo>
                <a:cubicBezTo>
                  <a:pt x="0" y="20"/>
                  <a:pt x="20" y="0"/>
                  <a:pt x="52" y="0"/>
                </a:cubicBezTo>
                <a:cubicBezTo>
                  <a:pt x="69" y="0"/>
                  <a:pt x="84" y="12"/>
                  <a:pt x="93" y="20"/>
                </a:cubicBezTo>
                <a:cubicBezTo>
                  <a:pt x="102" y="12"/>
                  <a:pt x="118" y="0"/>
                  <a:pt x="135" y="0"/>
                </a:cubicBezTo>
                <a:cubicBezTo>
                  <a:pt x="166" y="0"/>
                  <a:pt x="186" y="20"/>
                  <a:pt x="186" y="51"/>
                </a:cubicBezTo>
                <a:cubicBezTo>
                  <a:pt x="186" y="74"/>
                  <a:pt x="168" y="93"/>
                  <a:pt x="162" y="98"/>
                </a:cubicBezTo>
                <a:cubicBezTo>
                  <a:pt x="100" y="158"/>
                  <a:pt x="100" y="158"/>
                  <a:pt x="100" y="158"/>
                </a:cubicBezTo>
                <a:cubicBezTo>
                  <a:pt x="99" y="160"/>
                  <a:pt x="96" y="161"/>
                  <a:pt x="93" y="161"/>
                </a:cubicBezTo>
                <a:close/>
                <a:moveTo>
                  <a:pt x="52" y="8"/>
                </a:moveTo>
                <a:cubicBezTo>
                  <a:pt x="24" y="8"/>
                  <a:pt x="8" y="24"/>
                  <a:pt x="8" y="51"/>
                </a:cubicBezTo>
                <a:cubicBezTo>
                  <a:pt x="8" y="73"/>
                  <a:pt x="29" y="92"/>
                  <a:pt x="30" y="92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92" y="153"/>
                  <a:pt x="93" y="153"/>
                  <a:pt x="93" y="153"/>
                </a:cubicBezTo>
                <a:cubicBezTo>
                  <a:pt x="94" y="153"/>
                  <a:pt x="94" y="153"/>
                  <a:pt x="95" y="152"/>
                </a:cubicBezTo>
                <a:cubicBezTo>
                  <a:pt x="157" y="93"/>
                  <a:pt x="157" y="93"/>
                  <a:pt x="157" y="93"/>
                </a:cubicBezTo>
                <a:cubicBezTo>
                  <a:pt x="162" y="88"/>
                  <a:pt x="178" y="71"/>
                  <a:pt x="178" y="51"/>
                </a:cubicBezTo>
                <a:cubicBezTo>
                  <a:pt x="178" y="24"/>
                  <a:pt x="162" y="8"/>
                  <a:pt x="135" y="8"/>
                </a:cubicBezTo>
                <a:cubicBezTo>
                  <a:pt x="119" y="8"/>
                  <a:pt x="104" y="21"/>
                  <a:pt x="96" y="29"/>
                </a:cubicBezTo>
                <a:cubicBezTo>
                  <a:pt x="93" y="31"/>
                  <a:pt x="93" y="31"/>
                  <a:pt x="93" y="31"/>
                </a:cubicBezTo>
                <a:cubicBezTo>
                  <a:pt x="90" y="29"/>
                  <a:pt x="90" y="29"/>
                  <a:pt x="90" y="29"/>
                </a:cubicBezTo>
                <a:cubicBezTo>
                  <a:pt x="83" y="21"/>
                  <a:pt x="68" y="8"/>
                  <a:pt x="52" y="8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7337074" y="4213553"/>
            <a:ext cx="266283" cy="209672"/>
          </a:xfrm>
          <a:custGeom>
            <a:avLst/>
            <a:gdLst>
              <a:gd name="T0" fmla="*/ 63 w 161"/>
              <a:gd name="T1" fmla="*/ 127 h 127"/>
              <a:gd name="T2" fmla="*/ 53 w 161"/>
              <a:gd name="T3" fmla="*/ 123 h 127"/>
              <a:gd name="T4" fmla="*/ 3 w 161"/>
              <a:gd name="T5" fmla="*/ 74 h 127"/>
              <a:gd name="T6" fmla="*/ 0 w 161"/>
              <a:gd name="T7" fmla="*/ 64 h 127"/>
              <a:gd name="T8" fmla="*/ 3 w 161"/>
              <a:gd name="T9" fmla="*/ 54 h 127"/>
              <a:gd name="T10" fmla="*/ 17 w 161"/>
              <a:gd name="T11" fmla="*/ 41 h 127"/>
              <a:gd name="T12" fmla="*/ 36 w 161"/>
              <a:gd name="T13" fmla="*/ 41 h 127"/>
              <a:gd name="T14" fmla="*/ 63 w 161"/>
              <a:gd name="T15" fmla="*/ 67 h 127"/>
              <a:gd name="T16" fmla="*/ 125 w 161"/>
              <a:gd name="T17" fmla="*/ 5 h 127"/>
              <a:gd name="T18" fmla="*/ 144 w 161"/>
              <a:gd name="T19" fmla="*/ 5 h 127"/>
              <a:gd name="T20" fmla="*/ 158 w 161"/>
              <a:gd name="T21" fmla="*/ 19 h 127"/>
              <a:gd name="T22" fmla="*/ 161 w 161"/>
              <a:gd name="T23" fmla="*/ 28 h 127"/>
              <a:gd name="T24" fmla="*/ 158 w 161"/>
              <a:gd name="T25" fmla="*/ 38 h 127"/>
              <a:gd name="T26" fmla="*/ 72 w 161"/>
              <a:gd name="T27" fmla="*/ 123 h 127"/>
              <a:gd name="T28" fmla="*/ 63 w 161"/>
              <a:gd name="T29" fmla="*/ 127 h 127"/>
              <a:gd name="T30" fmla="*/ 27 w 161"/>
              <a:gd name="T31" fmla="*/ 45 h 127"/>
              <a:gd name="T32" fmla="*/ 23 w 161"/>
              <a:gd name="T33" fmla="*/ 47 h 127"/>
              <a:gd name="T34" fmla="*/ 9 w 161"/>
              <a:gd name="T35" fmla="*/ 60 h 127"/>
              <a:gd name="T36" fmla="*/ 8 w 161"/>
              <a:gd name="T37" fmla="*/ 64 h 127"/>
              <a:gd name="T38" fmla="*/ 9 w 161"/>
              <a:gd name="T39" fmla="*/ 68 h 127"/>
              <a:gd name="T40" fmla="*/ 59 w 161"/>
              <a:gd name="T41" fmla="*/ 117 h 127"/>
              <a:gd name="T42" fmla="*/ 66 w 161"/>
              <a:gd name="T43" fmla="*/ 117 h 127"/>
              <a:gd name="T44" fmla="*/ 152 w 161"/>
              <a:gd name="T45" fmla="*/ 32 h 127"/>
              <a:gd name="T46" fmla="*/ 153 w 161"/>
              <a:gd name="T47" fmla="*/ 28 h 127"/>
              <a:gd name="T48" fmla="*/ 152 w 161"/>
              <a:gd name="T49" fmla="*/ 24 h 127"/>
              <a:gd name="T50" fmla="*/ 138 w 161"/>
              <a:gd name="T51" fmla="*/ 11 h 127"/>
              <a:gd name="T52" fmla="*/ 130 w 161"/>
              <a:gd name="T53" fmla="*/ 11 h 127"/>
              <a:gd name="T54" fmla="*/ 63 w 161"/>
              <a:gd name="T55" fmla="*/ 79 h 127"/>
              <a:gd name="T56" fmla="*/ 30 w 161"/>
              <a:gd name="T57" fmla="*/ 47 h 127"/>
              <a:gd name="T58" fmla="*/ 27 w 161"/>
              <a:gd name="T59" fmla="*/ 4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1" h="127">
                <a:moveTo>
                  <a:pt x="63" y="127"/>
                </a:moveTo>
                <a:cubicBezTo>
                  <a:pt x="59" y="127"/>
                  <a:pt x="55" y="126"/>
                  <a:pt x="53" y="123"/>
                </a:cubicBezTo>
                <a:cubicBezTo>
                  <a:pt x="3" y="74"/>
                  <a:pt x="3" y="74"/>
                  <a:pt x="3" y="74"/>
                </a:cubicBezTo>
                <a:cubicBezTo>
                  <a:pt x="1" y="71"/>
                  <a:pt x="0" y="68"/>
                  <a:pt x="0" y="64"/>
                </a:cubicBezTo>
                <a:cubicBezTo>
                  <a:pt x="0" y="60"/>
                  <a:pt x="1" y="57"/>
                  <a:pt x="3" y="54"/>
                </a:cubicBezTo>
                <a:cubicBezTo>
                  <a:pt x="17" y="41"/>
                  <a:pt x="17" y="41"/>
                  <a:pt x="17" y="41"/>
                </a:cubicBezTo>
                <a:cubicBezTo>
                  <a:pt x="22" y="36"/>
                  <a:pt x="31" y="36"/>
                  <a:pt x="36" y="41"/>
                </a:cubicBezTo>
                <a:cubicBezTo>
                  <a:pt x="63" y="67"/>
                  <a:pt x="63" y="67"/>
                  <a:pt x="63" y="67"/>
                </a:cubicBezTo>
                <a:cubicBezTo>
                  <a:pt x="125" y="5"/>
                  <a:pt x="125" y="5"/>
                  <a:pt x="125" y="5"/>
                </a:cubicBezTo>
                <a:cubicBezTo>
                  <a:pt x="130" y="0"/>
                  <a:pt x="139" y="0"/>
                  <a:pt x="144" y="5"/>
                </a:cubicBezTo>
                <a:cubicBezTo>
                  <a:pt x="158" y="19"/>
                  <a:pt x="158" y="19"/>
                  <a:pt x="158" y="19"/>
                </a:cubicBezTo>
                <a:cubicBezTo>
                  <a:pt x="160" y="21"/>
                  <a:pt x="161" y="25"/>
                  <a:pt x="161" y="28"/>
                </a:cubicBezTo>
                <a:cubicBezTo>
                  <a:pt x="161" y="32"/>
                  <a:pt x="160" y="35"/>
                  <a:pt x="158" y="38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0" y="126"/>
                  <a:pt x="66" y="127"/>
                  <a:pt x="63" y="127"/>
                </a:cubicBezTo>
                <a:close/>
                <a:moveTo>
                  <a:pt x="27" y="45"/>
                </a:moveTo>
                <a:cubicBezTo>
                  <a:pt x="25" y="45"/>
                  <a:pt x="24" y="46"/>
                  <a:pt x="23" y="47"/>
                </a:cubicBezTo>
                <a:cubicBezTo>
                  <a:pt x="9" y="60"/>
                  <a:pt x="9" y="60"/>
                  <a:pt x="9" y="60"/>
                </a:cubicBezTo>
                <a:cubicBezTo>
                  <a:pt x="8" y="61"/>
                  <a:pt x="8" y="63"/>
                  <a:pt x="8" y="64"/>
                </a:cubicBezTo>
                <a:cubicBezTo>
                  <a:pt x="8" y="65"/>
                  <a:pt x="8" y="67"/>
                  <a:pt x="9" y="68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9"/>
                  <a:pt x="64" y="119"/>
                  <a:pt x="66" y="117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53" y="31"/>
                  <a:pt x="153" y="30"/>
                  <a:pt x="153" y="28"/>
                </a:cubicBezTo>
                <a:cubicBezTo>
                  <a:pt x="153" y="27"/>
                  <a:pt x="153" y="25"/>
                  <a:pt x="152" y="24"/>
                </a:cubicBezTo>
                <a:cubicBezTo>
                  <a:pt x="138" y="11"/>
                  <a:pt x="138" y="11"/>
                  <a:pt x="138" y="11"/>
                </a:cubicBezTo>
                <a:cubicBezTo>
                  <a:pt x="136" y="9"/>
                  <a:pt x="133" y="9"/>
                  <a:pt x="130" y="11"/>
                </a:cubicBezTo>
                <a:cubicBezTo>
                  <a:pt x="63" y="79"/>
                  <a:pt x="63" y="79"/>
                  <a:pt x="63" y="79"/>
                </a:cubicBezTo>
                <a:cubicBezTo>
                  <a:pt x="30" y="47"/>
                  <a:pt x="30" y="47"/>
                  <a:pt x="30" y="47"/>
                </a:cubicBezTo>
                <a:cubicBezTo>
                  <a:pt x="29" y="46"/>
                  <a:pt x="28" y="45"/>
                  <a:pt x="27" y="45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7350353" y="1619918"/>
            <a:ext cx="243219" cy="294239"/>
          </a:xfrm>
          <a:custGeom>
            <a:avLst/>
            <a:gdLst>
              <a:gd name="T0" fmla="*/ 132 w 147"/>
              <a:gd name="T1" fmla="*/ 178 h 178"/>
              <a:gd name="T2" fmla="*/ 16 w 147"/>
              <a:gd name="T3" fmla="*/ 178 h 178"/>
              <a:gd name="T4" fmla="*/ 0 w 147"/>
              <a:gd name="T5" fmla="*/ 162 h 178"/>
              <a:gd name="T6" fmla="*/ 0 w 147"/>
              <a:gd name="T7" fmla="*/ 93 h 178"/>
              <a:gd name="T8" fmla="*/ 15 w 147"/>
              <a:gd name="T9" fmla="*/ 77 h 178"/>
              <a:gd name="T10" fmla="*/ 15 w 147"/>
              <a:gd name="T11" fmla="*/ 58 h 178"/>
              <a:gd name="T12" fmla="*/ 74 w 147"/>
              <a:gd name="T13" fmla="*/ 0 h 178"/>
              <a:gd name="T14" fmla="*/ 132 w 147"/>
              <a:gd name="T15" fmla="*/ 58 h 178"/>
              <a:gd name="T16" fmla="*/ 132 w 147"/>
              <a:gd name="T17" fmla="*/ 77 h 178"/>
              <a:gd name="T18" fmla="*/ 147 w 147"/>
              <a:gd name="T19" fmla="*/ 93 h 178"/>
              <a:gd name="T20" fmla="*/ 147 w 147"/>
              <a:gd name="T21" fmla="*/ 162 h 178"/>
              <a:gd name="T22" fmla="*/ 132 w 147"/>
              <a:gd name="T23" fmla="*/ 178 h 178"/>
              <a:gd name="T24" fmla="*/ 16 w 147"/>
              <a:gd name="T25" fmla="*/ 85 h 178"/>
              <a:gd name="T26" fmla="*/ 8 w 147"/>
              <a:gd name="T27" fmla="*/ 93 h 178"/>
              <a:gd name="T28" fmla="*/ 8 w 147"/>
              <a:gd name="T29" fmla="*/ 162 h 178"/>
              <a:gd name="T30" fmla="*/ 16 w 147"/>
              <a:gd name="T31" fmla="*/ 170 h 178"/>
              <a:gd name="T32" fmla="*/ 132 w 147"/>
              <a:gd name="T33" fmla="*/ 170 h 178"/>
              <a:gd name="T34" fmla="*/ 139 w 147"/>
              <a:gd name="T35" fmla="*/ 162 h 178"/>
              <a:gd name="T36" fmla="*/ 139 w 147"/>
              <a:gd name="T37" fmla="*/ 93 h 178"/>
              <a:gd name="T38" fmla="*/ 132 w 147"/>
              <a:gd name="T39" fmla="*/ 85 h 178"/>
              <a:gd name="T40" fmla="*/ 124 w 147"/>
              <a:gd name="T41" fmla="*/ 85 h 178"/>
              <a:gd name="T42" fmla="*/ 124 w 147"/>
              <a:gd name="T43" fmla="*/ 58 h 178"/>
              <a:gd name="T44" fmla="*/ 74 w 147"/>
              <a:gd name="T45" fmla="*/ 8 h 178"/>
              <a:gd name="T46" fmla="*/ 23 w 147"/>
              <a:gd name="T47" fmla="*/ 58 h 178"/>
              <a:gd name="T48" fmla="*/ 23 w 147"/>
              <a:gd name="T49" fmla="*/ 85 h 178"/>
              <a:gd name="T50" fmla="*/ 16 w 147"/>
              <a:gd name="T51" fmla="*/ 85 h 178"/>
              <a:gd name="T52" fmla="*/ 109 w 147"/>
              <a:gd name="T53" fmla="*/ 85 h 178"/>
              <a:gd name="T54" fmla="*/ 39 w 147"/>
              <a:gd name="T55" fmla="*/ 85 h 178"/>
              <a:gd name="T56" fmla="*/ 39 w 147"/>
              <a:gd name="T57" fmla="*/ 58 h 178"/>
              <a:gd name="T58" fmla="*/ 74 w 147"/>
              <a:gd name="T59" fmla="*/ 23 h 178"/>
              <a:gd name="T60" fmla="*/ 109 w 147"/>
              <a:gd name="T61" fmla="*/ 58 h 178"/>
              <a:gd name="T62" fmla="*/ 109 w 147"/>
              <a:gd name="T63" fmla="*/ 85 h 178"/>
              <a:gd name="T64" fmla="*/ 47 w 147"/>
              <a:gd name="T65" fmla="*/ 77 h 178"/>
              <a:gd name="T66" fmla="*/ 101 w 147"/>
              <a:gd name="T67" fmla="*/ 77 h 178"/>
              <a:gd name="T68" fmla="*/ 101 w 147"/>
              <a:gd name="T69" fmla="*/ 58 h 178"/>
              <a:gd name="T70" fmla="*/ 74 w 147"/>
              <a:gd name="T71" fmla="*/ 31 h 178"/>
              <a:gd name="T72" fmla="*/ 47 w 147"/>
              <a:gd name="T73" fmla="*/ 58 h 178"/>
              <a:gd name="T74" fmla="*/ 47 w 147"/>
              <a:gd name="T75" fmla="*/ 77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7" h="178">
                <a:moveTo>
                  <a:pt x="132" y="178"/>
                </a:moveTo>
                <a:cubicBezTo>
                  <a:pt x="16" y="178"/>
                  <a:pt x="16" y="178"/>
                  <a:pt x="16" y="178"/>
                </a:cubicBezTo>
                <a:cubicBezTo>
                  <a:pt x="7" y="178"/>
                  <a:pt x="0" y="171"/>
                  <a:pt x="0" y="162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4"/>
                  <a:pt x="7" y="77"/>
                  <a:pt x="15" y="77"/>
                </a:cubicBezTo>
                <a:cubicBezTo>
                  <a:pt x="15" y="58"/>
                  <a:pt x="15" y="58"/>
                  <a:pt x="15" y="58"/>
                </a:cubicBezTo>
                <a:cubicBezTo>
                  <a:pt x="15" y="26"/>
                  <a:pt x="42" y="0"/>
                  <a:pt x="74" y="0"/>
                </a:cubicBezTo>
                <a:cubicBezTo>
                  <a:pt x="106" y="0"/>
                  <a:pt x="132" y="26"/>
                  <a:pt x="132" y="58"/>
                </a:cubicBezTo>
                <a:cubicBezTo>
                  <a:pt x="132" y="77"/>
                  <a:pt x="132" y="77"/>
                  <a:pt x="132" y="77"/>
                </a:cubicBezTo>
                <a:cubicBezTo>
                  <a:pt x="140" y="77"/>
                  <a:pt x="147" y="84"/>
                  <a:pt x="147" y="93"/>
                </a:cubicBezTo>
                <a:cubicBezTo>
                  <a:pt x="147" y="162"/>
                  <a:pt x="147" y="162"/>
                  <a:pt x="147" y="162"/>
                </a:cubicBezTo>
                <a:cubicBezTo>
                  <a:pt x="147" y="171"/>
                  <a:pt x="140" y="178"/>
                  <a:pt x="132" y="178"/>
                </a:cubicBezTo>
                <a:close/>
                <a:moveTo>
                  <a:pt x="16" y="85"/>
                </a:moveTo>
                <a:cubicBezTo>
                  <a:pt x="11" y="85"/>
                  <a:pt x="8" y="89"/>
                  <a:pt x="8" y="93"/>
                </a:cubicBezTo>
                <a:cubicBezTo>
                  <a:pt x="8" y="162"/>
                  <a:pt x="8" y="162"/>
                  <a:pt x="8" y="162"/>
                </a:cubicBezTo>
                <a:cubicBezTo>
                  <a:pt x="8" y="167"/>
                  <a:pt x="11" y="170"/>
                  <a:pt x="16" y="170"/>
                </a:cubicBezTo>
                <a:cubicBezTo>
                  <a:pt x="132" y="170"/>
                  <a:pt x="132" y="170"/>
                  <a:pt x="132" y="170"/>
                </a:cubicBezTo>
                <a:cubicBezTo>
                  <a:pt x="136" y="170"/>
                  <a:pt x="139" y="167"/>
                  <a:pt x="139" y="162"/>
                </a:cubicBezTo>
                <a:cubicBezTo>
                  <a:pt x="139" y="93"/>
                  <a:pt x="139" y="93"/>
                  <a:pt x="139" y="93"/>
                </a:cubicBezTo>
                <a:cubicBezTo>
                  <a:pt x="139" y="89"/>
                  <a:pt x="136" y="85"/>
                  <a:pt x="132" y="85"/>
                </a:cubicBezTo>
                <a:cubicBezTo>
                  <a:pt x="124" y="85"/>
                  <a:pt x="124" y="85"/>
                  <a:pt x="124" y="85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24" y="30"/>
                  <a:pt x="101" y="8"/>
                  <a:pt x="74" y="8"/>
                </a:cubicBezTo>
                <a:cubicBezTo>
                  <a:pt x="46" y="8"/>
                  <a:pt x="23" y="30"/>
                  <a:pt x="23" y="58"/>
                </a:cubicBezTo>
                <a:cubicBezTo>
                  <a:pt x="23" y="85"/>
                  <a:pt x="23" y="85"/>
                  <a:pt x="23" y="85"/>
                </a:cubicBezTo>
                <a:lnTo>
                  <a:pt x="16" y="85"/>
                </a:lnTo>
                <a:close/>
                <a:moveTo>
                  <a:pt x="109" y="85"/>
                </a:moveTo>
                <a:cubicBezTo>
                  <a:pt x="39" y="85"/>
                  <a:pt x="39" y="85"/>
                  <a:pt x="39" y="85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39"/>
                  <a:pt x="54" y="23"/>
                  <a:pt x="74" y="23"/>
                </a:cubicBezTo>
                <a:cubicBezTo>
                  <a:pt x="93" y="23"/>
                  <a:pt x="109" y="39"/>
                  <a:pt x="109" y="58"/>
                </a:cubicBezTo>
                <a:lnTo>
                  <a:pt x="109" y="85"/>
                </a:lnTo>
                <a:close/>
                <a:moveTo>
                  <a:pt x="47" y="77"/>
                </a:moveTo>
                <a:cubicBezTo>
                  <a:pt x="101" y="77"/>
                  <a:pt x="101" y="77"/>
                  <a:pt x="101" y="77"/>
                </a:cubicBezTo>
                <a:cubicBezTo>
                  <a:pt x="101" y="58"/>
                  <a:pt x="101" y="58"/>
                  <a:pt x="101" y="58"/>
                </a:cubicBezTo>
                <a:cubicBezTo>
                  <a:pt x="101" y="43"/>
                  <a:pt x="88" y="31"/>
                  <a:pt x="74" y="31"/>
                </a:cubicBezTo>
                <a:cubicBezTo>
                  <a:pt x="59" y="31"/>
                  <a:pt x="47" y="43"/>
                  <a:pt x="47" y="58"/>
                </a:cubicBezTo>
                <a:lnTo>
                  <a:pt x="47" y="77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7989851" y="1617123"/>
            <a:ext cx="227843" cy="300529"/>
          </a:xfrm>
          <a:custGeom>
            <a:avLst/>
            <a:gdLst>
              <a:gd name="T0" fmla="*/ 123 w 138"/>
              <a:gd name="T1" fmla="*/ 182 h 182"/>
              <a:gd name="T2" fmla="*/ 15 w 138"/>
              <a:gd name="T3" fmla="*/ 182 h 182"/>
              <a:gd name="T4" fmla="*/ 0 w 138"/>
              <a:gd name="T5" fmla="*/ 167 h 182"/>
              <a:gd name="T6" fmla="*/ 0 w 138"/>
              <a:gd name="T7" fmla="*/ 102 h 182"/>
              <a:gd name="T8" fmla="*/ 14 w 138"/>
              <a:gd name="T9" fmla="*/ 87 h 182"/>
              <a:gd name="T10" fmla="*/ 14 w 138"/>
              <a:gd name="T11" fmla="*/ 55 h 182"/>
              <a:gd name="T12" fmla="*/ 69 w 138"/>
              <a:gd name="T13" fmla="*/ 0 h 182"/>
              <a:gd name="T14" fmla="*/ 123 w 138"/>
              <a:gd name="T15" fmla="*/ 55 h 182"/>
              <a:gd name="T16" fmla="*/ 112 w 138"/>
              <a:gd name="T17" fmla="*/ 66 h 182"/>
              <a:gd name="T18" fmla="*/ 105 w 138"/>
              <a:gd name="T19" fmla="*/ 66 h 182"/>
              <a:gd name="T20" fmla="*/ 94 w 138"/>
              <a:gd name="T21" fmla="*/ 55 h 182"/>
              <a:gd name="T22" fmla="*/ 69 w 138"/>
              <a:gd name="T23" fmla="*/ 30 h 182"/>
              <a:gd name="T24" fmla="*/ 44 w 138"/>
              <a:gd name="T25" fmla="*/ 55 h 182"/>
              <a:gd name="T26" fmla="*/ 44 w 138"/>
              <a:gd name="T27" fmla="*/ 87 h 182"/>
              <a:gd name="T28" fmla="*/ 123 w 138"/>
              <a:gd name="T29" fmla="*/ 87 h 182"/>
              <a:gd name="T30" fmla="*/ 138 w 138"/>
              <a:gd name="T31" fmla="*/ 102 h 182"/>
              <a:gd name="T32" fmla="*/ 138 w 138"/>
              <a:gd name="T33" fmla="*/ 167 h 182"/>
              <a:gd name="T34" fmla="*/ 123 w 138"/>
              <a:gd name="T35" fmla="*/ 182 h 182"/>
              <a:gd name="T36" fmla="*/ 15 w 138"/>
              <a:gd name="T37" fmla="*/ 95 h 182"/>
              <a:gd name="T38" fmla="*/ 8 w 138"/>
              <a:gd name="T39" fmla="*/ 102 h 182"/>
              <a:gd name="T40" fmla="*/ 8 w 138"/>
              <a:gd name="T41" fmla="*/ 167 h 182"/>
              <a:gd name="T42" fmla="*/ 15 w 138"/>
              <a:gd name="T43" fmla="*/ 174 h 182"/>
              <a:gd name="T44" fmla="*/ 123 w 138"/>
              <a:gd name="T45" fmla="*/ 174 h 182"/>
              <a:gd name="T46" fmla="*/ 130 w 138"/>
              <a:gd name="T47" fmla="*/ 167 h 182"/>
              <a:gd name="T48" fmla="*/ 130 w 138"/>
              <a:gd name="T49" fmla="*/ 102 h 182"/>
              <a:gd name="T50" fmla="*/ 123 w 138"/>
              <a:gd name="T51" fmla="*/ 95 h 182"/>
              <a:gd name="T52" fmla="*/ 36 w 138"/>
              <a:gd name="T53" fmla="*/ 95 h 182"/>
              <a:gd name="T54" fmla="*/ 36 w 138"/>
              <a:gd name="T55" fmla="*/ 55 h 182"/>
              <a:gd name="T56" fmla="*/ 69 w 138"/>
              <a:gd name="T57" fmla="*/ 22 h 182"/>
              <a:gd name="T58" fmla="*/ 102 w 138"/>
              <a:gd name="T59" fmla="*/ 55 h 182"/>
              <a:gd name="T60" fmla="*/ 105 w 138"/>
              <a:gd name="T61" fmla="*/ 58 h 182"/>
              <a:gd name="T62" fmla="*/ 112 w 138"/>
              <a:gd name="T63" fmla="*/ 58 h 182"/>
              <a:gd name="T64" fmla="*/ 115 w 138"/>
              <a:gd name="T65" fmla="*/ 55 h 182"/>
              <a:gd name="T66" fmla="*/ 69 w 138"/>
              <a:gd name="T67" fmla="*/ 8 h 182"/>
              <a:gd name="T68" fmla="*/ 22 w 138"/>
              <a:gd name="T69" fmla="*/ 55 h 182"/>
              <a:gd name="T70" fmla="*/ 22 w 138"/>
              <a:gd name="T71" fmla="*/ 95 h 182"/>
              <a:gd name="T72" fmla="*/ 15 w 138"/>
              <a:gd name="T73" fmla="*/ 95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8" h="182">
                <a:moveTo>
                  <a:pt x="123" y="182"/>
                </a:moveTo>
                <a:cubicBezTo>
                  <a:pt x="15" y="182"/>
                  <a:pt x="15" y="182"/>
                  <a:pt x="15" y="182"/>
                </a:cubicBezTo>
                <a:cubicBezTo>
                  <a:pt x="6" y="182"/>
                  <a:pt x="0" y="175"/>
                  <a:pt x="0" y="167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94"/>
                  <a:pt x="6" y="87"/>
                  <a:pt x="14" y="87"/>
                </a:cubicBezTo>
                <a:cubicBezTo>
                  <a:pt x="14" y="55"/>
                  <a:pt x="14" y="55"/>
                  <a:pt x="14" y="55"/>
                </a:cubicBezTo>
                <a:cubicBezTo>
                  <a:pt x="14" y="25"/>
                  <a:pt x="39" y="0"/>
                  <a:pt x="69" y="0"/>
                </a:cubicBezTo>
                <a:cubicBezTo>
                  <a:pt x="99" y="0"/>
                  <a:pt x="123" y="25"/>
                  <a:pt x="123" y="55"/>
                </a:cubicBezTo>
                <a:cubicBezTo>
                  <a:pt x="123" y="61"/>
                  <a:pt x="118" y="66"/>
                  <a:pt x="112" y="66"/>
                </a:cubicBezTo>
                <a:cubicBezTo>
                  <a:pt x="105" y="66"/>
                  <a:pt x="105" y="66"/>
                  <a:pt x="105" y="66"/>
                </a:cubicBezTo>
                <a:cubicBezTo>
                  <a:pt x="99" y="66"/>
                  <a:pt x="94" y="61"/>
                  <a:pt x="94" y="55"/>
                </a:cubicBezTo>
                <a:cubicBezTo>
                  <a:pt x="94" y="41"/>
                  <a:pt x="83" y="30"/>
                  <a:pt x="69" y="30"/>
                </a:cubicBezTo>
                <a:cubicBezTo>
                  <a:pt x="55" y="30"/>
                  <a:pt x="44" y="41"/>
                  <a:pt x="44" y="55"/>
                </a:cubicBezTo>
                <a:cubicBezTo>
                  <a:pt x="44" y="87"/>
                  <a:pt x="44" y="87"/>
                  <a:pt x="44" y="87"/>
                </a:cubicBezTo>
                <a:cubicBezTo>
                  <a:pt x="123" y="87"/>
                  <a:pt x="123" y="87"/>
                  <a:pt x="123" y="87"/>
                </a:cubicBezTo>
                <a:cubicBezTo>
                  <a:pt x="131" y="87"/>
                  <a:pt x="138" y="94"/>
                  <a:pt x="138" y="102"/>
                </a:cubicBezTo>
                <a:cubicBezTo>
                  <a:pt x="138" y="167"/>
                  <a:pt x="138" y="167"/>
                  <a:pt x="138" y="167"/>
                </a:cubicBezTo>
                <a:cubicBezTo>
                  <a:pt x="138" y="175"/>
                  <a:pt x="131" y="182"/>
                  <a:pt x="123" y="182"/>
                </a:cubicBezTo>
                <a:close/>
                <a:moveTo>
                  <a:pt x="15" y="95"/>
                </a:moveTo>
                <a:cubicBezTo>
                  <a:pt x="11" y="95"/>
                  <a:pt x="8" y="98"/>
                  <a:pt x="8" y="102"/>
                </a:cubicBezTo>
                <a:cubicBezTo>
                  <a:pt x="8" y="167"/>
                  <a:pt x="8" y="167"/>
                  <a:pt x="8" y="167"/>
                </a:cubicBezTo>
                <a:cubicBezTo>
                  <a:pt x="8" y="171"/>
                  <a:pt x="11" y="174"/>
                  <a:pt x="15" y="174"/>
                </a:cubicBezTo>
                <a:cubicBezTo>
                  <a:pt x="123" y="174"/>
                  <a:pt x="123" y="174"/>
                  <a:pt x="123" y="174"/>
                </a:cubicBezTo>
                <a:cubicBezTo>
                  <a:pt x="127" y="174"/>
                  <a:pt x="130" y="171"/>
                  <a:pt x="130" y="167"/>
                </a:cubicBezTo>
                <a:cubicBezTo>
                  <a:pt x="130" y="102"/>
                  <a:pt x="130" y="102"/>
                  <a:pt x="130" y="102"/>
                </a:cubicBezTo>
                <a:cubicBezTo>
                  <a:pt x="130" y="98"/>
                  <a:pt x="127" y="95"/>
                  <a:pt x="123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37"/>
                  <a:pt x="51" y="22"/>
                  <a:pt x="69" y="22"/>
                </a:cubicBezTo>
                <a:cubicBezTo>
                  <a:pt x="87" y="22"/>
                  <a:pt x="102" y="37"/>
                  <a:pt x="102" y="55"/>
                </a:cubicBezTo>
                <a:cubicBezTo>
                  <a:pt x="102" y="57"/>
                  <a:pt x="103" y="58"/>
                  <a:pt x="105" y="58"/>
                </a:cubicBezTo>
                <a:cubicBezTo>
                  <a:pt x="112" y="58"/>
                  <a:pt x="112" y="58"/>
                  <a:pt x="112" y="58"/>
                </a:cubicBezTo>
                <a:cubicBezTo>
                  <a:pt x="114" y="58"/>
                  <a:pt x="115" y="57"/>
                  <a:pt x="115" y="55"/>
                </a:cubicBezTo>
                <a:cubicBezTo>
                  <a:pt x="115" y="29"/>
                  <a:pt x="95" y="8"/>
                  <a:pt x="69" y="8"/>
                </a:cubicBezTo>
                <a:cubicBezTo>
                  <a:pt x="43" y="8"/>
                  <a:pt x="22" y="29"/>
                  <a:pt x="22" y="55"/>
                </a:cubicBezTo>
                <a:cubicBezTo>
                  <a:pt x="22" y="95"/>
                  <a:pt x="22" y="95"/>
                  <a:pt x="22" y="95"/>
                </a:cubicBezTo>
                <a:lnTo>
                  <a:pt x="15" y="95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6678007" y="1619918"/>
            <a:ext cx="345259" cy="294239"/>
          </a:xfrm>
          <a:custGeom>
            <a:avLst/>
            <a:gdLst>
              <a:gd name="T0" fmla="*/ 132 w 209"/>
              <a:gd name="T1" fmla="*/ 178 h 178"/>
              <a:gd name="T2" fmla="*/ 16 w 209"/>
              <a:gd name="T3" fmla="*/ 178 h 178"/>
              <a:gd name="T4" fmla="*/ 0 w 209"/>
              <a:gd name="T5" fmla="*/ 162 h 178"/>
              <a:gd name="T6" fmla="*/ 0 w 209"/>
              <a:gd name="T7" fmla="*/ 93 h 178"/>
              <a:gd name="T8" fmla="*/ 16 w 209"/>
              <a:gd name="T9" fmla="*/ 77 h 178"/>
              <a:gd name="T10" fmla="*/ 93 w 209"/>
              <a:gd name="T11" fmla="*/ 77 h 178"/>
              <a:gd name="T12" fmla="*/ 93 w 209"/>
              <a:gd name="T13" fmla="*/ 58 h 178"/>
              <a:gd name="T14" fmla="*/ 151 w 209"/>
              <a:gd name="T15" fmla="*/ 0 h 178"/>
              <a:gd name="T16" fmla="*/ 209 w 209"/>
              <a:gd name="T17" fmla="*/ 58 h 178"/>
              <a:gd name="T18" fmla="*/ 209 w 209"/>
              <a:gd name="T19" fmla="*/ 89 h 178"/>
              <a:gd name="T20" fmla="*/ 198 w 209"/>
              <a:gd name="T21" fmla="*/ 101 h 178"/>
              <a:gd name="T22" fmla="*/ 190 w 209"/>
              <a:gd name="T23" fmla="*/ 101 h 178"/>
              <a:gd name="T24" fmla="*/ 178 w 209"/>
              <a:gd name="T25" fmla="*/ 89 h 178"/>
              <a:gd name="T26" fmla="*/ 178 w 209"/>
              <a:gd name="T27" fmla="*/ 58 h 178"/>
              <a:gd name="T28" fmla="*/ 151 w 209"/>
              <a:gd name="T29" fmla="*/ 31 h 178"/>
              <a:gd name="T30" fmla="*/ 124 w 209"/>
              <a:gd name="T31" fmla="*/ 58 h 178"/>
              <a:gd name="T32" fmla="*/ 124 w 209"/>
              <a:gd name="T33" fmla="*/ 77 h 178"/>
              <a:gd name="T34" fmla="*/ 132 w 209"/>
              <a:gd name="T35" fmla="*/ 77 h 178"/>
              <a:gd name="T36" fmla="*/ 148 w 209"/>
              <a:gd name="T37" fmla="*/ 93 h 178"/>
              <a:gd name="T38" fmla="*/ 148 w 209"/>
              <a:gd name="T39" fmla="*/ 162 h 178"/>
              <a:gd name="T40" fmla="*/ 132 w 209"/>
              <a:gd name="T41" fmla="*/ 178 h 178"/>
              <a:gd name="T42" fmla="*/ 16 w 209"/>
              <a:gd name="T43" fmla="*/ 85 h 178"/>
              <a:gd name="T44" fmla="*/ 8 w 209"/>
              <a:gd name="T45" fmla="*/ 93 h 178"/>
              <a:gd name="T46" fmla="*/ 8 w 209"/>
              <a:gd name="T47" fmla="*/ 162 h 178"/>
              <a:gd name="T48" fmla="*/ 16 w 209"/>
              <a:gd name="T49" fmla="*/ 170 h 178"/>
              <a:gd name="T50" fmla="*/ 132 w 209"/>
              <a:gd name="T51" fmla="*/ 170 h 178"/>
              <a:gd name="T52" fmla="*/ 140 w 209"/>
              <a:gd name="T53" fmla="*/ 162 h 178"/>
              <a:gd name="T54" fmla="*/ 140 w 209"/>
              <a:gd name="T55" fmla="*/ 93 h 178"/>
              <a:gd name="T56" fmla="*/ 132 w 209"/>
              <a:gd name="T57" fmla="*/ 85 h 178"/>
              <a:gd name="T58" fmla="*/ 116 w 209"/>
              <a:gd name="T59" fmla="*/ 85 h 178"/>
              <a:gd name="T60" fmla="*/ 116 w 209"/>
              <a:gd name="T61" fmla="*/ 58 h 178"/>
              <a:gd name="T62" fmla="*/ 151 w 209"/>
              <a:gd name="T63" fmla="*/ 23 h 178"/>
              <a:gd name="T64" fmla="*/ 186 w 209"/>
              <a:gd name="T65" fmla="*/ 58 h 178"/>
              <a:gd name="T66" fmla="*/ 186 w 209"/>
              <a:gd name="T67" fmla="*/ 89 h 178"/>
              <a:gd name="T68" fmla="*/ 190 w 209"/>
              <a:gd name="T69" fmla="*/ 93 h 178"/>
              <a:gd name="T70" fmla="*/ 198 w 209"/>
              <a:gd name="T71" fmla="*/ 93 h 178"/>
              <a:gd name="T72" fmla="*/ 201 w 209"/>
              <a:gd name="T73" fmla="*/ 89 h 178"/>
              <a:gd name="T74" fmla="*/ 201 w 209"/>
              <a:gd name="T75" fmla="*/ 58 h 178"/>
              <a:gd name="T76" fmla="*/ 151 w 209"/>
              <a:gd name="T77" fmla="*/ 8 h 178"/>
              <a:gd name="T78" fmla="*/ 101 w 209"/>
              <a:gd name="T79" fmla="*/ 58 h 178"/>
              <a:gd name="T80" fmla="*/ 101 w 209"/>
              <a:gd name="T81" fmla="*/ 85 h 178"/>
              <a:gd name="T82" fmla="*/ 16 w 209"/>
              <a:gd name="T83" fmla="*/ 85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9" h="178">
                <a:moveTo>
                  <a:pt x="132" y="178"/>
                </a:moveTo>
                <a:cubicBezTo>
                  <a:pt x="16" y="178"/>
                  <a:pt x="16" y="178"/>
                  <a:pt x="16" y="178"/>
                </a:cubicBezTo>
                <a:cubicBezTo>
                  <a:pt x="7" y="178"/>
                  <a:pt x="0" y="171"/>
                  <a:pt x="0" y="162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4"/>
                  <a:pt x="7" y="77"/>
                  <a:pt x="16" y="77"/>
                </a:cubicBezTo>
                <a:cubicBezTo>
                  <a:pt x="93" y="77"/>
                  <a:pt x="93" y="77"/>
                  <a:pt x="93" y="77"/>
                </a:cubicBezTo>
                <a:cubicBezTo>
                  <a:pt x="93" y="58"/>
                  <a:pt x="93" y="58"/>
                  <a:pt x="93" y="58"/>
                </a:cubicBezTo>
                <a:cubicBezTo>
                  <a:pt x="93" y="26"/>
                  <a:pt x="119" y="0"/>
                  <a:pt x="151" y="0"/>
                </a:cubicBezTo>
                <a:cubicBezTo>
                  <a:pt x="183" y="0"/>
                  <a:pt x="209" y="26"/>
                  <a:pt x="209" y="58"/>
                </a:cubicBezTo>
                <a:cubicBezTo>
                  <a:pt x="209" y="89"/>
                  <a:pt x="209" y="89"/>
                  <a:pt x="209" y="89"/>
                </a:cubicBezTo>
                <a:cubicBezTo>
                  <a:pt x="209" y="95"/>
                  <a:pt x="204" y="101"/>
                  <a:pt x="198" y="101"/>
                </a:cubicBezTo>
                <a:cubicBezTo>
                  <a:pt x="190" y="101"/>
                  <a:pt x="190" y="101"/>
                  <a:pt x="190" y="101"/>
                </a:cubicBezTo>
                <a:cubicBezTo>
                  <a:pt x="183" y="101"/>
                  <a:pt x="178" y="95"/>
                  <a:pt x="178" y="89"/>
                </a:cubicBezTo>
                <a:cubicBezTo>
                  <a:pt x="178" y="58"/>
                  <a:pt x="178" y="58"/>
                  <a:pt x="178" y="58"/>
                </a:cubicBezTo>
                <a:cubicBezTo>
                  <a:pt x="178" y="43"/>
                  <a:pt x="166" y="31"/>
                  <a:pt x="151" y="31"/>
                </a:cubicBezTo>
                <a:cubicBezTo>
                  <a:pt x="136" y="31"/>
                  <a:pt x="124" y="43"/>
                  <a:pt x="124" y="58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32" y="77"/>
                  <a:pt x="132" y="77"/>
                  <a:pt x="132" y="77"/>
                </a:cubicBezTo>
                <a:cubicBezTo>
                  <a:pt x="141" y="77"/>
                  <a:pt x="148" y="84"/>
                  <a:pt x="148" y="93"/>
                </a:cubicBezTo>
                <a:cubicBezTo>
                  <a:pt x="148" y="162"/>
                  <a:pt x="148" y="162"/>
                  <a:pt x="148" y="162"/>
                </a:cubicBezTo>
                <a:cubicBezTo>
                  <a:pt x="148" y="171"/>
                  <a:pt x="141" y="178"/>
                  <a:pt x="132" y="178"/>
                </a:cubicBezTo>
                <a:close/>
                <a:moveTo>
                  <a:pt x="16" y="85"/>
                </a:moveTo>
                <a:cubicBezTo>
                  <a:pt x="12" y="85"/>
                  <a:pt x="8" y="89"/>
                  <a:pt x="8" y="93"/>
                </a:cubicBezTo>
                <a:cubicBezTo>
                  <a:pt x="8" y="162"/>
                  <a:pt x="8" y="162"/>
                  <a:pt x="8" y="162"/>
                </a:cubicBezTo>
                <a:cubicBezTo>
                  <a:pt x="8" y="167"/>
                  <a:pt x="12" y="170"/>
                  <a:pt x="16" y="170"/>
                </a:cubicBezTo>
                <a:cubicBezTo>
                  <a:pt x="132" y="170"/>
                  <a:pt x="132" y="170"/>
                  <a:pt x="132" y="170"/>
                </a:cubicBezTo>
                <a:cubicBezTo>
                  <a:pt x="136" y="170"/>
                  <a:pt x="140" y="167"/>
                  <a:pt x="140" y="162"/>
                </a:cubicBezTo>
                <a:cubicBezTo>
                  <a:pt x="140" y="93"/>
                  <a:pt x="140" y="93"/>
                  <a:pt x="140" y="93"/>
                </a:cubicBezTo>
                <a:cubicBezTo>
                  <a:pt x="140" y="89"/>
                  <a:pt x="136" y="85"/>
                  <a:pt x="132" y="85"/>
                </a:cubicBezTo>
                <a:cubicBezTo>
                  <a:pt x="116" y="85"/>
                  <a:pt x="116" y="85"/>
                  <a:pt x="116" y="85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16" y="39"/>
                  <a:pt x="132" y="23"/>
                  <a:pt x="151" y="23"/>
                </a:cubicBezTo>
                <a:cubicBezTo>
                  <a:pt x="171" y="23"/>
                  <a:pt x="186" y="39"/>
                  <a:pt x="186" y="58"/>
                </a:cubicBezTo>
                <a:cubicBezTo>
                  <a:pt x="186" y="89"/>
                  <a:pt x="186" y="89"/>
                  <a:pt x="186" y="89"/>
                </a:cubicBezTo>
                <a:cubicBezTo>
                  <a:pt x="186" y="91"/>
                  <a:pt x="188" y="93"/>
                  <a:pt x="190" y="93"/>
                </a:cubicBezTo>
                <a:cubicBezTo>
                  <a:pt x="198" y="93"/>
                  <a:pt x="198" y="93"/>
                  <a:pt x="198" y="93"/>
                </a:cubicBezTo>
                <a:cubicBezTo>
                  <a:pt x="200" y="93"/>
                  <a:pt x="201" y="91"/>
                  <a:pt x="201" y="89"/>
                </a:cubicBezTo>
                <a:cubicBezTo>
                  <a:pt x="201" y="58"/>
                  <a:pt x="201" y="58"/>
                  <a:pt x="201" y="58"/>
                </a:cubicBezTo>
                <a:cubicBezTo>
                  <a:pt x="201" y="30"/>
                  <a:pt x="179" y="8"/>
                  <a:pt x="151" y="8"/>
                </a:cubicBezTo>
                <a:cubicBezTo>
                  <a:pt x="124" y="8"/>
                  <a:pt x="101" y="30"/>
                  <a:pt x="101" y="58"/>
                </a:cubicBezTo>
                <a:cubicBezTo>
                  <a:pt x="101" y="85"/>
                  <a:pt x="101" y="85"/>
                  <a:pt x="101" y="85"/>
                </a:cubicBezTo>
                <a:lnTo>
                  <a:pt x="16" y="85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1023169" y="4163931"/>
            <a:ext cx="193597" cy="299132"/>
          </a:xfrm>
          <a:custGeom>
            <a:avLst/>
            <a:gdLst>
              <a:gd name="T0" fmla="*/ 104 w 117"/>
              <a:gd name="T1" fmla="*/ 181 h 181"/>
              <a:gd name="T2" fmla="*/ 95 w 117"/>
              <a:gd name="T3" fmla="*/ 177 h 181"/>
              <a:gd name="T4" fmla="*/ 48 w 117"/>
              <a:gd name="T5" fmla="*/ 131 h 181"/>
              <a:gd name="T6" fmla="*/ 13 w 117"/>
              <a:gd name="T7" fmla="*/ 131 h 181"/>
              <a:gd name="T8" fmla="*/ 0 w 117"/>
              <a:gd name="T9" fmla="*/ 118 h 181"/>
              <a:gd name="T10" fmla="*/ 0 w 117"/>
              <a:gd name="T11" fmla="*/ 63 h 181"/>
              <a:gd name="T12" fmla="*/ 13 w 117"/>
              <a:gd name="T13" fmla="*/ 50 h 181"/>
              <a:gd name="T14" fmla="*/ 48 w 117"/>
              <a:gd name="T15" fmla="*/ 50 h 181"/>
              <a:gd name="T16" fmla="*/ 95 w 117"/>
              <a:gd name="T17" fmla="*/ 4 h 181"/>
              <a:gd name="T18" fmla="*/ 104 w 117"/>
              <a:gd name="T19" fmla="*/ 0 h 181"/>
              <a:gd name="T20" fmla="*/ 117 w 117"/>
              <a:gd name="T21" fmla="*/ 13 h 181"/>
              <a:gd name="T22" fmla="*/ 117 w 117"/>
              <a:gd name="T23" fmla="*/ 168 h 181"/>
              <a:gd name="T24" fmla="*/ 104 w 117"/>
              <a:gd name="T25" fmla="*/ 181 h 181"/>
              <a:gd name="T26" fmla="*/ 13 w 117"/>
              <a:gd name="T27" fmla="*/ 58 h 181"/>
              <a:gd name="T28" fmla="*/ 8 w 117"/>
              <a:gd name="T29" fmla="*/ 63 h 181"/>
              <a:gd name="T30" fmla="*/ 8 w 117"/>
              <a:gd name="T31" fmla="*/ 118 h 181"/>
              <a:gd name="T32" fmla="*/ 13 w 117"/>
              <a:gd name="T33" fmla="*/ 123 h 181"/>
              <a:gd name="T34" fmla="*/ 52 w 117"/>
              <a:gd name="T35" fmla="*/ 123 h 181"/>
              <a:gd name="T36" fmla="*/ 100 w 117"/>
              <a:gd name="T37" fmla="*/ 172 h 181"/>
              <a:gd name="T38" fmla="*/ 104 w 117"/>
              <a:gd name="T39" fmla="*/ 173 h 181"/>
              <a:gd name="T40" fmla="*/ 109 w 117"/>
              <a:gd name="T41" fmla="*/ 168 h 181"/>
              <a:gd name="T42" fmla="*/ 109 w 117"/>
              <a:gd name="T43" fmla="*/ 13 h 181"/>
              <a:gd name="T44" fmla="*/ 104 w 117"/>
              <a:gd name="T45" fmla="*/ 8 h 181"/>
              <a:gd name="T46" fmla="*/ 100 w 117"/>
              <a:gd name="T47" fmla="*/ 10 h 181"/>
              <a:gd name="T48" fmla="*/ 52 w 117"/>
              <a:gd name="T49" fmla="*/ 58 h 181"/>
              <a:gd name="T50" fmla="*/ 13 w 117"/>
              <a:gd name="T51" fmla="*/ 58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7" h="181">
                <a:moveTo>
                  <a:pt x="104" y="181"/>
                </a:moveTo>
                <a:cubicBezTo>
                  <a:pt x="100" y="181"/>
                  <a:pt x="97" y="180"/>
                  <a:pt x="95" y="177"/>
                </a:cubicBezTo>
                <a:cubicBezTo>
                  <a:pt x="48" y="131"/>
                  <a:pt x="48" y="131"/>
                  <a:pt x="48" y="131"/>
                </a:cubicBezTo>
                <a:cubicBezTo>
                  <a:pt x="13" y="131"/>
                  <a:pt x="13" y="131"/>
                  <a:pt x="13" y="131"/>
                </a:cubicBezTo>
                <a:cubicBezTo>
                  <a:pt x="6" y="131"/>
                  <a:pt x="0" y="125"/>
                  <a:pt x="0" y="118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56"/>
                  <a:pt x="6" y="50"/>
                  <a:pt x="13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95" y="4"/>
                  <a:pt x="95" y="4"/>
                  <a:pt x="95" y="4"/>
                </a:cubicBezTo>
                <a:cubicBezTo>
                  <a:pt x="97" y="2"/>
                  <a:pt x="100" y="0"/>
                  <a:pt x="104" y="0"/>
                </a:cubicBezTo>
                <a:cubicBezTo>
                  <a:pt x="111" y="0"/>
                  <a:pt x="117" y="6"/>
                  <a:pt x="117" y="13"/>
                </a:cubicBezTo>
                <a:cubicBezTo>
                  <a:pt x="117" y="168"/>
                  <a:pt x="117" y="168"/>
                  <a:pt x="117" y="168"/>
                </a:cubicBezTo>
                <a:cubicBezTo>
                  <a:pt x="117" y="175"/>
                  <a:pt x="111" y="181"/>
                  <a:pt x="104" y="181"/>
                </a:cubicBezTo>
                <a:close/>
                <a:moveTo>
                  <a:pt x="13" y="58"/>
                </a:moveTo>
                <a:cubicBezTo>
                  <a:pt x="10" y="58"/>
                  <a:pt x="8" y="61"/>
                  <a:pt x="8" y="63"/>
                </a:cubicBezTo>
                <a:cubicBezTo>
                  <a:pt x="8" y="118"/>
                  <a:pt x="8" y="118"/>
                  <a:pt x="8" y="118"/>
                </a:cubicBezTo>
                <a:cubicBezTo>
                  <a:pt x="8" y="121"/>
                  <a:pt x="10" y="123"/>
                  <a:pt x="13" y="123"/>
                </a:cubicBezTo>
                <a:cubicBezTo>
                  <a:pt x="52" y="123"/>
                  <a:pt x="52" y="123"/>
                  <a:pt x="52" y="123"/>
                </a:cubicBezTo>
                <a:cubicBezTo>
                  <a:pt x="100" y="172"/>
                  <a:pt x="100" y="172"/>
                  <a:pt x="100" y="172"/>
                </a:cubicBezTo>
                <a:cubicBezTo>
                  <a:pt x="101" y="173"/>
                  <a:pt x="102" y="173"/>
                  <a:pt x="104" y="173"/>
                </a:cubicBezTo>
                <a:cubicBezTo>
                  <a:pt x="107" y="173"/>
                  <a:pt x="109" y="171"/>
                  <a:pt x="109" y="168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11"/>
                  <a:pt x="107" y="8"/>
                  <a:pt x="104" y="8"/>
                </a:cubicBezTo>
                <a:cubicBezTo>
                  <a:pt x="102" y="8"/>
                  <a:pt x="101" y="9"/>
                  <a:pt x="100" y="10"/>
                </a:cubicBezTo>
                <a:cubicBezTo>
                  <a:pt x="52" y="58"/>
                  <a:pt x="52" y="58"/>
                  <a:pt x="52" y="58"/>
                </a:cubicBezTo>
                <a:lnTo>
                  <a:pt x="13" y="58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6076949" y="1617123"/>
            <a:ext cx="260692" cy="307518"/>
          </a:xfrm>
          <a:custGeom>
            <a:avLst/>
            <a:gdLst>
              <a:gd name="T0" fmla="*/ 17 w 158"/>
              <a:gd name="T1" fmla="*/ 186 h 186"/>
              <a:gd name="T2" fmla="*/ 10 w 158"/>
              <a:gd name="T3" fmla="*/ 185 h 186"/>
              <a:gd name="T4" fmla="*/ 0 w 158"/>
              <a:gd name="T5" fmla="*/ 169 h 186"/>
              <a:gd name="T6" fmla="*/ 0 w 158"/>
              <a:gd name="T7" fmla="*/ 17 h 186"/>
              <a:gd name="T8" fmla="*/ 11 w 158"/>
              <a:gd name="T9" fmla="*/ 1 h 186"/>
              <a:gd name="T10" fmla="*/ 17 w 158"/>
              <a:gd name="T11" fmla="*/ 0 h 186"/>
              <a:gd name="T12" fmla="*/ 141 w 158"/>
              <a:gd name="T13" fmla="*/ 0 h 186"/>
              <a:gd name="T14" fmla="*/ 147 w 158"/>
              <a:gd name="T15" fmla="*/ 2 h 186"/>
              <a:gd name="T16" fmla="*/ 158 w 158"/>
              <a:gd name="T17" fmla="*/ 17 h 186"/>
              <a:gd name="T18" fmla="*/ 158 w 158"/>
              <a:gd name="T19" fmla="*/ 169 h 186"/>
              <a:gd name="T20" fmla="*/ 147 w 158"/>
              <a:gd name="T21" fmla="*/ 185 h 186"/>
              <a:gd name="T22" fmla="*/ 141 w 158"/>
              <a:gd name="T23" fmla="*/ 186 h 186"/>
              <a:gd name="T24" fmla="*/ 128 w 158"/>
              <a:gd name="T25" fmla="*/ 181 h 186"/>
              <a:gd name="T26" fmla="*/ 79 w 158"/>
              <a:gd name="T27" fmla="*/ 134 h 186"/>
              <a:gd name="T28" fmla="*/ 30 w 158"/>
              <a:gd name="T29" fmla="*/ 181 h 186"/>
              <a:gd name="T30" fmla="*/ 17 w 158"/>
              <a:gd name="T31" fmla="*/ 186 h 186"/>
              <a:gd name="T32" fmla="*/ 17 w 158"/>
              <a:gd name="T33" fmla="*/ 8 h 186"/>
              <a:gd name="T34" fmla="*/ 14 w 158"/>
              <a:gd name="T35" fmla="*/ 9 h 186"/>
              <a:gd name="T36" fmla="*/ 8 w 158"/>
              <a:gd name="T37" fmla="*/ 17 h 186"/>
              <a:gd name="T38" fmla="*/ 8 w 158"/>
              <a:gd name="T39" fmla="*/ 169 h 186"/>
              <a:gd name="T40" fmla="*/ 13 w 158"/>
              <a:gd name="T41" fmla="*/ 177 h 186"/>
              <a:gd name="T42" fmla="*/ 24 w 158"/>
              <a:gd name="T43" fmla="*/ 175 h 186"/>
              <a:gd name="T44" fmla="*/ 79 w 158"/>
              <a:gd name="T45" fmla="*/ 123 h 186"/>
              <a:gd name="T46" fmla="*/ 134 w 158"/>
              <a:gd name="T47" fmla="*/ 175 h 186"/>
              <a:gd name="T48" fmla="*/ 141 w 158"/>
              <a:gd name="T49" fmla="*/ 178 h 186"/>
              <a:gd name="T50" fmla="*/ 144 w 158"/>
              <a:gd name="T51" fmla="*/ 177 h 186"/>
              <a:gd name="T52" fmla="*/ 150 w 158"/>
              <a:gd name="T53" fmla="*/ 169 h 186"/>
              <a:gd name="T54" fmla="*/ 150 w 158"/>
              <a:gd name="T55" fmla="*/ 17 h 186"/>
              <a:gd name="T56" fmla="*/ 144 w 158"/>
              <a:gd name="T57" fmla="*/ 9 h 186"/>
              <a:gd name="T58" fmla="*/ 141 w 158"/>
              <a:gd name="T59" fmla="*/ 8 h 186"/>
              <a:gd name="T60" fmla="*/ 17 w 158"/>
              <a:gd name="T61" fmla="*/ 8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8" h="186">
                <a:moveTo>
                  <a:pt x="17" y="186"/>
                </a:moveTo>
                <a:cubicBezTo>
                  <a:pt x="15" y="186"/>
                  <a:pt x="13" y="186"/>
                  <a:pt x="10" y="185"/>
                </a:cubicBezTo>
                <a:cubicBezTo>
                  <a:pt x="4" y="182"/>
                  <a:pt x="0" y="176"/>
                  <a:pt x="0" y="169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0"/>
                  <a:pt x="4" y="4"/>
                  <a:pt x="11" y="1"/>
                </a:cubicBezTo>
                <a:cubicBezTo>
                  <a:pt x="13" y="1"/>
                  <a:pt x="15" y="0"/>
                  <a:pt x="17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3" y="0"/>
                  <a:pt x="145" y="1"/>
                  <a:pt x="147" y="2"/>
                </a:cubicBezTo>
                <a:cubicBezTo>
                  <a:pt x="154" y="4"/>
                  <a:pt x="158" y="10"/>
                  <a:pt x="158" y="17"/>
                </a:cubicBezTo>
                <a:cubicBezTo>
                  <a:pt x="158" y="169"/>
                  <a:pt x="158" y="169"/>
                  <a:pt x="158" y="169"/>
                </a:cubicBezTo>
                <a:cubicBezTo>
                  <a:pt x="158" y="176"/>
                  <a:pt x="154" y="182"/>
                  <a:pt x="147" y="185"/>
                </a:cubicBezTo>
                <a:cubicBezTo>
                  <a:pt x="145" y="186"/>
                  <a:pt x="143" y="186"/>
                  <a:pt x="141" y="186"/>
                </a:cubicBezTo>
                <a:cubicBezTo>
                  <a:pt x="136" y="186"/>
                  <a:pt x="131" y="184"/>
                  <a:pt x="128" y="181"/>
                </a:cubicBezTo>
                <a:cubicBezTo>
                  <a:pt x="79" y="134"/>
                  <a:pt x="79" y="134"/>
                  <a:pt x="79" y="134"/>
                </a:cubicBezTo>
                <a:cubicBezTo>
                  <a:pt x="30" y="181"/>
                  <a:pt x="30" y="181"/>
                  <a:pt x="30" y="181"/>
                </a:cubicBezTo>
                <a:cubicBezTo>
                  <a:pt x="26" y="184"/>
                  <a:pt x="22" y="186"/>
                  <a:pt x="17" y="186"/>
                </a:cubicBezTo>
                <a:close/>
                <a:moveTo>
                  <a:pt x="17" y="8"/>
                </a:moveTo>
                <a:cubicBezTo>
                  <a:pt x="16" y="8"/>
                  <a:pt x="15" y="8"/>
                  <a:pt x="14" y="9"/>
                </a:cubicBezTo>
                <a:cubicBezTo>
                  <a:pt x="10" y="10"/>
                  <a:pt x="8" y="14"/>
                  <a:pt x="8" y="17"/>
                </a:cubicBezTo>
                <a:cubicBezTo>
                  <a:pt x="8" y="169"/>
                  <a:pt x="8" y="169"/>
                  <a:pt x="8" y="169"/>
                </a:cubicBezTo>
                <a:cubicBezTo>
                  <a:pt x="8" y="173"/>
                  <a:pt x="10" y="176"/>
                  <a:pt x="13" y="177"/>
                </a:cubicBezTo>
                <a:cubicBezTo>
                  <a:pt x="17" y="179"/>
                  <a:pt x="21" y="178"/>
                  <a:pt x="24" y="175"/>
                </a:cubicBezTo>
                <a:cubicBezTo>
                  <a:pt x="79" y="123"/>
                  <a:pt x="79" y="123"/>
                  <a:pt x="79" y="123"/>
                </a:cubicBezTo>
                <a:cubicBezTo>
                  <a:pt x="134" y="175"/>
                  <a:pt x="134" y="175"/>
                  <a:pt x="134" y="175"/>
                </a:cubicBezTo>
                <a:cubicBezTo>
                  <a:pt x="135" y="177"/>
                  <a:pt x="138" y="178"/>
                  <a:pt x="141" y="178"/>
                </a:cubicBezTo>
                <a:cubicBezTo>
                  <a:pt x="142" y="178"/>
                  <a:pt x="143" y="178"/>
                  <a:pt x="144" y="177"/>
                </a:cubicBezTo>
                <a:cubicBezTo>
                  <a:pt x="148" y="176"/>
                  <a:pt x="150" y="173"/>
                  <a:pt x="150" y="169"/>
                </a:cubicBezTo>
                <a:cubicBezTo>
                  <a:pt x="150" y="17"/>
                  <a:pt x="150" y="17"/>
                  <a:pt x="150" y="17"/>
                </a:cubicBezTo>
                <a:cubicBezTo>
                  <a:pt x="150" y="14"/>
                  <a:pt x="148" y="10"/>
                  <a:pt x="144" y="9"/>
                </a:cubicBezTo>
                <a:cubicBezTo>
                  <a:pt x="143" y="8"/>
                  <a:pt x="142" y="8"/>
                  <a:pt x="141" y="8"/>
                </a:cubicBezTo>
                <a:lnTo>
                  <a:pt x="17" y="8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34" name="Freeform 34"/>
          <p:cNvSpPr>
            <a:spLocks noEditPoints="1"/>
          </p:cNvSpPr>
          <p:nvPr/>
        </p:nvSpPr>
        <p:spPr bwMode="auto">
          <a:xfrm>
            <a:off x="5415785" y="1617123"/>
            <a:ext cx="304024" cy="305421"/>
          </a:xfrm>
          <a:custGeom>
            <a:avLst/>
            <a:gdLst>
              <a:gd name="T0" fmla="*/ 108 w 184"/>
              <a:gd name="T1" fmla="*/ 185 h 185"/>
              <a:gd name="T2" fmla="*/ 95 w 184"/>
              <a:gd name="T3" fmla="*/ 179 h 185"/>
              <a:gd name="T4" fmla="*/ 11 w 184"/>
              <a:gd name="T5" fmla="*/ 96 h 185"/>
              <a:gd name="T6" fmla="*/ 0 w 184"/>
              <a:gd name="T7" fmla="*/ 67 h 185"/>
              <a:gd name="T8" fmla="*/ 0 w 184"/>
              <a:gd name="T9" fmla="*/ 19 h 185"/>
              <a:gd name="T10" fmla="*/ 19 w 184"/>
              <a:gd name="T11" fmla="*/ 0 h 185"/>
              <a:gd name="T12" fmla="*/ 67 w 184"/>
              <a:gd name="T13" fmla="*/ 0 h 185"/>
              <a:gd name="T14" fmla="*/ 96 w 184"/>
              <a:gd name="T15" fmla="*/ 12 h 185"/>
              <a:gd name="T16" fmla="*/ 179 w 184"/>
              <a:gd name="T17" fmla="*/ 95 h 185"/>
              <a:gd name="T18" fmla="*/ 184 w 184"/>
              <a:gd name="T19" fmla="*/ 108 h 185"/>
              <a:gd name="T20" fmla="*/ 179 w 184"/>
              <a:gd name="T21" fmla="*/ 122 h 185"/>
              <a:gd name="T22" fmla="*/ 122 w 184"/>
              <a:gd name="T23" fmla="*/ 179 h 185"/>
              <a:gd name="T24" fmla="*/ 108 w 184"/>
              <a:gd name="T25" fmla="*/ 185 h 185"/>
              <a:gd name="T26" fmla="*/ 19 w 184"/>
              <a:gd name="T27" fmla="*/ 8 h 185"/>
              <a:gd name="T28" fmla="*/ 8 w 184"/>
              <a:gd name="T29" fmla="*/ 19 h 185"/>
              <a:gd name="T30" fmla="*/ 8 w 184"/>
              <a:gd name="T31" fmla="*/ 67 h 185"/>
              <a:gd name="T32" fmla="*/ 17 w 184"/>
              <a:gd name="T33" fmla="*/ 90 h 185"/>
              <a:gd name="T34" fmla="*/ 101 w 184"/>
              <a:gd name="T35" fmla="*/ 173 h 185"/>
              <a:gd name="T36" fmla="*/ 116 w 184"/>
              <a:gd name="T37" fmla="*/ 173 h 185"/>
              <a:gd name="T38" fmla="*/ 173 w 184"/>
              <a:gd name="T39" fmla="*/ 116 h 185"/>
              <a:gd name="T40" fmla="*/ 176 w 184"/>
              <a:gd name="T41" fmla="*/ 108 h 185"/>
              <a:gd name="T42" fmla="*/ 173 w 184"/>
              <a:gd name="T43" fmla="*/ 101 h 185"/>
              <a:gd name="T44" fmla="*/ 90 w 184"/>
              <a:gd name="T45" fmla="*/ 17 h 185"/>
              <a:gd name="T46" fmla="*/ 67 w 184"/>
              <a:gd name="T47" fmla="*/ 8 h 185"/>
              <a:gd name="T48" fmla="*/ 19 w 184"/>
              <a:gd name="T49" fmla="*/ 8 h 185"/>
              <a:gd name="T50" fmla="*/ 41 w 184"/>
              <a:gd name="T51" fmla="*/ 60 h 185"/>
              <a:gd name="T52" fmla="*/ 22 w 184"/>
              <a:gd name="T53" fmla="*/ 41 h 185"/>
              <a:gd name="T54" fmla="*/ 41 w 184"/>
              <a:gd name="T55" fmla="*/ 22 h 185"/>
              <a:gd name="T56" fmla="*/ 60 w 184"/>
              <a:gd name="T57" fmla="*/ 41 h 185"/>
              <a:gd name="T58" fmla="*/ 41 w 184"/>
              <a:gd name="T59" fmla="*/ 60 h 185"/>
              <a:gd name="T60" fmla="*/ 41 w 184"/>
              <a:gd name="T61" fmla="*/ 30 h 185"/>
              <a:gd name="T62" fmla="*/ 30 w 184"/>
              <a:gd name="T63" fmla="*/ 41 h 185"/>
              <a:gd name="T64" fmla="*/ 41 w 184"/>
              <a:gd name="T65" fmla="*/ 52 h 185"/>
              <a:gd name="T66" fmla="*/ 52 w 184"/>
              <a:gd name="T67" fmla="*/ 41 h 185"/>
              <a:gd name="T68" fmla="*/ 41 w 184"/>
              <a:gd name="T69" fmla="*/ 3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185">
                <a:moveTo>
                  <a:pt x="108" y="185"/>
                </a:moveTo>
                <a:cubicBezTo>
                  <a:pt x="103" y="185"/>
                  <a:pt x="98" y="183"/>
                  <a:pt x="95" y="179"/>
                </a:cubicBezTo>
                <a:cubicBezTo>
                  <a:pt x="11" y="96"/>
                  <a:pt x="11" y="96"/>
                  <a:pt x="11" y="96"/>
                </a:cubicBezTo>
                <a:cubicBezTo>
                  <a:pt x="5" y="89"/>
                  <a:pt x="0" y="77"/>
                  <a:pt x="0" y="6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8"/>
                  <a:pt x="8" y="0"/>
                  <a:pt x="19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7" y="0"/>
                  <a:pt x="89" y="5"/>
                  <a:pt x="96" y="12"/>
                </a:cubicBezTo>
                <a:cubicBezTo>
                  <a:pt x="179" y="95"/>
                  <a:pt x="179" y="95"/>
                  <a:pt x="179" y="95"/>
                </a:cubicBezTo>
                <a:cubicBezTo>
                  <a:pt x="182" y="99"/>
                  <a:pt x="184" y="103"/>
                  <a:pt x="184" y="108"/>
                </a:cubicBezTo>
                <a:cubicBezTo>
                  <a:pt x="184" y="113"/>
                  <a:pt x="182" y="118"/>
                  <a:pt x="179" y="122"/>
                </a:cubicBezTo>
                <a:cubicBezTo>
                  <a:pt x="122" y="179"/>
                  <a:pt x="122" y="179"/>
                  <a:pt x="122" y="179"/>
                </a:cubicBezTo>
                <a:cubicBezTo>
                  <a:pt x="118" y="183"/>
                  <a:pt x="113" y="185"/>
                  <a:pt x="108" y="185"/>
                </a:cubicBezTo>
                <a:close/>
                <a:moveTo>
                  <a:pt x="19" y="8"/>
                </a:moveTo>
                <a:cubicBezTo>
                  <a:pt x="13" y="8"/>
                  <a:pt x="8" y="13"/>
                  <a:pt x="8" y="19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75"/>
                  <a:pt x="12" y="85"/>
                  <a:pt x="17" y="90"/>
                </a:cubicBezTo>
                <a:cubicBezTo>
                  <a:pt x="101" y="173"/>
                  <a:pt x="101" y="173"/>
                  <a:pt x="101" y="173"/>
                </a:cubicBezTo>
                <a:cubicBezTo>
                  <a:pt x="104" y="177"/>
                  <a:pt x="112" y="177"/>
                  <a:pt x="116" y="173"/>
                </a:cubicBezTo>
                <a:cubicBezTo>
                  <a:pt x="173" y="116"/>
                  <a:pt x="173" y="116"/>
                  <a:pt x="173" y="116"/>
                </a:cubicBezTo>
                <a:cubicBezTo>
                  <a:pt x="175" y="114"/>
                  <a:pt x="176" y="111"/>
                  <a:pt x="176" y="108"/>
                </a:cubicBezTo>
                <a:cubicBezTo>
                  <a:pt x="176" y="105"/>
                  <a:pt x="175" y="103"/>
                  <a:pt x="173" y="101"/>
                </a:cubicBezTo>
                <a:cubicBezTo>
                  <a:pt x="90" y="17"/>
                  <a:pt x="90" y="17"/>
                  <a:pt x="90" y="17"/>
                </a:cubicBezTo>
                <a:cubicBezTo>
                  <a:pt x="85" y="12"/>
                  <a:pt x="74" y="8"/>
                  <a:pt x="67" y="8"/>
                </a:cubicBezTo>
                <a:lnTo>
                  <a:pt x="19" y="8"/>
                </a:lnTo>
                <a:close/>
                <a:moveTo>
                  <a:pt x="41" y="60"/>
                </a:moveTo>
                <a:cubicBezTo>
                  <a:pt x="31" y="60"/>
                  <a:pt x="22" y="52"/>
                  <a:pt x="22" y="41"/>
                </a:cubicBezTo>
                <a:cubicBezTo>
                  <a:pt x="22" y="31"/>
                  <a:pt x="31" y="22"/>
                  <a:pt x="41" y="22"/>
                </a:cubicBezTo>
                <a:cubicBezTo>
                  <a:pt x="51" y="22"/>
                  <a:pt x="60" y="31"/>
                  <a:pt x="60" y="41"/>
                </a:cubicBezTo>
                <a:cubicBezTo>
                  <a:pt x="60" y="52"/>
                  <a:pt x="51" y="60"/>
                  <a:pt x="41" y="60"/>
                </a:cubicBezTo>
                <a:close/>
                <a:moveTo>
                  <a:pt x="41" y="30"/>
                </a:moveTo>
                <a:cubicBezTo>
                  <a:pt x="35" y="30"/>
                  <a:pt x="30" y="35"/>
                  <a:pt x="30" y="41"/>
                </a:cubicBezTo>
                <a:cubicBezTo>
                  <a:pt x="30" y="47"/>
                  <a:pt x="35" y="52"/>
                  <a:pt x="41" y="52"/>
                </a:cubicBezTo>
                <a:cubicBezTo>
                  <a:pt x="47" y="52"/>
                  <a:pt x="52" y="47"/>
                  <a:pt x="52" y="41"/>
                </a:cubicBezTo>
                <a:cubicBezTo>
                  <a:pt x="52" y="35"/>
                  <a:pt x="47" y="30"/>
                  <a:pt x="41" y="30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36" name="Freeform 36"/>
          <p:cNvSpPr>
            <a:spLocks noEditPoints="1"/>
          </p:cNvSpPr>
          <p:nvPr/>
        </p:nvSpPr>
        <p:spPr bwMode="auto">
          <a:xfrm>
            <a:off x="5406000" y="3567067"/>
            <a:ext cx="302626" cy="220155"/>
          </a:xfrm>
          <a:custGeom>
            <a:avLst/>
            <a:gdLst>
              <a:gd name="T0" fmla="*/ 101 w 183"/>
              <a:gd name="T1" fmla="*/ 133 h 133"/>
              <a:gd name="T2" fmla="*/ 32 w 183"/>
              <a:gd name="T3" fmla="*/ 133 h 133"/>
              <a:gd name="T4" fmla="*/ 0 w 183"/>
              <a:gd name="T5" fmla="*/ 101 h 133"/>
              <a:gd name="T6" fmla="*/ 0 w 183"/>
              <a:gd name="T7" fmla="*/ 32 h 133"/>
              <a:gd name="T8" fmla="*/ 32 w 183"/>
              <a:gd name="T9" fmla="*/ 0 h 133"/>
              <a:gd name="T10" fmla="*/ 101 w 183"/>
              <a:gd name="T11" fmla="*/ 0 h 133"/>
              <a:gd name="T12" fmla="*/ 133 w 183"/>
              <a:gd name="T13" fmla="*/ 32 h 133"/>
              <a:gd name="T14" fmla="*/ 133 w 183"/>
              <a:gd name="T15" fmla="*/ 39 h 133"/>
              <a:gd name="T16" fmla="*/ 165 w 183"/>
              <a:gd name="T17" fmla="*/ 6 h 133"/>
              <a:gd name="T18" fmla="*/ 173 w 183"/>
              <a:gd name="T19" fmla="*/ 3 h 133"/>
              <a:gd name="T20" fmla="*/ 177 w 183"/>
              <a:gd name="T21" fmla="*/ 4 h 133"/>
              <a:gd name="T22" fmla="*/ 183 w 183"/>
              <a:gd name="T23" fmla="*/ 14 h 133"/>
              <a:gd name="T24" fmla="*/ 183 w 183"/>
              <a:gd name="T25" fmla="*/ 120 h 133"/>
              <a:gd name="T26" fmla="*/ 177 w 183"/>
              <a:gd name="T27" fmla="*/ 129 h 133"/>
              <a:gd name="T28" fmla="*/ 173 w 183"/>
              <a:gd name="T29" fmla="*/ 130 h 133"/>
              <a:gd name="T30" fmla="*/ 165 w 183"/>
              <a:gd name="T31" fmla="*/ 127 h 133"/>
              <a:gd name="T32" fmla="*/ 133 w 183"/>
              <a:gd name="T33" fmla="*/ 94 h 133"/>
              <a:gd name="T34" fmla="*/ 133 w 183"/>
              <a:gd name="T35" fmla="*/ 101 h 133"/>
              <a:gd name="T36" fmla="*/ 101 w 183"/>
              <a:gd name="T37" fmla="*/ 133 h 133"/>
              <a:gd name="T38" fmla="*/ 32 w 183"/>
              <a:gd name="T39" fmla="*/ 8 h 133"/>
              <a:gd name="T40" fmla="*/ 8 w 183"/>
              <a:gd name="T41" fmla="*/ 32 h 133"/>
              <a:gd name="T42" fmla="*/ 8 w 183"/>
              <a:gd name="T43" fmla="*/ 101 h 133"/>
              <a:gd name="T44" fmla="*/ 32 w 183"/>
              <a:gd name="T45" fmla="*/ 125 h 133"/>
              <a:gd name="T46" fmla="*/ 101 w 183"/>
              <a:gd name="T47" fmla="*/ 125 h 133"/>
              <a:gd name="T48" fmla="*/ 125 w 183"/>
              <a:gd name="T49" fmla="*/ 101 h 133"/>
              <a:gd name="T50" fmla="*/ 125 w 183"/>
              <a:gd name="T51" fmla="*/ 75 h 133"/>
              <a:gd name="T52" fmla="*/ 171 w 183"/>
              <a:gd name="T53" fmla="*/ 121 h 133"/>
              <a:gd name="T54" fmla="*/ 173 w 183"/>
              <a:gd name="T55" fmla="*/ 122 h 133"/>
              <a:gd name="T56" fmla="*/ 174 w 183"/>
              <a:gd name="T57" fmla="*/ 122 h 133"/>
              <a:gd name="T58" fmla="*/ 175 w 183"/>
              <a:gd name="T59" fmla="*/ 120 h 133"/>
              <a:gd name="T60" fmla="*/ 175 w 183"/>
              <a:gd name="T61" fmla="*/ 14 h 133"/>
              <a:gd name="T62" fmla="*/ 174 w 183"/>
              <a:gd name="T63" fmla="*/ 11 h 133"/>
              <a:gd name="T64" fmla="*/ 171 w 183"/>
              <a:gd name="T65" fmla="*/ 12 h 133"/>
              <a:gd name="T66" fmla="*/ 125 w 183"/>
              <a:gd name="T67" fmla="*/ 58 h 133"/>
              <a:gd name="T68" fmla="*/ 125 w 183"/>
              <a:gd name="T69" fmla="*/ 32 h 133"/>
              <a:gd name="T70" fmla="*/ 101 w 183"/>
              <a:gd name="T71" fmla="*/ 8 h 133"/>
              <a:gd name="T72" fmla="*/ 32 w 183"/>
              <a:gd name="T73" fmla="*/ 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3" h="133">
                <a:moveTo>
                  <a:pt x="101" y="133"/>
                </a:moveTo>
                <a:cubicBezTo>
                  <a:pt x="32" y="133"/>
                  <a:pt x="32" y="133"/>
                  <a:pt x="32" y="133"/>
                </a:cubicBezTo>
                <a:cubicBezTo>
                  <a:pt x="15" y="133"/>
                  <a:pt x="0" y="119"/>
                  <a:pt x="0" y="101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15"/>
                  <a:pt x="15" y="0"/>
                  <a:pt x="32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19" y="0"/>
                  <a:pt x="133" y="15"/>
                  <a:pt x="133" y="32"/>
                </a:cubicBezTo>
                <a:cubicBezTo>
                  <a:pt x="133" y="39"/>
                  <a:pt x="133" y="39"/>
                  <a:pt x="133" y="39"/>
                </a:cubicBezTo>
                <a:cubicBezTo>
                  <a:pt x="165" y="6"/>
                  <a:pt x="165" y="6"/>
                  <a:pt x="165" y="6"/>
                </a:cubicBezTo>
                <a:cubicBezTo>
                  <a:pt x="167" y="4"/>
                  <a:pt x="170" y="3"/>
                  <a:pt x="173" y="3"/>
                </a:cubicBezTo>
                <a:cubicBezTo>
                  <a:pt x="174" y="3"/>
                  <a:pt x="176" y="4"/>
                  <a:pt x="177" y="4"/>
                </a:cubicBezTo>
                <a:cubicBezTo>
                  <a:pt x="180" y="6"/>
                  <a:pt x="183" y="9"/>
                  <a:pt x="183" y="14"/>
                </a:cubicBezTo>
                <a:cubicBezTo>
                  <a:pt x="183" y="120"/>
                  <a:pt x="183" y="120"/>
                  <a:pt x="183" y="120"/>
                </a:cubicBezTo>
                <a:cubicBezTo>
                  <a:pt x="183" y="124"/>
                  <a:pt x="180" y="127"/>
                  <a:pt x="177" y="129"/>
                </a:cubicBezTo>
                <a:cubicBezTo>
                  <a:pt x="176" y="130"/>
                  <a:pt x="174" y="130"/>
                  <a:pt x="173" y="130"/>
                </a:cubicBezTo>
                <a:cubicBezTo>
                  <a:pt x="170" y="130"/>
                  <a:pt x="167" y="129"/>
                  <a:pt x="165" y="127"/>
                </a:cubicBezTo>
                <a:cubicBezTo>
                  <a:pt x="133" y="94"/>
                  <a:pt x="133" y="94"/>
                  <a:pt x="133" y="94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3" y="119"/>
                  <a:pt x="119" y="133"/>
                  <a:pt x="101" y="133"/>
                </a:cubicBezTo>
                <a:close/>
                <a:moveTo>
                  <a:pt x="32" y="8"/>
                </a:moveTo>
                <a:cubicBezTo>
                  <a:pt x="19" y="8"/>
                  <a:pt x="8" y="19"/>
                  <a:pt x="8" y="32"/>
                </a:cubicBezTo>
                <a:cubicBezTo>
                  <a:pt x="8" y="101"/>
                  <a:pt x="8" y="101"/>
                  <a:pt x="8" y="101"/>
                </a:cubicBezTo>
                <a:cubicBezTo>
                  <a:pt x="8" y="114"/>
                  <a:pt x="19" y="125"/>
                  <a:pt x="32" y="125"/>
                </a:cubicBezTo>
                <a:cubicBezTo>
                  <a:pt x="101" y="125"/>
                  <a:pt x="101" y="125"/>
                  <a:pt x="101" y="125"/>
                </a:cubicBezTo>
                <a:cubicBezTo>
                  <a:pt x="114" y="125"/>
                  <a:pt x="125" y="114"/>
                  <a:pt x="125" y="101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71" y="121"/>
                  <a:pt x="171" y="121"/>
                  <a:pt x="171" y="121"/>
                </a:cubicBezTo>
                <a:cubicBezTo>
                  <a:pt x="171" y="122"/>
                  <a:pt x="172" y="122"/>
                  <a:pt x="173" y="122"/>
                </a:cubicBezTo>
                <a:cubicBezTo>
                  <a:pt x="173" y="122"/>
                  <a:pt x="173" y="122"/>
                  <a:pt x="174" y="122"/>
                </a:cubicBezTo>
                <a:cubicBezTo>
                  <a:pt x="174" y="121"/>
                  <a:pt x="175" y="121"/>
                  <a:pt x="175" y="120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3"/>
                  <a:pt x="174" y="12"/>
                  <a:pt x="174" y="11"/>
                </a:cubicBezTo>
                <a:cubicBezTo>
                  <a:pt x="172" y="11"/>
                  <a:pt x="171" y="12"/>
                  <a:pt x="171" y="12"/>
                </a:cubicBezTo>
                <a:cubicBezTo>
                  <a:pt x="125" y="58"/>
                  <a:pt x="125" y="58"/>
                  <a:pt x="125" y="58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5" y="19"/>
                  <a:pt x="114" y="8"/>
                  <a:pt x="101" y="8"/>
                </a:cubicBezTo>
                <a:lnTo>
                  <a:pt x="32" y="8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6740908" y="2255224"/>
            <a:ext cx="198489" cy="290744"/>
          </a:xfrm>
          <a:custGeom>
            <a:avLst/>
            <a:gdLst>
              <a:gd name="T0" fmla="*/ 60 w 120"/>
              <a:gd name="T1" fmla="*/ 176 h 176"/>
              <a:gd name="T2" fmla="*/ 44 w 120"/>
              <a:gd name="T3" fmla="*/ 166 h 176"/>
              <a:gd name="T4" fmla="*/ 4 w 120"/>
              <a:gd name="T5" fmla="*/ 81 h 176"/>
              <a:gd name="T6" fmla="*/ 0 w 120"/>
              <a:gd name="T7" fmla="*/ 60 h 176"/>
              <a:gd name="T8" fmla="*/ 60 w 120"/>
              <a:gd name="T9" fmla="*/ 0 h 176"/>
              <a:gd name="T10" fmla="*/ 120 w 120"/>
              <a:gd name="T11" fmla="*/ 60 h 176"/>
              <a:gd name="T12" fmla="*/ 116 w 120"/>
              <a:gd name="T13" fmla="*/ 81 h 176"/>
              <a:gd name="T14" fmla="*/ 76 w 120"/>
              <a:gd name="T15" fmla="*/ 166 h 176"/>
              <a:gd name="T16" fmla="*/ 60 w 120"/>
              <a:gd name="T17" fmla="*/ 176 h 176"/>
              <a:gd name="T18" fmla="*/ 60 w 120"/>
              <a:gd name="T19" fmla="*/ 8 h 176"/>
              <a:gd name="T20" fmla="*/ 8 w 120"/>
              <a:gd name="T21" fmla="*/ 60 h 176"/>
              <a:gd name="T22" fmla="*/ 11 w 120"/>
              <a:gd name="T23" fmla="*/ 78 h 176"/>
              <a:gd name="T24" fmla="*/ 51 w 120"/>
              <a:gd name="T25" fmla="*/ 163 h 176"/>
              <a:gd name="T26" fmla="*/ 60 w 120"/>
              <a:gd name="T27" fmla="*/ 168 h 176"/>
              <a:gd name="T28" fmla="*/ 69 w 120"/>
              <a:gd name="T29" fmla="*/ 163 h 176"/>
              <a:gd name="T30" fmla="*/ 108 w 120"/>
              <a:gd name="T31" fmla="*/ 78 h 176"/>
              <a:gd name="T32" fmla="*/ 112 w 120"/>
              <a:gd name="T33" fmla="*/ 60 h 176"/>
              <a:gd name="T34" fmla="*/ 60 w 120"/>
              <a:gd name="T35" fmla="*/ 8 h 176"/>
              <a:gd name="T36" fmla="*/ 60 w 120"/>
              <a:gd name="T37" fmla="*/ 92 h 176"/>
              <a:gd name="T38" fmla="*/ 28 w 120"/>
              <a:gd name="T39" fmla="*/ 60 h 176"/>
              <a:gd name="T40" fmla="*/ 60 w 120"/>
              <a:gd name="T41" fmla="*/ 28 h 176"/>
              <a:gd name="T42" fmla="*/ 92 w 120"/>
              <a:gd name="T43" fmla="*/ 60 h 176"/>
              <a:gd name="T44" fmla="*/ 60 w 120"/>
              <a:gd name="T45" fmla="*/ 92 h 176"/>
              <a:gd name="T46" fmla="*/ 60 w 120"/>
              <a:gd name="T47" fmla="*/ 36 h 176"/>
              <a:gd name="T48" fmla="*/ 36 w 120"/>
              <a:gd name="T49" fmla="*/ 60 h 176"/>
              <a:gd name="T50" fmla="*/ 60 w 120"/>
              <a:gd name="T51" fmla="*/ 84 h 176"/>
              <a:gd name="T52" fmla="*/ 84 w 120"/>
              <a:gd name="T53" fmla="*/ 60 h 176"/>
              <a:gd name="T54" fmla="*/ 60 w 120"/>
              <a:gd name="T55" fmla="*/ 3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0" h="176">
                <a:moveTo>
                  <a:pt x="60" y="176"/>
                </a:moveTo>
                <a:cubicBezTo>
                  <a:pt x="53" y="176"/>
                  <a:pt x="46" y="172"/>
                  <a:pt x="44" y="166"/>
                </a:cubicBezTo>
                <a:cubicBezTo>
                  <a:pt x="4" y="81"/>
                  <a:pt x="4" y="81"/>
                  <a:pt x="4" y="81"/>
                </a:cubicBezTo>
                <a:cubicBezTo>
                  <a:pt x="1" y="76"/>
                  <a:pt x="0" y="69"/>
                  <a:pt x="0" y="60"/>
                </a:cubicBezTo>
                <a:cubicBezTo>
                  <a:pt x="0" y="27"/>
                  <a:pt x="27" y="0"/>
                  <a:pt x="60" y="0"/>
                </a:cubicBezTo>
                <a:cubicBezTo>
                  <a:pt x="93" y="0"/>
                  <a:pt x="120" y="27"/>
                  <a:pt x="120" y="60"/>
                </a:cubicBezTo>
                <a:cubicBezTo>
                  <a:pt x="120" y="69"/>
                  <a:pt x="118" y="76"/>
                  <a:pt x="116" y="81"/>
                </a:cubicBezTo>
                <a:cubicBezTo>
                  <a:pt x="76" y="166"/>
                  <a:pt x="76" y="166"/>
                  <a:pt x="76" y="166"/>
                </a:cubicBezTo>
                <a:cubicBezTo>
                  <a:pt x="73" y="172"/>
                  <a:pt x="67" y="176"/>
                  <a:pt x="60" y="176"/>
                </a:cubicBezTo>
                <a:close/>
                <a:moveTo>
                  <a:pt x="60" y="8"/>
                </a:moveTo>
                <a:cubicBezTo>
                  <a:pt x="31" y="8"/>
                  <a:pt x="8" y="32"/>
                  <a:pt x="8" y="60"/>
                </a:cubicBezTo>
                <a:cubicBezTo>
                  <a:pt x="8" y="68"/>
                  <a:pt x="9" y="73"/>
                  <a:pt x="11" y="78"/>
                </a:cubicBezTo>
                <a:cubicBezTo>
                  <a:pt x="51" y="163"/>
                  <a:pt x="51" y="163"/>
                  <a:pt x="51" y="163"/>
                </a:cubicBezTo>
                <a:cubicBezTo>
                  <a:pt x="52" y="166"/>
                  <a:pt x="56" y="168"/>
                  <a:pt x="60" y="168"/>
                </a:cubicBezTo>
                <a:cubicBezTo>
                  <a:pt x="64" y="168"/>
                  <a:pt x="67" y="166"/>
                  <a:pt x="69" y="163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11" y="73"/>
                  <a:pt x="112" y="68"/>
                  <a:pt x="112" y="60"/>
                </a:cubicBezTo>
                <a:cubicBezTo>
                  <a:pt x="112" y="32"/>
                  <a:pt x="88" y="8"/>
                  <a:pt x="60" y="8"/>
                </a:cubicBezTo>
                <a:close/>
                <a:moveTo>
                  <a:pt x="60" y="92"/>
                </a:moveTo>
                <a:cubicBezTo>
                  <a:pt x="42" y="92"/>
                  <a:pt x="28" y="78"/>
                  <a:pt x="28" y="60"/>
                </a:cubicBezTo>
                <a:cubicBezTo>
                  <a:pt x="28" y="43"/>
                  <a:pt x="42" y="28"/>
                  <a:pt x="60" y="28"/>
                </a:cubicBezTo>
                <a:cubicBezTo>
                  <a:pt x="77" y="28"/>
                  <a:pt x="92" y="43"/>
                  <a:pt x="92" y="60"/>
                </a:cubicBezTo>
                <a:cubicBezTo>
                  <a:pt x="92" y="78"/>
                  <a:pt x="77" y="92"/>
                  <a:pt x="60" y="92"/>
                </a:cubicBezTo>
                <a:close/>
                <a:moveTo>
                  <a:pt x="60" y="36"/>
                </a:moveTo>
                <a:cubicBezTo>
                  <a:pt x="46" y="36"/>
                  <a:pt x="36" y="47"/>
                  <a:pt x="36" y="60"/>
                </a:cubicBezTo>
                <a:cubicBezTo>
                  <a:pt x="36" y="73"/>
                  <a:pt x="46" y="84"/>
                  <a:pt x="60" y="84"/>
                </a:cubicBezTo>
                <a:cubicBezTo>
                  <a:pt x="73" y="84"/>
                  <a:pt x="84" y="73"/>
                  <a:pt x="84" y="60"/>
                </a:cubicBezTo>
                <a:cubicBezTo>
                  <a:pt x="84" y="47"/>
                  <a:pt x="73" y="36"/>
                  <a:pt x="60" y="36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38" name="Freeform 38"/>
          <p:cNvSpPr>
            <a:spLocks noEditPoints="1"/>
          </p:cNvSpPr>
          <p:nvPr/>
        </p:nvSpPr>
        <p:spPr bwMode="auto">
          <a:xfrm>
            <a:off x="6696178" y="3535616"/>
            <a:ext cx="267680" cy="266283"/>
          </a:xfrm>
          <a:custGeom>
            <a:avLst/>
            <a:gdLst>
              <a:gd name="T0" fmla="*/ 56 w 162"/>
              <a:gd name="T1" fmla="*/ 161 h 161"/>
              <a:gd name="T2" fmla="*/ 56 w 162"/>
              <a:gd name="T3" fmla="*/ 161 h 161"/>
              <a:gd name="T4" fmla="*/ 50 w 162"/>
              <a:gd name="T5" fmla="*/ 158 h 161"/>
              <a:gd name="T6" fmla="*/ 30 w 162"/>
              <a:gd name="T7" fmla="*/ 131 h 161"/>
              <a:gd name="T8" fmla="*/ 3 w 162"/>
              <a:gd name="T9" fmla="*/ 111 h 161"/>
              <a:gd name="T10" fmla="*/ 0 w 162"/>
              <a:gd name="T11" fmla="*/ 105 h 161"/>
              <a:gd name="T12" fmla="*/ 2 w 162"/>
              <a:gd name="T13" fmla="*/ 100 h 161"/>
              <a:gd name="T14" fmla="*/ 13 w 162"/>
              <a:gd name="T15" fmla="*/ 89 h 161"/>
              <a:gd name="T16" fmla="*/ 18 w 162"/>
              <a:gd name="T17" fmla="*/ 87 h 161"/>
              <a:gd name="T18" fmla="*/ 20 w 162"/>
              <a:gd name="T19" fmla="*/ 87 h 161"/>
              <a:gd name="T20" fmla="*/ 39 w 162"/>
              <a:gd name="T21" fmla="*/ 92 h 161"/>
              <a:gd name="T22" fmla="*/ 62 w 162"/>
              <a:gd name="T23" fmla="*/ 69 h 161"/>
              <a:gd name="T24" fmla="*/ 11 w 162"/>
              <a:gd name="T25" fmla="*/ 41 h 161"/>
              <a:gd name="T26" fmla="*/ 7 w 162"/>
              <a:gd name="T27" fmla="*/ 36 h 161"/>
              <a:gd name="T28" fmla="*/ 9 w 162"/>
              <a:gd name="T29" fmla="*/ 29 h 161"/>
              <a:gd name="T30" fmla="*/ 23 w 162"/>
              <a:gd name="T31" fmla="*/ 15 h 161"/>
              <a:gd name="T32" fmla="*/ 30 w 162"/>
              <a:gd name="T33" fmla="*/ 13 h 161"/>
              <a:gd name="T34" fmla="*/ 101 w 162"/>
              <a:gd name="T35" fmla="*/ 30 h 161"/>
              <a:gd name="T36" fmla="*/ 116 w 162"/>
              <a:gd name="T37" fmla="*/ 14 h 161"/>
              <a:gd name="T38" fmla="*/ 146 w 162"/>
              <a:gd name="T39" fmla="*/ 0 h 161"/>
              <a:gd name="T40" fmla="*/ 157 w 162"/>
              <a:gd name="T41" fmla="*/ 4 h 161"/>
              <a:gd name="T42" fmla="*/ 159 w 162"/>
              <a:gd name="T43" fmla="*/ 24 h 161"/>
              <a:gd name="T44" fmla="*/ 147 w 162"/>
              <a:gd name="T45" fmla="*/ 44 h 161"/>
              <a:gd name="T46" fmla="*/ 131 w 162"/>
              <a:gd name="T47" fmla="*/ 61 h 161"/>
              <a:gd name="T48" fmla="*/ 148 w 162"/>
              <a:gd name="T49" fmla="*/ 134 h 161"/>
              <a:gd name="T50" fmla="*/ 145 w 162"/>
              <a:gd name="T51" fmla="*/ 142 h 161"/>
              <a:gd name="T52" fmla="*/ 131 w 162"/>
              <a:gd name="T53" fmla="*/ 153 h 161"/>
              <a:gd name="T54" fmla="*/ 126 w 162"/>
              <a:gd name="T55" fmla="*/ 154 h 161"/>
              <a:gd name="T56" fmla="*/ 124 w 162"/>
              <a:gd name="T57" fmla="*/ 154 h 161"/>
              <a:gd name="T58" fmla="*/ 120 w 162"/>
              <a:gd name="T59" fmla="*/ 150 h 161"/>
              <a:gd name="T60" fmla="*/ 92 w 162"/>
              <a:gd name="T61" fmla="*/ 99 h 161"/>
              <a:gd name="T62" fmla="*/ 69 w 162"/>
              <a:gd name="T63" fmla="*/ 122 h 161"/>
              <a:gd name="T64" fmla="*/ 74 w 162"/>
              <a:gd name="T65" fmla="*/ 141 h 161"/>
              <a:gd name="T66" fmla="*/ 72 w 162"/>
              <a:gd name="T67" fmla="*/ 148 h 161"/>
              <a:gd name="T68" fmla="*/ 62 w 162"/>
              <a:gd name="T69" fmla="*/ 159 h 161"/>
              <a:gd name="T70" fmla="*/ 56 w 162"/>
              <a:gd name="T71" fmla="*/ 161 h 161"/>
              <a:gd name="T72" fmla="*/ 8 w 162"/>
              <a:gd name="T73" fmla="*/ 105 h 161"/>
              <a:gd name="T74" fmla="*/ 36 w 162"/>
              <a:gd name="T75" fmla="*/ 126 h 161"/>
              <a:gd name="T76" fmla="*/ 56 w 162"/>
              <a:gd name="T77" fmla="*/ 153 h 161"/>
              <a:gd name="T78" fmla="*/ 66 w 162"/>
              <a:gd name="T79" fmla="*/ 143 h 161"/>
              <a:gd name="T80" fmla="*/ 60 w 162"/>
              <a:gd name="T81" fmla="*/ 120 h 161"/>
              <a:gd name="T82" fmla="*/ 94 w 162"/>
              <a:gd name="T83" fmla="*/ 86 h 161"/>
              <a:gd name="T84" fmla="*/ 126 w 162"/>
              <a:gd name="T85" fmla="*/ 146 h 161"/>
              <a:gd name="T86" fmla="*/ 140 w 162"/>
              <a:gd name="T87" fmla="*/ 136 h 161"/>
              <a:gd name="T88" fmla="*/ 122 w 162"/>
              <a:gd name="T89" fmla="*/ 58 h 161"/>
              <a:gd name="T90" fmla="*/ 141 w 162"/>
              <a:gd name="T91" fmla="*/ 39 h 161"/>
              <a:gd name="T92" fmla="*/ 152 w 162"/>
              <a:gd name="T93" fmla="*/ 22 h 161"/>
              <a:gd name="T94" fmla="*/ 151 w 162"/>
              <a:gd name="T95" fmla="*/ 10 h 161"/>
              <a:gd name="T96" fmla="*/ 146 w 162"/>
              <a:gd name="T97" fmla="*/ 8 h 161"/>
              <a:gd name="T98" fmla="*/ 122 w 162"/>
              <a:gd name="T99" fmla="*/ 20 h 161"/>
              <a:gd name="T100" fmla="*/ 103 w 162"/>
              <a:gd name="T101" fmla="*/ 39 h 161"/>
              <a:gd name="T102" fmla="*/ 28 w 162"/>
              <a:gd name="T103" fmla="*/ 21 h 161"/>
              <a:gd name="T104" fmla="*/ 15 w 162"/>
              <a:gd name="T105" fmla="*/ 35 h 161"/>
              <a:gd name="T106" fmla="*/ 75 w 162"/>
              <a:gd name="T107" fmla="*/ 67 h 161"/>
              <a:gd name="T108" fmla="*/ 41 w 162"/>
              <a:gd name="T109" fmla="*/ 101 h 161"/>
              <a:gd name="T110" fmla="*/ 18 w 162"/>
              <a:gd name="T111" fmla="*/ 95 h 161"/>
              <a:gd name="T112" fmla="*/ 8 w 162"/>
              <a:gd name="T113" fmla="*/ 105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2" h="161">
                <a:moveTo>
                  <a:pt x="56" y="161"/>
                </a:moveTo>
                <a:cubicBezTo>
                  <a:pt x="56" y="161"/>
                  <a:pt x="56" y="161"/>
                  <a:pt x="56" y="161"/>
                </a:cubicBezTo>
                <a:cubicBezTo>
                  <a:pt x="53" y="161"/>
                  <a:pt x="52" y="160"/>
                  <a:pt x="50" y="158"/>
                </a:cubicBezTo>
                <a:cubicBezTo>
                  <a:pt x="30" y="131"/>
                  <a:pt x="30" y="131"/>
                  <a:pt x="30" y="131"/>
                </a:cubicBezTo>
                <a:cubicBezTo>
                  <a:pt x="3" y="111"/>
                  <a:pt x="3" y="111"/>
                  <a:pt x="3" y="111"/>
                </a:cubicBezTo>
                <a:cubicBezTo>
                  <a:pt x="1" y="110"/>
                  <a:pt x="0" y="108"/>
                  <a:pt x="0" y="105"/>
                </a:cubicBezTo>
                <a:cubicBezTo>
                  <a:pt x="0" y="103"/>
                  <a:pt x="0" y="101"/>
                  <a:pt x="2" y="100"/>
                </a:cubicBezTo>
                <a:cubicBezTo>
                  <a:pt x="13" y="89"/>
                  <a:pt x="13" y="89"/>
                  <a:pt x="13" y="89"/>
                </a:cubicBezTo>
                <a:cubicBezTo>
                  <a:pt x="14" y="87"/>
                  <a:pt x="16" y="87"/>
                  <a:pt x="18" y="87"/>
                </a:cubicBezTo>
                <a:cubicBezTo>
                  <a:pt x="18" y="87"/>
                  <a:pt x="19" y="87"/>
                  <a:pt x="20" y="87"/>
                </a:cubicBezTo>
                <a:cubicBezTo>
                  <a:pt x="39" y="92"/>
                  <a:pt x="39" y="92"/>
                  <a:pt x="39" y="92"/>
                </a:cubicBezTo>
                <a:cubicBezTo>
                  <a:pt x="62" y="69"/>
                  <a:pt x="62" y="69"/>
                  <a:pt x="62" y="69"/>
                </a:cubicBezTo>
                <a:cubicBezTo>
                  <a:pt x="11" y="41"/>
                  <a:pt x="11" y="41"/>
                  <a:pt x="11" y="41"/>
                </a:cubicBezTo>
                <a:cubicBezTo>
                  <a:pt x="9" y="40"/>
                  <a:pt x="7" y="38"/>
                  <a:pt x="7" y="36"/>
                </a:cubicBezTo>
                <a:cubicBezTo>
                  <a:pt x="7" y="33"/>
                  <a:pt x="7" y="31"/>
                  <a:pt x="9" y="29"/>
                </a:cubicBezTo>
                <a:cubicBezTo>
                  <a:pt x="23" y="15"/>
                  <a:pt x="23" y="15"/>
                  <a:pt x="23" y="15"/>
                </a:cubicBezTo>
                <a:cubicBezTo>
                  <a:pt x="25" y="13"/>
                  <a:pt x="28" y="13"/>
                  <a:pt x="30" y="13"/>
                </a:cubicBezTo>
                <a:cubicBezTo>
                  <a:pt x="101" y="30"/>
                  <a:pt x="101" y="30"/>
                  <a:pt x="101" y="30"/>
                </a:cubicBezTo>
                <a:cubicBezTo>
                  <a:pt x="116" y="14"/>
                  <a:pt x="116" y="14"/>
                  <a:pt x="116" y="14"/>
                </a:cubicBezTo>
                <a:cubicBezTo>
                  <a:pt x="125" y="6"/>
                  <a:pt x="137" y="0"/>
                  <a:pt x="146" y="0"/>
                </a:cubicBezTo>
                <a:cubicBezTo>
                  <a:pt x="151" y="0"/>
                  <a:pt x="154" y="1"/>
                  <a:pt x="157" y="4"/>
                </a:cubicBezTo>
                <a:cubicBezTo>
                  <a:pt x="161" y="8"/>
                  <a:pt x="162" y="15"/>
                  <a:pt x="159" y="24"/>
                </a:cubicBezTo>
                <a:cubicBezTo>
                  <a:pt x="157" y="31"/>
                  <a:pt x="152" y="39"/>
                  <a:pt x="147" y="44"/>
                </a:cubicBezTo>
                <a:cubicBezTo>
                  <a:pt x="131" y="61"/>
                  <a:pt x="131" y="61"/>
                  <a:pt x="131" y="61"/>
                </a:cubicBezTo>
                <a:cubicBezTo>
                  <a:pt x="148" y="134"/>
                  <a:pt x="148" y="134"/>
                  <a:pt x="148" y="134"/>
                </a:cubicBezTo>
                <a:cubicBezTo>
                  <a:pt x="148" y="137"/>
                  <a:pt x="147" y="140"/>
                  <a:pt x="145" y="142"/>
                </a:cubicBezTo>
                <a:cubicBezTo>
                  <a:pt x="131" y="153"/>
                  <a:pt x="131" y="153"/>
                  <a:pt x="131" y="153"/>
                </a:cubicBezTo>
                <a:cubicBezTo>
                  <a:pt x="130" y="154"/>
                  <a:pt x="128" y="154"/>
                  <a:pt x="126" y="154"/>
                </a:cubicBezTo>
                <a:cubicBezTo>
                  <a:pt x="126" y="154"/>
                  <a:pt x="125" y="154"/>
                  <a:pt x="124" y="154"/>
                </a:cubicBezTo>
                <a:cubicBezTo>
                  <a:pt x="122" y="153"/>
                  <a:pt x="120" y="152"/>
                  <a:pt x="120" y="150"/>
                </a:cubicBezTo>
                <a:cubicBezTo>
                  <a:pt x="92" y="99"/>
                  <a:pt x="92" y="99"/>
                  <a:pt x="92" y="99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74" y="141"/>
                  <a:pt x="74" y="141"/>
                  <a:pt x="74" y="141"/>
                </a:cubicBezTo>
                <a:cubicBezTo>
                  <a:pt x="75" y="144"/>
                  <a:pt x="74" y="146"/>
                  <a:pt x="72" y="148"/>
                </a:cubicBezTo>
                <a:cubicBezTo>
                  <a:pt x="62" y="159"/>
                  <a:pt x="62" y="159"/>
                  <a:pt x="62" y="159"/>
                </a:cubicBezTo>
                <a:cubicBezTo>
                  <a:pt x="60" y="160"/>
                  <a:pt x="58" y="161"/>
                  <a:pt x="56" y="161"/>
                </a:cubicBezTo>
                <a:close/>
                <a:moveTo>
                  <a:pt x="8" y="105"/>
                </a:moveTo>
                <a:cubicBezTo>
                  <a:pt x="36" y="126"/>
                  <a:pt x="36" y="126"/>
                  <a:pt x="36" y="126"/>
                </a:cubicBezTo>
                <a:cubicBezTo>
                  <a:pt x="56" y="153"/>
                  <a:pt x="56" y="153"/>
                  <a:pt x="56" y="153"/>
                </a:cubicBezTo>
                <a:cubicBezTo>
                  <a:pt x="66" y="143"/>
                  <a:pt x="66" y="143"/>
                  <a:pt x="66" y="143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94" y="86"/>
                  <a:pt x="94" y="86"/>
                  <a:pt x="94" y="86"/>
                </a:cubicBezTo>
                <a:cubicBezTo>
                  <a:pt x="126" y="146"/>
                  <a:pt x="126" y="146"/>
                  <a:pt x="126" y="146"/>
                </a:cubicBezTo>
                <a:cubicBezTo>
                  <a:pt x="140" y="136"/>
                  <a:pt x="140" y="136"/>
                  <a:pt x="140" y="136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41" y="39"/>
                  <a:pt x="141" y="39"/>
                  <a:pt x="141" y="39"/>
                </a:cubicBezTo>
                <a:cubicBezTo>
                  <a:pt x="146" y="34"/>
                  <a:pt x="150" y="28"/>
                  <a:pt x="152" y="22"/>
                </a:cubicBezTo>
                <a:cubicBezTo>
                  <a:pt x="154" y="16"/>
                  <a:pt x="153" y="12"/>
                  <a:pt x="151" y="10"/>
                </a:cubicBezTo>
                <a:cubicBezTo>
                  <a:pt x="150" y="8"/>
                  <a:pt x="149" y="8"/>
                  <a:pt x="146" y="8"/>
                </a:cubicBezTo>
                <a:cubicBezTo>
                  <a:pt x="139" y="8"/>
                  <a:pt x="129" y="13"/>
                  <a:pt x="122" y="20"/>
                </a:cubicBezTo>
                <a:cubicBezTo>
                  <a:pt x="103" y="39"/>
                  <a:pt x="103" y="39"/>
                  <a:pt x="103" y="39"/>
                </a:cubicBezTo>
                <a:cubicBezTo>
                  <a:pt x="28" y="21"/>
                  <a:pt x="28" y="21"/>
                  <a:pt x="28" y="21"/>
                </a:cubicBezTo>
                <a:cubicBezTo>
                  <a:pt x="15" y="35"/>
                  <a:pt x="15" y="35"/>
                  <a:pt x="15" y="35"/>
                </a:cubicBezTo>
                <a:cubicBezTo>
                  <a:pt x="75" y="67"/>
                  <a:pt x="75" y="67"/>
                  <a:pt x="75" y="67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18" y="95"/>
                  <a:pt x="18" y="95"/>
                  <a:pt x="18" y="95"/>
                </a:cubicBezTo>
                <a:lnTo>
                  <a:pt x="8" y="105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2882256" y="3537014"/>
            <a:ext cx="303325" cy="262788"/>
          </a:xfrm>
          <a:custGeom>
            <a:avLst/>
            <a:gdLst>
              <a:gd name="T0" fmla="*/ 21 w 184"/>
              <a:gd name="T1" fmla="*/ 159 h 159"/>
              <a:gd name="T2" fmla="*/ 13 w 184"/>
              <a:gd name="T3" fmla="*/ 152 h 159"/>
              <a:gd name="T4" fmla="*/ 13 w 184"/>
              <a:gd name="T5" fmla="*/ 152 h 159"/>
              <a:gd name="T6" fmla="*/ 16 w 184"/>
              <a:gd name="T7" fmla="*/ 144 h 159"/>
              <a:gd name="T8" fmla="*/ 16 w 184"/>
              <a:gd name="T9" fmla="*/ 143 h 159"/>
              <a:gd name="T10" fmla="*/ 19 w 184"/>
              <a:gd name="T11" fmla="*/ 140 h 159"/>
              <a:gd name="T12" fmla="*/ 33 w 184"/>
              <a:gd name="T13" fmla="*/ 118 h 159"/>
              <a:gd name="T14" fmla="*/ 0 w 184"/>
              <a:gd name="T15" fmla="*/ 67 h 159"/>
              <a:gd name="T16" fmla="*/ 92 w 184"/>
              <a:gd name="T17" fmla="*/ 0 h 159"/>
              <a:gd name="T18" fmla="*/ 184 w 184"/>
              <a:gd name="T19" fmla="*/ 67 h 159"/>
              <a:gd name="T20" fmla="*/ 92 w 184"/>
              <a:gd name="T21" fmla="*/ 134 h 159"/>
              <a:gd name="T22" fmla="*/ 79 w 184"/>
              <a:gd name="T23" fmla="*/ 133 h 159"/>
              <a:gd name="T24" fmla="*/ 34 w 184"/>
              <a:gd name="T25" fmla="*/ 157 h 159"/>
              <a:gd name="T26" fmla="*/ 22 w 184"/>
              <a:gd name="T27" fmla="*/ 159 h 159"/>
              <a:gd name="T28" fmla="*/ 21 w 184"/>
              <a:gd name="T29" fmla="*/ 159 h 159"/>
              <a:gd name="T30" fmla="*/ 21 w 184"/>
              <a:gd name="T31" fmla="*/ 151 h 159"/>
              <a:gd name="T32" fmla="*/ 21 w 184"/>
              <a:gd name="T33" fmla="*/ 151 h 159"/>
              <a:gd name="T34" fmla="*/ 32 w 184"/>
              <a:gd name="T35" fmla="*/ 149 h 159"/>
              <a:gd name="T36" fmla="*/ 75 w 184"/>
              <a:gd name="T37" fmla="*/ 126 h 159"/>
              <a:gd name="T38" fmla="*/ 77 w 184"/>
              <a:gd name="T39" fmla="*/ 125 h 159"/>
              <a:gd name="T40" fmla="*/ 78 w 184"/>
              <a:gd name="T41" fmla="*/ 125 h 159"/>
              <a:gd name="T42" fmla="*/ 92 w 184"/>
              <a:gd name="T43" fmla="*/ 126 h 159"/>
              <a:gd name="T44" fmla="*/ 176 w 184"/>
              <a:gd name="T45" fmla="*/ 67 h 159"/>
              <a:gd name="T46" fmla="*/ 92 w 184"/>
              <a:gd name="T47" fmla="*/ 8 h 159"/>
              <a:gd name="T48" fmla="*/ 8 w 184"/>
              <a:gd name="T49" fmla="*/ 67 h 159"/>
              <a:gd name="T50" fmla="*/ 39 w 184"/>
              <a:gd name="T51" fmla="*/ 113 h 159"/>
              <a:gd name="T52" fmla="*/ 42 w 184"/>
              <a:gd name="T53" fmla="*/ 114 h 159"/>
              <a:gd name="T54" fmla="*/ 41 w 184"/>
              <a:gd name="T55" fmla="*/ 118 h 159"/>
              <a:gd name="T56" fmla="*/ 25 w 184"/>
              <a:gd name="T57" fmla="*/ 146 h 159"/>
              <a:gd name="T58" fmla="*/ 22 w 184"/>
              <a:gd name="T59" fmla="*/ 148 h 159"/>
              <a:gd name="T60" fmla="*/ 22 w 184"/>
              <a:gd name="T61" fmla="*/ 149 h 159"/>
              <a:gd name="T62" fmla="*/ 21 w 184"/>
              <a:gd name="T63" fmla="*/ 151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4" h="159">
                <a:moveTo>
                  <a:pt x="21" y="159"/>
                </a:moveTo>
                <a:cubicBezTo>
                  <a:pt x="17" y="159"/>
                  <a:pt x="14" y="156"/>
                  <a:pt x="13" y="152"/>
                </a:cubicBezTo>
                <a:cubicBezTo>
                  <a:pt x="13" y="152"/>
                  <a:pt x="13" y="152"/>
                  <a:pt x="13" y="152"/>
                </a:cubicBezTo>
                <a:cubicBezTo>
                  <a:pt x="12" y="148"/>
                  <a:pt x="14" y="145"/>
                  <a:pt x="16" y="144"/>
                </a:cubicBezTo>
                <a:cubicBezTo>
                  <a:pt x="16" y="143"/>
                  <a:pt x="16" y="143"/>
                  <a:pt x="16" y="143"/>
                </a:cubicBezTo>
                <a:cubicBezTo>
                  <a:pt x="17" y="142"/>
                  <a:pt x="18" y="141"/>
                  <a:pt x="19" y="140"/>
                </a:cubicBezTo>
                <a:cubicBezTo>
                  <a:pt x="24" y="135"/>
                  <a:pt x="29" y="130"/>
                  <a:pt x="33" y="118"/>
                </a:cubicBezTo>
                <a:cubicBezTo>
                  <a:pt x="12" y="106"/>
                  <a:pt x="0" y="87"/>
                  <a:pt x="0" y="67"/>
                </a:cubicBezTo>
                <a:cubicBezTo>
                  <a:pt x="0" y="30"/>
                  <a:pt x="41" y="0"/>
                  <a:pt x="92" y="0"/>
                </a:cubicBezTo>
                <a:cubicBezTo>
                  <a:pt x="143" y="0"/>
                  <a:pt x="184" y="30"/>
                  <a:pt x="184" y="67"/>
                </a:cubicBezTo>
                <a:cubicBezTo>
                  <a:pt x="184" y="104"/>
                  <a:pt x="143" y="134"/>
                  <a:pt x="92" y="134"/>
                </a:cubicBezTo>
                <a:cubicBezTo>
                  <a:pt x="88" y="134"/>
                  <a:pt x="84" y="134"/>
                  <a:pt x="79" y="133"/>
                </a:cubicBezTo>
                <a:cubicBezTo>
                  <a:pt x="66" y="145"/>
                  <a:pt x="51" y="153"/>
                  <a:pt x="34" y="157"/>
                </a:cubicBezTo>
                <a:cubicBezTo>
                  <a:pt x="30" y="158"/>
                  <a:pt x="27" y="159"/>
                  <a:pt x="22" y="159"/>
                </a:cubicBezTo>
                <a:lnTo>
                  <a:pt x="21" y="159"/>
                </a:lnTo>
                <a:close/>
                <a:moveTo>
                  <a:pt x="21" y="151"/>
                </a:moveTo>
                <a:cubicBezTo>
                  <a:pt x="21" y="151"/>
                  <a:pt x="21" y="151"/>
                  <a:pt x="21" y="151"/>
                </a:cubicBezTo>
                <a:cubicBezTo>
                  <a:pt x="25" y="151"/>
                  <a:pt x="29" y="150"/>
                  <a:pt x="32" y="149"/>
                </a:cubicBezTo>
                <a:cubicBezTo>
                  <a:pt x="48" y="145"/>
                  <a:pt x="63" y="137"/>
                  <a:pt x="75" y="126"/>
                </a:cubicBezTo>
                <a:cubicBezTo>
                  <a:pt x="77" y="125"/>
                  <a:pt x="77" y="125"/>
                  <a:pt x="77" y="125"/>
                </a:cubicBezTo>
                <a:cubicBezTo>
                  <a:pt x="78" y="125"/>
                  <a:pt x="78" y="125"/>
                  <a:pt x="78" y="125"/>
                </a:cubicBezTo>
                <a:cubicBezTo>
                  <a:pt x="83" y="126"/>
                  <a:pt x="88" y="126"/>
                  <a:pt x="92" y="126"/>
                </a:cubicBezTo>
                <a:cubicBezTo>
                  <a:pt x="139" y="126"/>
                  <a:pt x="176" y="100"/>
                  <a:pt x="176" y="67"/>
                </a:cubicBezTo>
                <a:cubicBezTo>
                  <a:pt x="176" y="35"/>
                  <a:pt x="139" y="8"/>
                  <a:pt x="92" y="8"/>
                </a:cubicBezTo>
                <a:cubicBezTo>
                  <a:pt x="46" y="8"/>
                  <a:pt x="8" y="35"/>
                  <a:pt x="8" y="67"/>
                </a:cubicBezTo>
                <a:cubicBezTo>
                  <a:pt x="8" y="85"/>
                  <a:pt x="20" y="102"/>
                  <a:pt x="39" y="113"/>
                </a:cubicBezTo>
                <a:cubicBezTo>
                  <a:pt x="42" y="114"/>
                  <a:pt x="42" y="114"/>
                  <a:pt x="42" y="114"/>
                </a:cubicBezTo>
                <a:cubicBezTo>
                  <a:pt x="41" y="118"/>
                  <a:pt x="41" y="118"/>
                  <a:pt x="41" y="118"/>
                </a:cubicBezTo>
                <a:cubicBezTo>
                  <a:pt x="37" y="133"/>
                  <a:pt x="31" y="140"/>
                  <a:pt x="25" y="146"/>
                </a:cubicBezTo>
                <a:cubicBezTo>
                  <a:pt x="24" y="147"/>
                  <a:pt x="23" y="147"/>
                  <a:pt x="22" y="148"/>
                </a:cubicBezTo>
                <a:cubicBezTo>
                  <a:pt x="22" y="149"/>
                  <a:pt x="22" y="149"/>
                  <a:pt x="22" y="149"/>
                </a:cubicBezTo>
                <a:cubicBezTo>
                  <a:pt x="21" y="150"/>
                  <a:pt x="21" y="150"/>
                  <a:pt x="21" y="151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172" name="组合 171"/>
          <p:cNvGrpSpPr/>
          <p:nvPr/>
        </p:nvGrpSpPr>
        <p:grpSpPr>
          <a:xfrm>
            <a:off x="4779782" y="3537014"/>
            <a:ext cx="304024" cy="262788"/>
            <a:chOff x="6315267" y="3250080"/>
            <a:chExt cx="405365" cy="350384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6315267" y="3250080"/>
              <a:ext cx="405365" cy="350384"/>
            </a:xfrm>
            <a:custGeom>
              <a:avLst/>
              <a:gdLst>
                <a:gd name="T0" fmla="*/ 21 w 184"/>
                <a:gd name="T1" fmla="*/ 159 h 159"/>
                <a:gd name="T2" fmla="*/ 13 w 184"/>
                <a:gd name="T3" fmla="*/ 152 h 159"/>
                <a:gd name="T4" fmla="*/ 13 w 184"/>
                <a:gd name="T5" fmla="*/ 152 h 159"/>
                <a:gd name="T6" fmla="*/ 16 w 184"/>
                <a:gd name="T7" fmla="*/ 144 h 159"/>
                <a:gd name="T8" fmla="*/ 16 w 184"/>
                <a:gd name="T9" fmla="*/ 143 h 159"/>
                <a:gd name="T10" fmla="*/ 19 w 184"/>
                <a:gd name="T11" fmla="*/ 140 h 159"/>
                <a:gd name="T12" fmla="*/ 33 w 184"/>
                <a:gd name="T13" fmla="*/ 118 h 159"/>
                <a:gd name="T14" fmla="*/ 0 w 184"/>
                <a:gd name="T15" fmla="*/ 67 h 159"/>
                <a:gd name="T16" fmla="*/ 92 w 184"/>
                <a:gd name="T17" fmla="*/ 0 h 159"/>
                <a:gd name="T18" fmla="*/ 184 w 184"/>
                <a:gd name="T19" fmla="*/ 67 h 159"/>
                <a:gd name="T20" fmla="*/ 92 w 184"/>
                <a:gd name="T21" fmla="*/ 134 h 159"/>
                <a:gd name="T22" fmla="*/ 79 w 184"/>
                <a:gd name="T23" fmla="*/ 133 h 159"/>
                <a:gd name="T24" fmla="*/ 34 w 184"/>
                <a:gd name="T25" fmla="*/ 157 h 159"/>
                <a:gd name="T26" fmla="*/ 22 w 184"/>
                <a:gd name="T27" fmla="*/ 159 h 159"/>
                <a:gd name="T28" fmla="*/ 21 w 184"/>
                <a:gd name="T29" fmla="*/ 159 h 159"/>
                <a:gd name="T30" fmla="*/ 21 w 184"/>
                <a:gd name="T31" fmla="*/ 151 h 159"/>
                <a:gd name="T32" fmla="*/ 21 w 184"/>
                <a:gd name="T33" fmla="*/ 151 h 159"/>
                <a:gd name="T34" fmla="*/ 32 w 184"/>
                <a:gd name="T35" fmla="*/ 149 h 159"/>
                <a:gd name="T36" fmla="*/ 75 w 184"/>
                <a:gd name="T37" fmla="*/ 126 h 159"/>
                <a:gd name="T38" fmla="*/ 77 w 184"/>
                <a:gd name="T39" fmla="*/ 125 h 159"/>
                <a:gd name="T40" fmla="*/ 78 w 184"/>
                <a:gd name="T41" fmla="*/ 125 h 159"/>
                <a:gd name="T42" fmla="*/ 92 w 184"/>
                <a:gd name="T43" fmla="*/ 126 h 159"/>
                <a:gd name="T44" fmla="*/ 176 w 184"/>
                <a:gd name="T45" fmla="*/ 67 h 159"/>
                <a:gd name="T46" fmla="*/ 92 w 184"/>
                <a:gd name="T47" fmla="*/ 8 h 159"/>
                <a:gd name="T48" fmla="*/ 8 w 184"/>
                <a:gd name="T49" fmla="*/ 67 h 159"/>
                <a:gd name="T50" fmla="*/ 39 w 184"/>
                <a:gd name="T51" fmla="*/ 113 h 159"/>
                <a:gd name="T52" fmla="*/ 42 w 184"/>
                <a:gd name="T53" fmla="*/ 114 h 159"/>
                <a:gd name="T54" fmla="*/ 41 w 184"/>
                <a:gd name="T55" fmla="*/ 118 h 159"/>
                <a:gd name="T56" fmla="*/ 25 w 184"/>
                <a:gd name="T57" fmla="*/ 146 h 159"/>
                <a:gd name="T58" fmla="*/ 22 w 184"/>
                <a:gd name="T59" fmla="*/ 148 h 159"/>
                <a:gd name="T60" fmla="*/ 22 w 184"/>
                <a:gd name="T61" fmla="*/ 149 h 159"/>
                <a:gd name="T62" fmla="*/ 21 w 184"/>
                <a:gd name="T63" fmla="*/ 15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4" h="159">
                  <a:moveTo>
                    <a:pt x="21" y="159"/>
                  </a:moveTo>
                  <a:cubicBezTo>
                    <a:pt x="17" y="159"/>
                    <a:pt x="14" y="156"/>
                    <a:pt x="13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48"/>
                    <a:pt x="14" y="145"/>
                    <a:pt x="16" y="144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7" y="142"/>
                    <a:pt x="18" y="141"/>
                    <a:pt x="19" y="140"/>
                  </a:cubicBezTo>
                  <a:cubicBezTo>
                    <a:pt x="24" y="135"/>
                    <a:pt x="29" y="130"/>
                    <a:pt x="33" y="118"/>
                  </a:cubicBezTo>
                  <a:cubicBezTo>
                    <a:pt x="12" y="106"/>
                    <a:pt x="0" y="87"/>
                    <a:pt x="0" y="67"/>
                  </a:cubicBezTo>
                  <a:cubicBezTo>
                    <a:pt x="0" y="30"/>
                    <a:pt x="41" y="0"/>
                    <a:pt x="92" y="0"/>
                  </a:cubicBezTo>
                  <a:cubicBezTo>
                    <a:pt x="143" y="0"/>
                    <a:pt x="184" y="30"/>
                    <a:pt x="184" y="67"/>
                  </a:cubicBezTo>
                  <a:cubicBezTo>
                    <a:pt x="184" y="104"/>
                    <a:pt x="143" y="134"/>
                    <a:pt x="92" y="134"/>
                  </a:cubicBezTo>
                  <a:cubicBezTo>
                    <a:pt x="88" y="134"/>
                    <a:pt x="84" y="134"/>
                    <a:pt x="79" y="133"/>
                  </a:cubicBezTo>
                  <a:cubicBezTo>
                    <a:pt x="66" y="145"/>
                    <a:pt x="51" y="153"/>
                    <a:pt x="34" y="157"/>
                  </a:cubicBezTo>
                  <a:cubicBezTo>
                    <a:pt x="30" y="158"/>
                    <a:pt x="27" y="159"/>
                    <a:pt x="22" y="159"/>
                  </a:cubicBezTo>
                  <a:lnTo>
                    <a:pt x="21" y="159"/>
                  </a:lnTo>
                  <a:close/>
                  <a:moveTo>
                    <a:pt x="21" y="151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25" y="151"/>
                    <a:pt x="29" y="150"/>
                    <a:pt x="32" y="149"/>
                  </a:cubicBezTo>
                  <a:cubicBezTo>
                    <a:pt x="48" y="145"/>
                    <a:pt x="63" y="137"/>
                    <a:pt x="75" y="126"/>
                  </a:cubicBezTo>
                  <a:cubicBezTo>
                    <a:pt x="77" y="125"/>
                    <a:pt x="77" y="125"/>
                    <a:pt x="77" y="125"/>
                  </a:cubicBezTo>
                  <a:cubicBezTo>
                    <a:pt x="78" y="125"/>
                    <a:pt x="78" y="125"/>
                    <a:pt x="78" y="125"/>
                  </a:cubicBezTo>
                  <a:cubicBezTo>
                    <a:pt x="83" y="126"/>
                    <a:pt x="88" y="126"/>
                    <a:pt x="92" y="126"/>
                  </a:cubicBezTo>
                  <a:cubicBezTo>
                    <a:pt x="139" y="126"/>
                    <a:pt x="176" y="100"/>
                    <a:pt x="176" y="67"/>
                  </a:cubicBezTo>
                  <a:cubicBezTo>
                    <a:pt x="176" y="35"/>
                    <a:pt x="139" y="8"/>
                    <a:pt x="92" y="8"/>
                  </a:cubicBezTo>
                  <a:cubicBezTo>
                    <a:pt x="46" y="8"/>
                    <a:pt x="8" y="35"/>
                    <a:pt x="8" y="67"/>
                  </a:cubicBezTo>
                  <a:cubicBezTo>
                    <a:pt x="8" y="85"/>
                    <a:pt x="20" y="102"/>
                    <a:pt x="39" y="113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37" y="133"/>
                    <a:pt x="31" y="140"/>
                    <a:pt x="25" y="146"/>
                  </a:cubicBezTo>
                  <a:cubicBezTo>
                    <a:pt x="24" y="147"/>
                    <a:pt x="23" y="147"/>
                    <a:pt x="22" y="148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21" y="150"/>
                    <a:pt x="21" y="150"/>
                    <a:pt x="21" y="151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6450388" y="3400112"/>
              <a:ext cx="140713" cy="9319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44" name="Freeform 44"/>
          <p:cNvSpPr>
            <a:spLocks noEditPoints="1"/>
          </p:cNvSpPr>
          <p:nvPr/>
        </p:nvSpPr>
        <p:spPr bwMode="auto">
          <a:xfrm>
            <a:off x="4779782" y="4205167"/>
            <a:ext cx="284454" cy="241122"/>
          </a:xfrm>
          <a:custGeom>
            <a:avLst/>
            <a:gdLst>
              <a:gd name="T0" fmla="*/ 126 w 172"/>
              <a:gd name="T1" fmla="*/ 129 h 146"/>
              <a:gd name="T2" fmla="*/ 69 w 172"/>
              <a:gd name="T3" fmla="*/ 121 h 146"/>
              <a:gd name="T4" fmla="*/ 54 w 172"/>
              <a:gd name="T5" fmla="*/ 146 h 146"/>
              <a:gd name="T6" fmla="*/ 42 w 172"/>
              <a:gd name="T7" fmla="*/ 119 h 146"/>
              <a:gd name="T8" fmla="*/ 43 w 172"/>
              <a:gd name="T9" fmla="*/ 98 h 146"/>
              <a:gd name="T10" fmla="*/ 27 w 172"/>
              <a:gd name="T11" fmla="*/ 20 h 146"/>
              <a:gd name="T12" fmla="*/ 0 w 172"/>
              <a:gd name="T13" fmla="*/ 10 h 146"/>
              <a:gd name="T14" fmla="*/ 36 w 172"/>
              <a:gd name="T15" fmla="*/ 0 h 146"/>
              <a:gd name="T16" fmla="*/ 161 w 172"/>
              <a:gd name="T17" fmla="*/ 12 h 146"/>
              <a:gd name="T18" fmla="*/ 172 w 172"/>
              <a:gd name="T19" fmla="*/ 73 h 146"/>
              <a:gd name="T20" fmla="*/ 64 w 172"/>
              <a:gd name="T21" fmla="*/ 95 h 146"/>
              <a:gd name="T22" fmla="*/ 64 w 172"/>
              <a:gd name="T23" fmla="*/ 100 h 146"/>
              <a:gd name="T24" fmla="*/ 159 w 172"/>
              <a:gd name="T25" fmla="*/ 111 h 146"/>
              <a:gd name="T26" fmla="*/ 159 w 172"/>
              <a:gd name="T27" fmla="*/ 129 h 146"/>
              <a:gd name="T28" fmla="*/ 143 w 172"/>
              <a:gd name="T29" fmla="*/ 121 h 146"/>
              <a:gd name="T30" fmla="*/ 143 w 172"/>
              <a:gd name="T31" fmla="*/ 138 h 146"/>
              <a:gd name="T32" fmla="*/ 143 w 172"/>
              <a:gd name="T33" fmla="*/ 121 h 146"/>
              <a:gd name="T34" fmla="*/ 46 w 172"/>
              <a:gd name="T35" fmla="*/ 129 h 146"/>
              <a:gd name="T36" fmla="*/ 63 w 172"/>
              <a:gd name="T37" fmla="*/ 129 h 146"/>
              <a:gd name="T38" fmla="*/ 143 w 172"/>
              <a:gd name="T39" fmla="*/ 113 h 146"/>
              <a:gd name="T40" fmla="*/ 151 w 172"/>
              <a:gd name="T41" fmla="*/ 111 h 146"/>
              <a:gd name="T42" fmla="*/ 52 w 172"/>
              <a:gd name="T43" fmla="*/ 108 h 146"/>
              <a:gd name="T44" fmla="*/ 57 w 172"/>
              <a:gd name="T45" fmla="*/ 98 h 146"/>
              <a:gd name="T46" fmla="*/ 56 w 172"/>
              <a:gd name="T47" fmla="*/ 92 h 146"/>
              <a:gd name="T48" fmla="*/ 162 w 172"/>
              <a:gd name="T49" fmla="*/ 75 h 146"/>
              <a:gd name="T50" fmla="*/ 164 w 172"/>
              <a:gd name="T51" fmla="*/ 22 h 146"/>
              <a:gd name="T52" fmla="*/ 40 w 172"/>
              <a:gd name="T53" fmla="*/ 20 h 146"/>
              <a:gd name="T54" fmla="*/ 39 w 172"/>
              <a:gd name="T55" fmla="*/ 15 h 146"/>
              <a:gd name="T56" fmla="*/ 10 w 172"/>
              <a:gd name="T57" fmla="*/ 8 h 146"/>
              <a:gd name="T58" fmla="*/ 10 w 172"/>
              <a:gd name="T59" fmla="*/ 12 h 146"/>
              <a:gd name="T60" fmla="*/ 52 w 172"/>
              <a:gd name="T61" fmla="*/ 98 h 146"/>
              <a:gd name="T62" fmla="*/ 50 w 172"/>
              <a:gd name="T63" fmla="*/ 102 h 146"/>
              <a:gd name="T64" fmla="*/ 48 w 172"/>
              <a:gd name="T65" fmla="*/ 11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2" h="146">
                <a:moveTo>
                  <a:pt x="143" y="146"/>
                </a:moveTo>
                <a:cubicBezTo>
                  <a:pt x="133" y="146"/>
                  <a:pt x="126" y="139"/>
                  <a:pt x="126" y="129"/>
                </a:cubicBezTo>
                <a:cubicBezTo>
                  <a:pt x="126" y="126"/>
                  <a:pt x="127" y="123"/>
                  <a:pt x="128" y="121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70" y="123"/>
                  <a:pt x="71" y="126"/>
                  <a:pt x="71" y="129"/>
                </a:cubicBezTo>
                <a:cubicBezTo>
                  <a:pt x="71" y="139"/>
                  <a:pt x="64" y="146"/>
                  <a:pt x="54" y="146"/>
                </a:cubicBezTo>
                <a:cubicBezTo>
                  <a:pt x="45" y="146"/>
                  <a:pt x="38" y="139"/>
                  <a:pt x="38" y="129"/>
                </a:cubicBezTo>
                <a:cubicBezTo>
                  <a:pt x="38" y="125"/>
                  <a:pt x="39" y="122"/>
                  <a:pt x="42" y="119"/>
                </a:cubicBezTo>
                <a:cubicBezTo>
                  <a:pt x="39" y="117"/>
                  <a:pt x="38" y="114"/>
                  <a:pt x="38" y="111"/>
                </a:cubicBezTo>
                <a:cubicBezTo>
                  <a:pt x="38" y="107"/>
                  <a:pt x="40" y="103"/>
                  <a:pt x="43" y="98"/>
                </a:cubicBezTo>
                <a:cubicBezTo>
                  <a:pt x="43" y="97"/>
                  <a:pt x="43" y="97"/>
                  <a:pt x="44" y="97"/>
                </a:cubicBezTo>
                <a:cubicBezTo>
                  <a:pt x="27" y="20"/>
                  <a:pt x="27" y="20"/>
                  <a:pt x="27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5" y="20"/>
                  <a:pt x="0" y="16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44" y="0"/>
                  <a:pt x="46" y="7"/>
                  <a:pt x="47" y="12"/>
                </a:cubicBezTo>
                <a:cubicBezTo>
                  <a:pt x="161" y="12"/>
                  <a:pt x="161" y="12"/>
                  <a:pt x="161" y="12"/>
                </a:cubicBezTo>
                <a:cubicBezTo>
                  <a:pt x="167" y="12"/>
                  <a:pt x="172" y="17"/>
                  <a:pt x="172" y="22"/>
                </a:cubicBezTo>
                <a:cubicBezTo>
                  <a:pt x="172" y="73"/>
                  <a:pt x="172" y="73"/>
                  <a:pt x="172" y="73"/>
                </a:cubicBezTo>
                <a:cubicBezTo>
                  <a:pt x="172" y="78"/>
                  <a:pt x="168" y="82"/>
                  <a:pt x="163" y="83"/>
                </a:cubicBezTo>
                <a:cubicBezTo>
                  <a:pt x="64" y="95"/>
                  <a:pt x="64" y="95"/>
                  <a:pt x="64" y="95"/>
                </a:cubicBezTo>
                <a:cubicBezTo>
                  <a:pt x="65" y="96"/>
                  <a:pt x="65" y="97"/>
                  <a:pt x="65" y="98"/>
                </a:cubicBezTo>
                <a:cubicBezTo>
                  <a:pt x="65" y="99"/>
                  <a:pt x="65" y="100"/>
                  <a:pt x="64" y="100"/>
                </a:cubicBezTo>
                <a:cubicBezTo>
                  <a:pt x="149" y="100"/>
                  <a:pt x="149" y="100"/>
                  <a:pt x="149" y="100"/>
                </a:cubicBezTo>
                <a:cubicBezTo>
                  <a:pt x="154" y="100"/>
                  <a:pt x="159" y="105"/>
                  <a:pt x="159" y="111"/>
                </a:cubicBezTo>
                <a:cubicBezTo>
                  <a:pt x="159" y="114"/>
                  <a:pt x="158" y="117"/>
                  <a:pt x="155" y="119"/>
                </a:cubicBezTo>
                <a:cubicBezTo>
                  <a:pt x="158" y="122"/>
                  <a:pt x="159" y="125"/>
                  <a:pt x="159" y="129"/>
                </a:cubicBezTo>
                <a:cubicBezTo>
                  <a:pt x="159" y="139"/>
                  <a:pt x="152" y="146"/>
                  <a:pt x="143" y="146"/>
                </a:cubicBezTo>
                <a:close/>
                <a:moveTo>
                  <a:pt x="143" y="121"/>
                </a:moveTo>
                <a:cubicBezTo>
                  <a:pt x="138" y="121"/>
                  <a:pt x="134" y="125"/>
                  <a:pt x="134" y="129"/>
                </a:cubicBezTo>
                <a:cubicBezTo>
                  <a:pt x="134" y="134"/>
                  <a:pt x="138" y="138"/>
                  <a:pt x="143" y="138"/>
                </a:cubicBezTo>
                <a:cubicBezTo>
                  <a:pt x="147" y="138"/>
                  <a:pt x="151" y="134"/>
                  <a:pt x="151" y="129"/>
                </a:cubicBezTo>
                <a:cubicBezTo>
                  <a:pt x="151" y="125"/>
                  <a:pt x="147" y="121"/>
                  <a:pt x="143" y="121"/>
                </a:cubicBezTo>
                <a:close/>
                <a:moveTo>
                  <a:pt x="54" y="121"/>
                </a:moveTo>
                <a:cubicBezTo>
                  <a:pt x="50" y="121"/>
                  <a:pt x="46" y="125"/>
                  <a:pt x="46" y="129"/>
                </a:cubicBezTo>
                <a:cubicBezTo>
                  <a:pt x="46" y="134"/>
                  <a:pt x="50" y="138"/>
                  <a:pt x="54" y="138"/>
                </a:cubicBezTo>
                <a:cubicBezTo>
                  <a:pt x="59" y="138"/>
                  <a:pt x="63" y="134"/>
                  <a:pt x="63" y="129"/>
                </a:cubicBezTo>
                <a:cubicBezTo>
                  <a:pt x="63" y="125"/>
                  <a:pt x="59" y="121"/>
                  <a:pt x="54" y="121"/>
                </a:cubicBezTo>
                <a:close/>
                <a:moveTo>
                  <a:pt x="143" y="113"/>
                </a:moveTo>
                <a:cubicBezTo>
                  <a:pt x="149" y="113"/>
                  <a:pt x="149" y="113"/>
                  <a:pt x="149" y="113"/>
                </a:cubicBezTo>
                <a:cubicBezTo>
                  <a:pt x="150" y="113"/>
                  <a:pt x="151" y="112"/>
                  <a:pt x="151" y="111"/>
                </a:cubicBezTo>
                <a:cubicBezTo>
                  <a:pt x="151" y="109"/>
                  <a:pt x="150" y="108"/>
                  <a:pt x="149" y="108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5" y="101"/>
                  <a:pt x="55" y="101"/>
                  <a:pt x="55" y="101"/>
                </a:cubicBezTo>
                <a:cubicBezTo>
                  <a:pt x="56" y="100"/>
                  <a:pt x="57" y="99"/>
                  <a:pt x="57" y="98"/>
                </a:cubicBezTo>
                <a:cubicBezTo>
                  <a:pt x="57" y="97"/>
                  <a:pt x="56" y="96"/>
                  <a:pt x="56" y="94"/>
                </a:cubicBezTo>
                <a:cubicBezTo>
                  <a:pt x="56" y="93"/>
                  <a:pt x="56" y="93"/>
                  <a:pt x="56" y="92"/>
                </a:cubicBezTo>
                <a:cubicBezTo>
                  <a:pt x="55" y="88"/>
                  <a:pt x="55" y="88"/>
                  <a:pt x="55" y="88"/>
                </a:cubicBezTo>
                <a:cubicBezTo>
                  <a:pt x="162" y="75"/>
                  <a:pt x="162" y="75"/>
                  <a:pt x="162" y="75"/>
                </a:cubicBezTo>
                <a:cubicBezTo>
                  <a:pt x="163" y="75"/>
                  <a:pt x="164" y="74"/>
                  <a:pt x="164" y="73"/>
                </a:cubicBezTo>
                <a:cubicBezTo>
                  <a:pt x="164" y="22"/>
                  <a:pt x="164" y="22"/>
                  <a:pt x="164" y="22"/>
                </a:cubicBezTo>
                <a:cubicBezTo>
                  <a:pt x="164" y="21"/>
                  <a:pt x="163" y="20"/>
                  <a:pt x="161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6"/>
                  <a:pt x="39" y="15"/>
                  <a:pt x="39" y="15"/>
                </a:cubicBezTo>
                <a:cubicBezTo>
                  <a:pt x="38" y="9"/>
                  <a:pt x="37" y="8"/>
                  <a:pt x="36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8" y="9"/>
                  <a:pt x="8" y="10"/>
                </a:cubicBezTo>
                <a:cubicBezTo>
                  <a:pt x="8" y="11"/>
                  <a:pt x="9" y="12"/>
                  <a:pt x="10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52" y="98"/>
                  <a:pt x="52" y="98"/>
                  <a:pt x="52" y="98"/>
                </a:cubicBezTo>
                <a:cubicBezTo>
                  <a:pt x="51" y="99"/>
                  <a:pt x="51" y="99"/>
                  <a:pt x="51" y="99"/>
                </a:cubicBezTo>
                <a:cubicBezTo>
                  <a:pt x="51" y="100"/>
                  <a:pt x="51" y="101"/>
                  <a:pt x="50" y="102"/>
                </a:cubicBezTo>
                <a:cubicBezTo>
                  <a:pt x="49" y="104"/>
                  <a:pt x="46" y="109"/>
                  <a:pt x="46" y="111"/>
                </a:cubicBezTo>
                <a:cubicBezTo>
                  <a:pt x="46" y="112"/>
                  <a:pt x="47" y="113"/>
                  <a:pt x="48" y="113"/>
                </a:cubicBezTo>
                <a:lnTo>
                  <a:pt x="143" y="113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5426268" y="4196780"/>
            <a:ext cx="283755" cy="241122"/>
          </a:xfrm>
          <a:custGeom>
            <a:avLst/>
            <a:gdLst>
              <a:gd name="T0" fmla="*/ 146 w 172"/>
              <a:gd name="T1" fmla="*/ 146 h 146"/>
              <a:gd name="T2" fmla="*/ 26 w 172"/>
              <a:gd name="T3" fmla="*/ 146 h 146"/>
              <a:gd name="T4" fmla="*/ 0 w 172"/>
              <a:gd name="T5" fmla="*/ 120 h 146"/>
              <a:gd name="T6" fmla="*/ 0 w 172"/>
              <a:gd name="T7" fmla="*/ 26 h 146"/>
              <a:gd name="T8" fmla="*/ 26 w 172"/>
              <a:gd name="T9" fmla="*/ 0 h 146"/>
              <a:gd name="T10" fmla="*/ 58 w 172"/>
              <a:gd name="T11" fmla="*/ 0 h 146"/>
              <a:gd name="T12" fmla="*/ 84 w 172"/>
              <a:gd name="T13" fmla="*/ 25 h 146"/>
              <a:gd name="T14" fmla="*/ 146 w 172"/>
              <a:gd name="T15" fmla="*/ 25 h 146"/>
              <a:gd name="T16" fmla="*/ 172 w 172"/>
              <a:gd name="T17" fmla="*/ 51 h 146"/>
              <a:gd name="T18" fmla="*/ 172 w 172"/>
              <a:gd name="T19" fmla="*/ 120 h 146"/>
              <a:gd name="T20" fmla="*/ 146 w 172"/>
              <a:gd name="T21" fmla="*/ 146 h 146"/>
              <a:gd name="T22" fmla="*/ 26 w 172"/>
              <a:gd name="T23" fmla="*/ 8 h 146"/>
              <a:gd name="T24" fmla="*/ 8 w 172"/>
              <a:gd name="T25" fmla="*/ 26 h 146"/>
              <a:gd name="T26" fmla="*/ 8 w 172"/>
              <a:gd name="T27" fmla="*/ 120 h 146"/>
              <a:gd name="T28" fmla="*/ 26 w 172"/>
              <a:gd name="T29" fmla="*/ 138 h 146"/>
              <a:gd name="T30" fmla="*/ 146 w 172"/>
              <a:gd name="T31" fmla="*/ 138 h 146"/>
              <a:gd name="T32" fmla="*/ 164 w 172"/>
              <a:gd name="T33" fmla="*/ 120 h 146"/>
              <a:gd name="T34" fmla="*/ 164 w 172"/>
              <a:gd name="T35" fmla="*/ 51 h 146"/>
              <a:gd name="T36" fmla="*/ 146 w 172"/>
              <a:gd name="T37" fmla="*/ 33 h 146"/>
              <a:gd name="T38" fmla="*/ 76 w 172"/>
              <a:gd name="T39" fmla="*/ 33 h 146"/>
              <a:gd name="T40" fmla="*/ 76 w 172"/>
              <a:gd name="T41" fmla="*/ 26 h 146"/>
              <a:gd name="T42" fmla="*/ 58 w 172"/>
              <a:gd name="T43" fmla="*/ 8 h 146"/>
              <a:gd name="T44" fmla="*/ 26 w 172"/>
              <a:gd name="T45" fmla="*/ 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2" h="146">
                <a:moveTo>
                  <a:pt x="146" y="146"/>
                </a:moveTo>
                <a:cubicBezTo>
                  <a:pt x="26" y="146"/>
                  <a:pt x="26" y="146"/>
                  <a:pt x="26" y="146"/>
                </a:cubicBezTo>
                <a:cubicBezTo>
                  <a:pt x="12" y="146"/>
                  <a:pt x="0" y="135"/>
                  <a:pt x="0" y="12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72" y="0"/>
                  <a:pt x="83" y="11"/>
                  <a:pt x="84" y="25"/>
                </a:cubicBezTo>
                <a:cubicBezTo>
                  <a:pt x="146" y="25"/>
                  <a:pt x="146" y="25"/>
                  <a:pt x="146" y="25"/>
                </a:cubicBezTo>
                <a:cubicBezTo>
                  <a:pt x="160" y="25"/>
                  <a:pt x="172" y="37"/>
                  <a:pt x="172" y="51"/>
                </a:cubicBezTo>
                <a:cubicBezTo>
                  <a:pt x="172" y="120"/>
                  <a:pt x="172" y="120"/>
                  <a:pt x="172" y="120"/>
                </a:cubicBezTo>
                <a:cubicBezTo>
                  <a:pt x="172" y="135"/>
                  <a:pt x="160" y="146"/>
                  <a:pt x="146" y="146"/>
                </a:cubicBezTo>
                <a:close/>
                <a:moveTo>
                  <a:pt x="26" y="8"/>
                </a:moveTo>
                <a:cubicBezTo>
                  <a:pt x="16" y="8"/>
                  <a:pt x="8" y="16"/>
                  <a:pt x="8" y="26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130"/>
                  <a:pt x="16" y="138"/>
                  <a:pt x="26" y="138"/>
                </a:cubicBezTo>
                <a:cubicBezTo>
                  <a:pt x="146" y="138"/>
                  <a:pt x="146" y="138"/>
                  <a:pt x="146" y="138"/>
                </a:cubicBezTo>
                <a:cubicBezTo>
                  <a:pt x="156" y="138"/>
                  <a:pt x="164" y="130"/>
                  <a:pt x="164" y="120"/>
                </a:cubicBezTo>
                <a:cubicBezTo>
                  <a:pt x="164" y="51"/>
                  <a:pt x="164" y="51"/>
                  <a:pt x="164" y="51"/>
                </a:cubicBezTo>
                <a:cubicBezTo>
                  <a:pt x="164" y="41"/>
                  <a:pt x="156" y="33"/>
                  <a:pt x="146" y="33"/>
                </a:cubicBezTo>
                <a:cubicBezTo>
                  <a:pt x="76" y="33"/>
                  <a:pt x="76" y="33"/>
                  <a:pt x="76" y="33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16"/>
                  <a:pt x="68" y="8"/>
                  <a:pt x="58" y="8"/>
                </a:cubicBezTo>
                <a:lnTo>
                  <a:pt x="26" y="8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46" name="Freeform 46"/>
          <p:cNvSpPr>
            <a:spLocks noEditPoints="1"/>
          </p:cNvSpPr>
          <p:nvPr/>
        </p:nvSpPr>
        <p:spPr bwMode="auto">
          <a:xfrm>
            <a:off x="8560157" y="1619918"/>
            <a:ext cx="296336" cy="296336"/>
          </a:xfrm>
          <a:custGeom>
            <a:avLst/>
            <a:gdLst>
              <a:gd name="T0" fmla="*/ 140 w 179"/>
              <a:gd name="T1" fmla="*/ 174 h 179"/>
              <a:gd name="T2" fmla="*/ 99 w 179"/>
              <a:gd name="T3" fmla="*/ 126 h 179"/>
              <a:gd name="T4" fmla="*/ 82 w 179"/>
              <a:gd name="T5" fmla="*/ 97 h 179"/>
              <a:gd name="T6" fmla="*/ 72 w 179"/>
              <a:gd name="T7" fmla="*/ 108 h 179"/>
              <a:gd name="T8" fmla="*/ 69 w 179"/>
              <a:gd name="T9" fmla="*/ 123 h 179"/>
              <a:gd name="T10" fmla="*/ 54 w 179"/>
              <a:gd name="T11" fmla="*/ 133 h 179"/>
              <a:gd name="T12" fmla="*/ 4 w 179"/>
              <a:gd name="T13" fmla="*/ 89 h 179"/>
              <a:gd name="T14" fmla="*/ 9 w 179"/>
              <a:gd name="T15" fmla="*/ 65 h 179"/>
              <a:gd name="T16" fmla="*/ 19 w 179"/>
              <a:gd name="T17" fmla="*/ 60 h 179"/>
              <a:gd name="T18" fmla="*/ 26 w 179"/>
              <a:gd name="T19" fmla="*/ 60 h 179"/>
              <a:gd name="T20" fmla="*/ 62 w 179"/>
              <a:gd name="T21" fmla="*/ 25 h 179"/>
              <a:gd name="T22" fmla="*/ 64 w 179"/>
              <a:gd name="T23" fmla="*/ 10 h 179"/>
              <a:gd name="T24" fmla="*/ 79 w 179"/>
              <a:gd name="T25" fmla="*/ 0 h 179"/>
              <a:gd name="T26" fmla="*/ 129 w 179"/>
              <a:gd name="T27" fmla="*/ 44 h 179"/>
              <a:gd name="T28" fmla="*/ 124 w 179"/>
              <a:gd name="T29" fmla="*/ 68 h 179"/>
              <a:gd name="T30" fmla="*/ 114 w 179"/>
              <a:gd name="T31" fmla="*/ 73 h 179"/>
              <a:gd name="T32" fmla="*/ 107 w 179"/>
              <a:gd name="T33" fmla="*/ 73 h 179"/>
              <a:gd name="T34" fmla="*/ 117 w 179"/>
              <a:gd name="T35" fmla="*/ 102 h 179"/>
              <a:gd name="T36" fmla="*/ 174 w 179"/>
              <a:gd name="T37" fmla="*/ 140 h 179"/>
              <a:gd name="T38" fmla="*/ 174 w 179"/>
              <a:gd name="T39" fmla="*/ 163 h 179"/>
              <a:gd name="T40" fmla="*/ 151 w 179"/>
              <a:gd name="T41" fmla="*/ 179 h 179"/>
              <a:gd name="T42" fmla="*/ 113 w 179"/>
              <a:gd name="T43" fmla="*/ 117 h 179"/>
              <a:gd name="T44" fmla="*/ 107 w 179"/>
              <a:gd name="T45" fmla="*/ 126 h 179"/>
              <a:gd name="T46" fmla="*/ 145 w 179"/>
              <a:gd name="T47" fmla="*/ 168 h 179"/>
              <a:gd name="T48" fmla="*/ 168 w 179"/>
              <a:gd name="T49" fmla="*/ 157 h 179"/>
              <a:gd name="T50" fmla="*/ 168 w 179"/>
              <a:gd name="T51" fmla="*/ 145 h 179"/>
              <a:gd name="T52" fmla="*/ 126 w 179"/>
              <a:gd name="T53" fmla="*/ 107 h 179"/>
              <a:gd name="T54" fmla="*/ 117 w 179"/>
              <a:gd name="T55" fmla="*/ 113 h 179"/>
              <a:gd name="T56" fmla="*/ 101 w 179"/>
              <a:gd name="T57" fmla="*/ 67 h 179"/>
              <a:gd name="T58" fmla="*/ 101 w 179"/>
              <a:gd name="T59" fmla="*/ 66 h 179"/>
              <a:gd name="T60" fmla="*/ 107 w 179"/>
              <a:gd name="T61" fmla="*/ 60 h 179"/>
              <a:gd name="T62" fmla="*/ 107 w 179"/>
              <a:gd name="T63" fmla="*/ 60 h 179"/>
              <a:gd name="T64" fmla="*/ 108 w 179"/>
              <a:gd name="T65" fmla="*/ 61 h 179"/>
              <a:gd name="T66" fmla="*/ 118 w 179"/>
              <a:gd name="T67" fmla="*/ 63 h 179"/>
              <a:gd name="T68" fmla="*/ 125 w 179"/>
              <a:gd name="T69" fmla="*/ 54 h 179"/>
              <a:gd name="T70" fmla="*/ 83 w 179"/>
              <a:gd name="T71" fmla="*/ 10 h 179"/>
              <a:gd name="T72" fmla="*/ 71 w 179"/>
              <a:gd name="T73" fmla="*/ 14 h 179"/>
              <a:gd name="T74" fmla="*/ 68 w 179"/>
              <a:gd name="T75" fmla="*/ 19 h 179"/>
              <a:gd name="T76" fmla="*/ 73 w 179"/>
              <a:gd name="T77" fmla="*/ 26 h 179"/>
              <a:gd name="T78" fmla="*/ 73 w 179"/>
              <a:gd name="T79" fmla="*/ 26 h 179"/>
              <a:gd name="T80" fmla="*/ 67 w 179"/>
              <a:gd name="T81" fmla="*/ 32 h 179"/>
              <a:gd name="T82" fmla="*/ 66 w 179"/>
              <a:gd name="T83" fmla="*/ 32 h 179"/>
              <a:gd name="T84" fmla="*/ 32 w 179"/>
              <a:gd name="T85" fmla="*/ 67 h 179"/>
              <a:gd name="T86" fmla="*/ 26 w 179"/>
              <a:gd name="T87" fmla="*/ 73 h 179"/>
              <a:gd name="T88" fmla="*/ 26 w 179"/>
              <a:gd name="T89" fmla="*/ 73 h 179"/>
              <a:gd name="T90" fmla="*/ 19 w 179"/>
              <a:gd name="T91" fmla="*/ 68 h 179"/>
              <a:gd name="T92" fmla="*/ 14 w 179"/>
              <a:gd name="T93" fmla="*/ 71 h 179"/>
              <a:gd name="T94" fmla="*/ 10 w 179"/>
              <a:gd name="T95" fmla="*/ 83 h 179"/>
              <a:gd name="T96" fmla="*/ 54 w 179"/>
              <a:gd name="T97" fmla="*/ 125 h 179"/>
              <a:gd name="T98" fmla="*/ 63 w 179"/>
              <a:gd name="T99" fmla="*/ 118 h 179"/>
              <a:gd name="T100" fmla="*/ 61 w 179"/>
              <a:gd name="T101" fmla="*/ 108 h 179"/>
              <a:gd name="T102" fmla="*/ 60 w 179"/>
              <a:gd name="T103" fmla="*/ 107 h 179"/>
              <a:gd name="T104" fmla="*/ 66 w 179"/>
              <a:gd name="T105" fmla="*/ 101 h 179"/>
              <a:gd name="T106" fmla="*/ 82 w 179"/>
              <a:gd name="T107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9" h="179">
                <a:moveTo>
                  <a:pt x="151" y="179"/>
                </a:moveTo>
                <a:cubicBezTo>
                  <a:pt x="147" y="179"/>
                  <a:pt x="143" y="177"/>
                  <a:pt x="140" y="174"/>
                </a:cubicBezTo>
                <a:cubicBezTo>
                  <a:pt x="104" y="138"/>
                  <a:pt x="104" y="138"/>
                  <a:pt x="104" y="138"/>
                </a:cubicBezTo>
                <a:cubicBezTo>
                  <a:pt x="101" y="135"/>
                  <a:pt x="99" y="131"/>
                  <a:pt x="99" y="126"/>
                </a:cubicBezTo>
                <a:cubicBezTo>
                  <a:pt x="99" y="123"/>
                  <a:pt x="100" y="120"/>
                  <a:pt x="102" y="117"/>
                </a:cubicBezTo>
                <a:cubicBezTo>
                  <a:pt x="82" y="97"/>
                  <a:pt x="82" y="97"/>
                  <a:pt x="82" y="97"/>
                </a:cubicBezTo>
                <a:cubicBezTo>
                  <a:pt x="73" y="107"/>
                  <a:pt x="73" y="107"/>
                  <a:pt x="73" y="107"/>
                </a:cubicBezTo>
                <a:cubicBezTo>
                  <a:pt x="72" y="107"/>
                  <a:pt x="72" y="108"/>
                  <a:pt x="72" y="108"/>
                </a:cubicBezTo>
                <a:cubicBezTo>
                  <a:pt x="72" y="109"/>
                  <a:pt x="73" y="111"/>
                  <a:pt x="73" y="114"/>
                </a:cubicBezTo>
                <a:cubicBezTo>
                  <a:pt x="73" y="117"/>
                  <a:pt x="72" y="120"/>
                  <a:pt x="69" y="123"/>
                </a:cubicBezTo>
                <a:cubicBezTo>
                  <a:pt x="68" y="124"/>
                  <a:pt x="68" y="124"/>
                  <a:pt x="68" y="124"/>
                </a:cubicBezTo>
                <a:cubicBezTo>
                  <a:pt x="65" y="128"/>
                  <a:pt x="60" y="133"/>
                  <a:pt x="54" y="133"/>
                </a:cubicBezTo>
                <a:cubicBezTo>
                  <a:pt x="50" y="133"/>
                  <a:pt x="47" y="131"/>
                  <a:pt x="44" y="129"/>
                </a:cubicBezTo>
                <a:cubicBezTo>
                  <a:pt x="4" y="89"/>
                  <a:pt x="4" y="89"/>
                  <a:pt x="4" y="89"/>
                </a:cubicBezTo>
                <a:cubicBezTo>
                  <a:pt x="2" y="86"/>
                  <a:pt x="0" y="83"/>
                  <a:pt x="0" y="79"/>
                </a:cubicBezTo>
                <a:cubicBezTo>
                  <a:pt x="0" y="73"/>
                  <a:pt x="5" y="69"/>
                  <a:pt x="9" y="65"/>
                </a:cubicBezTo>
                <a:cubicBezTo>
                  <a:pt x="10" y="64"/>
                  <a:pt x="10" y="64"/>
                  <a:pt x="10" y="64"/>
                </a:cubicBezTo>
                <a:cubicBezTo>
                  <a:pt x="13" y="61"/>
                  <a:pt x="16" y="60"/>
                  <a:pt x="19" y="60"/>
                </a:cubicBezTo>
                <a:cubicBezTo>
                  <a:pt x="22" y="60"/>
                  <a:pt x="24" y="61"/>
                  <a:pt x="25" y="61"/>
                </a:cubicBezTo>
                <a:cubicBezTo>
                  <a:pt x="26" y="61"/>
                  <a:pt x="26" y="61"/>
                  <a:pt x="26" y="60"/>
                </a:cubicBezTo>
                <a:cubicBezTo>
                  <a:pt x="60" y="26"/>
                  <a:pt x="60" y="26"/>
                  <a:pt x="60" y="26"/>
                </a:cubicBezTo>
                <a:cubicBezTo>
                  <a:pt x="61" y="26"/>
                  <a:pt x="61" y="25"/>
                  <a:pt x="62" y="25"/>
                </a:cubicBezTo>
                <a:cubicBezTo>
                  <a:pt x="61" y="24"/>
                  <a:pt x="60" y="22"/>
                  <a:pt x="60" y="19"/>
                </a:cubicBezTo>
                <a:cubicBezTo>
                  <a:pt x="60" y="16"/>
                  <a:pt x="62" y="13"/>
                  <a:pt x="64" y="10"/>
                </a:cubicBezTo>
                <a:cubicBezTo>
                  <a:pt x="65" y="9"/>
                  <a:pt x="65" y="9"/>
                  <a:pt x="65" y="9"/>
                </a:cubicBezTo>
                <a:cubicBezTo>
                  <a:pt x="69" y="5"/>
                  <a:pt x="73" y="0"/>
                  <a:pt x="79" y="0"/>
                </a:cubicBezTo>
                <a:cubicBezTo>
                  <a:pt x="83" y="0"/>
                  <a:pt x="86" y="2"/>
                  <a:pt x="89" y="4"/>
                </a:cubicBezTo>
                <a:cubicBezTo>
                  <a:pt x="129" y="44"/>
                  <a:pt x="129" y="44"/>
                  <a:pt x="129" y="44"/>
                </a:cubicBezTo>
                <a:cubicBezTo>
                  <a:pt x="131" y="47"/>
                  <a:pt x="133" y="50"/>
                  <a:pt x="133" y="54"/>
                </a:cubicBezTo>
                <a:cubicBezTo>
                  <a:pt x="133" y="60"/>
                  <a:pt x="128" y="64"/>
                  <a:pt x="124" y="68"/>
                </a:cubicBezTo>
                <a:cubicBezTo>
                  <a:pt x="123" y="69"/>
                  <a:pt x="123" y="69"/>
                  <a:pt x="123" y="69"/>
                </a:cubicBezTo>
                <a:cubicBezTo>
                  <a:pt x="121" y="72"/>
                  <a:pt x="117" y="73"/>
                  <a:pt x="114" y="73"/>
                </a:cubicBezTo>
                <a:cubicBezTo>
                  <a:pt x="111" y="73"/>
                  <a:pt x="110" y="72"/>
                  <a:pt x="108" y="72"/>
                </a:cubicBezTo>
                <a:cubicBezTo>
                  <a:pt x="108" y="72"/>
                  <a:pt x="107" y="72"/>
                  <a:pt x="107" y="73"/>
                </a:cubicBezTo>
                <a:cubicBezTo>
                  <a:pt x="97" y="82"/>
                  <a:pt x="97" y="82"/>
                  <a:pt x="97" y="82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24" y="98"/>
                  <a:pt x="132" y="99"/>
                  <a:pt x="138" y="104"/>
                </a:cubicBezTo>
                <a:cubicBezTo>
                  <a:pt x="174" y="140"/>
                  <a:pt x="174" y="140"/>
                  <a:pt x="174" y="140"/>
                </a:cubicBezTo>
                <a:cubicBezTo>
                  <a:pt x="177" y="143"/>
                  <a:pt x="179" y="147"/>
                  <a:pt x="179" y="151"/>
                </a:cubicBezTo>
                <a:cubicBezTo>
                  <a:pt x="179" y="156"/>
                  <a:pt x="177" y="160"/>
                  <a:pt x="174" y="163"/>
                </a:cubicBezTo>
                <a:cubicBezTo>
                  <a:pt x="163" y="174"/>
                  <a:pt x="163" y="174"/>
                  <a:pt x="163" y="174"/>
                </a:cubicBezTo>
                <a:cubicBezTo>
                  <a:pt x="160" y="177"/>
                  <a:pt x="156" y="179"/>
                  <a:pt x="151" y="179"/>
                </a:cubicBezTo>
                <a:close/>
                <a:moveTo>
                  <a:pt x="82" y="86"/>
                </a:moveTo>
                <a:cubicBezTo>
                  <a:pt x="113" y="117"/>
                  <a:pt x="113" y="117"/>
                  <a:pt x="113" y="117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08" y="122"/>
                  <a:pt x="107" y="124"/>
                  <a:pt x="107" y="126"/>
                </a:cubicBezTo>
                <a:cubicBezTo>
                  <a:pt x="107" y="128"/>
                  <a:pt x="108" y="131"/>
                  <a:pt x="110" y="132"/>
                </a:cubicBezTo>
                <a:cubicBezTo>
                  <a:pt x="145" y="168"/>
                  <a:pt x="145" y="168"/>
                  <a:pt x="145" y="168"/>
                </a:cubicBezTo>
                <a:cubicBezTo>
                  <a:pt x="149" y="171"/>
                  <a:pt x="154" y="171"/>
                  <a:pt x="158" y="168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70" y="156"/>
                  <a:pt x="171" y="154"/>
                  <a:pt x="171" y="151"/>
                </a:cubicBezTo>
                <a:cubicBezTo>
                  <a:pt x="171" y="149"/>
                  <a:pt x="170" y="147"/>
                  <a:pt x="168" y="145"/>
                </a:cubicBezTo>
                <a:cubicBezTo>
                  <a:pt x="132" y="110"/>
                  <a:pt x="132" y="110"/>
                  <a:pt x="132" y="110"/>
                </a:cubicBezTo>
                <a:cubicBezTo>
                  <a:pt x="131" y="108"/>
                  <a:pt x="129" y="107"/>
                  <a:pt x="126" y="107"/>
                </a:cubicBezTo>
                <a:cubicBezTo>
                  <a:pt x="124" y="107"/>
                  <a:pt x="122" y="108"/>
                  <a:pt x="120" y="110"/>
                </a:cubicBezTo>
                <a:cubicBezTo>
                  <a:pt x="117" y="113"/>
                  <a:pt x="117" y="113"/>
                  <a:pt x="117" y="113"/>
                </a:cubicBezTo>
                <a:cubicBezTo>
                  <a:pt x="86" y="82"/>
                  <a:pt x="86" y="82"/>
                  <a:pt x="86" y="82"/>
                </a:cubicBezTo>
                <a:cubicBezTo>
                  <a:pt x="101" y="67"/>
                  <a:pt x="101" y="67"/>
                  <a:pt x="101" y="67"/>
                </a:cubicBezTo>
                <a:cubicBezTo>
                  <a:pt x="101" y="67"/>
                  <a:pt x="101" y="67"/>
                  <a:pt x="101" y="67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8" y="61"/>
                  <a:pt x="108" y="61"/>
                  <a:pt x="108" y="61"/>
                </a:cubicBezTo>
                <a:cubicBezTo>
                  <a:pt x="110" y="64"/>
                  <a:pt x="111" y="65"/>
                  <a:pt x="114" y="65"/>
                </a:cubicBezTo>
                <a:cubicBezTo>
                  <a:pt x="115" y="65"/>
                  <a:pt x="116" y="64"/>
                  <a:pt x="118" y="63"/>
                </a:cubicBezTo>
                <a:cubicBezTo>
                  <a:pt x="119" y="62"/>
                  <a:pt x="119" y="62"/>
                  <a:pt x="119" y="62"/>
                </a:cubicBezTo>
                <a:cubicBezTo>
                  <a:pt x="122" y="59"/>
                  <a:pt x="125" y="57"/>
                  <a:pt x="125" y="54"/>
                </a:cubicBezTo>
                <a:cubicBezTo>
                  <a:pt x="125" y="53"/>
                  <a:pt x="124" y="51"/>
                  <a:pt x="123" y="50"/>
                </a:cubicBezTo>
                <a:cubicBezTo>
                  <a:pt x="83" y="10"/>
                  <a:pt x="83" y="10"/>
                  <a:pt x="83" y="10"/>
                </a:cubicBezTo>
                <a:cubicBezTo>
                  <a:pt x="82" y="9"/>
                  <a:pt x="81" y="8"/>
                  <a:pt x="79" y="8"/>
                </a:cubicBezTo>
                <a:cubicBezTo>
                  <a:pt x="76" y="8"/>
                  <a:pt x="74" y="11"/>
                  <a:pt x="71" y="14"/>
                </a:cubicBezTo>
                <a:cubicBezTo>
                  <a:pt x="70" y="15"/>
                  <a:pt x="70" y="15"/>
                  <a:pt x="70" y="15"/>
                </a:cubicBezTo>
                <a:cubicBezTo>
                  <a:pt x="69" y="17"/>
                  <a:pt x="68" y="18"/>
                  <a:pt x="68" y="19"/>
                </a:cubicBezTo>
                <a:cubicBezTo>
                  <a:pt x="68" y="22"/>
                  <a:pt x="69" y="23"/>
                  <a:pt x="72" y="25"/>
                </a:cubicBezTo>
                <a:cubicBezTo>
                  <a:pt x="73" y="26"/>
                  <a:pt x="73" y="26"/>
                  <a:pt x="73" y="26"/>
                </a:cubicBezTo>
                <a:cubicBezTo>
                  <a:pt x="73" y="26"/>
                  <a:pt x="73" y="26"/>
                  <a:pt x="73" y="26"/>
                </a:cubicBezTo>
                <a:cubicBezTo>
                  <a:pt x="73" y="26"/>
                  <a:pt x="73" y="26"/>
                  <a:pt x="73" y="2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2"/>
                  <a:pt x="66" y="32"/>
                  <a:pt x="66" y="32"/>
                </a:cubicBezTo>
                <a:cubicBezTo>
                  <a:pt x="32" y="66"/>
                  <a:pt x="32" y="66"/>
                  <a:pt x="32" y="66"/>
                </a:cubicBezTo>
                <a:cubicBezTo>
                  <a:pt x="32" y="66"/>
                  <a:pt x="32" y="66"/>
                  <a:pt x="32" y="67"/>
                </a:cubicBezTo>
                <a:cubicBezTo>
                  <a:pt x="32" y="67"/>
                  <a:pt x="32" y="67"/>
                  <a:pt x="32" y="67"/>
                </a:cubicBez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25" y="72"/>
                  <a:pt x="25" y="72"/>
                  <a:pt x="25" y="72"/>
                </a:cubicBezTo>
                <a:cubicBezTo>
                  <a:pt x="23" y="69"/>
                  <a:pt x="22" y="68"/>
                  <a:pt x="19" y="68"/>
                </a:cubicBezTo>
                <a:cubicBezTo>
                  <a:pt x="18" y="68"/>
                  <a:pt x="17" y="69"/>
                  <a:pt x="15" y="70"/>
                </a:cubicBezTo>
                <a:cubicBezTo>
                  <a:pt x="14" y="71"/>
                  <a:pt x="14" y="71"/>
                  <a:pt x="14" y="71"/>
                </a:cubicBezTo>
                <a:cubicBezTo>
                  <a:pt x="11" y="74"/>
                  <a:pt x="8" y="76"/>
                  <a:pt x="8" y="79"/>
                </a:cubicBezTo>
                <a:cubicBezTo>
                  <a:pt x="8" y="81"/>
                  <a:pt x="9" y="82"/>
                  <a:pt x="10" y="8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4"/>
                  <a:pt x="53" y="125"/>
                  <a:pt x="54" y="125"/>
                </a:cubicBezTo>
                <a:cubicBezTo>
                  <a:pt x="57" y="125"/>
                  <a:pt x="59" y="122"/>
                  <a:pt x="62" y="119"/>
                </a:cubicBezTo>
                <a:cubicBezTo>
                  <a:pt x="63" y="118"/>
                  <a:pt x="63" y="118"/>
                  <a:pt x="63" y="118"/>
                </a:cubicBezTo>
                <a:cubicBezTo>
                  <a:pt x="64" y="116"/>
                  <a:pt x="65" y="115"/>
                  <a:pt x="65" y="114"/>
                </a:cubicBezTo>
                <a:cubicBezTo>
                  <a:pt x="65" y="111"/>
                  <a:pt x="64" y="110"/>
                  <a:pt x="61" y="108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66" y="101"/>
                  <a:pt x="66" y="101"/>
                  <a:pt x="66" y="101"/>
                </a:cubicBezTo>
                <a:cubicBezTo>
                  <a:pt x="66" y="102"/>
                  <a:pt x="67" y="101"/>
                  <a:pt x="67" y="101"/>
                </a:cubicBezTo>
                <a:lnTo>
                  <a:pt x="82" y="86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47" name="Freeform 47"/>
          <p:cNvSpPr>
            <a:spLocks noEditPoints="1"/>
          </p:cNvSpPr>
          <p:nvPr/>
        </p:nvSpPr>
        <p:spPr bwMode="auto">
          <a:xfrm>
            <a:off x="6166409" y="4203070"/>
            <a:ext cx="85266" cy="241821"/>
          </a:xfrm>
          <a:custGeom>
            <a:avLst/>
            <a:gdLst>
              <a:gd name="T0" fmla="*/ 39 w 52"/>
              <a:gd name="T1" fmla="*/ 146 h 146"/>
              <a:gd name="T2" fmla="*/ 13 w 52"/>
              <a:gd name="T3" fmla="*/ 146 h 146"/>
              <a:gd name="T4" fmla="*/ 3 w 52"/>
              <a:gd name="T5" fmla="*/ 136 h 146"/>
              <a:gd name="T6" fmla="*/ 3 w 52"/>
              <a:gd name="T7" fmla="*/ 114 h 146"/>
              <a:gd name="T8" fmla="*/ 13 w 52"/>
              <a:gd name="T9" fmla="*/ 104 h 146"/>
              <a:gd name="T10" fmla="*/ 39 w 52"/>
              <a:gd name="T11" fmla="*/ 104 h 146"/>
              <a:gd name="T12" fmla="*/ 49 w 52"/>
              <a:gd name="T13" fmla="*/ 114 h 146"/>
              <a:gd name="T14" fmla="*/ 49 w 52"/>
              <a:gd name="T15" fmla="*/ 136 h 146"/>
              <a:gd name="T16" fmla="*/ 39 w 52"/>
              <a:gd name="T17" fmla="*/ 146 h 146"/>
              <a:gd name="T18" fmla="*/ 13 w 52"/>
              <a:gd name="T19" fmla="*/ 112 h 146"/>
              <a:gd name="T20" fmla="*/ 11 w 52"/>
              <a:gd name="T21" fmla="*/ 114 h 146"/>
              <a:gd name="T22" fmla="*/ 11 w 52"/>
              <a:gd name="T23" fmla="*/ 136 h 146"/>
              <a:gd name="T24" fmla="*/ 13 w 52"/>
              <a:gd name="T25" fmla="*/ 138 h 146"/>
              <a:gd name="T26" fmla="*/ 39 w 52"/>
              <a:gd name="T27" fmla="*/ 138 h 146"/>
              <a:gd name="T28" fmla="*/ 41 w 52"/>
              <a:gd name="T29" fmla="*/ 136 h 146"/>
              <a:gd name="T30" fmla="*/ 41 w 52"/>
              <a:gd name="T31" fmla="*/ 114 h 146"/>
              <a:gd name="T32" fmla="*/ 39 w 52"/>
              <a:gd name="T33" fmla="*/ 112 h 146"/>
              <a:gd name="T34" fmla="*/ 13 w 52"/>
              <a:gd name="T35" fmla="*/ 112 h 146"/>
              <a:gd name="T36" fmla="*/ 39 w 52"/>
              <a:gd name="T37" fmla="*/ 96 h 146"/>
              <a:gd name="T38" fmla="*/ 13 w 52"/>
              <a:gd name="T39" fmla="*/ 96 h 146"/>
              <a:gd name="T40" fmla="*/ 3 w 52"/>
              <a:gd name="T41" fmla="*/ 86 h 146"/>
              <a:gd name="T42" fmla="*/ 0 w 52"/>
              <a:gd name="T43" fmla="*/ 10 h 146"/>
              <a:gd name="T44" fmla="*/ 3 w 52"/>
              <a:gd name="T45" fmla="*/ 3 h 146"/>
              <a:gd name="T46" fmla="*/ 10 w 52"/>
              <a:gd name="T47" fmla="*/ 0 h 146"/>
              <a:gd name="T48" fmla="*/ 42 w 52"/>
              <a:gd name="T49" fmla="*/ 0 h 146"/>
              <a:gd name="T50" fmla="*/ 49 w 52"/>
              <a:gd name="T51" fmla="*/ 3 h 146"/>
              <a:gd name="T52" fmla="*/ 52 w 52"/>
              <a:gd name="T53" fmla="*/ 10 h 146"/>
              <a:gd name="T54" fmla="*/ 49 w 52"/>
              <a:gd name="T55" fmla="*/ 86 h 146"/>
              <a:gd name="T56" fmla="*/ 39 w 52"/>
              <a:gd name="T57" fmla="*/ 96 h 146"/>
              <a:gd name="T58" fmla="*/ 10 w 52"/>
              <a:gd name="T59" fmla="*/ 8 h 146"/>
              <a:gd name="T60" fmla="*/ 9 w 52"/>
              <a:gd name="T61" fmla="*/ 9 h 146"/>
              <a:gd name="T62" fmla="*/ 8 w 52"/>
              <a:gd name="T63" fmla="*/ 10 h 146"/>
              <a:gd name="T64" fmla="*/ 11 w 52"/>
              <a:gd name="T65" fmla="*/ 86 h 146"/>
              <a:gd name="T66" fmla="*/ 13 w 52"/>
              <a:gd name="T67" fmla="*/ 88 h 146"/>
              <a:gd name="T68" fmla="*/ 39 w 52"/>
              <a:gd name="T69" fmla="*/ 88 h 146"/>
              <a:gd name="T70" fmla="*/ 41 w 52"/>
              <a:gd name="T71" fmla="*/ 86 h 146"/>
              <a:gd name="T72" fmla="*/ 44 w 52"/>
              <a:gd name="T73" fmla="*/ 10 h 146"/>
              <a:gd name="T74" fmla="*/ 43 w 52"/>
              <a:gd name="T75" fmla="*/ 9 h 146"/>
              <a:gd name="T76" fmla="*/ 42 w 52"/>
              <a:gd name="T77" fmla="*/ 8 h 146"/>
              <a:gd name="T78" fmla="*/ 10 w 52"/>
              <a:gd name="T79" fmla="*/ 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2" h="146">
                <a:moveTo>
                  <a:pt x="39" y="146"/>
                </a:moveTo>
                <a:cubicBezTo>
                  <a:pt x="13" y="146"/>
                  <a:pt x="13" y="146"/>
                  <a:pt x="13" y="146"/>
                </a:cubicBezTo>
                <a:cubicBezTo>
                  <a:pt x="8" y="146"/>
                  <a:pt x="3" y="142"/>
                  <a:pt x="3" y="136"/>
                </a:cubicBezTo>
                <a:cubicBezTo>
                  <a:pt x="3" y="114"/>
                  <a:pt x="3" y="114"/>
                  <a:pt x="3" y="114"/>
                </a:cubicBezTo>
                <a:cubicBezTo>
                  <a:pt x="3" y="108"/>
                  <a:pt x="8" y="104"/>
                  <a:pt x="13" y="104"/>
                </a:cubicBezTo>
                <a:cubicBezTo>
                  <a:pt x="39" y="104"/>
                  <a:pt x="39" y="104"/>
                  <a:pt x="39" y="104"/>
                </a:cubicBezTo>
                <a:cubicBezTo>
                  <a:pt x="44" y="104"/>
                  <a:pt x="49" y="108"/>
                  <a:pt x="49" y="114"/>
                </a:cubicBezTo>
                <a:cubicBezTo>
                  <a:pt x="49" y="136"/>
                  <a:pt x="49" y="136"/>
                  <a:pt x="49" y="136"/>
                </a:cubicBezTo>
                <a:cubicBezTo>
                  <a:pt x="49" y="142"/>
                  <a:pt x="44" y="146"/>
                  <a:pt x="39" y="146"/>
                </a:cubicBezTo>
                <a:close/>
                <a:moveTo>
                  <a:pt x="13" y="112"/>
                </a:moveTo>
                <a:cubicBezTo>
                  <a:pt x="12" y="112"/>
                  <a:pt x="11" y="113"/>
                  <a:pt x="11" y="114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1" y="137"/>
                  <a:pt x="12" y="138"/>
                  <a:pt x="13" y="138"/>
                </a:cubicBezTo>
                <a:cubicBezTo>
                  <a:pt x="39" y="138"/>
                  <a:pt x="39" y="138"/>
                  <a:pt x="39" y="138"/>
                </a:cubicBezTo>
                <a:cubicBezTo>
                  <a:pt x="40" y="138"/>
                  <a:pt x="41" y="137"/>
                  <a:pt x="41" y="136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41" y="113"/>
                  <a:pt x="40" y="112"/>
                  <a:pt x="39" y="112"/>
                </a:cubicBezTo>
                <a:lnTo>
                  <a:pt x="13" y="112"/>
                </a:lnTo>
                <a:close/>
                <a:moveTo>
                  <a:pt x="39" y="96"/>
                </a:moveTo>
                <a:cubicBezTo>
                  <a:pt x="13" y="96"/>
                  <a:pt x="13" y="96"/>
                  <a:pt x="13" y="96"/>
                </a:cubicBezTo>
                <a:cubicBezTo>
                  <a:pt x="8" y="96"/>
                  <a:pt x="3" y="92"/>
                  <a:pt x="3" y="8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1" y="5"/>
                  <a:pt x="3" y="3"/>
                </a:cubicBezTo>
                <a:cubicBezTo>
                  <a:pt x="5" y="1"/>
                  <a:pt x="8" y="0"/>
                  <a:pt x="10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7" y="1"/>
                  <a:pt x="49" y="3"/>
                </a:cubicBezTo>
                <a:cubicBezTo>
                  <a:pt x="51" y="5"/>
                  <a:pt x="52" y="8"/>
                  <a:pt x="52" y="10"/>
                </a:cubicBezTo>
                <a:cubicBezTo>
                  <a:pt x="49" y="86"/>
                  <a:pt x="49" y="86"/>
                  <a:pt x="49" y="86"/>
                </a:cubicBezTo>
                <a:cubicBezTo>
                  <a:pt x="49" y="92"/>
                  <a:pt x="44" y="96"/>
                  <a:pt x="39" y="96"/>
                </a:cubicBezTo>
                <a:close/>
                <a:moveTo>
                  <a:pt x="10" y="8"/>
                </a:moveTo>
                <a:cubicBezTo>
                  <a:pt x="9" y="8"/>
                  <a:pt x="9" y="8"/>
                  <a:pt x="9" y="9"/>
                </a:cubicBezTo>
                <a:cubicBezTo>
                  <a:pt x="9" y="9"/>
                  <a:pt x="8" y="9"/>
                  <a:pt x="8" y="10"/>
                </a:cubicBezTo>
                <a:cubicBezTo>
                  <a:pt x="11" y="86"/>
                  <a:pt x="11" y="86"/>
                  <a:pt x="11" y="86"/>
                </a:cubicBezTo>
                <a:cubicBezTo>
                  <a:pt x="11" y="87"/>
                  <a:pt x="12" y="88"/>
                  <a:pt x="13" y="88"/>
                </a:cubicBezTo>
                <a:cubicBezTo>
                  <a:pt x="39" y="88"/>
                  <a:pt x="39" y="88"/>
                  <a:pt x="39" y="88"/>
                </a:cubicBezTo>
                <a:cubicBezTo>
                  <a:pt x="40" y="88"/>
                  <a:pt x="41" y="87"/>
                  <a:pt x="41" y="86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9"/>
                  <a:pt x="43" y="9"/>
                  <a:pt x="43" y="9"/>
                </a:cubicBezTo>
                <a:cubicBezTo>
                  <a:pt x="43" y="8"/>
                  <a:pt x="42" y="8"/>
                  <a:pt x="42" y="8"/>
                </a:cubicBezTo>
                <a:lnTo>
                  <a:pt x="10" y="8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48" name="Freeform 48"/>
          <p:cNvSpPr>
            <a:spLocks noEditPoints="1"/>
          </p:cNvSpPr>
          <p:nvPr/>
        </p:nvSpPr>
        <p:spPr bwMode="auto">
          <a:xfrm>
            <a:off x="7330784" y="2288072"/>
            <a:ext cx="280960" cy="278863"/>
          </a:xfrm>
          <a:custGeom>
            <a:avLst/>
            <a:gdLst>
              <a:gd name="T0" fmla="*/ 100 w 170"/>
              <a:gd name="T1" fmla="*/ 169 h 169"/>
              <a:gd name="T2" fmla="*/ 92 w 170"/>
              <a:gd name="T3" fmla="*/ 166 h 169"/>
              <a:gd name="T4" fmla="*/ 63 w 170"/>
              <a:gd name="T5" fmla="*/ 136 h 169"/>
              <a:gd name="T6" fmla="*/ 59 w 170"/>
              <a:gd name="T7" fmla="*/ 128 h 169"/>
              <a:gd name="T8" fmla="*/ 59 w 170"/>
              <a:gd name="T9" fmla="*/ 75 h 169"/>
              <a:gd name="T10" fmla="*/ 4 w 170"/>
              <a:gd name="T11" fmla="*/ 19 h 169"/>
              <a:gd name="T12" fmla="*/ 2 w 170"/>
              <a:gd name="T13" fmla="*/ 7 h 169"/>
              <a:gd name="T14" fmla="*/ 12 w 170"/>
              <a:gd name="T15" fmla="*/ 0 h 169"/>
              <a:gd name="T16" fmla="*/ 158 w 170"/>
              <a:gd name="T17" fmla="*/ 0 h 169"/>
              <a:gd name="T18" fmla="*/ 169 w 170"/>
              <a:gd name="T19" fmla="*/ 7 h 169"/>
              <a:gd name="T20" fmla="*/ 166 w 170"/>
              <a:gd name="T21" fmla="*/ 20 h 169"/>
              <a:gd name="T22" fmla="*/ 111 w 170"/>
              <a:gd name="T23" fmla="*/ 75 h 169"/>
              <a:gd name="T24" fmla="*/ 111 w 170"/>
              <a:gd name="T25" fmla="*/ 158 h 169"/>
              <a:gd name="T26" fmla="*/ 104 w 170"/>
              <a:gd name="T27" fmla="*/ 168 h 169"/>
              <a:gd name="T28" fmla="*/ 100 w 170"/>
              <a:gd name="T29" fmla="*/ 169 h 169"/>
              <a:gd name="T30" fmla="*/ 12 w 170"/>
              <a:gd name="T31" fmla="*/ 8 h 169"/>
              <a:gd name="T32" fmla="*/ 9 w 170"/>
              <a:gd name="T33" fmla="*/ 10 h 169"/>
              <a:gd name="T34" fmla="*/ 10 w 170"/>
              <a:gd name="T35" fmla="*/ 14 h 169"/>
              <a:gd name="T36" fmla="*/ 67 w 170"/>
              <a:gd name="T37" fmla="*/ 71 h 169"/>
              <a:gd name="T38" fmla="*/ 67 w 170"/>
              <a:gd name="T39" fmla="*/ 128 h 169"/>
              <a:gd name="T40" fmla="*/ 68 w 170"/>
              <a:gd name="T41" fmla="*/ 131 h 169"/>
              <a:gd name="T42" fmla="*/ 97 w 170"/>
              <a:gd name="T43" fmla="*/ 160 h 169"/>
              <a:gd name="T44" fmla="*/ 100 w 170"/>
              <a:gd name="T45" fmla="*/ 161 h 169"/>
              <a:gd name="T46" fmla="*/ 101 w 170"/>
              <a:gd name="T47" fmla="*/ 161 h 169"/>
              <a:gd name="T48" fmla="*/ 103 w 170"/>
              <a:gd name="T49" fmla="*/ 158 h 169"/>
              <a:gd name="T50" fmla="*/ 103 w 170"/>
              <a:gd name="T51" fmla="*/ 71 h 169"/>
              <a:gd name="T52" fmla="*/ 161 w 170"/>
              <a:gd name="T53" fmla="*/ 14 h 169"/>
              <a:gd name="T54" fmla="*/ 161 w 170"/>
              <a:gd name="T55" fmla="*/ 10 h 169"/>
              <a:gd name="T56" fmla="*/ 158 w 170"/>
              <a:gd name="T57" fmla="*/ 8 h 169"/>
              <a:gd name="T58" fmla="*/ 12 w 170"/>
              <a:gd name="T59" fmla="*/ 8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0" h="169">
                <a:moveTo>
                  <a:pt x="100" y="169"/>
                </a:moveTo>
                <a:cubicBezTo>
                  <a:pt x="97" y="169"/>
                  <a:pt x="94" y="168"/>
                  <a:pt x="92" y="166"/>
                </a:cubicBezTo>
                <a:cubicBezTo>
                  <a:pt x="63" y="136"/>
                  <a:pt x="63" y="136"/>
                  <a:pt x="63" y="136"/>
                </a:cubicBezTo>
                <a:cubicBezTo>
                  <a:pt x="60" y="134"/>
                  <a:pt x="59" y="131"/>
                  <a:pt x="59" y="128"/>
                </a:cubicBezTo>
                <a:cubicBezTo>
                  <a:pt x="59" y="75"/>
                  <a:pt x="59" y="75"/>
                  <a:pt x="59" y="75"/>
                </a:cubicBezTo>
                <a:cubicBezTo>
                  <a:pt x="4" y="19"/>
                  <a:pt x="4" y="19"/>
                  <a:pt x="4" y="19"/>
                </a:cubicBezTo>
                <a:cubicBezTo>
                  <a:pt x="1" y="16"/>
                  <a:pt x="0" y="11"/>
                  <a:pt x="2" y="7"/>
                </a:cubicBezTo>
                <a:cubicBezTo>
                  <a:pt x="3" y="3"/>
                  <a:pt x="8" y="0"/>
                  <a:pt x="12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63" y="0"/>
                  <a:pt x="167" y="3"/>
                  <a:pt x="169" y="7"/>
                </a:cubicBezTo>
                <a:cubicBezTo>
                  <a:pt x="170" y="11"/>
                  <a:pt x="169" y="16"/>
                  <a:pt x="166" y="20"/>
                </a:cubicBezTo>
                <a:cubicBezTo>
                  <a:pt x="111" y="75"/>
                  <a:pt x="111" y="75"/>
                  <a:pt x="111" y="75"/>
                </a:cubicBezTo>
                <a:cubicBezTo>
                  <a:pt x="111" y="158"/>
                  <a:pt x="111" y="158"/>
                  <a:pt x="111" y="158"/>
                </a:cubicBezTo>
                <a:cubicBezTo>
                  <a:pt x="111" y="162"/>
                  <a:pt x="108" y="166"/>
                  <a:pt x="104" y="168"/>
                </a:cubicBezTo>
                <a:cubicBezTo>
                  <a:pt x="103" y="169"/>
                  <a:pt x="101" y="169"/>
                  <a:pt x="100" y="169"/>
                </a:cubicBezTo>
                <a:close/>
                <a:moveTo>
                  <a:pt x="12" y="8"/>
                </a:moveTo>
                <a:cubicBezTo>
                  <a:pt x="11" y="8"/>
                  <a:pt x="10" y="9"/>
                  <a:pt x="9" y="10"/>
                </a:cubicBezTo>
                <a:cubicBezTo>
                  <a:pt x="9" y="11"/>
                  <a:pt x="9" y="13"/>
                  <a:pt x="10" y="14"/>
                </a:cubicBezTo>
                <a:cubicBezTo>
                  <a:pt x="67" y="71"/>
                  <a:pt x="67" y="71"/>
                  <a:pt x="67" y="71"/>
                </a:cubicBezTo>
                <a:cubicBezTo>
                  <a:pt x="67" y="128"/>
                  <a:pt x="67" y="128"/>
                  <a:pt x="67" y="128"/>
                </a:cubicBezTo>
                <a:cubicBezTo>
                  <a:pt x="67" y="129"/>
                  <a:pt x="68" y="130"/>
                  <a:pt x="68" y="131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98" y="161"/>
                  <a:pt x="99" y="161"/>
                  <a:pt x="100" y="161"/>
                </a:cubicBezTo>
                <a:cubicBezTo>
                  <a:pt x="100" y="161"/>
                  <a:pt x="101" y="161"/>
                  <a:pt x="101" y="161"/>
                </a:cubicBezTo>
                <a:cubicBezTo>
                  <a:pt x="102" y="160"/>
                  <a:pt x="103" y="159"/>
                  <a:pt x="103" y="158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161" y="14"/>
                  <a:pt x="161" y="14"/>
                  <a:pt x="161" y="14"/>
                </a:cubicBezTo>
                <a:cubicBezTo>
                  <a:pt x="162" y="13"/>
                  <a:pt x="162" y="11"/>
                  <a:pt x="161" y="10"/>
                </a:cubicBezTo>
                <a:cubicBezTo>
                  <a:pt x="161" y="9"/>
                  <a:pt x="160" y="8"/>
                  <a:pt x="158" y="8"/>
                </a:cubicBezTo>
                <a:lnTo>
                  <a:pt x="12" y="8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1046932" y="2917784"/>
            <a:ext cx="173328" cy="253004"/>
          </a:xfrm>
          <a:custGeom>
            <a:avLst/>
            <a:gdLst>
              <a:gd name="T0" fmla="*/ 99 w 105"/>
              <a:gd name="T1" fmla="*/ 153 h 153"/>
              <a:gd name="T2" fmla="*/ 94 w 105"/>
              <a:gd name="T3" fmla="*/ 150 h 153"/>
              <a:gd name="T4" fmla="*/ 33 w 105"/>
              <a:gd name="T5" fmla="*/ 89 h 153"/>
              <a:gd name="T6" fmla="*/ 33 w 105"/>
              <a:gd name="T7" fmla="*/ 143 h 153"/>
              <a:gd name="T8" fmla="*/ 23 w 105"/>
              <a:gd name="T9" fmla="*/ 153 h 153"/>
              <a:gd name="T10" fmla="*/ 11 w 105"/>
              <a:gd name="T11" fmla="*/ 153 h 153"/>
              <a:gd name="T12" fmla="*/ 0 w 105"/>
              <a:gd name="T13" fmla="*/ 143 h 153"/>
              <a:gd name="T14" fmla="*/ 0 w 105"/>
              <a:gd name="T15" fmla="*/ 10 h 153"/>
              <a:gd name="T16" fmla="*/ 11 w 105"/>
              <a:gd name="T17" fmla="*/ 0 h 153"/>
              <a:gd name="T18" fmla="*/ 23 w 105"/>
              <a:gd name="T19" fmla="*/ 0 h 153"/>
              <a:gd name="T20" fmla="*/ 33 w 105"/>
              <a:gd name="T21" fmla="*/ 10 h 153"/>
              <a:gd name="T22" fmla="*/ 33 w 105"/>
              <a:gd name="T23" fmla="*/ 64 h 153"/>
              <a:gd name="T24" fmla="*/ 94 w 105"/>
              <a:gd name="T25" fmla="*/ 2 h 153"/>
              <a:gd name="T26" fmla="*/ 99 w 105"/>
              <a:gd name="T27" fmla="*/ 0 h 153"/>
              <a:gd name="T28" fmla="*/ 105 w 105"/>
              <a:gd name="T29" fmla="*/ 7 h 153"/>
              <a:gd name="T30" fmla="*/ 105 w 105"/>
              <a:gd name="T31" fmla="*/ 146 h 153"/>
              <a:gd name="T32" fmla="*/ 99 w 105"/>
              <a:gd name="T33" fmla="*/ 153 h 153"/>
              <a:gd name="T34" fmla="*/ 11 w 105"/>
              <a:gd name="T35" fmla="*/ 8 h 153"/>
              <a:gd name="T36" fmla="*/ 8 w 105"/>
              <a:gd name="T37" fmla="*/ 10 h 153"/>
              <a:gd name="T38" fmla="*/ 8 w 105"/>
              <a:gd name="T39" fmla="*/ 143 h 153"/>
              <a:gd name="T40" fmla="*/ 11 w 105"/>
              <a:gd name="T41" fmla="*/ 145 h 153"/>
              <a:gd name="T42" fmla="*/ 23 w 105"/>
              <a:gd name="T43" fmla="*/ 145 h 153"/>
              <a:gd name="T44" fmla="*/ 25 w 105"/>
              <a:gd name="T45" fmla="*/ 143 h 153"/>
              <a:gd name="T46" fmla="*/ 25 w 105"/>
              <a:gd name="T47" fmla="*/ 10 h 153"/>
              <a:gd name="T48" fmla="*/ 23 w 105"/>
              <a:gd name="T49" fmla="*/ 8 h 153"/>
              <a:gd name="T50" fmla="*/ 11 w 105"/>
              <a:gd name="T51" fmla="*/ 8 h 153"/>
              <a:gd name="T52" fmla="*/ 32 w 105"/>
              <a:gd name="T53" fmla="*/ 76 h 153"/>
              <a:gd name="T54" fmla="*/ 32 w 105"/>
              <a:gd name="T55" fmla="*/ 77 h 153"/>
              <a:gd name="T56" fmla="*/ 33 w 105"/>
              <a:gd name="T57" fmla="*/ 78 h 153"/>
              <a:gd name="T58" fmla="*/ 97 w 105"/>
              <a:gd name="T59" fmla="*/ 142 h 153"/>
              <a:gd name="T60" fmla="*/ 97 w 105"/>
              <a:gd name="T61" fmla="*/ 10 h 153"/>
              <a:gd name="T62" fmla="*/ 33 w 105"/>
              <a:gd name="T63" fmla="*/ 75 h 153"/>
              <a:gd name="T64" fmla="*/ 32 w 105"/>
              <a:gd name="T65" fmla="*/ 75 h 153"/>
              <a:gd name="T66" fmla="*/ 32 w 105"/>
              <a:gd name="T67" fmla="*/ 76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" h="153">
                <a:moveTo>
                  <a:pt x="99" y="153"/>
                </a:moveTo>
                <a:cubicBezTo>
                  <a:pt x="97" y="153"/>
                  <a:pt x="96" y="152"/>
                  <a:pt x="94" y="150"/>
                </a:cubicBezTo>
                <a:cubicBezTo>
                  <a:pt x="33" y="89"/>
                  <a:pt x="33" y="89"/>
                  <a:pt x="33" y="8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8"/>
                  <a:pt x="28" y="153"/>
                  <a:pt x="23" y="153"/>
                </a:cubicBezTo>
                <a:cubicBezTo>
                  <a:pt x="11" y="153"/>
                  <a:pt x="11" y="153"/>
                  <a:pt x="11" y="153"/>
                </a:cubicBezTo>
                <a:cubicBezTo>
                  <a:pt x="5" y="153"/>
                  <a:pt x="0" y="148"/>
                  <a:pt x="0" y="14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8" y="0"/>
                  <a:pt x="33" y="4"/>
                  <a:pt x="33" y="10"/>
                </a:cubicBezTo>
                <a:cubicBezTo>
                  <a:pt x="33" y="64"/>
                  <a:pt x="33" y="64"/>
                  <a:pt x="33" y="64"/>
                </a:cubicBezTo>
                <a:cubicBezTo>
                  <a:pt x="94" y="2"/>
                  <a:pt x="94" y="2"/>
                  <a:pt x="94" y="2"/>
                </a:cubicBezTo>
                <a:cubicBezTo>
                  <a:pt x="96" y="1"/>
                  <a:pt x="97" y="0"/>
                  <a:pt x="99" y="0"/>
                </a:cubicBezTo>
                <a:cubicBezTo>
                  <a:pt x="102" y="0"/>
                  <a:pt x="105" y="2"/>
                  <a:pt x="105" y="7"/>
                </a:cubicBezTo>
                <a:cubicBezTo>
                  <a:pt x="105" y="146"/>
                  <a:pt x="105" y="146"/>
                  <a:pt x="105" y="146"/>
                </a:cubicBezTo>
                <a:cubicBezTo>
                  <a:pt x="105" y="151"/>
                  <a:pt x="102" y="153"/>
                  <a:pt x="99" y="153"/>
                </a:cubicBezTo>
                <a:close/>
                <a:moveTo>
                  <a:pt x="11" y="8"/>
                </a:moveTo>
                <a:cubicBezTo>
                  <a:pt x="9" y="8"/>
                  <a:pt x="8" y="9"/>
                  <a:pt x="8" y="10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4"/>
                  <a:pt x="9" y="145"/>
                  <a:pt x="11" y="145"/>
                </a:cubicBezTo>
                <a:cubicBezTo>
                  <a:pt x="23" y="145"/>
                  <a:pt x="23" y="145"/>
                  <a:pt x="23" y="145"/>
                </a:cubicBezTo>
                <a:cubicBezTo>
                  <a:pt x="24" y="145"/>
                  <a:pt x="25" y="144"/>
                  <a:pt x="25" y="143"/>
                </a:cubicBezTo>
                <a:cubicBezTo>
                  <a:pt x="25" y="10"/>
                  <a:pt x="25" y="10"/>
                  <a:pt x="25" y="10"/>
                </a:cubicBezTo>
                <a:cubicBezTo>
                  <a:pt x="25" y="9"/>
                  <a:pt x="24" y="8"/>
                  <a:pt x="23" y="8"/>
                </a:cubicBezTo>
                <a:lnTo>
                  <a:pt x="11" y="8"/>
                </a:lnTo>
                <a:close/>
                <a:moveTo>
                  <a:pt x="32" y="76"/>
                </a:moveTo>
                <a:cubicBezTo>
                  <a:pt x="32" y="77"/>
                  <a:pt x="32" y="77"/>
                  <a:pt x="32" y="77"/>
                </a:cubicBezTo>
                <a:cubicBezTo>
                  <a:pt x="32" y="77"/>
                  <a:pt x="32" y="77"/>
                  <a:pt x="33" y="78"/>
                </a:cubicBezTo>
                <a:cubicBezTo>
                  <a:pt x="97" y="142"/>
                  <a:pt x="97" y="142"/>
                  <a:pt x="97" y="142"/>
                </a:cubicBezTo>
                <a:cubicBezTo>
                  <a:pt x="97" y="10"/>
                  <a:pt x="97" y="10"/>
                  <a:pt x="97" y="10"/>
                </a:cubicBezTo>
                <a:cubicBezTo>
                  <a:pt x="33" y="75"/>
                  <a:pt x="33" y="75"/>
                  <a:pt x="33" y="75"/>
                </a:cubicBezTo>
                <a:cubicBezTo>
                  <a:pt x="32" y="75"/>
                  <a:pt x="32" y="75"/>
                  <a:pt x="32" y="75"/>
                </a:cubicBezTo>
                <a:lnTo>
                  <a:pt x="32" y="76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50" name="Freeform 50"/>
          <p:cNvSpPr>
            <a:spLocks noEditPoints="1"/>
          </p:cNvSpPr>
          <p:nvPr/>
        </p:nvSpPr>
        <p:spPr bwMode="auto">
          <a:xfrm>
            <a:off x="1617937" y="2917784"/>
            <a:ext cx="292841" cy="253004"/>
          </a:xfrm>
          <a:custGeom>
            <a:avLst/>
            <a:gdLst>
              <a:gd name="T0" fmla="*/ 172 w 177"/>
              <a:gd name="T1" fmla="*/ 153 h 153"/>
              <a:gd name="T2" fmla="*/ 166 w 177"/>
              <a:gd name="T3" fmla="*/ 150 h 153"/>
              <a:gd name="T4" fmla="*/ 105 w 177"/>
              <a:gd name="T5" fmla="*/ 89 h 153"/>
              <a:gd name="T6" fmla="*/ 105 w 177"/>
              <a:gd name="T7" fmla="*/ 146 h 153"/>
              <a:gd name="T8" fmla="*/ 99 w 177"/>
              <a:gd name="T9" fmla="*/ 153 h 153"/>
              <a:gd name="T10" fmla="*/ 94 w 177"/>
              <a:gd name="T11" fmla="*/ 150 h 153"/>
              <a:gd name="T12" fmla="*/ 33 w 177"/>
              <a:gd name="T13" fmla="*/ 89 h 153"/>
              <a:gd name="T14" fmla="*/ 33 w 177"/>
              <a:gd name="T15" fmla="*/ 143 h 153"/>
              <a:gd name="T16" fmla="*/ 23 w 177"/>
              <a:gd name="T17" fmla="*/ 153 h 153"/>
              <a:gd name="T18" fmla="*/ 11 w 177"/>
              <a:gd name="T19" fmla="*/ 153 h 153"/>
              <a:gd name="T20" fmla="*/ 0 w 177"/>
              <a:gd name="T21" fmla="*/ 143 h 153"/>
              <a:gd name="T22" fmla="*/ 0 w 177"/>
              <a:gd name="T23" fmla="*/ 10 h 153"/>
              <a:gd name="T24" fmla="*/ 11 w 177"/>
              <a:gd name="T25" fmla="*/ 0 h 153"/>
              <a:gd name="T26" fmla="*/ 23 w 177"/>
              <a:gd name="T27" fmla="*/ 0 h 153"/>
              <a:gd name="T28" fmla="*/ 33 w 177"/>
              <a:gd name="T29" fmla="*/ 10 h 153"/>
              <a:gd name="T30" fmla="*/ 33 w 177"/>
              <a:gd name="T31" fmla="*/ 64 h 153"/>
              <a:gd name="T32" fmla="*/ 94 w 177"/>
              <a:gd name="T33" fmla="*/ 2 h 153"/>
              <a:gd name="T34" fmla="*/ 99 w 177"/>
              <a:gd name="T35" fmla="*/ 0 h 153"/>
              <a:gd name="T36" fmla="*/ 105 w 177"/>
              <a:gd name="T37" fmla="*/ 7 h 153"/>
              <a:gd name="T38" fmla="*/ 105 w 177"/>
              <a:gd name="T39" fmla="*/ 64 h 153"/>
              <a:gd name="T40" fmla="*/ 166 w 177"/>
              <a:gd name="T41" fmla="*/ 2 h 153"/>
              <a:gd name="T42" fmla="*/ 172 w 177"/>
              <a:gd name="T43" fmla="*/ 0 h 153"/>
              <a:gd name="T44" fmla="*/ 177 w 177"/>
              <a:gd name="T45" fmla="*/ 7 h 153"/>
              <a:gd name="T46" fmla="*/ 177 w 177"/>
              <a:gd name="T47" fmla="*/ 146 h 153"/>
              <a:gd name="T48" fmla="*/ 172 w 177"/>
              <a:gd name="T49" fmla="*/ 153 h 153"/>
              <a:gd name="T50" fmla="*/ 11 w 177"/>
              <a:gd name="T51" fmla="*/ 8 h 153"/>
              <a:gd name="T52" fmla="*/ 8 w 177"/>
              <a:gd name="T53" fmla="*/ 10 h 153"/>
              <a:gd name="T54" fmla="*/ 8 w 177"/>
              <a:gd name="T55" fmla="*/ 143 h 153"/>
              <a:gd name="T56" fmla="*/ 11 w 177"/>
              <a:gd name="T57" fmla="*/ 145 h 153"/>
              <a:gd name="T58" fmla="*/ 23 w 177"/>
              <a:gd name="T59" fmla="*/ 145 h 153"/>
              <a:gd name="T60" fmla="*/ 25 w 177"/>
              <a:gd name="T61" fmla="*/ 143 h 153"/>
              <a:gd name="T62" fmla="*/ 25 w 177"/>
              <a:gd name="T63" fmla="*/ 10 h 153"/>
              <a:gd name="T64" fmla="*/ 23 w 177"/>
              <a:gd name="T65" fmla="*/ 8 h 153"/>
              <a:gd name="T66" fmla="*/ 11 w 177"/>
              <a:gd name="T67" fmla="*/ 8 h 153"/>
              <a:gd name="T68" fmla="*/ 104 w 177"/>
              <a:gd name="T69" fmla="*/ 76 h 153"/>
              <a:gd name="T70" fmla="*/ 105 w 177"/>
              <a:gd name="T71" fmla="*/ 77 h 153"/>
              <a:gd name="T72" fmla="*/ 105 w 177"/>
              <a:gd name="T73" fmla="*/ 78 h 153"/>
              <a:gd name="T74" fmla="*/ 169 w 177"/>
              <a:gd name="T75" fmla="*/ 142 h 153"/>
              <a:gd name="T76" fmla="*/ 169 w 177"/>
              <a:gd name="T77" fmla="*/ 10 h 153"/>
              <a:gd name="T78" fmla="*/ 105 w 177"/>
              <a:gd name="T79" fmla="*/ 75 h 153"/>
              <a:gd name="T80" fmla="*/ 105 w 177"/>
              <a:gd name="T81" fmla="*/ 75 h 153"/>
              <a:gd name="T82" fmla="*/ 104 w 177"/>
              <a:gd name="T83" fmla="*/ 76 h 153"/>
              <a:gd name="T84" fmla="*/ 32 w 177"/>
              <a:gd name="T85" fmla="*/ 76 h 153"/>
              <a:gd name="T86" fmla="*/ 32 w 177"/>
              <a:gd name="T87" fmla="*/ 77 h 153"/>
              <a:gd name="T88" fmla="*/ 33 w 177"/>
              <a:gd name="T89" fmla="*/ 78 h 153"/>
              <a:gd name="T90" fmla="*/ 97 w 177"/>
              <a:gd name="T91" fmla="*/ 142 h 153"/>
              <a:gd name="T92" fmla="*/ 97 w 177"/>
              <a:gd name="T93" fmla="*/ 10 h 153"/>
              <a:gd name="T94" fmla="*/ 33 w 177"/>
              <a:gd name="T95" fmla="*/ 75 h 153"/>
              <a:gd name="T96" fmla="*/ 32 w 177"/>
              <a:gd name="T97" fmla="*/ 75 h 153"/>
              <a:gd name="T98" fmla="*/ 32 w 177"/>
              <a:gd name="T99" fmla="*/ 76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7" h="153">
                <a:moveTo>
                  <a:pt x="172" y="153"/>
                </a:moveTo>
                <a:cubicBezTo>
                  <a:pt x="170" y="153"/>
                  <a:pt x="168" y="152"/>
                  <a:pt x="166" y="150"/>
                </a:cubicBezTo>
                <a:cubicBezTo>
                  <a:pt x="105" y="89"/>
                  <a:pt x="105" y="89"/>
                  <a:pt x="105" y="89"/>
                </a:cubicBezTo>
                <a:cubicBezTo>
                  <a:pt x="105" y="146"/>
                  <a:pt x="105" y="146"/>
                  <a:pt x="105" y="146"/>
                </a:cubicBezTo>
                <a:cubicBezTo>
                  <a:pt x="105" y="151"/>
                  <a:pt x="102" y="153"/>
                  <a:pt x="99" y="153"/>
                </a:cubicBezTo>
                <a:cubicBezTo>
                  <a:pt x="97" y="153"/>
                  <a:pt x="96" y="152"/>
                  <a:pt x="94" y="150"/>
                </a:cubicBezTo>
                <a:cubicBezTo>
                  <a:pt x="33" y="89"/>
                  <a:pt x="33" y="89"/>
                  <a:pt x="33" y="8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8"/>
                  <a:pt x="28" y="153"/>
                  <a:pt x="23" y="153"/>
                </a:cubicBezTo>
                <a:cubicBezTo>
                  <a:pt x="11" y="153"/>
                  <a:pt x="11" y="153"/>
                  <a:pt x="11" y="153"/>
                </a:cubicBezTo>
                <a:cubicBezTo>
                  <a:pt x="5" y="153"/>
                  <a:pt x="0" y="148"/>
                  <a:pt x="0" y="14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8" y="0"/>
                  <a:pt x="33" y="4"/>
                  <a:pt x="33" y="10"/>
                </a:cubicBezTo>
                <a:cubicBezTo>
                  <a:pt x="33" y="64"/>
                  <a:pt x="33" y="64"/>
                  <a:pt x="33" y="64"/>
                </a:cubicBezTo>
                <a:cubicBezTo>
                  <a:pt x="94" y="2"/>
                  <a:pt x="94" y="2"/>
                  <a:pt x="94" y="2"/>
                </a:cubicBezTo>
                <a:cubicBezTo>
                  <a:pt x="96" y="1"/>
                  <a:pt x="97" y="0"/>
                  <a:pt x="99" y="0"/>
                </a:cubicBezTo>
                <a:cubicBezTo>
                  <a:pt x="102" y="0"/>
                  <a:pt x="105" y="2"/>
                  <a:pt x="105" y="7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166" y="2"/>
                  <a:pt x="166" y="2"/>
                  <a:pt x="166" y="2"/>
                </a:cubicBezTo>
                <a:cubicBezTo>
                  <a:pt x="168" y="1"/>
                  <a:pt x="170" y="0"/>
                  <a:pt x="172" y="0"/>
                </a:cubicBezTo>
                <a:cubicBezTo>
                  <a:pt x="175" y="0"/>
                  <a:pt x="177" y="2"/>
                  <a:pt x="177" y="7"/>
                </a:cubicBezTo>
                <a:cubicBezTo>
                  <a:pt x="177" y="146"/>
                  <a:pt x="177" y="146"/>
                  <a:pt x="177" y="146"/>
                </a:cubicBezTo>
                <a:cubicBezTo>
                  <a:pt x="177" y="151"/>
                  <a:pt x="175" y="153"/>
                  <a:pt x="172" y="153"/>
                </a:cubicBezTo>
                <a:close/>
                <a:moveTo>
                  <a:pt x="11" y="8"/>
                </a:moveTo>
                <a:cubicBezTo>
                  <a:pt x="9" y="8"/>
                  <a:pt x="8" y="9"/>
                  <a:pt x="8" y="10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4"/>
                  <a:pt x="9" y="145"/>
                  <a:pt x="11" y="145"/>
                </a:cubicBezTo>
                <a:cubicBezTo>
                  <a:pt x="23" y="145"/>
                  <a:pt x="23" y="145"/>
                  <a:pt x="23" y="145"/>
                </a:cubicBezTo>
                <a:cubicBezTo>
                  <a:pt x="24" y="145"/>
                  <a:pt x="25" y="144"/>
                  <a:pt x="25" y="143"/>
                </a:cubicBezTo>
                <a:cubicBezTo>
                  <a:pt x="25" y="10"/>
                  <a:pt x="25" y="10"/>
                  <a:pt x="25" y="10"/>
                </a:cubicBezTo>
                <a:cubicBezTo>
                  <a:pt x="25" y="9"/>
                  <a:pt x="24" y="8"/>
                  <a:pt x="23" y="8"/>
                </a:cubicBezTo>
                <a:lnTo>
                  <a:pt x="11" y="8"/>
                </a:lnTo>
                <a:close/>
                <a:moveTo>
                  <a:pt x="104" y="76"/>
                </a:moveTo>
                <a:cubicBezTo>
                  <a:pt x="105" y="77"/>
                  <a:pt x="105" y="77"/>
                  <a:pt x="105" y="77"/>
                </a:cubicBezTo>
                <a:cubicBezTo>
                  <a:pt x="105" y="77"/>
                  <a:pt x="105" y="77"/>
                  <a:pt x="105" y="78"/>
                </a:cubicBezTo>
                <a:cubicBezTo>
                  <a:pt x="169" y="142"/>
                  <a:pt x="169" y="142"/>
                  <a:pt x="169" y="142"/>
                </a:cubicBezTo>
                <a:cubicBezTo>
                  <a:pt x="169" y="10"/>
                  <a:pt x="169" y="10"/>
                  <a:pt x="169" y="10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5" y="75"/>
                  <a:pt x="105" y="75"/>
                  <a:pt x="105" y="75"/>
                </a:cubicBezTo>
                <a:lnTo>
                  <a:pt x="104" y="76"/>
                </a:lnTo>
                <a:close/>
                <a:moveTo>
                  <a:pt x="32" y="76"/>
                </a:moveTo>
                <a:cubicBezTo>
                  <a:pt x="32" y="77"/>
                  <a:pt x="32" y="77"/>
                  <a:pt x="32" y="77"/>
                </a:cubicBezTo>
                <a:cubicBezTo>
                  <a:pt x="32" y="77"/>
                  <a:pt x="32" y="77"/>
                  <a:pt x="33" y="78"/>
                </a:cubicBezTo>
                <a:cubicBezTo>
                  <a:pt x="97" y="142"/>
                  <a:pt x="97" y="142"/>
                  <a:pt x="97" y="142"/>
                </a:cubicBezTo>
                <a:cubicBezTo>
                  <a:pt x="97" y="10"/>
                  <a:pt x="97" y="10"/>
                  <a:pt x="97" y="10"/>
                </a:cubicBezTo>
                <a:cubicBezTo>
                  <a:pt x="33" y="75"/>
                  <a:pt x="33" y="75"/>
                  <a:pt x="33" y="75"/>
                </a:cubicBezTo>
                <a:cubicBezTo>
                  <a:pt x="32" y="75"/>
                  <a:pt x="32" y="75"/>
                  <a:pt x="32" y="75"/>
                </a:cubicBezTo>
                <a:lnTo>
                  <a:pt x="32" y="76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51" name="Freeform 51"/>
          <p:cNvSpPr>
            <a:spLocks noEditPoints="1"/>
          </p:cNvSpPr>
          <p:nvPr/>
        </p:nvSpPr>
        <p:spPr bwMode="auto">
          <a:xfrm>
            <a:off x="2262327" y="2917784"/>
            <a:ext cx="256498" cy="253004"/>
          </a:xfrm>
          <a:custGeom>
            <a:avLst/>
            <a:gdLst>
              <a:gd name="T0" fmla="*/ 149 w 155"/>
              <a:gd name="T1" fmla="*/ 153 h 153"/>
              <a:gd name="T2" fmla="*/ 144 w 155"/>
              <a:gd name="T3" fmla="*/ 150 h 153"/>
              <a:gd name="T4" fmla="*/ 82 w 155"/>
              <a:gd name="T5" fmla="*/ 89 h 153"/>
              <a:gd name="T6" fmla="*/ 82 w 155"/>
              <a:gd name="T7" fmla="*/ 146 h 153"/>
              <a:gd name="T8" fmla="*/ 76 w 155"/>
              <a:gd name="T9" fmla="*/ 153 h 153"/>
              <a:gd name="T10" fmla="*/ 71 w 155"/>
              <a:gd name="T11" fmla="*/ 150 h 153"/>
              <a:gd name="T12" fmla="*/ 4 w 155"/>
              <a:gd name="T13" fmla="*/ 83 h 153"/>
              <a:gd name="T14" fmla="*/ 4 w 155"/>
              <a:gd name="T15" fmla="*/ 69 h 153"/>
              <a:gd name="T16" fmla="*/ 71 w 155"/>
              <a:gd name="T17" fmla="*/ 2 h 153"/>
              <a:gd name="T18" fmla="*/ 76 w 155"/>
              <a:gd name="T19" fmla="*/ 0 h 153"/>
              <a:gd name="T20" fmla="*/ 82 w 155"/>
              <a:gd name="T21" fmla="*/ 7 h 153"/>
              <a:gd name="T22" fmla="*/ 82 w 155"/>
              <a:gd name="T23" fmla="*/ 64 h 153"/>
              <a:gd name="T24" fmla="*/ 144 w 155"/>
              <a:gd name="T25" fmla="*/ 2 h 153"/>
              <a:gd name="T26" fmla="*/ 149 w 155"/>
              <a:gd name="T27" fmla="*/ 0 h 153"/>
              <a:gd name="T28" fmla="*/ 155 w 155"/>
              <a:gd name="T29" fmla="*/ 7 h 153"/>
              <a:gd name="T30" fmla="*/ 155 w 155"/>
              <a:gd name="T31" fmla="*/ 146 h 153"/>
              <a:gd name="T32" fmla="*/ 149 w 155"/>
              <a:gd name="T33" fmla="*/ 153 h 153"/>
              <a:gd name="T34" fmla="*/ 82 w 155"/>
              <a:gd name="T35" fmla="*/ 76 h 153"/>
              <a:gd name="T36" fmla="*/ 82 w 155"/>
              <a:gd name="T37" fmla="*/ 77 h 153"/>
              <a:gd name="T38" fmla="*/ 82 w 155"/>
              <a:gd name="T39" fmla="*/ 78 h 153"/>
              <a:gd name="T40" fmla="*/ 147 w 155"/>
              <a:gd name="T41" fmla="*/ 142 h 153"/>
              <a:gd name="T42" fmla="*/ 147 w 155"/>
              <a:gd name="T43" fmla="*/ 10 h 153"/>
              <a:gd name="T44" fmla="*/ 82 w 155"/>
              <a:gd name="T45" fmla="*/ 75 h 153"/>
              <a:gd name="T46" fmla="*/ 82 w 155"/>
              <a:gd name="T47" fmla="*/ 75 h 153"/>
              <a:gd name="T48" fmla="*/ 82 w 155"/>
              <a:gd name="T49" fmla="*/ 76 h 153"/>
              <a:gd name="T50" fmla="*/ 74 w 155"/>
              <a:gd name="T51" fmla="*/ 10 h 153"/>
              <a:gd name="T52" fmla="*/ 10 w 155"/>
              <a:gd name="T53" fmla="*/ 75 h 153"/>
              <a:gd name="T54" fmla="*/ 10 w 155"/>
              <a:gd name="T55" fmla="*/ 78 h 153"/>
              <a:gd name="T56" fmla="*/ 74 w 155"/>
              <a:gd name="T57" fmla="*/ 142 h 153"/>
              <a:gd name="T58" fmla="*/ 74 w 155"/>
              <a:gd name="T59" fmla="*/ 1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5" h="153">
                <a:moveTo>
                  <a:pt x="149" y="153"/>
                </a:moveTo>
                <a:cubicBezTo>
                  <a:pt x="147" y="153"/>
                  <a:pt x="145" y="152"/>
                  <a:pt x="144" y="150"/>
                </a:cubicBezTo>
                <a:cubicBezTo>
                  <a:pt x="82" y="89"/>
                  <a:pt x="82" y="89"/>
                  <a:pt x="82" y="89"/>
                </a:cubicBezTo>
                <a:cubicBezTo>
                  <a:pt x="82" y="146"/>
                  <a:pt x="82" y="146"/>
                  <a:pt x="82" y="146"/>
                </a:cubicBezTo>
                <a:cubicBezTo>
                  <a:pt x="82" y="151"/>
                  <a:pt x="79" y="153"/>
                  <a:pt x="76" y="153"/>
                </a:cubicBezTo>
                <a:cubicBezTo>
                  <a:pt x="75" y="153"/>
                  <a:pt x="73" y="152"/>
                  <a:pt x="71" y="150"/>
                </a:cubicBezTo>
                <a:cubicBezTo>
                  <a:pt x="4" y="83"/>
                  <a:pt x="4" y="83"/>
                  <a:pt x="4" y="83"/>
                </a:cubicBezTo>
                <a:cubicBezTo>
                  <a:pt x="0" y="79"/>
                  <a:pt x="0" y="73"/>
                  <a:pt x="4" y="69"/>
                </a:cubicBezTo>
                <a:cubicBezTo>
                  <a:pt x="71" y="2"/>
                  <a:pt x="71" y="2"/>
                  <a:pt x="71" y="2"/>
                </a:cubicBezTo>
                <a:cubicBezTo>
                  <a:pt x="73" y="1"/>
                  <a:pt x="75" y="0"/>
                  <a:pt x="76" y="0"/>
                </a:cubicBezTo>
                <a:cubicBezTo>
                  <a:pt x="79" y="0"/>
                  <a:pt x="82" y="2"/>
                  <a:pt x="82" y="7"/>
                </a:cubicBezTo>
                <a:cubicBezTo>
                  <a:pt x="82" y="64"/>
                  <a:pt x="82" y="64"/>
                  <a:pt x="82" y="64"/>
                </a:cubicBezTo>
                <a:cubicBezTo>
                  <a:pt x="144" y="2"/>
                  <a:pt x="144" y="2"/>
                  <a:pt x="144" y="2"/>
                </a:cubicBezTo>
                <a:cubicBezTo>
                  <a:pt x="145" y="1"/>
                  <a:pt x="147" y="0"/>
                  <a:pt x="149" y="0"/>
                </a:cubicBezTo>
                <a:cubicBezTo>
                  <a:pt x="152" y="0"/>
                  <a:pt x="155" y="2"/>
                  <a:pt x="155" y="7"/>
                </a:cubicBezTo>
                <a:cubicBezTo>
                  <a:pt x="155" y="146"/>
                  <a:pt x="155" y="146"/>
                  <a:pt x="155" y="146"/>
                </a:cubicBezTo>
                <a:cubicBezTo>
                  <a:pt x="155" y="151"/>
                  <a:pt x="152" y="153"/>
                  <a:pt x="149" y="153"/>
                </a:cubicBezTo>
                <a:close/>
                <a:moveTo>
                  <a:pt x="82" y="76"/>
                </a:moveTo>
                <a:cubicBezTo>
                  <a:pt x="82" y="77"/>
                  <a:pt x="82" y="77"/>
                  <a:pt x="82" y="77"/>
                </a:cubicBezTo>
                <a:cubicBezTo>
                  <a:pt x="82" y="77"/>
                  <a:pt x="82" y="77"/>
                  <a:pt x="82" y="78"/>
                </a:cubicBezTo>
                <a:cubicBezTo>
                  <a:pt x="147" y="142"/>
                  <a:pt x="147" y="142"/>
                  <a:pt x="147" y="142"/>
                </a:cubicBezTo>
                <a:cubicBezTo>
                  <a:pt x="147" y="10"/>
                  <a:pt x="147" y="10"/>
                  <a:pt x="147" y="10"/>
                </a:cubicBezTo>
                <a:cubicBezTo>
                  <a:pt x="82" y="75"/>
                  <a:pt x="82" y="75"/>
                  <a:pt x="82" y="75"/>
                </a:cubicBezTo>
                <a:cubicBezTo>
                  <a:pt x="82" y="75"/>
                  <a:pt x="82" y="75"/>
                  <a:pt x="82" y="75"/>
                </a:cubicBezTo>
                <a:lnTo>
                  <a:pt x="82" y="76"/>
                </a:lnTo>
                <a:close/>
                <a:moveTo>
                  <a:pt x="74" y="10"/>
                </a:moveTo>
                <a:cubicBezTo>
                  <a:pt x="10" y="75"/>
                  <a:pt x="10" y="75"/>
                  <a:pt x="10" y="75"/>
                </a:cubicBezTo>
                <a:cubicBezTo>
                  <a:pt x="9" y="76"/>
                  <a:pt x="9" y="77"/>
                  <a:pt x="10" y="78"/>
                </a:cubicBezTo>
                <a:cubicBezTo>
                  <a:pt x="74" y="142"/>
                  <a:pt x="74" y="142"/>
                  <a:pt x="74" y="142"/>
                </a:cubicBezTo>
                <a:lnTo>
                  <a:pt x="74" y="10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52" name="Freeform 52"/>
          <p:cNvSpPr>
            <a:spLocks noEditPoints="1"/>
          </p:cNvSpPr>
          <p:nvPr/>
        </p:nvSpPr>
        <p:spPr bwMode="auto">
          <a:xfrm>
            <a:off x="2921394" y="2915687"/>
            <a:ext cx="233435" cy="255101"/>
          </a:xfrm>
          <a:custGeom>
            <a:avLst/>
            <a:gdLst>
              <a:gd name="T0" fmla="*/ 7 w 141"/>
              <a:gd name="T1" fmla="*/ 154 h 154"/>
              <a:gd name="T2" fmla="*/ 0 w 141"/>
              <a:gd name="T3" fmla="*/ 147 h 154"/>
              <a:gd name="T4" fmla="*/ 0 w 141"/>
              <a:gd name="T5" fmla="*/ 8 h 154"/>
              <a:gd name="T6" fmla="*/ 7 w 141"/>
              <a:gd name="T7" fmla="*/ 0 h 154"/>
              <a:gd name="T8" fmla="*/ 11 w 141"/>
              <a:gd name="T9" fmla="*/ 1 h 154"/>
              <a:gd name="T10" fmla="*/ 137 w 141"/>
              <a:gd name="T11" fmla="*/ 71 h 154"/>
              <a:gd name="T12" fmla="*/ 141 w 141"/>
              <a:gd name="T13" fmla="*/ 77 h 154"/>
              <a:gd name="T14" fmla="*/ 137 w 141"/>
              <a:gd name="T15" fmla="*/ 84 h 154"/>
              <a:gd name="T16" fmla="*/ 11 w 141"/>
              <a:gd name="T17" fmla="*/ 153 h 154"/>
              <a:gd name="T18" fmla="*/ 7 w 141"/>
              <a:gd name="T19" fmla="*/ 154 h 154"/>
              <a:gd name="T20" fmla="*/ 8 w 141"/>
              <a:gd name="T21" fmla="*/ 9 h 154"/>
              <a:gd name="T22" fmla="*/ 8 w 141"/>
              <a:gd name="T23" fmla="*/ 146 h 154"/>
              <a:gd name="T24" fmla="*/ 132 w 141"/>
              <a:gd name="T25" fmla="*/ 77 h 154"/>
              <a:gd name="T26" fmla="*/ 8 w 141"/>
              <a:gd name="T27" fmla="*/ 9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1" h="154">
                <a:moveTo>
                  <a:pt x="7" y="154"/>
                </a:moveTo>
                <a:cubicBezTo>
                  <a:pt x="3" y="154"/>
                  <a:pt x="0" y="151"/>
                  <a:pt x="0" y="147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7" y="0"/>
                </a:cubicBezTo>
                <a:cubicBezTo>
                  <a:pt x="9" y="0"/>
                  <a:pt x="10" y="0"/>
                  <a:pt x="11" y="1"/>
                </a:cubicBezTo>
                <a:cubicBezTo>
                  <a:pt x="137" y="71"/>
                  <a:pt x="137" y="71"/>
                  <a:pt x="137" y="71"/>
                </a:cubicBezTo>
                <a:cubicBezTo>
                  <a:pt x="139" y="72"/>
                  <a:pt x="141" y="75"/>
                  <a:pt x="141" y="77"/>
                </a:cubicBezTo>
                <a:cubicBezTo>
                  <a:pt x="141" y="80"/>
                  <a:pt x="139" y="82"/>
                  <a:pt x="137" y="84"/>
                </a:cubicBezTo>
                <a:cubicBezTo>
                  <a:pt x="11" y="153"/>
                  <a:pt x="11" y="153"/>
                  <a:pt x="11" y="153"/>
                </a:cubicBezTo>
                <a:cubicBezTo>
                  <a:pt x="10" y="154"/>
                  <a:pt x="9" y="154"/>
                  <a:pt x="7" y="154"/>
                </a:cubicBezTo>
                <a:close/>
                <a:moveTo>
                  <a:pt x="8" y="9"/>
                </a:moveTo>
                <a:cubicBezTo>
                  <a:pt x="8" y="146"/>
                  <a:pt x="8" y="146"/>
                  <a:pt x="8" y="146"/>
                </a:cubicBezTo>
                <a:cubicBezTo>
                  <a:pt x="132" y="77"/>
                  <a:pt x="132" y="77"/>
                  <a:pt x="132" y="77"/>
                </a:cubicBezTo>
                <a:lnTo>
                  <a:pt x="8" y="9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53" name="Freeform 53"/>
          <p:cNvSpPr>
            <a:spLocks noEditPoints="1"/>
          </p:cNvSpPr>
          <p:nvPr/>
        </p:nvSpPr>
        <p:spPr bwMode="auto">
          <a:xfrm>
            <a:off x="3542720" y="2917784"/>
            <a:ext cx="253004" cy="253004"/>
          </a:xfrm>
          <a:custGeom>
            <a:avLst/>
            <a:gdLst>
              <a:gd name="T0" fmla="*/ 143 w 153"/>
              <a:gd name="T1" fmla="*/ 153 h 153"/>
              <a:gd name="T2" fmla="*/ 95 w 153"/>
              <a:gd name="T3" fmla="*/ 153 h 153"/>
              <a:gd name="T4" fmla="*/ 85 w 153"/>
              <a:gd name="T5" fmla="*/ 143 h 153"/>
              <a:gd name="T6" fmla="*/ 85 w 153"/>
              <a:gd name="T7" fmla="*/ 10 h 153"/>
              <a:gd name="T8" fmla="*/ 95 w 153"/>
              <a:gd name="T9" fmla="*/ 0 h 153"/>
              <a:gd name="T10" fmla="*/ 143 w 153"/>
              <a:gd name="T11" fmla="*/ 0 h 153"/>
              <a:gd name="T12" fmla="*/ 153 w 153"/>
              <a:gd name="T13" fmla="*/ 10 h 153"/>
              <a:gd name="T14" fmla="*/ 153 w 153"/>
              <a:gd name="T15" fmla="*/ 143 h 153"/>
              <a:gd name="T16" fmla="*/ 143 w 153"/>
              <a:gd name="T17" fmla="*/ 153 h 153"/>
              <a:gd name="T18" fmla="*/ 95 w 153"/>
              <a:gd name="T19" fmla="*/ 8 h 153"/>
              <a:gd name="T20" fmla="*/ 93 w 153"/>
              <a:gd name="T21" fmla="*/ 10 h 153"/>
              <a:gd name="T22" fmla="*/ 93 w 153"/>
              <a:gd name="T23" fmla="*/ 143 h 153"/>
              <a:gd name="T24" fmla="*/ 95 w 153"/>
              <a:gd name="T25" fmla="*/ 145 h 153"/>
              <a:gd name="T26" fmla="*/ 143 w 153"/>
              <a:gd name="T27" fmla="*/ 145 h 153"/>
              <a:gd name="T28" fmla="*/ 145 w 153"/>
              <a:gd name="T29" fmla="*/ 143 h 153"/>
              <a:gd name="T30" fmla="*/ 145 w 153"/>
              <a:gd name="T31" fmla="*/ 10 h 153"/>
              <a:gd name="T32" fmla="*/ 143 w 153"/>
              <a:gd name="T33" fmla="*/ 8 h 153"/>
              <a:gd name="T34" fmla="*/ 95 w 153"/>
              <a:gd name="T35" fmla="*/ 8 h 153"/>
              <a:gd name="T36" fmla="*/ 58 w 153"/>
              <a:gd name="T37" fmla="*/ 153 h 153"/>
              <a:gd name="T38" fmla="*/ 10 w 153"/>
              <a:gd name="T39" fmla="*/ 153 h 153"/>
              <a:gd name="T40" fmla="*/ 0 w 153"/>
              <a:gd name="T41" fmla="*/ 143 h 153"/>
              <a:gd name="T42" fmla="*/ 0 w 153"/>
              <a:gd name="T43" fmla="*/ 10 h 153"/>
              <a:gd name="T44" fmla="*/ 10 w 153"/>
              <a:gd name="T45" fmla="*/ 0 h 153"/>
              <a:gd name="T46" fmla="*/ 58 w 153"/>
              <a:gd name="T47" fmla="*/ 0 h 153"/>
              <a:gd name="T48" fmla="*/ 69 w 153"/>
              <a:gd name="T49" fmla="*/ 10 h 153"/>
              <a:gd name="T50" fmla="*/ 69 w 153"/>
              <a:gd name="T51" fmla="*/ 143 h 153"/>
              <a:gd name="T52" fmla="*/ 58 w 153"/>
              <a:gd name="T53" fmla="*/ 153 h 153"/>
              <a:gd name="T54" fmla="*/ 10 w 153"/>
              <a:gd name="T55" fmla="*/ 8 h 153"/>
              <a:gd name="T56" fmla="*/ 8 w 153"/>
              <a:gd name="T57" fmla="*/ 10 h 153"/>
              <a:gd name="T58" fmla="*/ 8 w 153"/>
              <a:gd name="T59" fmla="*/ 143 h 153"/>
              <a:gd name="T60" fmla="*/ 10 w 153"/>
              <a:gd name="T61" fmla="*/ 145 h 153"/>
              <a:gd name="T62" fmla="*/ 58 w 153"/>
              <a:gd name="T63" fmla="*/ 145 h 153"/>
              <a:gd name="T64" fmla="*/ 61 w 153"/>
              <a:gd name="T65" fmla="*/ 143 h 153"/>
              <a:gd name="T66" fmla="*/ 61 w 153"/>
              <a:gd name="T67" fmla="*/ 10 h 153"/>
              <a:gd name="T68" fmla="*/ 58 w 153"/>
              <a:gd name="T69" fmla="*/ 8 h 153"/>
              <a:gd name="T70" fmla="*/ 10 w 153"/>
              <a:gd name="T71" fmla="*/ 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3" h="153">
                <a:moveTo>
                  <a:pt x="143" y="153"/>
                </a:moveTo>
                <a:cubicBezTo>
                  <a:pt x="95" y="153"/>
                  <a:pt x="95" y="153"/>
                  <a:pt x="95" y="153"/>
                </a:cubicBezTo>
                <a:cubicBezTo>
                  <a:pt x="89" y="153"/>
                  <a:pt x="85" y="148"/>
                  <a:pt x="85" y="143"/>
                </a:cubicBezTo>
                <a:cubicBezTo>
                  <a:pt x="85" y="10"/>
                  <a:pt x="85" y="10"/>
                  <a:pt x="85" y="10"/>
                </a:cubicBezTo>
                <a:cubicBezTo>
                  <a:pt x="85" y="4"/>
                  <a:pt x="89" y="0"/>
                  <a:pt x="95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9" y="0"/>
                  <a:pt x="153" y="4"/>
                  <a:pt x="153" y="10"/>
                </a:cubicBezTo>
                <a:cubicBezTo>
                  <a:pt x="153" y="143"/>
                  <a:pt x="153" y="143"/>
                  <a:pt x="153" y="143"/>
                </a:cubicBezTo>
                <a:cubicBezTo>
                  <a:pt x="153" y="148"/>
                  <a:pt x="149" y="153"/>
                  <a:pt x="143" y="153"/>
                </a:cubicBezTo>
                <a:close/>
                <a:moveTo>
                  <a:pt x="95" y="8"/>
                </a:moveTo>
                <a:cubicBezTo>
                  <a:pt x="94" y="8"/>
                  <a:pt x="93" y="9"/>
                  <a:pt x="93" y="10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3" y="144"/>
                  <a:pt x="94" y="145"/>
                  <a:pt x="95" y="145"/>
                </a:cubicBezTo>
                <a:cubicBezTo>
                  <a:pt x="143" y="145"/>
                  <a:pt x="143" y="145"/>
                  <a:pt x="143" y="145"/>
                </a:cubicBezTo>
                <a:cubicBezTo>
                  <a:pt x="144" y="145"/>
                  <a:pt x="145" y="144"/>
                  <a:pt x="145" y="143"/>
                </a:cubicBezTo>
                <a:cubicBezTo>
                  <a:pt x="145" y="10"/>
                  <a:pt x="145" y="10"/>
                  <a:pt x="145" y="10"/>
                </a:cubicBezTo>
                <a:cubicBezTo>
                  <a:pt x="145" y="9"/>
                  <a:pt x="144" y="8"/>
                  <a:pt x="143" y="8"/>
                </a:cubicBezTo>
                <a:lnTo>
                  <a:pt x="95" y="8"/>
                </a:lnTo>
                <a:close/>
                <a:moveTo>
                  <a:pt x="58" y="153"/>
                </a:moveTo>
                <a:cubicBezTo>
                  <a:pt x="10" y="153"/>
                  <a:pt x="10" y="153"/>
                  <a:pt x="10" y="153"/>
                </a:cubicBezTo>
                <a:cubicBezTo>
                  <a:pt x="5" y="153"/>
                  <a:pt x="0" y="148"/>
                  <a:pt x="0" y="14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4" y="0"/>
                  <a:pt x="69" y="4"/>
                  <a:pt x="69" y="10"/>
                </a:cubicBezTo>
                <a:cubicBezTo>
                  <a:pt x="69" y="143"/>
                  <a:pt x="69" y="143"/>
                  <a:pt x="69" y="143"/>
                </a:cubicBezTo>
                <a:cubicBezTo>
                  <a:pt x="69" y="148"/>
                  <a:pt x="64" y="153"/>
                  <a:pt x="58" y="153"/>
                </a:cubicBezTo>
                <a:close/>
                <a:moveTo>
                  <a:pt x="10" y="8"/>
                </a:moveTo>
                <a:cubicBezTo>
                  <a:pt x="9" y="8"/>
                  <a:pt x="8" y="9"/>
                  <a:pt x="8" y="10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4"/>
                  <a:pt x="9" y="145"/>
                  <a:pt x="10" y="145"/>
                </a:cubicBezTo>
                <a:cubicBezTo>
                  <a:pt x="58" y="145"/>
                  <a:pt x="58" y="145"/>
                  <a:pt x="58" y="145"/>
                </a:cubicBezTo>
                <a:cubicBezTo>
                  <a:pt x="60" y="145"/>
                  <a:pt x="61" y="144"/>
                  <a:pt x="61" y="143"/>
                </a:cubicBezTo>
                <a:cubicBezTo>
                  <a:pt x="61" y="10"/>
                  <a:pt x="61" y="10"/>
                  <a:pt x="61" y="10"/>
                </a:cubicBezTo>
                <a:cubicBezTo>
                  <a:pt x="61" y="9"/>
                  <a:pt x="60" y="8"/>
                  <a:pt x="58" y="8"/>
                </a:cubicBezTo>
                <a:lnTo>
                  <a:pt x="10" y="8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54" name="Freeform 54"/>
          <p:cNvSpPr>
            <a:spLocks noEditPoints="1"/>
          </p:cNvSpPr>
          <p:nvPr/>
        </p:nvSpPr>
        <p:spPr bwMode="auto">
          <a:xfrm>
            <a:off x="4170337" y="2917784"/>
            <a:ext cx="253004" cy="253004"/>
          </a:xfrm>
          <a:custGeom>
            <a:avLst/>
            <a:gdLst>
              <a:gd name="T0" fmla="*/ 143 w 153"/>
              <a:gd name="T1" fmla="*/ 153 h 153"/>
              <a:gd name="T2" fmla="*/ 10 w 153"/>
              <a:gd name="T3" fmla="*/ 153 h 153"/>
              <a:gd name="T4" fmla="*/ 0 w 153"/>
              <a:gd name="T5" fmla="*/ 143 h 153"/>
              <a:gd name="T6" fmla="*/ 0 w 153"/>
              <a:gd name="T7" fmla="*/ 10 h 153"/>
              <a:gd name="T8" fmla="*/ 10 w 153"/>
              <a:gd name="T9" fmla="*/ 0 h 153"/>
              <a:gd name="T10" fmla="*/ 143 w 153"/>
              <a:gd name="T11" fmla="*/ 0 h 153"/>
              <a:gd name="T12" fmla="*/ 153 w 153"/>
              <a:gd name="T13" fmla="*/ 10 h 153"/>
              <a:gd name="T14" fmla="*/ 153 w 153"/>
              <a:gd name="T15" fmla="*/ 143 h 153"/>
              <a:gd name="T16" fmla="*/ 143 w 153"/>
              <a:gd name="T17" fmla="*/ 153 h 153"/>
              <a:gd name="T18" fmla="*/ 10 w 153"/>
              <a:gd name="T19" fmla="*/ 8 h 153"/>
              <a:gd name="T20" fmla="*/ 8 w 153"/>
              <a:gd name="T21" fmla="*/ 10 h 153"/>
              <a:gd name="T22" fmla="*/ 8 w 153"/>
              <a:gd name="T23" fmla="*/ 143 h 153"/>
              <a:gd name="T24" fmla="*/ 10 w 153"/>
              <a:gd name="T25" fmla="*/ 145 h 153"/>
              <a:gd name="T26" fmla="*/ 143 w 153"/>
              <a:gd name="T27" fmla="*/ 145 h 153"/>
              <a:gd name="T28" fmla="*/ 145 w 153"/>
              <a:gd name="T29" fmla="*/ 143 h 153"/>
              <a:gd name="T30" fmla="*/ 145 w 153"/>
              <a:gd name="T31" fmla="*/ 10 h 153"/>
              <a:gd name="T32" fmla="*/ 143 w 153"/>
              <a:gd name="T33" fmla="*/ 8 h 153"/>
              <a:gd name="T34" fmla="*/ 10 w 153"/>
              <a:gd name="T35" fmla="*/ 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" h="153">
                <a:moveTo>
                  <a:pt x="143" y="153"/>
                </a:moveTo>
                <a:cubicBezTo>
                  <a:pt x="10" y="153"/>
                  <a:pt x="10" y="153"/>
                  <a:pt x="10" y="153"/>
                </a:cubicBezTo>
                <a:cubicBezTo>
                  <a:pt x="5" y="153"/>
                  <a:pt x="0" y="148"/>
                  <a:pt x="0" y="14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9" y="0"/>
                  <a:pt x="153" y="4"/>
                  <a:pt x="153" y="10"/>
                </a:cubicBezTo>
                <a:cubicBezTo>
                  <a:pt x="153" y="143"/>
                  <a:pt x="153" y="143"/>
                  <a:pt x="153" y="143"/>
                </a:cubicBezTo>
                <a:cubicBezTo>
                  <a:pt x="153" y="148"/>
                  <a:pt x="149" y="153"/>
                  <a:pt x="143" y="153"/>
                </a:cubicBezTo>
                <a:close/>
                <a:moveTo>
                  <a:pt x="10" y="8"/>
                </a:moveTo>
                <a:cubicBezTo>
                  <a:pt x="9" y="8"/>
                  <a:pt x="8" y="9"/>
                  <a:pt x="8" y="10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4"/>
                  <a:pt x="9" y="145"/>
                  <a:pt x="10" y="145"/>
                </a:cubicBezTo>
                <a:cubicBezTo>
                  <a:pt x="143" y="145"/>
                  <a:pt x="143" y="145"/>
                  <a:pt x="143" y="145"/>
                </a:cubicBezTo>
                <a:cubicBezTo>
                  <a:pt x="144" y="145"/>
                  <a:pt x="145" y="144"/>
                  <a:pt x="145" y="143"/>
                </a:cubicBezTo>
                <a:cubicBezTo>
                  <a:pt x="145" y="10"/>
                  <a:pt x="145" y="10"/>
                  <a:pt x="145" y="10"/>
                </a:cubicBezTo>
                <a:cubicBezTo>
                  <a:pt x="145" y="9"/>
                  <a:pt x="144" y="8"/>
                  <a:pt x="143" y="8"/>
                </a:cubicBezTo>
                <a:lnTo>
                  <a:pt x="10" y="8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55" name="Freeform 55"/>
          <p:cNvSpPr>
            <a:spLocks noEditPoints="1"/>
          </p:cNvSpPr>
          <p:nvPr/>
        </p:nvSpPr>
        <p:spPr bwMode="auto">
          <a:xfrm>
            <a:off x="4814727" y="2917784"/>
            <a:ext cx="254402" cy="253004"/>
          </a:xfrm>
          <a:custGeom>
            <a:avLst/>
            <a:gdLst>
              <a:gd name="T0" fmla="*/ 78 w 154"/>
              <a:gd name="T1" fmla="*/ 153 h 153"/>
              <a:gd name="T2" fmla="*/ 73 w 154"/>
              <a:gd name="T3" fmla="*/ 150 h 153"/>
              <a:gd name="T4" fmla="*/ 72 w 154"/>
              <a:gd name="T5" fmla="*/ 146 h 153"/>
              <a:gd name="T6" fmla="*/ 72 w 154"/>
              <a:gd name="T7" fmla="*/ 89 h 153"/>
              <a:gd name="T8" fmla="*/ 11 w 154"/>
              <a:gd name="T9" fmla="*/ 150 h 153"/>
              <a:gd name="T10" fmla="*/ 6 w 154"/>
              <a:gd name="T11" fmla="*/ 153 h 153"/>
              <a:gd name="T12" fmla="*/ 0 w 154"/>
              <a:gd name="T13" fmla="*/ 146 h 153"/>
              <a:gd name="T14" fmla="*/ 0 w 154"/>
              <a:gd name="T15" fmla="*/ 7 h 153"/>
              <a:gd name="T16" fmla="*/ 6 w 154"/>
              <a:gd name="T17" fmla="*/ 0 h 153"/>
              <a:gd name="T18" fmla="*/ 11 w 154"/>
              <a:gd name="T19" fmla="*/ 2 h 153"/>
              <a:gd name="T20" fmla="*/ 72 w 154"/>
              <a:gd name="T21" fmla="*/ 64 h 153"/>
              <a:gd name="T22" fmla="*/ 72 w 154"/>
              <a:gd name="T23" fmla="*/ 7 h 153"/>
              <a:gd name="T24" fmla="*/ 78 w 154"/>
              <a:gd name="T25" fmla="*/ 0 h 153"/>
              <a:gd name="T26" fmla="*/ 83 w 154"/>
              <a:gd name="T27" fmla="*/ 2 h 153"/>
              <a:gd name="T28" fmla="*/ 150 w 154"/>
              <a:gd name="T29" fmla="*/ 69 h 153"/>
              <a:gd name="T30" fmla="*/ 150 w 154"/>
              <a:gd name="T31" fmla="*/ 83 h 153"/>
              <a:gd name="T32" fmla="*/ 83 w 154"/>
              <a:gd name="T33" fmla="*/ 150 h 153"/>
              <a:gd name="T34" fmla="*/ 78 w 154"/>
              <a:gd name="T35" fmla="*/ 153 h 153"/>
              <a:gd name="T36" fmla="*/ 80 w 154"/>
              <a:gd name="T37" fmla="*/ 59 h 153"/>
              <a:gd name="T38" fmla="*/ 80 w 154"/>
              <a:gd name="T39" fmla="*/ 142 h 153"/>
              <a:gd name="T40" fmla="*/ 145 w 154"/>
              <a:gd name="T41" fmla="*/ 78 h 153"/>
              <a:gd name="T42" fmla="*/ 145 w 154"/>
              <a:gd name="T43" fmla="*/ 75 h 153"/>
              <a:gd name="T44" fmla="*/ 80 w 154"/>
              <a:gd name="T45" fmla="*/ 10 h 153"/>
              <a:gd name="T46" fmla="*/ 80 w 154"/>
              <a:gd name="T47" fmla="*/ 59 h 153"/>
              <a:gd name="T48" fmla="*/ 8 w 154"/>
              <a:gd name="T49" fmla="*/ 10 h 153"/>
              <a:gd name="T50" fmla="*/ 8 w 154"/>
              <a:gd name="T51" fmla="*/ 142 h 153"/>
              <a:gd name="T52" fmla="*/ 72 w 154"/>
              <a:gd name="T53" fmla="*/ 78 h 153"/>
              <a:gd name="T54" fmla="*/ 73 w 154"/>
              <a:gd name="T55" fmla="*/ 77 h 153"/>
              <a:gd name="T56" fmla="*/ 73 w 154"/>
              <a:gd name="T57" fmla="*/ 76 h 153"/>
              <a:gd name="T58" fmla="*/ 73 w 154"/>
              <a:gd name="T59" fmla="*/ 75 h 153"/>
              <a:gd name="T60" fmla="*/ 72 w 154"/>
              <a:gd name="T61" fmla="*/ 75 h 153"/>
              <a:gd name="T62" fmla="*/ 8 w 154"/>
              <a:gd name="T63" fmla="*/ 1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4" h="153">
                <a:moveTo>
                  <a:pt x="78" y="153"/>
                </a:moveTo>
                <a:cubicBezTo>
                  <a:pt x="76" y="153"/>
                  <a:pt x="74" y="152"/>
                  <a:pt x="73" y="150"/>
                </a:cubicBezTo>
                <a:cubicBezTo>
                  <a:pt x="73" y="149"/>
                  <a:pt x="72" y="147"/>
                  <a:pt x="72" y="146"/>
                </a:cubicBezTo>
                <a:cubicBezTo>
                  <a:pt x="72" y="89"/>
                  <a:pt x="72" y="89"/>
                  <a:pt x="72" y="89"/>
                </a:cubicBezTo>
                <a:cubicBezTo>
                  <a:pt x="11" y="150"/>
                  <a:pt x="11" y="150"/>
                  <a:pt x="11" y="150"/>
                </a:cubicBezTo>
                <a:cubicBezTo>
                  <a:pt x="9" y="152"/>
                  <a:pt x="7" y="153"/>
                  <a:pt x="6" y="153"/>
                </a:cubicBezTo>
                <a:cubicBezTo>
                  <a:pt x="3" y="153"/>
                  <a:pt x="0" y="151"/>
                  <a:pt x="0" y="146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3" y="0"/>
                  <a:pt x="6" y="0"/>
                </a:cubicBezTo>
                <a:cubicBezTo>
                  <a:pt x="7" y="0"/>
                  <a:pt x="9" y="1"/>
                  <a:pt x="11" y="2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7"/>
                  <a:pt x="72" y="7"/>
                  <a:pt x="72" y="7"/>
                </a:cubicBezTo>
                <a:cubicBezTo>
                  <a:pt x="72" y="2"/>
                  <a:pt x="75" y="0"/>
                  <a:pt x="78" y="0"/>
                </a:cubicBezTo>
                <a:cubicBezTo>
                  <a:pt x="80" y="0"/>
                  <a:pt x="82" y="1"/>
                  <a:pt x="83" y="2"/>
                </a:cubicBezTo>
                <a:cubicBezTo>
                  <a:pt x="150" y="69"/>
                  <a:pt x="150" y="69"/>
                  <a:pt x="150" y="69"/>
                </a:cubicBezTo>
                <a:cubicBezTo>
                  <a:pt x="154" y="73"/>
                  <a:pt x="154" y="79"/>
                  <a:pt x="150" y="83"/>
                </a:cubicBezTo>
                <a:cubicBezTo>
                  <a:pt x="83" y="150"/>
                  <a:pt x="83" y="150"/>
                  <a:pt x="83" y="150"/>
                </a:cubicBezTo>
                <a:cubicBezTo>
                  <a:pt x="82" y="152"/>
                  <a:pt x="80" y="153"/>
                  <a:pt x="78" y="153"/>
                </a:cubicBezTo>
                <a:close/>
                <a:moveTo>
                  <a:pt x="80" y="59"/>
                </a:moveTo>
                <a:cubicBezTo>
                  <a:pt x="80" y="142"/>
                  <a:pt x="80" y="142"/>
                  <a:pt x="80" y="142"/>
                </a:cubicBezTo>
                <a:cubicBezTo>
                  <a:pt x="145" y="78"/>
                  <a:pt x="145" y="78"/>
                  <a:pt x="145" y="78"/>
                </a:cubicBezTo>
                <a:cubicBezTo>
                  <a:pt x="145" y="77"/>
                  <a:pt x="145" y="76"/>
                  <a:pt x="145" y="75"/>
                </a:cubicBezTo>
                <a:cubicBezTo>
                  <a:pt x="80" y="10"/>
                  <a:pt x="80" y="10"/>
                  <a:pt x="80" y="10"/>
                </a:cubicBezTo>
                <a:lnTo>
                  <a:pt x="80" y="59"/>
                </a:lnTo>
                <a:close/>
                <a:moveTo>
                  <a:pt x="8" y="10"/>
                </a:moveTo>
                <a:cubicBezTo>
                  <a:pt x="8" y="142"/>
                  <a:pt x="8" y="142"/>
                  <a:pt x="8" y="142"/>
                </a:cubicBezTo>
                <a:cubicBezTo>
                  <a:pt x="72" y="78"/>
                  <a:pt x="72" y="78"/>
                  <a:pt x="72" y="78"/>
                </a:cubicBezTo>
                <a:cubicBezTo>
                  <a:pt x="72" y="77"/>
                  <a:pt x="72" y="77"/>
                  <a:pt x="73" y="77"/>
                </a:cubicBezTo>
                <a:cubicBezTo>
                  <a:pt x="73" y="76"/>
                  <a:pt x="73" y="76"/>
                  <a:pt x="73" y="76"/>
                </a:cubicBezTo>
                <a:cubicBezTo>
                  <a:pt x="73" y="75"/>
                  <a:pt x="73" y="75"/>
                  <a:pt x="73" y="75"/>
                </a:cubicBezTo>
                <a:cubicBezTo>
                  <a:pt x="72" y="75"/>
                  <a:pt x="72" y="75"/>
                  <a:pt x="72" y="75"/>
                </a:cubicBezTo>
                <a:lnTo>
                  <a:pt x="8" y="10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56" name="Freeform 56"/>
          <p:cNvSpPr>
            <a:spLocks noEditPoints="1"/>
          </p:cNvSpPr>
          <p:nvPr/>
        </p:nvSpPr>
        <p:spPr bwMode="auto">
          <a:xfrm>
            <a:off x="5429065" y="2917784"/>
            <a:ext cx="292841" cy="253004"/>
          </a:xfrm>
          <a:custGeom>
            <a:avLst/>
            <a:gdLst>
              <a:gd name="T0" fmla="*/ 78 w 177"/>
              <a:gd name="T1" fmla="*/ 153 h 153"/>
              <a:gd name="T2" fmla="*/ 73 w 177"/>
              <a:gd name="T3" fmla="*/ 150 h 153"/>
              <a:gd name="T4" fmla="*/ 72 w 177"/>
              <a:gd name="T5" fmla="*/ 146 h 153"/>
              <a:gd name="T6" fmla="*/ 72 w 177"/>
              <a:gd name="T7" fmla="*/ 89 h 153"/>
              <a:gd name="T8" fmla="*/ 11 w 177"/>
              <a:gd name="T9" fmla="*/ 150 h 153"/>
              <a:gd name="T10" fmla="*/ 5 w 177"/>
              <a:gd name="T11" fmla="*/ 153 h 153"/>
              <a:gd name="T12" fmla="*/ 0 w 177"/>
              <a:gd name="T13" fmla="*/ 146 h 153"/>
              <a:gd name="T14" fmla="*/ 0 w 177"/>
              <a:gd name="T15" fmla="*/ 7 h 153"/>
              <a:gd name="T16" fmla="*/ 5 w 177"/>
              <a:gd name="T17" fmla="*/ 0 h 153"/>
              <a:gd name="T18" fmla="*/ 11 w 177"/>
              <a:gd name="T19" fmla="*/ 2 h 153"/>
              <a:gd name="T20" fmla="*/ 72 w 177"/>
              <a:gd name="T21" fmla="*/ 64 h 153"/>
              <a:gd name="T22" fmla="*/ 72 w 177"/>
              <a:gd name="T23" fmla="*/ 7 h 153"/>
              <a:gd name="T24" fmla="*/ 78 w 177"/>
              <a:gd name="T25" fmla="*/ 0 h 153"/>
              <a:gd name="T26" fmla="*/ 83 w 177"/>
              <a:gd name="T27" fmla="*/ 2 h 153"/>
              <a:gd name="T28" fmla="*/ 144 w 177"/>
              <a:gd name="T29" fmla="*/ 64 h 153"/>
              <a:gd name="T30" fmla="*/ 144 w 177"/>
              <a:gd name="T31" fmla="*/ 10 h 153"/>
              <a:gd name="T32" fmla="*/ 155 w 177"/>
              <a:gd name="T33" fmla="*/ 0 h 153"/>
              <a:gd name="T34" fmla="*/ 167 w 177"/>
              <a:gd name="T35" fmla="*/ 0 h 153"/>
              <a:gd name="T36" fmla="*/ 177 w 177"/>
              <a:gd name="T37" fmla="*/ 10 h 153"/>
              <a:gd name="T38" fmla="*/ 177 w 177"/>
              <a:gd name="T39" fmla="*/ 143 h 153"/>
              <a:gd name="T40" fmla="*/ 167 w 177"/>
              <a:gd name="T41" fmla="*/ 153 h 153"/>
              <a:gd name="T42" fmla="*/ 155 w 177"/>
              <a:gd name="T43" fmla="*/ 153 h 153"/>
              <a:gd name="T44" fmla="*/ 144 w 177"/>
              <a:gd name="T45" fmla="*/ 143 h 153"/>
              <a:gd name="T46" fmla="*/ 144 w 177"/>
              <a:gd name="T47" fmla="*/ 89 h 153"/>
              <a:gd name="T48" fmla="*/ 83 w 177"/>
              <a:gd name="T49" fmla="*/ 150 h 153"/>
              <a:gd name="T50" fmla="*/ 78 w 177"/>
              <a:gd name="T51" fmla="*/ 153 h 153"/>
              <a:gd name="T52" fmla="*/ 152 w 177"/>
              <a:gd name="T53" fmla="*/ 93 h 153"/>
              <a:gd name="T54" fmla="*/ 152 w 177"/>
              <a:gd name="T55" fmla="*/ 143 h 153"/>
              <a:gd name="T56" fmla="*/ 155 w 177"/>
              <a:gd name="T57" fmla="*/ 145 h 153"/>
              <a:gd name="T58" fmla="*/ 167 w 177"/>
              <a:gd name="T59" fmla="*/ 145 h 153"/>
              <a:gd name="T60" fmla="*/ 169 w 177"/>
              <a:gd name="T61" fmla="*/ 143 h 153"/>
              <a:gd name="T62" fmla="*/ 169 w 177"/>
              <a:gd name="T63" fmla="*/ 10 h 153"/>
              <a:gd name="T64" fmla="*/ 167 w 177"/>
              <a:gd name="T65" fmla="*/ 8 h 153"/>
              <a:gd name="T66" fmla="*/ 155 w 177"/>
              <a:gd name="T67" fmla="*/ 8 h 153"/>
              <a:gd name="T68" fmla="*/ 152 w 177"/>
              <a:gd name="T69" fmla="*/ 10 h 153"/>
              <a:gd name="T70" fmla="*/ 152 w 177"/>
              <a:gd name="T71" fmla="*/ 93 h 153"/>
              <a:gd name="T72" fmla="*/ 80 w 177"/>
              <a:gd name="T73" fmla="*/ 59 h 153"/>
              <a:gd name="T74" fmla="*/ 80 w 177"/>
              <a:gd name="T75" fmla="*/ 142 h 153"/>
              <a:gd name="T76" fmla="*/ 144 w 177"/>
              <a:gd name="T77" fmla="*/ 78 h 153"/>
              <a:gd name="T78" fmla="*/ 145 w 177"/>
              <a:gd name="T79" fmla="*/ 77 h 153"/>
              <a:gd name="T80" fmla="*/ 145 w 177"/>
              <a:gd name="T81" fmla="*/ 76 h 153"/>
              <a:gd name="T82" fmla="*/ 145 w 177"/>
              <a:gd name="T83" fmla="*/ 75 h 153"/>
              <a:gd name="T84" fmla="*/ 144 w 177"/>
              <a:gd name="T85" fmla="*/ 75 h 153"/>
              <a:gd name="T86" fmla="*/ 80 w 177"/>
              <a:gd name="T87" fmla="*/ 10 h 153"/>
              <a:gd name="T88" fmla="*/ 80 w 177"/>
              <a:gd name="T89" fmla="*/ 59 h 153"/>
              <a:gd name="T90" fmla="*/ 8 w 177"/>
              <a:gd name="T91" fmla="*/ 10 h 153"/>
              <a:gd name="T92" fmla="*/ 8 w 177"/>
              <a:gd name="T93" fmla="*/ 142 h 153"/>
              <a:gd name="T94" fmla="*/ 72 w 177"/>
              <a:gd name="T95" fmla="*/ 78 h 153"/>
              <a:gd name="T96" fmla="*/ 72 w 177"/>
              <a:gd name="T97" fmla="*/ 77 h 153"/>
              <a:gd name="T98" fmla="*/ 73 w 177"/>
              <a:gd name="T99" fmla="*/ 76 h 153"/>
              <a:gd name="T100" fmla="*/ 72 w 177"/>
              <a:gd name="T101" fmla="*/ 75 h 153"/>
              <a:gd name="T102" fmla="*/ 72 w 177"/>
              <a:gd name="T103" fmla="*/ 75 h 153"/>
              <a:gd name="T104" fmla="*/ 8 w 177"/>
              <a:gd name="T105" fmla="*/ 1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7" h="153">
                <a:moveTo>
                  <a:pt x="78" y="153"/>
                </a:moveTo>
                <a:cubicBezTo>
                  <a:pt x="76" y="153"/>
                  <a:pt x="74" y="152"/>
                  <a:pt x="73" y="150"/>
                </a:cubicBezTo>
                <a:cubicBezTo>
                  <a:pt x="72" y="149"/>
                  <a:pt x="72" y="147"/>
                  <a:pt x="72" y="146"/>
                </a:cubicBezTo>
                <a:cubicBezTo>
                  <a:pt x="72" y="89"/>
                  <a:pt x="72" y="89"/>
                  <a:pt x="72" y="89"/>
                </a:cubicBezTo>
                <a:cubicBezTo>
                  <a:pt x="11" y="150"/>
                  <a:pt x="11" y="150"/>
                  <a:pt x="11" y="150"/>
                </a:cubicBezTo>
                <a:cubicBezTo>
                  <a:pt x="9" y="152"/>
                  <a:pt x="7" y="153"/>
                  <a:pt x="5" y="153"/>
                </a:cubicBezTo>
                <a:cubicBezTo>
                  <a:pt x="3" y="153"/>
                  <a:pt x="0" y="151"/>
                  <a:pt x="0" y="146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3" y="0"/>
                  <a:pt x="5" y="0"/>
                </a:cubicBezTo>
                <a:cubicBezTo>
                  <a:pt x="7" y="0"/>
                  <a:pt x="9" y="1"/>
                  <a:pt x="11" y="2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7"/>
                  <a:pt x="72" y="7"/>
                  <a:pt x="72" y="7"/>
                </a:cubicBezTo>
                <a:cubicBezTo>
                  <a:pt x="72" y="2"/>
                  <a:pt x="75" y="0"/>
                  <a:pt x="78" y="0"/>
                </a:cubicBezTo>
                <a:cubicBezTo>
                  <a:pt x="80" y="0"/>
                  <a:pt x="81" y="1"/>
                  <a:pt x="83" y="2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144" y="10"/>
                  <a:pt x="144" y="10"/>
                  <a:pt x="144" y="10"/>
                </a:cubicBezTo>
                <a:cubicBezTo>
                  <a:pt x="144" y="4"/>
                  <a:pt x="149" y="0"/>
                  <a:pt x="155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72" y="0"/>
                  <a:pt x="177" y="4"/>
                  <a:pt x="177" y="10"/>
                </a:cubicBezTo>
                <a:cubicBezTo>
                  <a:pt x="177" y="143"/>
                  <a:pt x="177" y="143"/>
                  <a:pt x="177" y="143"/>
                </a:cubicBezTo>
                <a:cubicBezTo>
                  <a:pt x="177" y="148"/>
                  <a:pt x="172" y="153"/>
                  <a:pt x="167" y="153"/>
                </a:cubicBezTo>
                <a:cubicBezTo>
                  <a:pt x="155" y="153"/>
                  <a:pt x="155" y="153"/>
                  <a:pt x="155" y="153"/>
                </a:cubicBezTo>
                <a:cubicBezTo>
                  <a:pt x="149" y="153"/>
                  <a:pt x="144" y="148"/>
                  <a:pt x="144" y="143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83" y="150"/>
                  <a:pt x="83" y="150"/>
                  <a:pt x="83" y="150"/>
                </a:cubicBezTo>
                <a:cubicBezTo>
                  <a:pt x="81" y="152"/>
                  <a:pt x="80" y="153"/>
                  <a:pt x="78" y="153"/>
                </a:cubicBezTo>
                <a:close/>
                <a:moveTo>
                  <a:pt x="152" y="93"/>
                </a:moveTo>
                <a:cubicBezTo>
                  <a:pt x="152" y="143"/>
                  <a:pt x="152" y="143"/>
                  <a:pt x="152" y="143"/>
                </a:cubicBezTo>
                <a:cubicBezTo>
                  <a:pt x="152" y="144"/>
                  <a:pt x="153" y="145"/>
                  <a:pt x="155" y="145"/>
                </a:cubicBezTo>
                <a:cubicBezTo>
                  <a:pt x="167" y="145"/>
                  <a:pt x="167" y="145"/>
                  <a:pt x="167" y="145"/>
                </a:cubicBezTo>
                <a:cubicBezTo>
                  <a:pt x="168" y="145"/>
                  <a:pt x="169" y="144"/>
                  <a:pt x="169" y="143"/>
                </a:cubicBezTo>
                <a:cubicBezTo>
                  <a:pt x="169" y="10"/>
                  <a:pt x="169" y="10"/>
                  <a:pt x="169" y="10"/>
                </a:cubicBezTo>
                <a:cubicBezTo>
                  <a:pt x="169" y="9"/>
                  <a:pt x="168" y="8"/>
                  <a:pt x="167" y="8"/>
                </a:cubicBezTo>
                <a:cubicBezTo>
                  <a:pt x="155" y="8"/>
                  <a:pt x="155" y="8"/>
                  <a:pt x="155" y="8"/>
                </a:cubicBezTo>
                <a:cubicBezTo>
                  <a:pt x="153" y="8"/>
                  <a:pt x="152" y="9"/>
                  <a:pt x="152" y="10"/>
                </a:cubicBezTo>
                <a:lnTo>
                  <a:pt x="152" y="93"/>
                </a:lnTo>
                <a:close/>
                <a:moveTo>
                  <a:pt x="80" y="59"/>
                </a:moveTo>
                <a:cubicBezTo>
                  <a:pt x="80" y="142"/>
                  <a:pt x="80" y="142"/>
                  <a:pt x="80" y="142"/>
                </a:cubicBezTo>
                <a:cubicBezTo>
                  <a:pt x="144" y="78"/>
                  <a:pt x="144" y="78"/>
                  <a:pt x="144" y="78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5" y="76"/>
                  <a:pt x="145" y="76"/>
                  <a:pt x="145" y="76"/>
                </a:cubicBezTo>
                <a:cubicBezTo>
                  <a:pt x="145" y="75"/>
                  <a:pt x="145" y="75"/>
                  <a:pt x="145" y="75"/>
                </a:cubicBezTo>
                <a:cubicBezTo>
                  <a:pt x="145" y="75"/>
                  <a:pt x="145" y="75"/>
                  <a:pt x="144" y="75"/>
                </a:cubicBezTo>
                <a:cubicBezTo>
                  <a:pt x="80" y="10"/>
                  <a:pt x="80" y="10"/>
                  <a:pt x="80" y="10"/>
                </a:cubicBezTo>
                <a:lnTo>
                  <a:pt x="80" y="59"/>
                </a:lnTo>
                <a:close/>
                <a:moveTo>
                  <a:pt x="8" y="10"/>
                </a:moveTo>
                <a:cubicBezTo>
                  <a:pt x="8" y="142"/>
                  <a:pt x="8" y="142"/>
                  <a:pt x="8" y="142"/>
                </a:cubicBezTo>
                <a:cubicBezTo>
                  <a:pt x="72" y="78"/>
                  <a:pt x="72" y="78"/>
                  <a:pt x="72" y="78"/>
                </a:cubicBezTo>
                <a:cubicBezTo>
                  <a:pt x="72" y="77"/>
                  <a:pt x="72" y="77"/>
                  <a:pt x="72" y="77"/>
                </a:cubicBezTo>
                <a:cubicBezTo>
                  <a:pt x="73" y="76"/>
                  <a:pt x="73" y="76"/>
                  <a:pt x="73" y="76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75"/>
                  <a:pt x="72" y="75"/>
                  <a:pt x="72" y="75"/>
                </a:cubicBezTo>
                <a:lnTo>
                  <a:pt x="8" y="10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57" name="Freeform 57"/>
          <p:cNvSpPr>
            <a:spLocks noEditPoints="1"/>
          </p:cNvSpPr>
          <p:nvPr/>
        </p:nvSpPr>
        <p:spPr bwMode="auto">
          <a:xfrm>
            <a:off x="6114690" y="2917784"/>
            <a:ext cx="171931" cy="253004"/>
          </a:xfrm>
          <a:custGeom>
            <a:avLst/>
            <a:gdLst>
              <a:gd name="T0" fmla="*/ 5 w 104"/>
              <a:gd name="T1" fmla="*/ 153 h 153"/>
              <a:gd name="T2" fmla="*/ 0 w 104"/>
              <a:gd name="T3" fmla="*/ 146 h 153"/>
              <a:gd name="T4" fmla="*/ 0 w 104"/>
              <a:gd name="T5" fmla="*/ 7 h 153"/>
              <a:gd name="T6" fmla="*/ 5 w 104"/>
              <a:gd name="T7" fmla="*/ 0 h 153"/>
              <a:gd name="T8" fmla="*/ 11 w 104"/>
              <a:gd name="T9" fmla="*/ 2 h 153"/>
              <a:gd name="T10" fmla="*/ 72 w 104"/>
              <a:gd name="T11" fmla="*/ 64 h 153"/>
              <a:gd name="T12" fmla="*/ 72 w 104"/>
              <a:gd name="T13" fmla="*/ 10 h 153"/>
              <a:gd name="T14" fmla="*/ 82 w 104"/>
              <a:gd name="T15" fmla="*/ 0 h 153"/>
              <a:gd name="T16" fmla="*/ 94 w 104"/>
              <a:gd name="T17" fmla="*/ 0 h 153"/>
              <a:gd name="T18" fmla="*/ 104 w 104"/>
              <a:gd name="T19" fmla="*/ 10 h 153"/>
              <a:gd name="T20" fmla="*/ 104 w 104"/>
              <a:gd name="T21" fmla="*/ 143 h 153"/>
              <a:gd name="T22" fmla="*/ 94 w 104"/>
              <a:gd name="T23" fmla="*/ 153 h 153"/>
              <a:gd name="T24" fmla="*/ 82 w 104"/>
              <a:gd name="T25" fmla="*/ 153 h 153"/>
              <a:gd name="T26" fmla="*/ 72 w 104"/>
              <a:gd name="T27" fmla="*/ 143 h 153"/>
              <a:gd name="T28" fmla="*/ 72 w 104"/>
              <a:gd name="T29" fmla="*/ 89 h 153"/>
              <a:gd name="T30" fmla="*/ 11 w 104"/>
              <a:gd name="T31" fmla="*/ 150 h 153"/>
              <a:gd name="T32" fmla="*/ 5 w 104"/>
              <a:gd name="T33" fmla="*/ 153 h 153"/>
              <a:gd name="T34" fmla="*/ 80 w 104"/>
              <a:gd name="T35" fmla="*/ 93 h 153"/>
              <a:gd name="T36" fmla="*/ 80 w 104"/>
              <a:gd name="T37" fmla="*/ 143 h 153"/>
              <a:gd name="T38" fmla="*/ 82 w 104"/>
              <a:gd name="T39" fmla="*/ 145 h 153"/>
              <a:gd name="T40" fmla="*/ 94 w 104"/>
              <a:gd name="T41" fmla="*/ 145 h 153"/>
              <a:gd name="T42" fmla="*/ 96 w 104"/>
              <a:gd name="T43" fmla="*/ 143 h 153"/>
              <a:gd name="T44" fmla="*/ 96 w 104"/>
              <a:gd name="T45" fmla="*/ 10 h 153"/>
              <a:gd name="T46" fmla="*/ 94 w 104"/>
              <a:gd name="T47" fmla="*/ 8 h 153"/>
              <a:gd name="T48" fmla="*/ 82 w 104"/>
              <a:gd name="T49" fmla="*/ 8 h 153"/>
              <a:gd name="T50" fmla="*/ 80 w 104"/>
              <a:gd name="T51" fmla="*/ 10 h 153"/>
              <a:gd name="T52" fmla="*/ 80 w 104"/>
              <a:gd name="T53" fmla="*/ 93 h 153"/>
              <a:gd name="T54" fmla="*/ 8 w 104"/>
              <a:gd name="T55" fmla="*/ 10 h 153"/>
              <a:gd name="T56" fmla="*/ 8 w 104"/>
              <a:gd name="T57" fmla="*/ 142 h 153"/>
              <a:gd name="T58" fmla="*/ 72 w 104"/>
              <a:gd name="T59" fmla="*/ 78 h 153"/>
              <a:gd name="T60" fmla="*/ 72 w 104"/>
              <a:gd name="T61" fmla="*/ 77 h 153"/>
              <a:gd name="T62" fmla="*/ 73 w 104"/>
              <a:gd name="T63" fmla="*/ 76 h 153"/>
              <a:gd name="T64" fmla="*/ 72 w 104"/>
              <a:gd name="T65" fmla="*/ 75 h 153"/>
              <a:gd name="T66" fmla="*/ 72 w 104"/>
              <a:gd name="T67" fmla="*/ 75 h 153"/>
              <a:gd name="T68" fmla="*/ 8 w 104"/>
              <a:gd name="T69" fmla="*/ 1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4" h="153">
                <a:moveTo>
                  <a:pt x="5" y="153"/>
                </a:moveTo>
                <a:cubicBezTo>
                  <a:pt x="2" y="153"/>
                  <a:pt x="0" y="151"/>
                  <a:pt x="0" y="146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9" y="1"/>
                  <a:pt x="11" y="2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10"/>
                  <a:pt x="72" y="10"/>
                  <a:pt x="72" y="10"/>
                </a:cubicBezTo>
                <a:cubicBezTo>
                  <a:pt x="72" y="4"/>
                  <a:pt x="76" y="0"/>
                  <a:pt x="82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100" y="0"/>
                  <a:pt x="104" y="4"/>
                  <a:pt x="104" y="10"/>
                </a:cubicBezTo>
                <a:cubicBezTo>
                  <a:pt x="104" y="143"/>
                  <a:pt x="104" y="143"/>
                  <a:pt x="104" y="143"/>
                </a:cubicBezTo>
                <a:cubicBezTo>
                  <a:pt x="104" y="148"/>
                  <a:pt x="100" y="153"/>
                  <a:pt x="94" y="153"/>
                </a:cubicBezTo>
                <a:cubicBezTo>
                  <a:pt x="82" y="153"/>
                  <a:pt x="82" y="153"/>
                  <a:pt x="82" y="153"/>
                </a:cubicBezTo>
                <a:cubicBezTo>
                  <a:pt x="76" y="153"/>
                  <a:pt x="72" y="148"/>
                  <a:pt x="72" y="143"/>
                </a:cubicBezTo>
                <a:cubicBezTo>
                  <a:pt x="72" y="89"/>
                  <a:pt x="72" y="89"/>
                  <a:pt x="72" y="89"/>
                </a:cubicBezTo>
                <a:cubicBezTo>
                  <a:pt x="11" y="150"/>
                  <a:pt x="11" y="150"/>
                  <a:pt x="11" y="150"/>
                </a:cubicBezTo>
                <a:cubicBezTo>
                  <a:pt x="9" y="152"/>
                  <a:pt x="7" y="153"/>
                  <a:pt x="5" y="153"/>
                </a:cubicBezTo>
                <a:close/>
                <a:moveTo>
                  <a:pt x="80" y="93"/>
                </a:moveTo>
                <a:cubicBezTo>
                  <a:pt x="80" y="143"/>
                  <a:pt x="80" y="143"/>
                  <a:pt x="80" y="143"/>
                </a:cubicBezTo>
                <a:cubicBezTo>
                  <a:pt x="80" y="144"/>
                  <a:pt x="81" y="145"/>
                  <a:pt x="82" y="145"/>
                </a:cubicBezTo>
                <a:cubicBezTo>
                  <a:pt x="94" y="145"/>
                  <a:pt x="94" y="145"/>
                  <a:pt x="94" y="145"/>
                </a:cubicBezTo>
                <a:cubicBezTo>
                  <a:pt x="95" y="145"/>
                  <a:pt x="96" y="144"/>
                  <a:pt x="96" y="143"/>
                </a:cubicBezTo>
                <a:cubicBezTo>
                  <a:pt x="96" y="10"/>
                  <a:pt x="96" y="10"/>
                  <a:pt x="96" y="10"/>
                </a:cubicBezTo>
                <a:cubicBezTo>
                  <a:pt x="96" y="9"/>
                  <a:pt x="95" y="8"/>
                  <a:pt x="94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1" y="8"/>
                  <a:pt x="80" y="9"/>
                  <a:pt x="80" y="10"/>
                </a:cubicBezTo>
                <a:lnTo>
                  <a:pt x="80" y="93"/>
                </a:lnTo>
                <a:close/>
                <a:moveTo>
                  <a:pt x="8" y="10"/>
                </a:moveTo>
                <a:cubicBezTo>
                  <a:pt x="8" y="142"/>
                  <a:pt x="8" y="142"/>
                  <a:pt x="8" y="142"/>
                </a:cubicBezTo>
                <a:cubicBezTo>
                  <a:pt x="72" y="78"/>
                  <a:pt x="72" y="78"/>
                  <a:pt x="72" y="78"/>
                </a:cubicBezTo>
                <a:cubicBezTo>
                  <a:pt x="72" y="77"/>
                  <a:pt x="72" y="77"/>
                  <a:pt x="72" y="77"/>
                </a:cubicBezTo>
                <a:cubicBezTo>
                  <a:pt x="73" y="76"/>
                  <a:pt x="73" y="76"/>
                  <a:pt x="73" y="76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75"/>
                  <a:pt x="72" y="75"/>
                  <a:pt x="72" y="75"/>
                </a:cubicBezTo>
                <a:lnTo>
                  <a:pt x="8" y="10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58" name="Freeform 58"/>
          <p:cNvSpPr>
            <a:spLocks noEditPoints="1"/>
          </p:cNvSpPr>
          <p:nvPr/>
        </p:nvSpPr>
        <p:spPr bwMode="auto">
          <a:xfrm>
            <a:off x="6711554" y="2935956"/>
            <a:ext cx="254402" cy="214564"/>
          </a:xfrm>
          <a:custGeom>
            <a:avLst/>
            <a:gdLst>
              <a:gd name="T0" fmla="*/ 143 w 154"/>
              <a:gd name="T1" fmla="*/ 130 h 130"/>
              <a:gd name="T2" fmla="*/ 11 w 154"/>
              <a:gd name="T3" fmla="*/ 130 h 130"/>
              <a:gd name="T4" fmla="*/ 1 w 154"/>
              <a:gd name="T5" fmla="*/ 120 h 130"/>
              <a:gd name="T6" fmla="*/ 1 w 154"/>
              <a:gd name="T7" fmla="*/ 95 h 130"/>
              <a:gd name="T8" fmla="*/ 11 w 154"/>
              <a:gd name="T9" fmla="*/ 85 h 130"/>
              <a:gd name="T10" fmla="*/ 143 w 154"/>
              <a:gd name="T11" fmla="*/ 85 h 130"/>
              <a:gd name="T12" fmla="*/ 153 w 154"/>
              <a:gd name="T13" fmla="*/ 95 h 130"/>
              <a:gd name="T14" fmla="*/ 153 w 154"/>
              <a:gd name="T15" fmla="*/ 120 h 130"/>
              <a:gd name="T16" fmla="*/ 143 w 154"/>
              <a:gd name="T17" fmla="*/ 130 h 130"/>
              <a:gd name="T18" fmla="*/ 11 w 154"/>
              <a:gd name="T19" fmla="*/ 93 h 130"/>
              <a:gd name="T20" fmla="*/ 9 w 154"/>
              <a:gd name="T21" fmla="*/ 95 h 130"/>
              <a:gd name="T22" fmla="*/ 9 w 154"/>
              <a:gd name="T23" fmla="*/ 120 h 130"/>
              <a:gd name="T24" fmla="*/ 11 w 154"/>
              <a:gd name="T25" fmla="*/ 122 h 130"/>
              <a:gd name="T26" fmla="*/ 143 w 154"/>
              <a:gd name="T27" fmla="*/ 122 h 130"/>
              <a:gd name="T28" fmla="*/ 145 w 154"/>
              <a:gd name="T29" fmla="*/ 120 h 130"/>
              <a:gd name="T30" fmla="*/ 145 w 154"/>
              <a:gd name="T31" fmla="*/ 95 h 130"/>
              <a:gd name="T32" fmla="*/ 143 w 154"/>
              <a:gd name="T33" fmla="*/ 93 h 130"/>
              <a:gd name="T34" fmla="*/ 11 w 154"/>
              <a:gd name="T35" fmla="*/ 93 h 130"/>
              <a:gd name="T36" fmla="*/ 146 w 154"/>
              <a:gd name="T37" fmla="*/ 81 h 130"/>
              <a:gd name="T38" fmla="*/ 8 w 154"/>
              <a:gd name="T39" fmla="*/ 81 h 130"/>
              <a:gd name="T40" fmla="*/ 1 w 154"/>
              <a:gd name="T41" fmla="*/ 78 h 130"/>
              <a:gd name="T42" fmla="*/ 3 w 154"/>
              <a:gd name="T43" fmla="*/ 70 h 130"/>
              <a:gd name="T44" fmla="*/ 70 w 154"/>
              <a:gd name="T45" fmla="*/ 3 h 130"/>
              <a:gd name="T46" fmla="*/ 84 w 154"/>
              <a:gd name="T47" fmla="*/ 3 h 130"/>
              <a:gd name="T48" fmla="*/ 151 w 154"/>
              <a:gd name="T49" fmla="*/ 70 h 130"/>
              <a:gd name="T50" fmla="*/ 153 w 154"/>
              <a:gd name="T51" fmla="*/ 78 h 130"/>
              <a:gd name="T52" fmla="*/ 146 w 154"/>
              <a:gd name="T53" fmla="*/ 81 h 130"/>
              <a:gd name="T54" fmla="*/ 11 w 154"/>
              <a:gd name="T55" fmla="*/ 73 h 130"/>
              <a:gd name="T56" fmla="*/ 143 w 154"/>
              <a:gd name="T57" fmla="*/ 73 h 130"/>
              <a:gd name="T58" fmla="*/ 78 w 154"/>
              <a:gd name="T59" fmla="*/ 9 h 130"/>
              <a:gd name="T60" fmla="*/ 76 w 154"/>
              <a:gd name="T61" fmla="*/ 9 h 130"/>
              <a:gd name="T62" fmla="*/ 11 w 154"/>
              <a:gd name="T63" fmla="*/ 7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4" h="130">
                <a:moveTo>
                  <a:pt x="143" y="130"/>
                </a:moveTo>
                <a:cubicBezTo>
                  <a:pt x="11" y="130"/>
                  <a:pt x="11" y="130"/>
                  <a:pt x="11" y="130"/>
                </a:cubicBezTo>
                <a:cubicBezTo>
                  <a:pt x="5" y="130"/>
                  <a:pt x="1" y="125"/>
                  <a:pt x="1" y="120"/>
                </a:cubicBezTo>
                <a:cubicBezTo>
                  <a:pt x="1" y="95"/>
                  <a:pt x="1" y="95"/>
                  <a:pt x="1" y="95"/>
                </a:cubicBezTo>
                <a:cubicBezTo>
                  <a:pt x="1" y="90"/>
                  <a:pt x="5" y="85"/>
                  <a:pt x="11" y="85"/>
                </a:cubicBezTo>
                <a:cubicBezTo>
                  <a:pt x="143" y="85"/>
                  <a:pt x="143" y="85"/>
                  <a:pt x="143" y="85"/>
                </a:cubicBezTo>
                <a:cubicBezTo>
                  <a:pt x="149" y="85"/>
                  <a:pt x="153" y="90"/>
                  <a:pt x="153" y="95"/>
                </a:cubicBezTo>
                <a:cubicBezTo>
                  <a:pt x="153" y="120"/>
                  <a:pt x="153" y="120"/>
                  <a:pt x="153" y="120"/>
                </a:cubicBezTo>
                <a:cubicBezTo>
                  <a:pt x="153" y="125"/>
                  <a:pt x="149" y="130"/>
                  <a:pt x="143" y="130"/>
                </a:cubicBezTo>
                <a:close/>
                <a:moveTo>
                  <a:pt x="11" y="93"/>
                </a:moveTo>
                <a:cubicBezTo>
                  <a:pt x="10" y="93"/>
                  <a:pt x="9" y="94"/>
                  <a:pt x="9" y="95"/>
                </a:cubicBezTo>
                <a:cubicBezTo>
                  <a:pt x="9" y="120"/>
                  <a:pt x="9" y="120"/>
                  <a:pt x="9" y="120"/>
                </a:cubicBezTo>
                <a:cubicBezTo>
                  <a:pt x="9" y="121"/>
                  <a:pt x="10" y="122"/>
                  <a:pt x="11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5" y="122"/>
                  <a:pt x="145" y="121"/>
                  <a:pt x="145" y="120"/>
                </a:cubicBezTo>
                <a:cubicBezTo>
                  <a:pt x="145" y="95"/>
                  <a:pt x="145" y="95"/>
                  <a:pt x="145" y="95"/>
                </a:cubicBezTo>
                <a:cubicBezTo>
                  <a:pt x="145" y="94"/>
                  <a:pt x="145" y="93"/>
                  <a:pt x="143" y="93"/>
                </a:cubicBezTo>
                <a:lnTo>
                  <a:pt x="11" y="93"/>
                </a:lnTo>
                <a:close/>
                <a:moveTo>
                  <a:pt x="146" y="81"/>
                </a:moveTo>
                <a:cubicBezTo>
                  <a:pt x="8" y="81"/>
                  <a:pt x="8" y="81"/>
                  <a:pt x="8" y="81"/>
                </a:cubicBezTo>
                <a:cubicBezTo>
                  <a:pt x="3" y="81"/>
                  <a:pt x="1" y="79"/>
                  <a:pt x="1" y="78"/>
                </a:cubicBezTo>
                <a:cubicBezTo>
                  <a:pt x="0" y="77"/>
                  <a:pt x="0" y="74"/>
                  <a:pt x="3" y="70"/>
                </a:cubicBezTo>
                <a:cubicBezTo>
                  <a:pt x="70" y="3"/>
                  <a:pt x="70" y="3"/>
                  <a:pt x="70" y="3"/>
                </a:cubicBezTo>
                <a:cubicBezTo>
                  <a:pt x="74" y="0"/>
                  <a:pt x="80" y="0"/>
                  <a:pt x="84" y="3"/>
                </a:cubicBezTo>
                <a:cubicBezTo>
                  <a:pt x="151" y="70"/>
                  <a:pt x="151" y="70"/>
                  <a:pt x="151" y="70"/>
                </a:cubicBezTo>
                <a:cubicBezTo>
                  <a:pt x="154" y="74"/>
                  <a:pt x="154" y="77"/>
                  <a:pt x="153" y="78"/>
                </a:cubicBezTo>
                <a:cubicBezTo>
                  <a:pt x="153" y="79"/>
                  <a:pt x="151" y="81"/>
                  <a:pt x="146" y="81"/>
                </a:cubicBezTo>
                <a:close/>
                <a:moveTo>
                  <a:pt x="11" y="73"/>
                </a:moveTo>
                <a:cubicBezTo>
                  <a:pt x="143" y="73"/>
                  <a:pt x="143" y="73"/>
                  <a:pt x="143" y="73"/>
                </a:cubicBezTo>
                <a:cubicBezTo>
                  <a:pt x="78" y="9"/>
                  <a:pt x="78" y="9"/>
                  <a:pt x="78" y="9"/>
                </a:cubicBezTo>
                <a:cubicBezTo>
                  <a:pt x="78" y="8"/>
                  <a:pt x="76" y="8"/>
                  <a:pt x="76" y="9"/>
                </a:cubicBezTo>
                <a:lnTo>
                  <a:pt x="11" y="73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59" name="Freeform 59"/>
          <p:cNvSpPr>
            <a:spLocks noEditPoints="1"/>
          </p:cNvSpPr>
          <p:nvPr/>
        </p:nvSpPr>
        <p:spPr bwMode="auto">
          <a:xfrm>
            <a:off x="7367127" y="2905903"/>
            <a:ext cx="171931" cy="256498"/>
          </a:xfrm>
          <a:custGeom>
            <a:avLst/>
            <a:gdLst>
              <a:gd name="T0" fmla="*/ 79 w 104"/>
              <a:gd name="T1" fmla="*/ 155 h 155"/>
              <a:gd name="T2" fmla="*/ 68 w 104"/>
              <a:gd name="T3" fmla="*/ 150 h 155"/>
              <a:gd name="T4" fmla="*/ 6 w 104"/>
              <a:gd name="T5" fmla="*/ 89 h 155"/>
              <a:gd name="T6" fmla="*/ 6 w 104"/>
              <a:gd name="T7" fmla="*/ 66 h 155"/>
              <a:gd name="T8" fmla="*/ 68 w 104"/>
              <a:gd name="T9" fmla="*/ 4 h 155"/>
              <a:gd name="T10" fmla="*/ 79 w 104"/>
              <a:gd name="T11" fmla="*/ 0 h 155"/>
              <a:gd name="T12" fmla="*/ 90 w 104"/>
              <a:gd name="T13" fmla="*/ 4 h 155"/>
              <a:gd name="T14" fmla="*/ 97 w 104"/>
              <a:gd name="T15" fmla="*/ 12 h 155"/>
              <a:gd name="T16" fmla="*/ 97 w 104"/>
              <a:gd name="T17" fmla="*/ 34 h 155"/>
              <a:gd name="T18" fmla="*/ 54 w 104"/>
              <a:gd name="T19" fmla="*/ 77 h 155"/>
              <a:gd name="T20" fmla="*/ 97 w 104"/>
              <a:gd name="T21" fmla="*/ 120 h 155"/>
              <a:gd name="T22" fmla="*/ 97 w 104"/>
              <a:gd name="T23" fmla="*/ 143 h 155"/>
              <a:gd name="T24" fmla="*/ 90 w 104"/>
              <a:gd name="T25" fmla="*/ 150 h 155"/>
              <a:gd name="T26" fmla="*/ 79 w 104"/>
              <a:gd name="T27" fmla="*/ 155 h 155"/>
              <a:gd name="T28" fmla="*/ 79 w 104"/>
              <a:gd name="T29" fmla="*/ 8 h 155"/>
              <a:gd name="T30" fmla="*/ 73 w 104"/>
              <a:gd name="T31" fmla="*/ 10 h 155"/>
              <a:gd name="T32" fmla="*/ 12 w 104"/>
              <a:gd name="T33" fmla="*/ 71 h 155"/>
              <a:gd name="T34" fmla="*/ 12 w 104"/>
              <a:gd name="T35" fmla="*/ 83 h 155"/>
              <a:gd name="T36" fmla="*/ 73 w 104"/>
              <a:gd name="T37" fmla="*/ 144 h 155"/>
              <a:gd name="T38" fmla="*/ 85 w 104"/>
              <a:gd name="T39" fmla="*/ 144 h 155"/>
              <a:gd name="T40" fmla="*/ 92 w 104"/>
              <a:gd name="T41" fmla="*/ 137 h 155"/>
              <a:gd name="T42" fmla="*/ 92 w 104"/>
              <a:gd name="T43" fmla="*/ 126 h 155"/>
              <a:gd name="T44" fmla="*/ 43 w 104"/>
              <a:gd name="T45" fmla="*/ 77 h 155"/>
              <a:gd name="T46" fmla="*/ 92 w 104"/>
              <a:gd name="T47" fmla="*/ 29 h 155"/>
              <a:gd name="T48" fmla="*/ 92 w 104"/>
              <a:gd name="T49" fmla="*/ 17 h 155"/>
              <a:gd name="T50" fmla="*/ 85 w 104"/>
              <a:gd name="T51" fmla="*/ 10 h 155"/>
              <a:gd name="T52" fmla="*/ 79 w 104"/>
              <a:gd name="T53" fmla="*/ 8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4" h="155">
                <a:moveTo>
                  <a:pt x="79" y="155"/>
                </a:moveTo>
                <a:cubicBezTo>
                  <a:pt x="75" y="155"/>
                  <a:pt x="71" y="153"/>
                  <a:pt x="68" y="150"/>
                </a:cubicBezTo>
                <a:cubicBezTo>
                  <a:pt x="6" y="89"/>
                  <a:pt x="6" y="89"/>
                  <a:pt x="6" y="89"/>
                </a:cubicBezTo>
                <a:cubicBezTo>
                  <a:pt x="0" y="82"/>
                  <a:pt x="0" y="72"/>
                  <a:pt x="6" y="66"/>
                </a:cubicBezTo>
                <a:cubicBezTo>
                  <a:pt x="68" y="4"/>
                  <a:pt x="68" y="4"/>
                  <a:pt x="68" y="4"/>
                </a:cubicBezTo>
                <a:cubicBezTo>
                  <a:pt x="71" y="1"/>
                  <a:pt x="75" y="0"/>
                  <a:pt x="79" y="0"/>
                </a:cubicBezTo>
                <a:cubicBezTo>
                  <a:pt x="83" y="0"/>
                  <a:pt x="87" y="1"/>
                  <a:pt x="90" y="4"/>
                </a:cubicBezTo>
                <a:cubicBezTo>
                  <a:pt x="97" y="12"/>
                  <a:pt x="97" y="12"/>
                  <a:pt x="97" y="12"/>
                </a:cubicBezTo>
                <a:cubicBezTo>
                  <a:pt x="104" y="18"/>
                  <a:pt x="104" y="28"/>
                  <a:pt x="97" y="34"/>
                </a:cubicBezTo>
                <a:cubicBezTo>
                  <a:pt x="54" y="77"/>
                  <a:pt x="54" y="77"/>
                  <a:pt x="54" y="77"/>
                </a:cubicBezTo>
                <a:cubicBezTo>
                  <a:pt x="97" y="120"/>
                  <a:pt x="97" y="120"/>
                  <a:pt x="97" y="120"/>
                </a:cubicBezTo>
                <a:cubicBezTo>
                  <a:pt x="104" y="126"/>
                  <a:pt x="104" y="137"/>
                  <a:pt x="97" y="143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7" y="153"/>
                  <a:pt x="83" y="155"/>
                  <a:pt x="79" y="155"/>
                </a:cubicBezTo>
                <a:close/>
                <a:moveTo>
                  <a:pt x="79" y="8"/>
                </a:moveTo>
                <a:cubicBezTo>
                  <a:pt x="77" y="8"/>
                  <a:pt x="75" y="9"/>
                  <a:pt x="73" y="10"/>
                </a:cubicBezTo>
                <a:cubicBezTo>
                  <a:pt x="12" y="71"/>
                  <a:pt x="12" y="71"/>
                  <a:pt x="12" y="71"/>
                </a:cubicBezTo>
                <a:cubicBezTo>
                  <a:pt x="9" y="75"/>
                  <a:pt x="9" y="80"/>
                  <a:pt x="12" y="83"/>
                </a:cubicBezTo>
                <a:cubicBezTo>
                  <a:pt x="73" y="144"/>
                  <a:pt x="73" y="144"/>
                  <a:pt x="73" y="144"/>
                </a:cubicBezTo>
                <a:cubicBezTo>
                  <a:pt x="76" y="147"/>
                  <a:pt x="82" y="147"/>
                  <a:pt x="85" y="144"/>
                </a:cubicBezTo>
                <a:cubicBezTo>
                  <a:pt x="92" y="137"/>
                  <a:pt x="92" y="137"/>
                  <a:pt x="92" y="137"/>
                </a:cubicBezTo>
                <a:cubicBezTo>
                  <a:pt x="95" y="134"/>
                  <a:pt x="95" y="129"/>
                  <a:pt x="92" y="126"/>
                </a:cubicBezTo>
                <a:cubicBezTo>
                  <a:pt x="43" y="77"/>
                  <a:pt x="43" y="77"/>
                  <a:pt x="43" y="77"/>
                </a:cubicBezTo>
                <a:cubicBezTo>
                  <a:pt x="92" y="29"/>
                  <a:pt x="92" y="29"/>
                  <a:pt x="92" y="29"/>
                </a:cubicBezTo>
                <a:cubicBezTo>
                  <a:pt x="95" y="26"/>
                  <a:pt x="95" y="20"/>
                  <a:pt x="92" y="17"/>
                </a:cubicBezTo>
                <a:cubicBezTo>
                  <a:pt x="85" y="10"/>
                  <a:pt x="85" y="10"/>
                  <a:pt x="85" y="10"/>
                </a:cubicBezTo>
                <a:cubicBezTo>
                  <a:pt x="83" y="9"/>
                  <a:pt x="81" y="8"/>
                  <a:pt x="79" y="8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60" name="Freeform 60"/>
          <p:cNvSpPr>
            <a:spLocks noEditPoints="1"/>
          </p:cNvSpPr>
          <p:nvPr/>
        </p:nvSpPr>
        <p:spPr bwMode="auto">
          <a:xfrm>
            <a:off x="8012914" y="2905903"/>
            <a:ext cx="164942" cy="256498"/>
          </a:xfrm>
          <a:custGeom>
            <a:avLst/>
            <a:gdLst>
              <a:gd name="T0" fmla="*/ 23 w 100"/>
              <a:gd name="T1" fmla="*/ 155 h 155"/>
              <a:gd name="T2" fmla="*/ 11 w 100"/>
              <a:gd name="T3" fmla="*/ 150 h 155"/>
              <a:gd name="T4" fmla="*/ 4 w 100"/>
              <a:gd name="T5" fmla="*/ 143 h 155"/>
              <a:gd name="T6" fmla="*/ 0 w 100"/>
              <a:gd name="T7" fmla="*/ 132 h 155"/>
              <a:gd name="T8" fmla="*/ 4 w 100"/>
              <a:gd name="T9" fmla="*/ 120 h 155"/>
              <a:gd name="T10" fmla="*/ 47 w 100"/>
              <a:gd name="T11" fmla="*/ 77 h 155"/>
              <a:gd name="T12" fmla="*/ 4 w 100"/>
              <a:gd name="T13" fmla="*/ 34 h 155"/>
              <a:gd name="T14" fmla="*/ 0 w 100"/>
              <a:gd name="T15" fmla="*/ 23 h 155"/>
              <a:gd name="T16" fmla="*/ 4 w 100"/>
              <a:gd name="T17" fmla="*/ 12 h 155"/>
              <a:gd name="T18" fmla="*/ 11 w 100"/>
              <a:gd name="T19" fmla="*/ 5 h 155"/>
              <a:gd name="T20" fmla="*/ 23 w 100"/>
              <a:gd name="T21" fmla="*/ 0 h 155"/>
              <a:gd name="T22" fmla="*/ 34 w 100"/>
              <a:gd name="T23" fmla="*/ 5 h 155"/>
              <a:gd name="T24" fmla="*/ 95 w 100"/>
              <a:gd name="T25" fmla="*/ 66 h 155"/>
              <a:gd name="T26" fmla="*/ 100 w 100"/>
              <a:gd name="T27" fmla="*/ 77 h 155"/>
              <a:gd name="T28" fmla="*/ 96 w 100"/>
              <a:gd name="T29" fmla="*/ 89 h 155"/>
              <a:gd name="T30" fmla="*/ 34 w 100"/>
              <a:gd name="T31" fmla="*/ 150 h 155"/>
              <a:gd name="T32" fmla="*/ 23 w 100"/>
              <a:gd name="T33" fmla="*/ 155 h 155"/>
              <a:gd name="T34" fmla="*/ 23 w 100"/>
              <a:gd name="T35" fmla="*/ 8 h 155"/>
              <a:gd name="T36" fmla="*/ 17 w 100"/>
              <a:gd name="T37" fmla="*/ 10 h 155"/>
              <a:gd name="T38" fmla="*/ 10 w 100"/>
              <a:gd name="T39" fmla="*/ 17 h 155"/>
              <a:gd name="T40" fmla="*/ 8 w 100"/>
              <a:gd name="T41" fmla="*/ 23 h 155"/>
              <a:gd name="T42" fmla="*/ 10 w 100"/>
              <a:gd name="T43" fmla="*/ 29 h 155"/>
              <a:gd name="T44" fmla="*/ 59 w 100"/>
              <a:gd name="T45" fmla="*/ 77 h 155"/>
              <a:gd name="T46" fmla="*/ 10 w 100"/>
              <a:gd name="T47" fmla="*/ 126 h 155"/>
              <a:gd name="T48" fmla="*/ 8 w 100"/>
              <a:gd name="T49" fmla="*/ 132 h 155"/>
              <a:gd name="T50" fmla="*/ 10 w 100"/>
              <a:gd name="T51" fmla="*/ 137 h 155"/>
              <a:gd name="T52" fmla="*/ 17 w 100"/>
              <a:gd name="T53" fmla="*/ 144 h 155"/>
              <a:gd name="T54" fmla="*/ 28 w 100"/>
              <a:gd name="T55" fmla="*/ 144 h 155"/>
              <a:gd name="T56" fmla="*/ 90 w 100"/>
              <a:gd name="T57" fmla="*/ 83 h 155"/>
              <a:gd name="T58" fmla="*/ 92 w 100"/>
              <a:gd name="T59" fmla="*/ 77 h 155"/>
              <a:gd name="T60" fmla="*/ 90 w 100"/>
              <a:gd name="T61" fmla="*/ 72 h 155"/>
              <a:gd name="T62" fmla="*/ 28 w 100"/>
              <a:gd name="T63" fmla="*/ 10 h 155"/>
              <a:gd name="T64" fmla="*/ 23 w 100"/>
              <a:gd name="T65" fmla="*/ 8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155">
                <a:moveTo>
                  <a:pt x="23" y="155"/>
                </a:moveTo>
                <a:cubicBezTo>
                  <a:pt x="18" y="155"/>
                  <a:pt x="14" y="153"/>
                  <a:pt x="11" y="150"/>
                </a:cubicBezTo>
                <a:cubicBezTo>
                  <a:pt x="4" y="143"/>
                  <a:pt x="4" y="143"/>
                  <a:pt x="4" y="143"/>
                </a:cubicBezTo>
                <a:cubicBezTo>
                  <a:pt x="1" y="140"/>
                  <a:pt x="0" y="136"/>
                  <a:pt x="0" y="132"/>
                </a:cubicBezTo>
                <a:cubicBezTo>
                  <a:pt x="0" y="127"/>
                  <a:pt x="1" y="123"/>
                  <a:pt x="4" y="120"/>
                </a:cubicBezTo>
                <a:cubicBezTo>
                  <a:pt x="47" y="77"/>
                  <a:pt x="47" y="77"/>
                  <a:pt x="47" y="77"/>
                </a:cubicBezTo>
                <a:cubicBezTo>
                  <a:pt x="4" y="34"/>
                  <a:pt x="4" y="34"/>
                  <a:pt x="4" y="34"/>
                </a:cubicBezTo>
                <a:cubicBezTo>
                  <a:pt x="1" y="31"/>
                  <a:pt x="0" y="27"/>
                  <a:pt x="0" y="23"/>
                </a:cubicBezTo>
                <a:cubicBezTo>
                  <a:pt x="0" y="19"/>
                  <a:pt x="1" y="15"/>
                  <a:pt x="4" y="12"/>
                </a:cubicBezTo>
                <a:cubicBezTo>
                  <a:pt x="11" y="5"/>
                  <a:pt x="11" y="5"/>
                  <a:pt x="11" y="5"/>
                </a:cubicBezTo>
                <a:cubicBezTo>
                  <a:pt x="14" y="2"/>
                  <a:pt x="18" y="0"/>
                  <a:pt x="23" y="0"/>
                </a:cubicBezTo>
                <a:cubicBezTo>
                  <a:pt x="27" y="0"/>
                  <a:pt x="31" y="2"/>
                  <a:pt x="34" y="5"/>
                </a:cubicBezTo>
                <a:cubicBezTo>
                  <a:pt x="95" y="66"/>
                  <a:pt x="95" y="66"/>
                  <a:pt x="95" y="66"/>
                </a:cubicBezTo>
                <a:cubicBezTo>
                  <a:pt x="98" y="69"/>
                  <a:pt x="100" y="73"/>
                  <a:pt x="100" y="77"/>
                </a:cubicBezTo>
                <a:cubicBezTo>
                  <a:pt x="100" y="81"/>
                  <a:pt x="98" y="86"/>
                  <a:pt x="96" y="89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1" y="153"/>
                  <a:pt x="27" y="155"/>
                  <a:pt x="23" y="155"/>
                </a:cubicBezTo>
                <a:close/>
                <a:moveTo>
                  <a:pt x="23" y="8"/>
                </a:moveTo>
                <a:cubicBezTo>
                  <a:pt x="21" y="8"/>
                  <a:pt x="19" y="9"/>
                  <a:pt x="17" y="10"/>
                </a:cubicBezTo>
                <a:cubicBezTo>
                  <a:pt x="10" y="17"/>
                  <a:pt x="10" y="17"/>
                  <a:pt x="10" y="17"/>
                </a:cubicBezTo>
                <a:cubicBezTo>
                  <a:pt x="8" y="19"/>
                  <a:pt x="8" y="21"/>
                  <a:pt x="8" y="23"/>
                </a:cubicBezTo>
                <a:cubicBezTo>
                  <a:pt x="8" y="25"/>
                  <a:pt x="8" y="27"/>
                  <a:pt x="10" y="29"/>
                </a:cubicBezTo>
                <a:cubicBezTo>
                  <a:pt x="59" y="77"/>
                  <a:pt x="59" y="77"/>
                  <a:pt x="59" y="77"/>
                </a:cubicBezTo>
                <a:cubicBezTo>
                  <a:pt x="10" y="126"/>
                  <a:pt x="10" y="126"/>
                  <a:pt x="10" y="126"/>
                </a:cubicBezTo>
                <a:cubicBezTo>
                  <a:pt x="8" y="127"/>
                  <a:pt x="8" y="129"/>
                  <a:pt x="8" y="132"/>
                </a:cubicBezTo>
                <a:cubicBezTo>
                  <a:pt x="8" y="134"/>
                  <a:pt x="8" y="136"/>
                  <a:pt x="10" y="137"/>
                </a:cubicBezTo>
                <a:cubicBezTo>
                  <a:pt x="17" y="144"/>
                  <a:pt x="17" y="144"/>
                  <a:pt x="17" y="144"/>
                </a:cubicBezTo>
                <a:cubicBezTo>
                  <a:pt x="20" y="147"/>
                  <a:pt x="25" y="147"/>
                  <a:pt x="28" y="144"/>
                </a:cubicBezTo>
                <a:cubicBezTo>
                  <a:pt x="90" y="83"/>
                  <a:pt x="90" y="83"/>
                  <a:pt x="90" y="83"/>
                </a:cubicBezTo>
                <a:cubicBezTo>
                  <a:pt x="91" y="81"/>
                  <a:pt x="92" y="79"/>
                  <a:pt x="92" y="77"/>
                </a:cubicBezTo>
                <a:cubicBezTo>
                  <a:pt x="92" y="75"/>
                  <a:pt x="91" y="73"/>
                  <a:pt x="90" y="72"/>
                </a:cubicBezTo>
                <a:cubicBezTo>
                  <a:pt x="28" y="10"/>
                  <a:pt x="28" y="10"/>
                  <a:pt x="28" y="10"/>
                </a:cubicBezTo>
                <a:cubicBezTo>
                  <a:pt x="27" y="9"/>
                  <a:pt x="25" y="8"/>
                  <a:pt x="23" y="8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61" name="Freeform 61"/>
          <p:cNvSpPr>
            <a:spLocks noEditPoints="1"/>
          </p:cNvSpPr>
          <p:nvPr/>
        </p:nvSpPr>
        <p:spPr bwMode="auto">
          <a:xfrm>
            <a:off x="7976572" y="3568465"/>
            <a:ext cx="254402" cy="243219"/>
          </a:xfrm>
          <a:custGeom>
            <a:avLst/>
            <a:gdLst>
              <a:gd name="T0" fmla="*/ 83 w 154"/>
              <a:gd name="T1" fmla="*/ 147 h 147"/>
              <a:gd name="T2" fmla="*/ 71 w 154"/>
              <a:gd name="T3" fmla="*/ 147 h 147"/>
              <a:gd name="T4" fmla="*/ 55 w 154"/>
              <a:gd name="T5" fmla="*/ 132 h 147"/>
              <a:gd name="T6" fmla="*/ 55 w 154"/>
              <a:gd name="T7" fmla="*/ 75 h 147"/>
              <a:gd name="T8" fmla="*/ 34 w 154"/>
              <a:gd name="T9" fmla="*/ 96 h 147"/>
              <a:gd name="T10" fmla="*/ 23 w 154"/>
              <a:gd name="T11" fmla="*/ 100 h 147"/>
              <a:gd name="T12" fmla="*/ 11 w 154"/>
              <a:gd name="T13" fmla="*/ 96 h 147"/>
              <a:gd name="T14" fmla="*/ 4 w 154"/>
              <a:gd name="T15" fmla="*/ 89 h 147"/>
              <a:gd name="T16" fmla="*/ 0 w 154"/>
              <a:gd name="T17" fmla="*/ 77 h 147"/>
              <a:gd name="T18" fmla="*/ 4 w 154"/>
              <a:gd name="T19" fmla="*/ 66 h 147"/>
              <a:gd name="T20" fmla="*/ 66 w 154"/>
              <a:gd name="T21" fmla="*/ 5 h 147"/>
              <a:gd name="T22" fmla="*/ 77 w 154"/>
              <a:gd name="T23" fmla="*/ 0 h 147"/>
              <a:gd name="T24" fmla="*/ 88 w 154"/>
              <a:gd name="T25" fmla="*/ 5 h 147"/>
              <a:gd name="T26" fmla="*/ 150 w 154"/>
              <a:gd name="T27" fmla="*/ 66 h 147"/>
              <a:gd name="T28" fmla="*/ 154 w 154"/>
              <a:gd name="T29" fmla="*/ 77 h 147"/>
              <a:gd name="T30" fmla="*/ 150 w 154"/>
              <a:gd name="T31" fmla="*/ 89 h 147"/>
              <a:gd name="T32" fmla="*/ 143 w 154"/>
              <a:gd name="T33" fmla="*/ 96 h 147"/>
              <a:gd name="T34" fmla="*/ 131 w 154"/>
              <a:gd name="T35" fmla="*/ 100 h 147"/>
              <a:gd name="T36" fmla="*/ 120 w 154"/>
              <a:gd name="T37" fmla="*/ 96 h 147"/>
              <a:gd name="T38" fmla="*/ 99 w 154"/>
              <a:gd name="T39" fmla="*/ 75 h 147"/>
              <a:gd name="T40" fmla="*/ 99 w 154"/>
              <a:gd name="T41" fmla="*/ 132 h 147"/>
              <a:gd name="T42" fmla="*/ 83 w 154"/>
              <a:gd name="T43" fmla="*/ 147 h 147"/>
              <a:gd name="T44" fmla="*/ 63 w 154"/>
              <a:gd name="T45" fmla="*/ 56 h 147"/>
              <a:gd name="T46" fmla="*/ 63 w 154"/>
              <a:gd name="T47" fmla="*/ 132 h 147"/>
              <a:gd name="T48" fmla="*/ 71 w 154"/>
              <a:gd name="T49" fmla="*/ 139 h 147"/>
              <a:gd name="T50" fmla="*/ 83 w 154"/>
              <a:gd name="T51" fmla="*/ 139 h 147"/>
              <a:gd name="T52" fmla="*/ 91 w 154"/>
              <a:gd name="T53" fmla="*/ 132 h 147"/>
              <a:gd name="T54" fmla="*/ 91 w 154"/>
              <a:gd name="T55" fmla="*/ 56 h 147"/>
              <a:gd name="T56" fmla="*/ 126 w 154"/>
              <a:gd name="T57" fmla="*/ 90 h 147"/>
              <a:gd name="T58" fmla="*/ 137 w 154"/>
              <a:gd name="T59" fmla="*/ 90 h 147"/>
              <a:gd name="T60" fmla="*/ 144 w 154"/>
              <a:gd name="T61" fmla="*/ 83 h 147"/>
              <a:gd name="T62" fmla="*/ 146 w 154"/>
              <a:gd name="T63" fmla="*/ 77 h 147"/>
              <a:gd name="T64" fmla="*/ 144 w 154"/>
              <a:gd name="T65" fmla="*/ 72 h 147"/>
              <a:gd name="T66" fmla="*/ 83 w 154"/>
              <a:gd name="T67" fmla="*/ 10 h 147"/>
              <a:gd name="T68" fmla="*/ 71 w 154"/>
              <a:gd name="T69" fmla="*/ 10 h 147"/>
              <a:gd name="T70" fmla="*/ 10 w 154"/>
              <a:gd name="T71" fmla="*/ 72 h 147"/>
              <a:gd name="T72" fmla="*/ 8 w 154"/>
              <a:gd name="T73" fmla="*/ 77 h 147"/>
              <a:gd name="T74" fmla="*/ 10 w 154"/>
              <a:gd name="T75" fmla="*/ 83 h 147"/>
              <a:gd name="T76" fmla="*/ 17 w 154"/>
              <a:gd name="T77" fmla="*/ 90 h 147"/>
              <a:gd name="T78" fmla="*/ 28 w 154"/>
              <a:gd name="T79" fmla="*/ 90 h 147"/>
              <a:gd name="T80" fmla="*/ 63 w 154"/>
              <a:gd name="T81" fmla="*/ 5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4" h="147">
                <a:moveTo>
                  <a:pt x="83" y="147"/>
                </a:moveTo>
                <a:cubicBezTo>
                  <a:pt x="71" y="147"/>
                  <a:pt x="71" y="147"/>
                  <a:pt x="71" y="147"/>
                </a:cubicBezTo>
                <a:cubicBezTo>
                  <a:pt x="62" y="147"/>
                  <a:pt x="55" y="140"/>
                  <a:pt x="55" y="132"/>
                </a:cubicBezTo>
                <a:cubicBezTo>
                  <a:pt x="55" y="75"/>
                  <a:pt x="55" y="75"/>
                  <a:pt x="55" y="75"/>
                </a:cubicBezTo>
                <a:cubicBezTo>
                  <a:pt x="34" y="96"/>
                  <a:pt x="34" y="96"/>
                  <a:pt x="34" y="96"/>
                </a:cubicBezTo>
                <a:cubicBezTo>
                  <a:pt x="31" y="99"/>
                  <a:pt x="27" y="100"/>
                  <a:pt x="23" y="100"/>
                </a:cubicBezTo>
                <a:cubicBezTo>
                  <a:pt x="18" y="100"/>
                  <a:pt x="14" y="99"/>
                  <a:pt x="11" y="96"/>
                </a:cubicBezTo>
                <a:cubicBezTo>
                  <a:pt x="4" y="89"/>
                  <a:pt x="4" y="89"/>
                  <a:pt x="4" y="89"/>
                </a:cubicBezTo>
                <a:cubicBezTo>
                  <a:pt x="1" y="86"/>
                  <a:pt x="0" y="82"/>
                  <a:pt x="0" y="77"/>
                </a:cubicBezTo>
                <a:cubicBezTo>
                  <a:pt x="0" y="73"/>
                  <a:pt x="1" y="69"/>
                  <a:pt x="4" y="66"/>
                </a:cubicBezTo>
                <a:cubicBezTo>
                  <a:pt x="66" y="5"/>
                  <a:pt x="66" y="5"/>
                  <a:pt x="66" y="5"/>
                </a:cubicBezTo>
                <a:cubicBezTo>
                  <a:pt x="68" y="2"/>
                  <a:pt x="73" y="0"/>
                  <a:pt x="77" y="0"/>
                </a:cubicBezTo>
                <a:cubicBezTo>
                  <a:pt x="81" y="0"/>
                  <a:pt x="85" y="2"/>
                  <a:pt x="88" y="5"/>
                </a:cubicBezTo>
                <a:cubicBezTo>
                  <a:pt x="150" y="66"/>
                  <a:pt x="150" y="66"/>
                  <a:pt x="150" y="66"/>
                </a:cubicBezTo>
                <a:cubicBezTo>
                  <a:pt x="153" y="69"/>
                  <a:pt x="154" y="73"/>
                  <a:pt x="154" y="77"/>
                </a:cubicBezTo>
                <a:cubicBezTo>
                  <a:pt x="154" y="82"/>
                  <a:pt x="153" y="86"/>
                  <a:pt x="150" y="89"/>
                </a:cubicBezTo>
                <a:cubicBezTo>
                  <a:pt x="143" y="96"/>
                  <a:pt x="143" y="96"/>
                  <a:pt x="143" y="96"/>
                </a:cubicBezTo>
                <a:cubicBezTo>
                  <a:pt x="140" y="99"/>
                  <a:pt x="136" y="100"/>
                  <a:pt x="131" y="100"/>
                </a:cubicBezTo>
                <a:cubicBezTo>
                  <a:pt x="127" y="100"/>
                  <a:pt x="123" y="99"/>
                  <a:pt x="120" y="96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99" y="140"/>
                  <a:pt x="92" y="147"/>
                  <a:pt x="83" y="147"/>
                </a:cubicBezTo>
                <a:close/>
                <a:moveTo>
                  <a:pt x="63" y="56"/>
                </a:moveTo>
                <a:cubicBezTo>
                  <a:pt x="63" y="132"/>
                  <a:pt x="63" y="132"/>
                  <a:pt x="63" y="132"/>
                </a:cubicBezTo>
                <a:cubicBezTo>
                  <a:pt x="63" y="136"/>
                  <a:pt x="67" y="139"/>
                  <a:pt x="71" y="139"/>
                </a:cubicBezTo>
                <a:cubicBezTo>
                  <a:pt x="83" y="139"/>
                  <a:pt x="83" y="139"/>
                  <a:pt x="83" y="139"/>
                </a:cubicBezTo>
                <a:cubicBezTo>
                  <a:pt x="87" y="139"/>
                  <a:pt x="91" y="136"/>
                  <a:pt x="91" y="132"/>
                </a:cubicBezTo>
                <a:cubicBezTo>
                  <a:pt x="91" y="56"/>
                  <a:pt x="91" y="56"/>
                  <a:pt x="91" y="56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29" y="93"/>
                  <a:pt x="134" y="93"/>
                  <a:pt x="137" y="90"/>
                </a:cubicBezTo>
                <a:cubicBezTo>
                  <a:pt x="144" y="83"/>
                  <a:pt x="144" y="83"/>
                  <a:pt x="144" y="83"/>
                </a:cubicBezTo>
                <a:cubicBezTo>
                  <a:pt x="146" y="81"/>
                  <a:pt x="146" y="79"/>
                  <a:pt x="146" y="77"/>
                </a:cubicBezTo>
                <a:cubicBezTo>
                  <a:pt x="146" y="75"/>
                  <a:pt x="146" y="73"/>
                  <a:pt x="144" y="72"/>
                </a:cubicBezTo>
                <a:cubicBezTo>
                  <a:pt x="83" y="10"/>
                  <a:pt x="83" y="10"/>
                  <a:pt x="83" y="10"/>
                </a:cubicBezTo>
                <a:cubicBezTo>
                  <a:pt x="80" y="7"/>
                  <a:pt x="74" y="7"/>
                  <a:pt x="71" y="10"/>
                </a:cubicBezTo>
                <a:cubicBezTo>
                  <a:pt x="10" y="72"/>
                  <a:pt x="10" y="72"/>
                  <a:pt x="10" y="72"/>
                </a:cubicBezTo>
                <a:cubicBezTo>
                  <a:pt x="8" y="73"/>
                  <a:pt x="8" y="75"/>
                  <a:pt x="8" y="77"/>
                </a:cubicBezTo>
                <a:cubicBezTo>
                  <a:pt x="8" y="79"/>
                  <a:pt x="8" y="81"/>
                  <a:pt x="10" y="83"/>
                </a:cubicBezTo>
                <a:cubicBezTo>
                  <a:pt x="17" y="90"/>
                  <a:pt x="17" y="90"/>
                  <a:pt x="17" y="90"/>
                </a:cubicBezTo>
                <a:cubicBezTo>
                  <a:pt x="20" y="93"/>
                  <a:pt x="25" y="93"/>
                  <a:pt x="28" y="90"/>
                </a:cubicBezTo>
                <a:lnTo>
                  <a:pt x="63" y="56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62" name="Freeform 62"/>
          <p:cNvSpPr>
            <a:spLocks noEditPoints="1"/>
          </p:cNvSpPr>
          <p:nvPr/>
        </p:nvSpPr>
        <p:spPr bwMode="auto">
          <a:xfrm>
            <a:off x="7344063" y="3558680"/>
            <a:ext cx="254402" cy="244617"/>
          </a:xfrm>
          <a:custGeom>
            <a:avLst/>
            <a:gdLst>
              <a:gd name="T0" fmla="*/ 77 w 154"/>
              <a:gd name="T1" fmla="*/ 148 h 148"/>
              <a:gd name="T2" fmla="*/ 66 w 154"/>
              <a:gd name="T3" fmla="*/ 143 h 148"/>
              <a:gd name="T4" fmla="*/ 4 w 154"/>
              <a:gd name="T5" fmla="*/ 82 h 148"/>
              <a:gd name="T6" fmla="*/ 0 w 154"/>
              <a:gd name="T7" fmla="*/ 70 h 148"/>
              <a:gd name="T8" fmla="*/ 4 w 154"/>
              <a:gd name="T9" fmla="*/ 59 h 148"/>
              <a:gd name="T10" fmla="*/ 11 w 154"/>
              <a:gd name="T11" fmla="*/ 52 h 148"/>
              <a:gd name="T12" fmla="*/ 23 w 154"/>
              <a:gd name="T13" fmla="*/ 47 h 148"/>
              <a:gd name="T14" fmla="*/ 34 w 154"/>
              <a:gd name="T15" fmla="*/ 52 h 148"/>
              <a:gd name="T16" fmla="*/ 55 w 154"/>
              <a:gd name="T17" fmla="*/ 73 h 148"/>
              <a:gd name="T18" fmla="*/ 55 w 154"/>
              <a:gd name="T19" fmla="*/ 16 h 148"/>
              <a:gd name="T20" fmla="*/ 71 w 154"/>
              <a:gd name="T21" fmla="*/ 0 h 148"/>
              <a:gd name="T22" fmla="*/ 83 w 154"/>
              <a:gd name="T23" fmla="*/ 0 h 148"/>
              <a:gd name="T24" fmla="*/ 99 w 154"/>
              <a:gd name="T25" fmla="*/ 16 h 148"/>
              <a:gd name="T26" fmla="*/ 99 w 154"/>
              <a:gd name="T27" fmla="*/ 73 h 148"/>
              <a:gd name="T28" fmla="*/ 120 w 154"/>
              <a:gd name="T29" fmla="*/ 52 h 148"/>
              <a:gd name="T30" fmla="*/ 131 w 154"/>
              <a:gd name="T31" fmla="*/ 47 h 148"/>
              <a:gd name="T32" fmla="*/ 143 w 154"/>
              <a:gd name="T33" fmla="*/ 52 h 148"/>
              <a:gd name="T34" fmla="*/ 150 w 154"/>
              <a:gd name="T35" fmla="*/ 59 h 148"/>
              <a:gd name="T36" fmla="*/ 154 w 154"/>
              <a:gd name="T37" fmla="*/ 70 h 148"/>
              <a:gd name="T38" fmla="*/ 150 w 154"/>
              <a:gd name="T39" fmla="*/ 82 h 148"/>
              <a:gd name="T40" fmla="*/ 88 w 154"/>
              <a:gd name="T41" fmla="*/ 143 h 148"/>
              <a:gd name="T42" fmla="*/ 77 w 154"/>
              <a:gd name="T43" fmla="*/ 148 h 148"/>
              <a:gd name="T44" fmla="*/ 23 w 154"/>
              <a:gd name="T45" fmla="*/ 55 h 148"/>
              <a:gd name="T46" fmla="*/ 17 w 154"/>
              <a:gd name="T47" fmla="*/ 57 h 148"/>
              <a:gd name="T48" fmla="*/ 10 w 154"/>
              <a:gd name="T49" fmla="*/ 64 h 148"/>
              <a:gd name="T50" fmla="*/ 8 w 154"/>
              <a:gd name="T51" fmla="*/ 70 h 148"/>
              <a:gd name="T52" fmla="*/ 10 w 154"/>
              <a:gd name="T53" fmla="*/ 76 h 148"/>
              <a:gd name="T54" fmla="*/ 71 w 154"/>
              <a:gd name="T55" fmla="*/ 137 h 148"/>
              <a:gd name="T56" fmla="*/ 83 w 154"/>
              <a:gd name="T57" fmla="*/ 137 h 148"/>
              <a:gd name="T58" fmla="*/ 144 w 154"/>
              <a:gd name="T59" fmla="*/ 76 h 148"/>
              <a:gd name="T60" fmla="*/ 146 w 154"/>
              <a:gd name="T61" fmla="*/ 70 h 148"/>
              <a:gd name="T62" fmla="*/ 144 w 154"/>
              <a:gd name="T63" fmla="*/ 64 h 148"/>
              <a:gd name="T64" fmla="*/ 137 w 154"/>
              <a:gd name="T65" fmla="*/ 57 h 148"/>
              <a:gd name="T66" fmla="*/ 126 w 154"/>
              <a:gd name="T67" fmla="*/ 57 h 148"/>
              <a:gd name="T68" fmla="*/ 91 w 154"/>
              <a:gd name="T69" fmla="*/ 92 h 148"/>
              <a:gd name="T70" fmla="*/ 91 w 154"/>
              <a:gd name="T71" fmla="*/ 16 h 148"/>
              <a:gd name="T72" fmla="*/ 83 w 154"/>
              <a:gd name="T73" fmla="*/ 8 h 148"/>
              <a:gd name="T74" fmla="*/ 71 w 154"/>
              <a:gd name="T75" fmla="*/ 8 h 148"/>
              <a:gd name="T76" fmla="*/ 63 w 154"/>
              <a:gd name="T77" fmla="*/ 16 h 148"/>
              <a:gd name="T78" fmla="*/ 63 w 154"/>
              <a:gd name="T79" fmla="*/ 92 h 148"/>
              <a:gd name="T80" fmla="*/ 28 w 154"/>
              <a:gd name="T81" fmla="*/ 57 h 148"/>
              <a:gd name="T82" fmla="*/ 23 w 154"/>
              <a:gd name="T83" fmla="*/ 5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4" h="148">
                <a:moveTo>
                  <a:pt x="77" y="148"/>
                </a:moveTo>
                <a:cubicBezTo>
                  <a:pt x="73" y="148"/>
                  <a:pt x="69" y="146"/>
                  <a:pt x="66" y="143"/>
                </a:cubicBezTo>
                <a:cubicBezTo>
                  <a:pt x="4" y="82"/>
                  <a:pt x="4" y="82"/>
                  <a:pt x="4" y="82"/>
                </a:cubicBezTo>
                <a:cubicBezTo>
                  <a:pt x="1" y="79"/>
                  <a:pt x="0" y="75"/>
                  <a:pt x="0" y="70"/>
                </a:cubicBezTo>
                <a:cubicBezTo>
                  <a:pt x="0" y="66"/>
                  <a:pt x="1" y="62"/>
                  <a:pt x="4" y="59"/>
                </a:cubicBezTo>
                <a:cubicBezTo>
                  <a:pt x="11" y="52"/>
                  <a:pt x="11" y="52"/>
                  <a:pt x="11" y="52"/>
                </a:cubicBezTo>
                <a:cubicBezTo>
                  <a:pt x="14" y="49"/>
                  <a:pt x="19" y="47"/>
                  <a:pt x="23" y="47"/>
                </a:cubicBezTo>
                <a:cubicBezTo>
                  <a:pt x="27" y="47"/>
                  <a:pt x="31" y="49"/>
                  <a:pt x="34" y="52"/>
                </a:cubicBezTo>
                <a:cubicBezTo>
                  <a:pt x="55" y="73"/>
                  <a:pt x="55" y="73"/>
                  <a:pt x="55" y="73"/>
                </a:cubicBezTo>
                <a:cubicBezTo>
                  <a:pt x="55" y="16"/>
                  <a:pt x="55" y="16"/>
                  <a:pt x="55" y="16"/>
                </a:cubicBezTo>
                <a:cubicBezTo>
                  <a:pt x="55" y="7"/>
                  <a:pt x="62" y="0"/>
                  <a:pt x="71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92" y="0"/>
                  <a:pt x="99" y="7"/>
                  <a:pt x="99" y="16"/>
                </a:cubicBezTo>
                <a:cubicBezTo>
                  <a:pt x="99" y="73"/>
                  <a:pt x="99" y="73"/>
                  <a:pt x="99" y="73"/>
                </a:cubicBezTo>
                <a:cubicBezTo>
                  <a:pt x="120" y="52"/>
                  <a:pt x="120" y="52"/>
                  <a:pt x="120" y="52"/>
                </a:cubicBezTo>
                <a:cubicBezTo>
                  <a:pt x="123" y="49"/>
                  <a:pt x="127" y="47"/>
                  <a:pt x="131" y="47"/>
                </a:cubicBezTo>
                <a:cubicBezTo>
                  <a:pt x="135" y="47"/>
                  <a:pt x="140" y="49"/>
                  <a:pt x="143" y="52"/>
                </a:cubicBezTo>
                <a:cubicBezTo>
                  <a:pt x="150" y="59"/>
                  <a:pt x="150" y="59"/>
                  <a:pt x="150" y="59"/>
                </a:cubicBezTo>
                <a:cubicBezTo>
                  <a:pt x="153" y="62"/>
                  <a:pt x="154" y="66"/>
                  <a:pt x="154" y="70"/>
                </a:cubicBezTo>
                <a:cubicBezTo>
                  <a:pt x="154" y="74"/>
                  <a:pt x="153" y="79"/>
                  <a:pt x="150" y="82"/>
                </a:cubicBezTo>
                <a:cubicBezTo>
                  <a:pt x="88" y="143"/>
                  <a:pt x="88" y="143"/>
                  <a:pt x="88" y="143"/>
                </a:cubicBezTo>
                <a:cubicBezTo>
                  <a:pt x="85" y="146"/>
                  <a:pt x="81" y="148"/>
                  <a:pt x="77" y="148"/>
                </a:cubicBezTo>
                <a:close/>
                <a:moveTo>
                  <a:pt x="23" y="55"/>
                </a:moveTo>
                <a:cubicBezTo>
                  <a:pt x="21" y="55"/>
                  <a:pt x="18" y="56"/>
                  <a:pt x="17" y="57"/>
                </a:cubicBezTo>
                <a:cubicBezTo>
                  <a:pt x="10" y="64"/>
                  <a:pt x="10" y="64"/>
                  <a:pt x="10" y="64"/>
                </a:cubicBezTo>
                <a:cubicBezTo>
                  <a:pt x="8" y="66"/>
                  <a:pt x="8" y="68"/>
                  <a:pt x="8" y="70"/>
                </a:cubicBezTo>
                <a:cubicBezTo>
                  <a:pt x="8" y="72"/>
                  <a:pt x="8" y="74"/>
                  <a:pt x="10" y="76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74" y="140"/>
                  <a:pt x="80" y="140"/>
                  <a:pt x="83" y="137"/>
                </a:cubicBezTo>
                <a:cubicBezTo>
                  <a:pt x="144" y="76"/>
                  <a:pt x="144" y="76"/>
                  <a:pt x="144" y="76"/>
                </a:cubicBezTo>
                <a:cubicBezTo>
                  <a:pt x="146" y="74"/>
                  <a:pt x="146" y="72"/>
                  <a:pt x="146" y="70"/>
                </a:cubicBezTo>
                <a:cubicBezTo>
                  <a:pt x="146" y="68"/>
                  <a:pt x="146" y="66"/>
                  <a:pt x="144" y="64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34" y="55"/>
                  <a:pt x="129" y="54"/>
                  <a:pt x="126" y="57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16"/>
                  <a:pt x="91" y="16"/>
                  <a:pt x="91" y="16"/>
                </a:cubicBezTo>
                <a:cubicBezTo>
                  <a:pt x="91" y="12"/>
                  <a:pt x="87" y="8"/>
                  <a:pt x="83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67" y="8"/>
                  <a:pt x="63" y="12"/>
                  <a:pt x="63" y="16"/>
                </a:cubicBezTo>
                <a:cubicBezTo>
                  <a:pt x="63" y="92"/>
                  <a:pt x="63" y="92"/>
                  <a:pt x="63" y="92"/>
                </a:cubicBezTo>
                <a:cubicBezTo>
                  <a:pt x="28" y="57"/>
                  <a:pt x="28" y="57"/>
                  <a:pt x="28" y="57"/>
                </a:cubicBezTo>
                <a:cubicBezTo>
                  <a:pt x="27" y="56"/>
                  <a:pt x="25" y="55"/>
                  <a:pt x="23" y="55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63" name="Freeform 63"/>
          <p:cNvSpPr>
            <a:spLocks noEditPoints="1"/>
          </p:cNvSpPr>
          <p:nvPr/>
        </p:nvSpPr>
        <p:spPr bwMode="auto">
          <a:xfrm>
            <a:off x="7968185" y="2274792"/>
            <a:ext cx="292841" cy="262788"/>
          </a:xfrm>
          <a:custGeom>
            <a:avLst/>
            <a:gdLst>
              <a:gd name="T0" fmla="*/ 22 w 177"/>
              <a:gd name="T1" fmla="*/ 159 h 159"/>
              <a:gd name="T2" fmla="*/ 16 w 177"/>
              <a:gd name="T3" fmla="*/ 156 h 159"/>
              <a:gd name="T4" fmla="*/ 13 w 177"/>
              <a:gd name="T5" fmla="*/ 150 h 159"/>
              <a:gd name="T6" fmla="*/ 12 w 177"/>
              <a:gd name="T7" fmla="*/ 148 h 159"/>
              <a:gd name="T8" fmla="*/ 0 w 177"/>
              <a:gd name="T9" fmla="*/ 104 h 159"/>
              <a:gd name="T10" fmla="*/ 5 w 177"/>
              <a:gd name="T11" fmla="*/ 71 h 159"/>
              <a:gd name="T12" fmla="*/ 91 w 177"/>
              <a:gd name="T13" fmla="*/ 30 h 159"/>
              <a:gd name="T14" fmla="*/ 108 w 177"/>
              <a:gd name="T15" fmla="*/ 30 h 159"/>
              <a:gd name="T16" fmla="*/ 108 w 177"/>
              <a:gd name="T17" fmla="*/ 10 h 159"/>
              <a:gd name="T18" fmla="*/ 118 w 177"/>
              <a:gd name="T19" fmla="*/ 0 h 159"/>
              <a:gd name="T20" fmla="*/ 125 w 177"/>
              <a:gd name="T21" fmla="*/ 3 h 159"/>
              <a:gd name="T22" fmla="*/ 174 w 177"/>
              <a:gd name="T23" fmla="*/ 51 h 159"/>
              <a:gd name="T24" fmla="*/ 177 w 177"/>
              <a:gd name="T25" fmla="*/ 58 h 159"/>
              <a:gd name="T26" fmla="*/ 174 w 177"/>
              <a:gd name="T27" fmla="*/ 65 h 159"/>
              <a:gd name="T28" fmla="*/ 125 w 177"/>
              <a:gd name="T29" fmla="*/ 114 h 159"/>
              <a:gd name="T30" fmla="*/ 118 w 177"/>
              <a:gd name="T31" fmla="*/ 117 h 159"/>
              <a:gd name="T32" fmla="*/ 108 w 177"/>
              <a:gd name="T33" fmla="*/ 107 h 159"/>
              <a:gd name="T34" fmla="*/ 108 w 177"/>
              <a:gd name="T35" fmla="*/ 86 h 159"/>
              <a:gd name="T36" fmla="*/ 91 w 177"/>
              <a:gd name="T37" fmla="*/ 86 h 159"/>
              <a:gd name="T38" fmla="*/ 28 w 177"/>
              <a:gd name="T39" fmla="*/ 135 h 159"/>
              <a:gd name="T40" fmla="*/ 28 w 177"/>
              <a:gd name="T41" fmla="*/ 147 h 159"/>
              <a:gd name="T42" fmla="*/ 28 w 177"/>
              <a:gd name="T43" fmla="*/ 148 h 159"/>
              <a:gd name="T44" fmla="*/ 29 w 177"/>
              <a:gd name="T45" fmla="*/ 152 h 159"/>
              <a:gd name="T46" fmla="*/ 22 w 177"/>
              <a:gd name="T47" fmla="*/ 159 h 159"/>
              <a:gd name="T48" fmla="*/ 91 w 177"/>
              <a:gd name="T49" fmla="*/ 38 h 159"/>
              <a:gd name="T50" fmla="*/ 12 w 177"/>
              <a:gd name="T51" fmla="*/ 74 h 159"/>
              <a:gd name="T52" fmla="*/ 8 w 177"/>
              <a:gd name="T53" fmla="*/ 104 h 159"/>
              <a:gd name="T54" fmla="*/ 19 w 177"/>
              <a:gd name="T55" fmla="*/ 144 h 159"/>
              <a:gd name="T56" fmla="*/ 20 w 177"/>
              <a:gd name="T57" fmla="*/ 147 h 159"/>
              <a:gd name="T58" fmla="*/ 20 w 177"/>
              <a:gd name="T59" fmla="*/ 147 h 159"/>
              <a:gd name="T60" fmla="*/ 20 w 177"/>
              <a:gd name="T61" fmla="*/ 135 h 159"/>
              <a:gd name="T62" fmla="*/ 91 w 177"/>
              <a:gd name="T63" fmla="*/ 78 h 159"/>
              <a:gd name="T64" fmla="*/ 116 w 177"/>
              <a:gd name="T65" fmla="*/ 78 h 159"/>
              <a:gd name="T66" fmla="*/ 116 w 177"/>
              <a:gd name="T67" fmla="*/ 107 h 159"/>
              <a:gd name="T68" fmla="*/ 120 w 177"/>
              <a:gd name="T69" fmla="*/ 108 h 159"/>
              <a:gd name="T70" fmla="*/ 168 w 177"/>
              <a:gd name="T71" fmla="*/ 60 h 159"/>
              <a:gd name="T72" fmla="*/ 169 w 177"/>
              <a:gd name="T73" fmla="*/ 58 h 159"/>
              <a:gd name="T74" fmla="*/ 168 w 177"/>
              <a:gd name="T75" fmla="*/ 57 h 159"/>
              <a:gd name="T76" fmla="*/ 120 w 177"/>
              <a:gd name="T77" fmla="*/ 9 h 159"/>
              <a:gd name="T78" fmla="*/ 116 w 177"/>
              <a:gd name="T79" fmla="*/ 10 h 159"/>
              <a:gd name="T80" fmla="*/ 116 w 177"/>
              <a:gd name="T81" fmla="*/ 38 h 159"/>
              <a:gd name="T82" fmla="*/ 91 w 177"/>
              <a:gd name="T83" fmla="*/ 38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7" h="159">
                <a:moveTo>
                  <a:pt x="22" y="159"/>
                </a:moveTo>
                <a:cubicBezTo>
                  <a:pt x="18" y="159"/>
                  <a:pt x="16" y="156"/>
                  <a:pt x="16" y="156"/>
                </a:cubicBezTo>
                <a:cubicBezTo>
                  <a:pt x="14" y="154"/>
                  <a:pt x="14" y="152"/>
                  <a:pt x="13" y="150"/>
                </a:cubicBezTo>
                <a:cubicBezTo>
                  <a:pt x="12" y="149"/>
                  <a:pt x="12" y="148"/>
                  <a:pt x="12" y="148"/>
                </a:cubicBezTo>
                <a:cubicBezTo>
                  <a:pt x="4" y="129"/>
                  <a:pt x="0" y="114"/>
                  <a:pt x="0" y="104"/>
                </a:cubicBezTo>
                <a:cubicBezTo>
                  <a:pt x="0" y="90"/>
                  <a:pt x="1" y="80"/>
                  <a:pt x="5" y="71"/>
                </a:cubicBezTo>
                <a:cubicBezTo>
                  <a:pt x="16" y="43"/>
                  <a:pt x="44" y="30"/>
                  <a:pt x="91" y="30"/>
                </a:cubicBezTo>
                <a:cubicBezTo>
                  <a:pt x="108" y="30"/>
                  <a:pt x="108" y="30"/>
                  <a:pt x="108" y="30"/>
                </a:cubicBezTo>
                <a:cubicBezTo>
                  <a:pt x="108" y="10"/>
                  <a:pt x="108" y="10"/>
                  <a:pt x="108" y="10"/>
                </a:cubicBezTo>
                <a:cubicBezTo>
                  <a:pt x="108" y="4"/>
                  <a:pt x="113" y="0"/>
                  <a:pt x="118" y="0"/>
                </a:cubicBezTo>
                <a:cubicBezTo>
                  <a:pt x="121" y="0"/>
                  <a:pt x="123" y="1"/>
                  <a:pt x="125" y="3"/>
                </a:cubicBezTo>
                <a:cubicBezTo>
                  <a:pt x="174" y="51"/>
                  <a:pt x="174" y="51"/>
                  <a:pt x="174" y="51"/>
                </a:cubicBezTo>
                <a:cubicBezTo>
                  <a:pt x="175" y="53"/>
                  <a:pt x="177" y="56"/>
                  <a:pt x="177" y="58"/>
                </a:cubicBezTo>
                <a:cubicBezTo>
                  <a:pt x="177" y="61"/>
                  <a:pt x="175" y="63"/>
                  <a:pt x="174" y="65"/>
                </a:cubicBezTo>
                <a:cubicBezTo>
                  <a:pt x="125" y="114"/>
                  <a:pt x="125" y="114"/>
                  <a:pt x="125" y="114"/>
                </a:cubicBezTo>
                <a:cubicBezTo>
                  <a:pt x="123" y="116"/>
                  <a:pt x="121" y="117"/>
                  <a:pt x="118" y="117"/>
                </a:cubicBezTo>
                <a:cubicBezTo>
                  <a:pt x="113" y="117"/>
                  <a:pt x="108" y="112"/>
                  <a:pt x="108" y="107"/>
                </a:cubicBezTo>
                <a:cubicBezTo>
                  <a:pt x="108" y="86"/>
                  <a:pt x="108" y="86"/>
                  <a:pt x="108" y="86"/>
                </a:cubicBezTo>
                <a:cubicBezTo>
                  <a:pt x="91" y="86"/>
                  <a:pt x="91" y="86"/>
                  <a:pt x="91" y="86"/>
                </a:cubicBezTo>
                <a:cubicBezTo>
                  <a:pt x="50" y="86"/>
                  <a:pt x="28" y="94"/>
                  <a:pt x="28" y="135"/>
                </a:cubicBezTo>
                <a:cubicBezTo>
                  <a:pt x="28" y="139"/>
                  <a:pt x="28" y="142"/>
                  <a:pt x="28" y="147"/>
                </a:cubicBezTo>
                <a:cubicBezTo>
                  <a:pt x="28" y="147"/>
                  <a:pt x="28" y="148"/>
                  <a:pt x="28" y="148"/>
                </a:cubicBezTo>
                <a:cubicBezTo>
                  <a:pt x="29" y="149"/>
                  <a:pt x="29" y="150"/>
                  <a:pt x="29" y="152"/>
                </a:cubicBezTo>
                <a:cubicBezTo>
                  <a:pt x="29" y="156"/>
                  <a:pt x="26" y="159"/>
                  <a:pt x="22" y="159"/>
                </a:cubicBezTo>
                <a:close/>
                <a:moveTo>
                  <a:pt x="91" y="38"/>
                </a:moveTo>
                <a:cubicBezTo>
                  <a:pt x="48" y="38"/>
                  <a:pt x="22" y="50"/>
                  <a:pt x="12" y="74"/>
                </a:cubicBezTo>
                <a:cubicBezTo>
                  <a:pt x="9" y="82"/>
                  <a:pt x="8" y="91"/>
                  <a:pt x="8" y="104"/>
                </a:cubicBezTo>
                <a:cubicBezTo>
                  <a:pt x="8" y="113"/>
                  <a:pt x="12" y="127"/>
                  <a:pt x="19" y="144"/>
                </a:cubicBezTo>
                <a:cubicBezTo>
                  <a:pt x="19" y="145"/>
                  <a:pt x="20" y="146"/>
                  <a:pt x="20" y="147"/>
                </a:cubicBezTo>
                <a:cubicBezTo>
                  <a:pt x="20" y="147"/>
                  <a:pt x="20" y="147"/>
                  <a:pt x="20" y="147"/>
                </a:cubicBezTo>
                <a:cubicBezTo>
                  <a:pt x="20" y="142"/>
                  <a:pt x="20" y="139"/>
                  <a:pt x="20" y="135"/>
                </a:cubicBezTo>
                <a:cubicBezTo>
                  <a:pt x="20" y="83"/>
                  <a:pt x="57" y="78"/>
                  <a:pt x="91" y="78"/>
                </a:cubicBezTo>
                <a:cubicBezTo>
                  <a:pt x="116" y="78"/>
                  <a:pt x="116" y="78"/>
                  <a:pt x="116" y="78"/>
                </a:cubicBezTo>
                <a:cubicBezTo>
                  <a:pt x="116" y="107"/>
                  <a:pt x="116" y="107"/>
                  <a:pt x="116" y="107"/>
                </a:cubicBezTo>
                <a:cubicBezTo>
                  <a:pt x="116" y="108"/>
                  <a:pt x="118" y="109"/>
                  <a:pt x="120" y="108"/>
                </a:cubicBezTo>
                <a:cubicBezTo>
                  <a:pt x="168" y="60"/>
                  <a:pt x="168" y="60"/>
                  <a:pt x="168" y="60"/>
                </a:cubicBezTo>
                <a:cubicBezTo>
                  <a:pt x="168" y="59"/>
                  <a:pt x="169" y="59"/>
                  <a:pt x="169" y="58"/>
                </a:cubicBezTo>
                <a:cubicBezTo>
                  <a:pt x="169" y="58"/>
                  <a:pt x="168" y="57"/>
                  <a:pt x="168" y="57"/>
                </a:cubicBezTo>
                <a:cubicBezTo>
                  <a:pt x="120" y="9"/>
                  <a:pt x="120" y="9"/>
                  <a:pt x="120" y="9"/>
                </a:cubicBezTo>
                <a:cubicBezTo>
                  <a:pt x="118" y="7"/>
                  <a:pt x="116" y="8"/>
                  <a:pt x="116" y="10"/>
                </a:cubicBezTo>
                <a:cubicBezTo>
                  <a:pt x="116" y="38"/>
                  <a:pt x="116" y="38"/>
                  <a:pt x="116" y="38"/>
                </a:cubicBezTo>
                <a:lnTo>
                  <a:pt x="91" y="38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64" name="Freeform 64"/>
          <p:cNvSpPr>
            <a:spLocks noEditPoints="1"/>
          </p:cNvSpPr>
          <p:nvPr/>
        </p:nvSpPr>
        <p:spPr bwMode="auto">
          <a:xfrm>
            <a:off x="8011516" y="4218445"/>
            <a:ext cx="208274" cy="211070"/>
          </a:xfrm>
          <a:custGeom>
            <a:avLst/>
            <a:gdLst>
              <a:gd name="T0" fmla="*/ 99 w 126"/>
              <a:gd name="T1" fmla="*/ 127 h 128"/>
              <a:gd name="T2" fmla="*/ 90 w 126"/>
              <a:gd name="T3" fmla="*/ 123 h 128"/>
              <a:gd name="T4" fmla="*/ 63 w 126"/>
              <a:gd name="T5" fmla="*/ 97 h 128"/>
              <a:gd name="T6" fmla="*/ 37 w 126"/>
              <a:gd name="T7" fmla="*/ 123 h 128"/>
              <a:gd name="T8" fmla="*/ 18 w 126"/>
              <a:gd name="T9" fmla="*/ 123 h 128"/>
              <a:gd name="T10" fmla="*/ 4 w 126"/>
              <a:gd name="T11" fmla="*/ 110 h 128"/>
              <a:gd name="T12" fmla="*/ 0 w 126"/>
              <a:gd name="T13" fmla="*/ 100 h 128"/>
              <a:gd name="T14" fmla="*/ 4 w 126"/>
              <a:gd name="T15" fmla="*/ 91 h 128"/>
              <a:gd name="T16" fmla="*/ 31 w 126"/>
              <a:gd name="T17" fmla="*/ 64 h 128"/>
              <a:gd name="T18" fmla="*/ 4 w 126"/>
              <a:gd name="T19" fmla="*/ 38 h 128"/>
              <a:gd name="T20" fmla="*/ 0 w 126"/>
              <a:gd name="T21" fmla="*/ 28 h 128"/>
              <a:gd name="T22" fmla="*/ 4 w 126"/>
              <a:gd name="T23" fmla="*/ 19 h 128"/>
              <a:gd name="T24" fmla="*/ 18 w 126"/>
              <a:gd name="T25" fmla="*/ 5 h 128"/>
              <a:gd name="T26" fmla="*/ 37 w 126"/>
              <a:gd name="T27" fmla="*/ 5 h 128"/>
              <a:gd name="T28" fmla="*/ 63 w 126"/>
              <a:gd name="T29" fmla="*/ 32 h 128"/>
              <a:gd name="T30" fmla="*/ 90 w 126"/>
              <a:gd name="T31" fmla="*/ 5 h 128"/>
              <a:gd name="T32" fmla="*/ 109 w 126"/>
              <a:gd name="T33" fmla="*/ 5 h 128"/>
              <a:gd name="T34" fmla="*/ 122 w 126"/>
              <a:gd name="T35" fmla="*/ 19 h 128"/>
              <a:gd name="T36" fmla="*/ 126 w 126"/>
              <a:gd name="T37" fmla="*/ 28 h 128"/>
              <a:gd name="T38" fmla="*/ 122 w 126"/>
              <a:gd name="T39" fmla="*/ 38 h 128"/>
              <a:gd name="T40" fmla="*/ 96 w 126"/>
              <a:gd name="T41" fmla="*/ 64 h 128"/>
              <a:gd name="T42" fmla="*/ 122 w 126"/>
              <a:gd name="T43" fmla="*/ 91 h 128"/>
              <a:gd name="T44" fmla="*/ 126 w 126"/>
              <a:gd name="T45" fmla="*/ 100 h 128"/>
              <a:gd name="T46" fmla="*/ 122 w 126"/>
              <a:gd name="T47" fmla="*/ 110 h 128"/>
              <a:gd name="T48" fmla="*/ 109 w 126"/>
              <a:gd name="T49" fmla="*/ 123 h 128"/>
              <a:gd name="T50" fmla="*/ 99 w 126"/>
              <a:gd name="T51" fmla="*/ 127 h 128"/>
              <a:gd name="T52" fmla="*/ 63 w 126"/>
              <a:gd name="T53" fmla="*/ 86 h 128"/>
              <a:gd name="T54" fmla="*/ 95 w 126"/>
              <a:gd name="T55" fmla="*/ 118 h 128"/>
              <a:gd name="T56" fmla="*/ 103 w 126"/>
              <a:gd name="T57" fmla="*/ 118 h 128"/>
              <a:gd name="T58" fmla="*/ 117 w 126"/>
              <a:gd name="T59" fmla="*/ 104 h 128"/>
              <a:gd name="T60" fmla="*/ 118 w 126"/>
              <a:gd name="T61" fmla="*/ 100 h 128"/>
              <a:gd name="T62" fmla="*/ 117 w 126"/>
              <a:gd name="T63" fmla="*/ 96 h 128"/>
              <a:gd name="T64" fmla="*/ 85 w 126"/>
              <a:gd name="T65" fmla="*/ 64 h 128"/>
              <a:gd name="T66" fmla="*/ 117 w 126"/>
              <a:gd name="T67" fmla="*/ 32 h 128"/>
              <a:gd name="T68" fmla="*/ 118 w 126"/>
              <a:gd name="T69" fmla="*/ 28 h 128"/>
              <a:gd name="T70" fmla="*/ 117 w 126"/>
              <a:gd name="T71" fmla="*/ 24 h 128"/>
              <a:gd name="T72" fmla="*/ 103 w 126"/>
              <a:gd name="T73" fmla="*/ 11 h 128"/>
              <a:gd name="T74" fmla="*/ 95 w 126"/>
              <a:gd name="T75" fmla="*/ 11 h 128"/>
              <a:gd name="T76" fmla="*/ 63 w 126"/>
              <a:gd name="T77" fmla="*/ 43 h 128"/>
              <a:gd name="T78" fmla="*/ 31 w 126"/>
              <a:gd name="T79" fmla="*/ 11 h 128"/>
              <a:gd name="T80" fmla="*/ 24 w 126"/>
              <a:gd name="T81" fmla="*/ 11 h 128"/>
              <a:gd name="T82" fmla="*/ 10 w 126"/>
              <a:gd name="T83" fmla="*/ 24 h 128"/>
              <a:gd name="T84" fmla="*/ 8 w 126"/>
              <a:gd name="T85" fmla="*/ 28 h 128"/>
              <a:gd name="T86" fmla="*/ 10 w 126"/>
              <a:gd name="T87" fmla="*/ 32 h 128"/>
              <a:gd name="T88" fmla="*/ 42 w 126"/>
              <a:gd name="T89" fmla="*/ 64 h 128"/>
              <a:gd name="T90" fmla="*/ 10 w 126"/>
              <a:gd name="T91" fmla="*/ 96 h 128"/>
              <a:gd name="T92" fmla="*/ 8 w 126"/>
              <a:gd name="T93" fmla="*/ 100 h 128"/>
              <a:gd name="T94" fmla="*/ 10 w 126"/>
              <a:gd name="T95" fmla="*/ 104 h 128"/>
              <a:gd name="T96" fmla="*/ 24 w 126"/>
              <a:gd name="T97" fmla="*/ 118 h 128"/>
              <a:gd name="T98" fmla="*/ 31 w 126"/>
              <a:gd name="T99" fmla="*/ 118 h 128"/>
              <a:gd name="T100" fmla="*/ 63 w 126"/>
              <a:gd name="T101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6" h="128">
                <a:moveTo>
                  <a:pt x="99" y="127"/>
                </a:moveTo>
                <a:cubicBezTo>
                  <a:pt x="96" y="127"/>
                  <a:pt x="92" y="126"/>
                  <a:pt x="90" y="123"/>
                </a:cubicBezTo>
                <a:cubicBezTo>
                  <a:pt x="63" y="97"/>
                  <a:pt x="63" y="97"/>
                  <a:pt x="63" y="97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32" y="128"/>
                  <a:pt x="23" y="128"/>
                  <a:pt x="18" y="123"/>
                </a:cubicBezTo>
                <a:cubicBezTo>
                  <a:pt x="4" y="110"/>
                  <a:pt x="4" y="110"/>
                  <a:pt x="4" y="110"/>
                </a:cubicBezTo>
                <a:cubicBezTo>
                  <a:pt x="2" y="107"/>
                  <a:pt x="0" y="104"/>
                  <a:pt x="0" y="100"/>
                </a:cubicBezTo>
                <a:cubicBezTo>
                  <a:pt x="0" y="97"/>
                  <a:pt x="2" y="93"/>
                  <a:pt x="4" y="91"/>
                </a:cubicBezTo>
                <a:cubicBezTo>
                  <a:pt x="31" y="64"/>
                  <a:pt x="31" y="64"/>
                  <a:pt x="31" y="64"/>
                </a:cubicBezTo>
                <a:cubicBezTo>
                  <a:pt x="4" y="38"/>
                  <a:pt x="4" y="38"/>
                  <a:pt x="4" y="38"/>
                </a:cubicBezTo>
                <a:cubicBezTo>
                  <a:pt x="2" y="35"/>
                  <a:pt x="0" y="32"/>
                  <a:pt x="0" y="28"/>
                </a:cubicBezTo>
                <a:cubicBezTo>
                  <a:pt x="0" y="25"/>
                  <a:pt x="2" y="21"/>
                  <a:pt x="4" y="19"/>
                </a:cubicBezTo>
                <a:cubicBezTo>
                  <a:pt x="18" y="5"/>
                  <a:pt x="18" y="5"/>
                  <a:pt x="18" y="5"/>
                </a:cubicBezTo>
                <a:cubicBezTo>
                  <a:pt x="23" y="0"/>
                  <a:pt x="32" y="0"/>
                  <a:pt x="37" y="5"/>
                </a:cubicBezTo>
                <a:cubicBezTo>
                  <a:pt x="63" y="32"/>
                  <a:pt x="63" y="32"/>
                  <a:pt x="63" y="32"/>
                </a:cubicBezTo>
                <a:cubicBezTo>
                  <a:pt x="90" y="5"/>
                  <a:pt x="90" y="5"/>
                  <a:pt x="90" y="5"/>
                </a:cubicBezTo>
                <a:cubicBezTo>
                  <a:pt x="95" y="0"/>
                  <a:pt x="104" y="0"/>
                  <a:pt x="109" y="5"/>
                </a:cubicBezTo>
                <a:cubicBezTo>
                  <a:pt x="122" y="19"/>
                  <a:pt x="122" y="19"/>
                  <a:pt x="122" y="19"/>
                </a:cubicBezTo>
                <a:cubicBezTo>
                  <a:pt x="125" y="21"/>
                  <a:pt x="126" y="25"/>
                  <a:pt x="126" y="28"/>
                </a:cubicBezTo>
                <a:cubicBezTo>
                  <a:pt x="126" y="32"/>
                  <a:pt x="125" y="35"/>
                  <a:pt x="122" y="38"/>
                </a:cubicBezTo>
                <a:cubicBezTo>
                  <a:pt x="96" y="64"/>
                  <a:pt x="96" y="64"/>
                  <a:pt x="96" y="64"/>
                </a:cubicBezTo>
                <a:cubicBezTo>
                  <a:pt x="122" y="91"/>
                  <a:pt x="122" y="91"/>
                  <a:pt x="122" y="91"/>
                </a:cubicBezTo>
                <a:cubicBezTo>
                  <a:pt x="125" y="93"/>
                  <a:pt x="126" y="97"/>
                  <a:pt x="126" y="100"/>
                </a:cubicBezTo>
                <a:cubicBezTo>
                  <a:pt x="126" y="104"/>
                  <a:pt x="125" y="107"/>
                  <a:pt x="122" y="110"/>
                </a:cubicBezTo>
                <a:cubicBezTo>
                  <a:pt x="109" y="123"/>
                  <a:pt x="109" y="123"/>
                  <a:pt x="109" y="123"/>
                </a:cubicBezTo>
                <a:cubicBezTo>
                  <a:pt x="106" y="126"/>
                  <a:pt x="103" y="127"/>
                  <a:pt x="99" y="127"/>
                </a:cubicBezTo>
                <a:close/>
                <a:moveTo>
                  <a:pt x="63" y="86"/>
                </a:moveTo>
                <a:cubicBezTo>
                  <a:pt x="95" y="118"/>
                  <a:pt x="95" y="118"/>
                  <a:pt x="95" y="118"/>
                </a:cubicBezTo>
                <a:cubicBezTo>
                  <a:pt x="97" y="120"/>
                  <a:pt x="101" y="120"/>
                  <a:pt x="103" y="118"/>
                </a:cubicBezTo>
                <a:cubicBezTo>
                  <a:pt x="117" y="104"/>
                  <a:pt x="117" y="104"/>
                  <a:pt x="117" y="104"/>
                </a:cubicBezTo>
                <a:cubicBezTo>
                  <a:pt x="118" y="103"/>
                  <a:pt x="118" y="102"/>
                  <a:pt x="118" y="100"/>
                </a:cubicBezTo>
                <a:cubicBezTo>
                  <a:pt x="118" y="99"/>
                  <a:pt x="118" y="97"/>
                  <a:pt x="117" y="96"/>
                </a:cubicBezTo>
                <a:cubicBezTo>
                  <a:pt x="85" y="64"/>
                  <a:pt x="85" y="64"/>
                  <a:pt x="85" y="64"/>
                </a:cubicBezTo>
                <a:cubicBezTo>
                  <a:pt x="117" y="32"/>
                  <a:pt x="117" y="32"/>
                  <a:pt x="117" y="32"/>
                </a:cubicBezTo>
                <a:cubicBezTo>
                  <a:pt x="118" y="31"/>
                  <a:pt x="118" y="30"/>
                  <a:pt x="118" y="28"/>
                </a:cubicBezTo>
                <a:cubicBezTo>
                  <a:pt x="118" y="27"/>
                  <a:pt x="118" y="25"/>
                  <a:pt x="117" y="24"/>
                </a:cubicBezTo>
                <a:cubicBezTo>
                  <a:pt x="103" y="11"/>
                  <a:pt x="103" y="11"/>
                  <a:pt x="103" y="11"/>
                </a:cubicBezTo>
                <a:cubicBezTo>
                  <a:pt x="101" y="9"/>
                  <a:pt x="97" y="9"/>
                  <a:pt x="95" y="11"/>
                </a:cubicBezTo>
                <a:cubicBezTo>
                  <a:pt x="63" y="43"/>
                  <a:pt x="63" y="43"/>
                  <a:pt x="63" y="43"/>
                </a:cubicBezTo>
                <a:cubicBezTo>
                  <a:pt x="31" y="11"/>
                  <a:pt x="31" y="11"/>
                  <a:pt x="31" y="11"/>
                </a:cubicBezTo>
                <a:cubicBezTo>
                  <a:pt x="29" y="9"/>
                  <a:pt x="26" y="9"/>
                  <a:pt x="24" y="11"/>
                </a:cubicBezTo>
                <a:cubicBezTo>
                  <a:pt x="10" y="24"/>
                  <a:pt x="10" y="24"/>
                  <a:pt x="10" y="24"/>
                </a:cubicBezTo>
                <a:cubicBezTo>
                  <a:pt x="9" y="25"/>
                  <a:pt x="8" y="27"/>
                  <a:pt x="8" y="28"/>
                </a:cubicBezTo>
                <a:cubicBezTo>
                  <a:pt x="8" y="30"/>
                  <a:pt x="9" y="31"/>
                  <a:pt x="10" y="32"/>
                </a:cubicBezTo>
                <a:cubicBezTo>
                  <a:pt x="42" y="64"/>
                  <a:pt x="42" y="64"/>
                  <a:pt x="42" y="64"/>
                </a:cubicBezTo>
                <a:cubicBezTo>
                  <a:pt x="10" y="96"/>
                  <a:pt x="10" y="96"/>
                  <a:pt x="10" y="96"/>
                </a:cubicBezTo>
                <a:cubicBezTo>
                  <a:pt x="9" y="97"/>
                  <a:pt x="8" y="99"/>
                  <a:pt x="8" y="100"/>
                </a:cubicBezTo>
                <a:cubicBezTo>
                  <a:pt x="8" y="102"/>
                  <a:pt x="9" y="103"/>
                  <a:pt x="10" y="104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26" y="120"/>
                  <a:pt x="29" y="120"/>
                  <a:pt x="31" y="118"/>
                </a:cubicBezTo>
                <a:lnTo>
                  <a:pt x="63" y="86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68" name="Freeform 68"/>
          <p:cNvSpPr>
            <a:spLocks noEditPoints="1"/>
          </p:cNvSpPr>
          <p:nvPr/>
        </p:nvSpPr>
        <p:spPr bwMode="auto">
          <a:xfrm>
            <a:off x="6716447" y="4193285"/>
            <a:ext cx="243918" cy="244617"/>
          </a:xfrm>
          <a:custGeom>
            <a:avLst/>
            <a:gdLst>
              <a:gd name="T0" fmla="*/ 84 w 148"/>
              <a:gd name="T1" fmla="*/ 148 h 148"/>
              <a:gd name="T2" fmla="*/ 64 w 148"/>
              <a:gd name="T3" fmla="*/ 148 h 148"/>
              <a:gd name="T4" fmla="*/ 55 w 148"/>
              <a:gd name="T5" fmla="*/ 144 h 148"/>
              <a:gd name="T6" fmla="*/ 51 w 148"/>
              <a:gd name="T7" fmla="*/ 134 h 148"/>
              <a:gd name="T8" fmla="*/ 51 w 148"/>
              <a:gd name="T9" fmla="*/ 97 h 148"/>
              <a:gd name="T10" fmla="*/ 14 w 148"/>
              <a:gd name="T11" fmla="*/ 97 h 148"/>
              <a:gd name="T12" fmla="*/ 4 w 148"/>
              <a:gd name="T13" fmla="*/ 93 h 148"/>
              <a:gd name="T14" fmla="*/ 0 w 148"/>
              <a:gd name="T15" fmla="*/ 83 h 148"/>
              <a:gd name="T16" fmla="*/ 0 w 148"/>
              <a:gd name="T17" fmla="*/ 64 h 148"/>
              <a:gd name="T18" fmla="*/ 4 w 148"/>
              <a:gd name="T19" fmla="*/ 55 h 148"/>
              <a:gd name="T20" fmla="*/ 14 w 148"/>
              <a:gd name="T21" fmla="*/ 51 h 148"/>
              <a:gd name="T22" fmla="*/ 51 w 148"/>
              <a:gd name="T23" fmla="*/ 51 h 148"/>
              <a:gd name="T24" fmla="*/ 51 w 148"/>
              <a:gd name="T25" fmla="*/ 13 h 148"/>
              <a:gd name="T26" fmla="*/ 55 w 148"/>
              <a:gd name="T27" fmla="*/ 4 h 148"/>
              <a:gd name="T28" fmla="*/ 64 w 148"/>
              <a:gd name="T29" fmla="*/ 0 h 148"/>
              <a:gd name="T30" fmla="*/ 84 w 148"/>
              <a:gd name="T31" fmla="*/ 0 h 148"/>
              <a:gd name="T32" fmla="*/ 93 w 148"/>
              <a:gd name="T33" fmla="*/ 4 h 148"/>
              <a:gd name="T34" fmla="*/ 97 w 148"/>
              <a:gd name="T35" fmla="*/ 13 h 148"/>
              <a:gd name="T36" fmla="*/ 97 w 148"/>
              <a:gd name="T37" fmla="*/ 51 h 148"/>
              <a:gd name="T38" fmla="*/ 134 w 148"/>
              <a:gd name="T39" fmla="*/ 51 h 148"/>
              <a:gd name="T40" fmla="*/ 144 w 148"/>
              <a:gd name="T41" fmla="*/ 55 h 148"/>
              <a:gd name="T42" fmla="*/ 148 w 148"/>
              <a:gd name="T43" fmla="*/ 64 h 148"/>
              <a:gd name="T44" fmla="*/ 148 w 148"/>
              <a:gd name="T45" fmla="*/ 83 h 148"/>
              <a:gd name="T46" fmla="*/ 144 w 148"/>
              <a:gd name="T47" fmla="*/ 93 h 148"/>
              <a:gd name="T48" fmla="*/ 134 w 148"/>
              <a:gd name="T49" fmla="*/ 97 h 148"/>
              <a:gd name="T50" fmla="*/ 97 w 148"/>
              <a:gd name="T51" fmla="*/ 97 h 148"/>
              <a:gd name="T52" fmla="*/ 97 w 148"/>
              <a:gd name="T53" fmla="*/ 134 h 148"/>
              <a:gd name="T54" fmla="*/ 93 w 148"/>
              <a:gd name="T55" fmla="*/ 144 h 148"/>
              <a:gd name="T56" fmla="*/ 84 w 148"/>
              <a:gd name="T57" fmla="*/ 148 h 148"/>
              <a:gd name="T58" fmla="*/ 14 w 148"/>
              <a:gd name="T59" fmla="*/ 59 h 148"/>
              <a:gd name="T60" fmla="*/ 10 w 148"/>
              <a:gd name="T61" fmla="*/ 60 h 148"/>
              <a:gd name="T62" fmla="*/ 8 w 148"/>
              <a:gd name="T63" fmla="*/ 64 h 148"/>
              <a:gd name="T64" fmla="*/ 8 w 148"/>
              <a:gd name="T65" fmla="*/ 83 h 148"/>
              <a:gd name="T66" fmla="*/ 10 w 148"/>
              <a:gd name="T67" fmla="*/ 87 h 148"/>
              <a:gd name="T68" fmla="*/ 14 w 148"/>
              <a:gd name="T69" fmla="*/ 89 h 148"/>
              <a:gd name="T70" fmla="*/ 59 w 148"/>
              <a:gd name="T71" fmla="*/ 89 h 148"/>
              <a:gd name="T72" fmla="*/ 59 w 148"/>
              <a:gd name="T73" fmla="*/ 134 h 148"/>
              <a:gd name="T74" fmla="*/ 61 w 148"/>
              <a:gd name="T75" fmla="*/ 138 h 148"/>
              <a:gd name="T76" fmla="*/ 64 w 148"/>
              <a:gd name="T77" fmla="*/ 140 h 148"/>
              <a:gd name="T78" fmla="*/ 84 w 148"/>
              <a:gd name="T79" fmla="*/ 140 h 148"/>
              <a:gd name="T80" fmla="*/ 87 w 148"/>
              <a:gd name="T81" fmla="*/ 138 h 148"/>
              <a:gd name="T82" fmla="*/ 89 w 148"/>
              <a:gd name="T83" fmla="*/ 134 h 148"/>
              <a:gd name="T84" fmla="*/ 89 w 148"/>
              <a:gd name="T85" fmla="*/ 89 h 148"/>
              <a:gd name="T86" fmla="*/ 134 w 148"/>
              <a:gd name="T87" fmla="*/ 89 h 148"/>
              <a:gd name="T88" fmla="*/ 138 w 148"/>
              <a:gd name="T89" fmla="*/ 87 h 148"/>
              <a:gd name="T90" fmla="*/ 140 w 148"/>
              <a:gd name="T91" fmla="*/ 83 h 148"/>
              <a:gd name="T92" fmla="*/ 140 w 148"/>
              <a:gd name="T93" fmla="*/ 64 h 148"/>
              <a:gd name="T94" fmla="*/ 138 w 148"/>
              <a:gd name="T95" fmla="*/ 60 h 148"/>
              <a:gd name="T96" fmla="*/ 134 w 148"/>
              <a:gd name="T97" fmla="*/ 59 h 148"/>
              <a:gd name="T98" fmla="*/ 89 w 148"/>
              <a:gd name="T99" fmla="*/ 59 h 148"/>
              <a:gd name="T100" fmla="*/ 89 w 148"/>
              <a:gd name="T101" fmla="*/ 13 h 148"/>
              <a:gd name="T102" fmla="*/ 87 w 148"/>
              <a:gd name="T103" fmla="*/ 10 h 148"/>
              <a:gd name="T104" fmla="*/ 84 w 148"/>
              <a:gd name="T105" fmla="*/ 8 h 148"/>
              <a:gd name="T106" fmla="*/ 64 w 148"/>
              <a:gd name="T107" fmla="*/ 8 h 148"/>
              <a:gd name="T108" fmla="*/ 61 w 148"/>
              <a:gd name="T109" fmla="*/ 10 h 148"/>
              <a:gd name="T110" fmla="*/ 59 w 148"/>
              <a:gd name="T111" fmla="*/ 13 h 148"/>
              <a:gd name="T112" fmla="*/ 59 w 148"/>
              <a:gd name="T113" fmla="*/ 59 h 148"/>
              <a:gd name="T114" fmla="*/ 14 w 148"/>
              <a:gd name="T115" fmla="*/ 59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8" h="148">
                <a:moveTo>
                  <a:pt x="84" y="148"/>
                </a:moveTo>
                <a:cubicBezTo>
                  <a:pt x="64" y="148"/>
                  <a:pt x="64" y="148"/>
                  <a:pt x="64" y="148"/>
                </a:cubicBezTo>
                <a:cubicBezTo>
                  <a:pt x="61" y="148"/>
                  <a:pt x="57" y="146"/>
                  <a:pt x="55" y="144"/>
                </a:cubicBezTo>
                <a:cubicBezTo>
                  <a:pt x="52" y="141"/>
                  <a:pt x="51" y="138"/>
                  <a:pt x="51" y="134"/>
                </a:cubicBezTo>
                <a:cubicBezTo>
                  <a:pt x="51" y="97"/>
                  <a:pt x="51" y="97"/>
                  <a:pt x="51" y="97"/>
                </a:cubicBezTo>
                <a:cubicBezTo>
                  <a:pt x="14" y="97"/>
                  <a:pt x="14" y="97"/>
                  <a:pt x="14" y="97"/>
                </a:cubicBezTo>
                <a:cubicBezTo>
                  <a:pt x="10" y="97"/>
                  <a:pt x="7" y="95"/>
                  <a:pt x="4" y="93"/>
                </a:cubicBezTo>
                <a:cubicBezTo>
                  <a:pt x="2" y="90"/>
                  <a:pt x="0" y="87"/>
                  <a:pt x="0" y="83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1"/>
                  <a:pt x="2" y="57"/>
                  <a:pt x="4" y="55"/>
                </a:cubicBezTo>
                <a:cubicBezTo>
                  <a:pt x="7" y="52"/>
                  <a:pt x="10" y="51"/>
                  <a:pt x="14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0"/>
                  <a:pt x="52" y="6"/>
                  <a:pt x="55" y="4"/>
                </a:cubicBezTo>
                <a:cubicBezTo>
                  <a:pt x="57" y="1"/>
                  <a:pt x="61" y="0"/>
                  <a:pt x="64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7" y="0"/>
                  <a:pt x="91" y="1"/>
                  <a:pt x="93" y="4"/>
                </a:cubicBezTo>
                <a:cubicBezTo>
                  <a:pt x="96" y="6"/>
                  <a:pt x="97" y="10"/>
                  <a:pt x="97" y="13"/>
                </a:cubicBezTo>
                <a:cubicBezTo>
                  <a:pt x="97" y="51"/>
                  <a:pt x="97" y="51"/>
                  <a:pt x="97" y="51"/>
                </a:cubicBezTo>
                <a:cubicBezTo>
                  <a:pt x="134" y="51"/>
                  <a:pt x="134" y="51"/>
                  <a:pt x="134" y="51"/>
                </a:cubicBezTo>
                <a:cubicBezTo>
                  <a:pt x="138" y="51"/>
                  <a:pt x="141" y="52"/>
                  <a:pt x="144" y="55"/>
                </a:cubicBezTo>
                <a:cubicBezTo>
                  <a:pt x="146" y="57"/>
                  <a:pt x="148" y="61"/>
                  <a:pt x="148" y="64"/>
                </a:cubicBezTo>
                <a:cubicBezTo>
                  <a:pt x="148" y="83"/>
                  <a:pt x="148" y="83"/>
                  <a:pt x="148" y="83"/>
                </a:cubicBezTo>
                <a:cubicBezTo>
                  <a:pt x="148" y="87"/>
                  <a:pt x="146" y="90"/>
                  <a:pt x="144" y="93"/>
                </a:cubicBezTo>
                <a:cubicBezTo>
                  <a:pt x="141" y="95"/>
                  <a:pt x="138" y="97"/>
                  <a:pt x="134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134"/>
                  <a:pt x="97" y="134"/>
                  <a:pt x="97" y="134"/>
                </a:cubicBezTo>
                <a:cubicBezTo>
                  <a:pt x="97" y="138"/>
                  <a:pt x="96" y="141"/>
                  <a:pt x="93" y="144"/>
                </a:cubicBezTo>
                <a:cubicBezTo>
                  <a:pt x="91" y="146"/>
                  <a:pt x="87" y="148"/>
                  <a:pt x="84" y="148"/>
                </a:cubicBezTo>
                <a:close/>
                <a:moveTo>
                  <a:pt x="14" y="59"/>
                </a:moveTo>
                <a:cubicBezTo>
                  <a:pt x="12" y="59"/>
                  <a:pt x="11" y="59"/>
                  <a:pt x="10" y="60"/>
                </a:cubicBezTo>
                <a:cubicBezTo>
                  <a:pt x="9" y="61"/>
                  <a:pt x="8" y="63"/>
                  <a:pt x="8" y="64"/>
                </a:cubicBezTo>
                <a:cubicBezTo>
                  <a:pt x="8" y="83"/>
                  <a:pt x="8" y="83"/>
                  <a:pt x="8" y="83"/>
                </a:cubicBezTo>
                <a:cubicBezTo>
                  <a:pt x="8" y="85"/>
                  <a:pt x="9" y="86"/>
                  <a:pt x="10" y="87"/>
                </a:cubicBezTo>
                <a:cubicBezTo>
                  <a:pt x="11" y="88"/>
                  <a:pt x="12" y="89"/>
                  <a:pt x="14" y="89"/>
                </a:cubicBezTo>
                <a:cubicBezTo>
                  <a:pt x="59" y="89"/>
                  <a:pt x="59" y="89"/>
                  <a:pt x="59" y="89"/>
                </a:cubicBezTo>
                <a:cubicBezTo>
                  <a:pt x="59" y="134"/>
                  <a:pt x="59" y="134"/>
                  <a:pt x="59" y="134"/>
                </a:cubicBezTo>
                <a:cubicBezTo>
                  <a:pt x="59" y="136"/>
                  <a:pt x="60" y="137"/>
                  <a:pt x="61" y="138"/>
                </a:cubicBezTo>
                <a:cubicBezTo>
                  <a:pt x="62" y="139"/>
                  <a:pt x="63" y="140"/>
                  <a:pt x="64" y="140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5" y="140"/>
                  <a:pt x="86" y="139"/>
                  <a:pt x="87" y="138"/>
                </a:cubicBezTo>
                <a:cubicBezTo>
                  <a:pt x="88" y="137"/>
                  <a:pt x="89" y="136"/>
                  <a:pt x="89" y="134"/>
                </a:cubicBezTo>
                <a:cubicBezTo>
                  <a:pt x="89" y="89"/>
                  <a:pt x="89" y="89"/>
                  <a:pt x="89" y="89"/>
                </a:cubicBezTo>
                <a:cubicBezTo>
                  <a:pt x="134" y="89"/>
                  <a:pt x="134" y="89"/>
                  <a:pt x="134" y="89"/>
                </a:cubicBezTo>
                <a:cubicBezTo>
                  <a:pt x="136" y="89"/>
                  <a:pt x="137" y="88"/>
                  <a:pt x="138" y="87"/>
                </a:cubicBezTo>
                <a:cubicBezTo>
                  <a:pt x="139" y="86"/>
                  <a:pt x="140" y="85"/>
                  <a:pt x="140" y="83"/>
                </a:cubicBezTo>
                <a:cubicBezTo>
                  <a:pt x="140" y="64"/>
                  <a:pt x="140" y="64"/>
                  <a:pt x="140" y="64"/>
                </a:cubicBezTo>
                <a:cubicBezTo>
                  <a:pt x="140" y="63"/>
                  <a:pt x="139" y="61"/>
                  <a:pt x="138" y="60"/>
                </a:cubicBezTo>
                <a:cubicBezTo>
                  <a:pt x="137" y="59"/>
                  <a:pt x="136" y="59"/>
                  <a:pt x="134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89" y="13"/>
                  <a:pt x="89" y="13"/>
                  <a:pt x="89" y="13"/>
                </a:cubicBezTo>
                <a:cubicBezTo>
                  <a:pt x="89" y="12"/>
                  <a:pt x="88" y="11"/>
                  <a:pt x="87" y="10"/>
                </a:cubicBezTo>
                <a:cubicBezTo>
                  <a:pt x="86" y="9"/>
                  <a:pt x="85" y="8"/>
                  <a:pt x="84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3" y="8"/>
                  <a:pt x="62" y="9"/>
                  <a:pt x="61" y="10"/>
                </a:cubicBezTo>
                <a:cubicBezTo>
                  <a:pt x="60" y="11"/>
                  <a:pt x="59" y="12"/>
                  <a:pt x="59" y="13"/>
                </a:cubicBezTo>
                <a:cubicBezTo>
                  <a:pt x="59" y="59"/>
                  <a:pt x="59" y="59"/>
                  <a:pt x="59" y="59"/>
                </a:cubicBezTo>
                <a:lnTo>
                  <a:pt x="14" y="59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69" name="Freeform 69"/>
          <p:cNvSpPr>
            <a:spLocks noEditPoints="1"/>
          </p:cNvSpPr>
          <p:nvPr/>
        </p:nvSpPr>
        <p:spPr bwMode="auto">
          <a:xfrm>
            <a:off x="6051788" y="2273394"/>
            <a:ext cx="306120" cy="264186"/>
          </a:xfrm>
          <a:custGeom>
            <a:avLst/>
            <a:gdLst>
              <a:gd name="T0" fmla="*/ 159 w 185"/>
              <a:gd name="T1" fmla="*/ 160 h 160"/>
              <a:gd name="T2" fmla="*/ 152 w 185"/>
              <a:gd name="T3" fmla="*/ 7 h 160"/>
              <a:gd name="T4" fmla="*/ 178 w 185"/>
              <a:gd name="T5" fmla="*/ 0 h 160"/>
              <a:gd name="T6" fmla="*/ 185 w 185"/>
              <a:gd name="T7" fmla="*/ 153 h 160"/>
              <a:gd name="T8" fmla="*/ 160 w 185"/>
              <a:gd name="T9" fmla="*/ 152 h 160"/>
              <a:gd name="T10" fmla="*/ 177 w 185"/>
              <a:gd name="T11" fmla="*/ 8 h 160"/>
              <a:gd name="T12" fmla="*/ 160 w 185"/>
              <a:gd name="T13" fmla="*/ 152 h 160"/>
              <a:gd name="T14" fmla="*/ 121 w 185"/>
              <a:gd name="T15" fmla="*/ 160 h 160"/>
              <a:gd name="T16" fmla="*/ 114 w 185"/>
              <a:gd name="T17" fmla="*/ 58 h 160"/>
              <a:gd name="T18" fmla="*/ 140 w 185"/>
              <a:gd name="T19" fmla="*/ 51 h 160"/>
              <a:gd name="T20" fmla="*/ 147 w 185"/>
              <a:gd name="T21" fmla="*/ 153 h 160"/>
              <a:gd name="T22" fmla="*/ 122 w 185"/>
              <a:gd name="T23" fmla="*/ 152 h 160"/>
              <a:gd name="T24" fmla="*/ 139 w 185"/>
              <a:gd name="T25" fmla="*/ 59 h 160"/>
              <a:gd name="T26" fmla="*/ 122 w 185"/>
              <a:gd name="T27" fmla="*/ 152 h 160"/>
              <a:gd name="T28" fmla="*/ 83 w 185"/>
              <a:gd name="T29" fmla="*/ 160 h 160"/>
              <a:gd name="T30" fmla="*/ 76 w 185"/>
              <a:gd name="T31" fmla="*/ 96 h 160"/>
              <a:gd name="T32" fmla="*/ 102 w 185"/>
              <a:gd name="T33" fmla="*/ 89 h 160"/>
              <a:gd name="T34" fmla="*/ 109 w 185"/>
              <a:gd name="T35" fmla="*/ 153 h 160"/>
              <a:gd name="T36" fmla="*/ 84 w 185"/>
              <a:gd name="T37" fmla="*/ 152 h 160"/>
              <a:gd name="T38" fmla="*/ 101 w 185"/>
              <a:gd name="T39" fmla="*/ 97 h 160"/>
              <a:gd name="T40" fmla="*/ 84 w 185"/>
              <a:gd name="T41" fmla="*/ 152 h 160"/>
              <a:gd name="T42" fmla="*/ 45 w 185"/>
              <a:gd name="T43" fmla="*/ 160 h 160"/>
              <a:gd name="T44" fmla="*/ 38 w 185"/>
              <a:gd name="T45" fmla="*/ 121 h 160"/>
              <a:gd name="T46" fmla="*/ 64 w 185"/>
              <a:gd name="T47" fmla="*/ 114 h 160"/>
              <a:gd name="T48" fmla="*/ 71 w 185"/>
              <a:gd name="T49" fmla="*/ 153 h 160"/>
              <a:gd name="T50" fmla="*/ 46 w 185"/>
              <a:gd name="T51" fmla="*/ 152 h 160"/>
              <a:gd name="T52" fmla="*/ 63 w 185"/>
              <a:gd name="T53" fmla="*/ 122 h 160"/>
              <a:gd name="T54" fmla="*/ 46 w 185"/>
              <a:gd name="T55" fmla="*/ 152 h 160"/>
              <a:gd name="T56" fmla="*/ 7 w 185"/>
              <a:gd name="T57" fmla="*/ 160 h 160"/>
              <a:gd name="T58" fmla="*/ 0 w 185"/>
              <a:gd name="T59" fmla="*/ 134 h 160"/>
              <a:gd name="T60" fmla="*/ 26 w 185"/>
              <a:gd name="T61" fmla="*/ 127 h 160"/>
              <a:gd name="T62" fmla="*/ 33 w 185"/>
              <a:gd name="T63" fmla="*/ 153 h 160"/>
              <a:gd name="T64" fmla="*/ 8 w 185"/>
              <a:gd name="T65" fmla="*/ 152 h 160"/>
              <a:gd name="T66" fmla="*/ 25 w 185"/>
              <a:gd name="T67" fmla="*/ 135 h 160"/>
              <a:gd name="T68" fmla="*/ 8 w 185"/>
              <a:gd name="T69" fmla="*/ 15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5" h="160">
                <a:moveTo>
                  <a:pt x="178" y="160"/>
                </a:moveTo>
                <a:cubicBezTo>
                  <a:pt x="159" y="160"/>
                  <a:pt x="159" y="160"/>
                  <a:pt x="159" y="160"/>
                </a:cubicBezTo>
                <a:cubicBezTo>
                  <a:pt x="155" y="160"/>
                  <a:pt x="152" y="157"/>
                  <a:pt x="152" y="153"/>
                </a:cubicBezTo>
                <a:cubicBezTo>
                  <a:pt x="152" y="7"/>
                  <a:pt x="152" y="7"/>
                  <a:pt x="152" y="7"/>
                </a:cubicBezTo>
                <a:cubicBezTo>
                  <a:pt x="152" y="3"/>
                  <a:pt x="155" y="0"/>
                  <a:pt x="159" y="0"/>
                </a:cubicBezTo>
                <a:cubicBezTo>
                  <a:pt x="178" y="0"/>
                  <a:pt x="178" y="0"/>
                  <a:pt x="178" y="0"/>
                </a:cubicBezTo>
                <a:cubicBezTo>
                  <a:pt x="182" y="0"/>
                  <a:pt x="185" y="3"/>
                  <a:pt x="185" y="7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5" y="157"/>
                  <a:pt x="182" y="160"/>
                  <a:pt x="178" y="160"/>
                </a:cubicBezTo>
                <a:close/>
                <a:moveTo>
                  <a:pt x="160" y="152"/>
                </a:moveTo>
                <a:cubicBezTo>
                  <a:pt x="177" y="152"/>
                  <a:pt x="177" y="152"/>
                  <a:pt x="177" y="152"/>
                </a:cubicBezTo>
                <a:cubicBezTo>
                  <a:pt x="177" y="8"/>
                  <a:pt x="177" y="8"/>
                  <a:pt x="177" y="8"/>
                </a:cubicBezTo>
                <a:cubicBezTo>
                  <a:pt x="160" y="8"/>
                  <a:pt x="160" y="8"/>
                  <a:pt x="160" y="8"/>
                </a:cubicBezTo>
                <a:lnTo>
                  <a:pt x="160" y="152"/>
                </a:lnTo>
                <a:close/>
                <a:moveTo>
                  <a:pt x="140" y="160"/>
                </a:moveTo>
                <a:cubicBezTo>
                  <a:pt x="121" y="160"/>
                  <a:pt x="121" y="160"/>
                  <a:pt x="121" y="160"/>
                </a:cubicBezTo>
                <a:cubicBezTo>
                  <a:pt x="117" y="160"/>
                  <a:pt x="114" y="157"/>
                  <a:pt x="114" y="153"/>
                </a:cubicBezTo>
                <a:cubicBezTo>
                  <a:pt x="114" y="58"/>
                  <a:pt x="114" y="58"/>
                  <a:pt x="114" y="58"/>
                </a:cubicBezTo>
                <a:cubicBezTo>
                  <a:pt x="114" y="54"/>
                  <a:pt x="117" y="51"/>
                  <a:pt x="121" y="51"/>
                </a:cubicBezTo>
                <a:cubicBezTo>
                  <a:pt x="140" y="51"/>
                  <a:pt x="140" y="51"/>
                  <a:pt x="140" y="51"/>
                </a:cubicBezTo>
                <a:cubicBezTo>
                  <a:pt x="144" y="51"/>
                  <a:pt x="147" y="54"/>
                  <a:pt x="147" y="58"/>
                </a:cubicBezTo>
                <a:cubicBezTo>
                  <a:pt x="147" y="153"/>
                  <a:pt x="147" y="153"/>
                  <a:pt x="147" y="153"/>
                </a:cubicBezTo>
                <a:cubicBezTo>
                  <a:pt x="147" y="157"/>
                  <a:pt x="144" y="160"/>
                  <a:pt x="140" y="160"/>
                </a:cubicBezTo>
                <a:close/>
                <a:moveTo>
                  <a:pt x="122" y="152"/>
                </a:moveTo>
                <a:cubicBezTo>
                  <a:pt x="139" y="152"/>
                  <a:pt x="139" y="152"/>
                  <a:pt x="139" y="152"/>
                </a:cubicBezTo>
                <a:cubicBezTo>
                  <a:pt x="139" y="59"/>
                  <a:pt x="139" y="59"/>
                  <a:pt x="139" y="59"/>
                </a:cubicBezTo>
                <a:cubicBezTo>
                  <a:pt x="122" y="59"/>
                  <a:pt x="122" y="59"/>
                  <a:pt x="122" y="59"/>
                </a:cubicBezTo>
                <a:lnTo>
                  <a:pt x="122" y="152"/>
                </a:lnTo>
                <a:close/>
                <a:moveTo>
                  <a:pt x="102" y="160"/>
                </a:moveTo>
                <a:cubicBezTo>
                  <a:pt x="83" y="160"/>
                  <a:pt x="83" y="160"/>
                  <a:pt x="83" y="160"/>
                </a:cubicBezTo>
                <a:cubicBezTo>
                  <a:pt x="79" y="160"/>
                  <a:pt x="76" y="157"/>
                  <a:pt x="76" y="153"/>
                </a:cubicBezTo>
                <a:cubicBezTo>
                  <a:pt x="76" y="96"/>
                  <a:pt x="76" y="96"/>
                  <a:pt x="76" y="96"/>
                </a:cubicBezTo>
                <a:cubicBezTo>
                  <a:pt x="76" y="92"/>
                  <a:pt x="79" y="89"/>
                  <a:pt x="83" y="89"/>
                </a:cubicBezTo>
                <a:cubicBezTo>
                  <a:pt x="102" y="89"/>
                  <a:pt x="102" y="89"/>
                  <a:pt x="102" y="89"/>
                </a:cubicBezTo>
                <a:cubicBezTo>
                  <a:pt x="106" y="89"/>
                  <a:pt x="109" y="92"/>
                  <a:pt x="109" y="96"/>
                </a:cubicBezTo>
                <a:cubicBezTo>
                  <a:pt x="109" y="153"/>
                  <a:pt x="109" y="153"/>
                  <a:pt x="109" y="153"/>
                </a:cubicBezTo>
                <a:cubicBezTo>
                  <a:pt x="109" y="157"/>
                  <a:pt x="106" y="160"/>
                  <a:pt x="102" y="160"/>
                </a:cubicBezTo>
                <a:close/>
                <a:moveTo>
                  <a:pt x="84" y="152"/>
                </a:moveTo>
                <a:cubicBezTo>
                  <a:pt x="101" y="152"/>
                  <a:pt x="101" y="152"/>
                  <a:pt x="101" y="152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84" y="97"/>
                  <a:pt x="84" y="97"/>
                  <a:pt x="84" y="97"/>
                </a:cubicBezTo>
                <a:lnTo>
                  <a:pt x="84" y="152"/>
                </a:lnTo>
                <a:close/>
                <a:moveTo>
                  <a:pt x="64" y="160"/>
                </a:moveTo>
                <a:cubicBezTo>
                  <a:pt x="45" y="160"/>
                  <a:pt x="45" y="160"/>
                  <a:pt x="45" y="160"/>
                </a:cubicBezTo>
                <a:cubicBezTo>
                  <a:pt x="41" y="160"/>
                  <a:pt x="38" y="157"/>
                  <a:pt x="38" y="153"/>
                </a:cubicBezTo>
                <a:cubicBezTo>
                  <a:pt x="38" y="121"/>
                  <a:pt x="38" y="121"/>
                  <a:pt x="38" y="121"/>
                </a:cubicBezTo>
                <a:cubicBezTo>
                  <a:pt x="38" y="117"/>
                  <a:pt x="41" y="114"/>
                  <a:pt x="45" y="114"/>
                </a:cubicBezTo>
                <a:cubicBezTo>
                  <a:pt x="64" y="114"/>
                  <a:pt x="64" y="114"/>
                  <a:pt x="64" y="114"/>
                </a:cubicBezTo>
                <a:cubicBezTo>
                  <a:pt x="68" y="114"/>
                  <a:pt x="71" y="117"/>
                  <a:pt x="71" y="121"/>
                </a:cubicBezTo>
                <a:cubicBezTo>
                  <a:pt x="71" y="153"/>
                  <a:pt x="71" y="153"/>
                  <a:pt x="71" y="153"/>
                </a:cubicBezTo>
                <a:cubicBezTo>
                  <a:pt x="71" y="157"/>
                  <a:pt x="68" y="160"/>
                  <a:pt x="64" y="160"/>
                </a:cubicBezTo>
                <a:close/>
                <a:moveTo>
                  <a:pt x="46" y="152"/>
                </a:moveTo>
                <a:cubicBezTo>
                  <a:pt x="63" y="152"/>
                  <a:pt x="63" y="152"/>
                  <a:pt x="63" y="152"/>
                </a:cubicBezTo>
                <a:cubicBezTo>
                  <a:pt x="63" y="122"/>
                  <a:pt x="63" y="122"/>
                  <a:pt x="63" y="122"/>
                </a:cubicBezTo>
                <a:cubicBezTo>
                  <a:pt x="46" y="122"/>
                  <a:pt x="46" y="122"/>
                  <a:pt x="46" y="122"/>
                </a:cubicBezTo>
                <a:lnTo>
                  <a:pt x="46" y="152"/>
                </a:lnTo>
                <a:close/>
                <a:moveTo>
                  <a:pt x="26" y="160"/>
                </a:moveTo>
                <a:cubicBezTo>
                  <a:pt x="7" y="160"/>
                  <a:pt x="7" y="160"/>
                  <a:pt x="7" y="160"/>
                </a:cubicBezTo>
                <a:cubicBezTo>
                  <a:pt x="3" y="160"/>
                  <a:pt x="0" y="157"/>
                  <a:pt x="0" y="153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0"/>
                  <a:pt x="3" y="127"/>
                  <a:pt x="7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30" y="127"/>
                  <a:pt x="33" y="130"/>
                  <a:pt x="33" y="134"/>
                </a:cubicBezTo>
                <a:cubicBezTo>
                  <a:pt x="33" y="153"/>
                  <a:pt x="33" y="153"/>
                  <a:pt x="33" y="153"/>
                </a:cubicBezTo>
                <a:cubicBezTo>
                  <a:pt x="33" y="157"/>
                  <a:pt x="30" y="160"/>
                  <a:pt x="26" y="160"/>
                </a:cubicBezTo>
                <a:close/>
                <a:moveTo>
                  <a:pt x="8" y="152"/>
                </a:moveTo>
                <a:cubicBezTo>
                  <a:pt x="25" y="152"/>
                  <a:pt x="25" y="152"/>
                  <a:pt x="25" y="152"/>
                </a:cubicBezTo>
                <a:cubicBezTo>
                  <a:pt x="25" y="135"/>
                  <a:pt x="25" y="135"/>
                  <a:pt x="25" y="135"/>
                </a:cubicBezTo>
                <a:cubicBezTo>
                  <a:pt x="8" y="135"/>
                  <a:pt x="8" y="135"/>
                  <a:pt x="8" y="135"/>
                </a:cubicBezTo>
                <a:lnTo>
                  <a:pt x="8" y="152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178" name="组合 177"/>
          <p:cNvGrpSpPr/>
          <p:nvPr/>
        </p:nvGrpSpPr>
        <p:grpSpPr>
          <a:xfrm>
            <a:off x="1638205" y="4163931"/>
            <a:ext cx="229241" cy="299132"/>
            <a:chOff x="2126498" y="4085970"/>
            <a:chExt cx="305655" cy="398842"/>
          </a:xfrm>
        </p:grpSpPr>
        <p:sp>
          <p:nvSpPr>
            <p:cNvPr id="8" name="Freeform 8"/>
            <p:cNvSpPr/>
            <p:nvPr/>
          </p:nvSpPr>
          <p:spPr bwMode="auto">
            <a:xfrm>
              <a:off x="2126498" y="4085970"/>
              <a:ext cx="259993" cy="398842"/>
            </a:xfrm>
            <a:custGeom>
              <a:avLst/>
              <a:gdLst>
                <a:gd name="T0" fmla="*/ 110 w 118"/>
                <a:gd name="T1" fmla="*/ 129 h 181"/>
                <a:gd name="T2" fmla="*/ 110 w 118"/>
                <a:gd name="T3" fmla="*/ 168 h 181"/>
                <a:gd name="T4" fmla="*/ 105 w 118"/>
                <a:gd name="T5" fmla="*/ 173 h 181"/>
                <a:gd name="T6" fmla="*/ 101 w 118"/>
                <a:gd name="T7" fmla="*/ 172 h 181"/>
                <a:gd name="T8" fmla="*/ 52 w 118"/>
                <a:gd name="T9" fmla="*/ 123 h 181"/>
                <a:gd name="T10" fmla="*/ 14 w 118"/>
                <a:gd name="T11" fmla="*/ 123 h 181"/>
                <a:gd name="T12" fmla="*/ 8 w 118"/>
                <a:gd name="T13" fmla="*/ 118 h 181"/>
                <a:gd name="T14" fmla="*/ 8 w 118"/>
                <a:gd name="T15" fmla="*/ 63 h 181"/>
                <a:gd name="T16" fmla="*/ 14 w 118"/>
                <a:gd name="T17" fmla="*/ 58 h 181"/>
                <a:gd name="T18" fmla="*/ 52 w 118"/>
                <a:gd name="T19" fmla="*/ 58 h 181"/>
                <a:gd name="T20" fmla="*/ 101 w 118"/>
                <a:gd name="T21" fmla="*/ 10 h 181"/>
                <a:gd name="T22" fmla="*/ 105 w 118"/>
                <a:gd name="T23" fmla="*/ 8 h 181"/>
                <a:gd name="T24" fmla="*/ 110 w 118"/>
                <a:gd name="T25" fmla="*/ 13 h 181"/>
                <a:gd name="T26" fmla="*/ 110 w 118"/>
                <a:gd name="T27" fmla="*/ 50 h 181"/>
                <a:gd name="T28" fmla="*/ 118 w 118"/>
                <a:gd name="T29" fmla="*/ 50 h 181"/>
                <a:gd name="T30" fmla="*/ 118 w 118"/>
                <a:gd name="T31" fmla="*/ 13 h 181"/>
                <a:gd name="T32" fmla="*/ 105 w 118"/>
                <a:gd name="T33" fmla="*/ 0 h 181"/>
                <a:gd name="T34" fmla="*/ 95 w 118"/>
                <a:gd name="T35" fmla="*/ 4 h 181"/>
                <a:gd name="T36" fmla="*/ 49 w 118"/>
                <a:gd name="T37" fmla="*/ 50 h 181"/>
                <a:gd name="T38" fmla="*/ 14 w 118"/>
                <a:gd name="T39" fmla="*/ 50 h 181"/>
                <a:gd name="T40" fmla="*/ 0 w 118"/>
                <a:gd name="T41" fmla="*/ 63 h 181"/>
                <a:gd name="T42" fmla="*/ 0 w 118"/>
                <a:gd name="T43" fmla="*/ 118 h 181"/>
                <a:gd name="T44" fmla="*/ 14 w 118"/>
                <a:gd name="T45" fmla="*/ 131 h 181"/>
                <a:gd name="T46" fmla="*/ 49 w 118"/>
                <a:gd name="T47" fmla="*/ 131 h 181"/>
                <a:gd name="T48" fmla="*/ 95 w 118"/>
                <a:gd name="T49" fmla="*/ 177 h 181"/>
                <a:gd name="T50" fmla="*/ 105 w 118"/>
                <a:gd name="T51" fmla="*/ 181 h 181"/>
                <a:gd name="T52" fmla="*/ 118 w 118"/>
                <a:gd name="T53" fmla="*/ 168 h 181"/>
                <a:gd name="T54" fmla="*/ 118 w 118"/>
                <a:gd name="T55" fmla="*/ 129 h 181"/>
                <a:gd name="T56" fmla="*/ 110 w 118"/>
                <a:gd name="T57" fmla="*/ 12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81">
                  <a:moveTo>
                    <a:pt x="110" y="129"/>
                  </a:moveTo>
                  <a:cubicBezTo>
                    <a:pt x="110" y="168"/>
                    <a:pt x="110" y="168"/>
                    <a:pt x="110" y="168"/>
                  </a:cubicBezTo>
                  <a:cubicBezTo>
                    <a:pt x="110" y="171"/>
                    <a:pt x="107" y="173"/>
                    <a:pt x="105" y="173"/>
                  </a:cubicBezTo>
                  <a:cubicBezTo>
                    <a:pt x="103" y="173"/>
                    <a:pt x="102" y="173"/>
                    <a:pt x="101" y="172"/>
                  </a:cubicBezTo>
                  <a:cubicBezTo>
                    <a:pt x="52" y="123"/>
                    <a:pt x="52" y="123"/>
                    <a:pt x="52" y="123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1" y="123"/>
                    <a:pt x="8" y="121"/>
                    <a:pt x="8" y="11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1"/>
                    <a:pt x="11" y="58"/>
                    <a:pt x="14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9"/>
                    <a:pt x="103" y="8"/>
                    <a:pt x="105" y="8"/>
                  </a:cubicBezTo>
                  <a:cubicBezTo>
                    <a:pt x="107" y="8"/>
                    <a:pt x="110" y="11"/>
                    <a:pt x="110" y="13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118" y="6"/>
                    <a:pt x="112" y="0"/>
                    <a:pt x="105" y="0"/>
                  </a:cubicBezTo>
                  <a:cubicBezTo>
                    <a:pt x="101" y="0"/>
                    <a:pt x="98" y="2"/>
                    <a:pt x="95" y="4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0"/>
                    <a:pt x="0" y="56"/>
                    <a:pt x="0" y="6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5"/>
                    <a:pt x="6" y="131"/>
                    <a:pt x="14" y="131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8" y="180"/>
                    <a:pt x="101" y="181"/>
                    <a:pt x="105" y="181"/>
                  </a:cubicBezTo>
                  <a:cubicBezTo>
                    <a:pt x="112" y="181"/>
                    <a:pt x="118" y="175"/>
                    <a:pt x="118" y="168"/>
                  </a:cubicBezTo>
                  <a:cubicBezTo>
                    <a:pt x="118" y="129"/>
                    <a:pt x="118" y="129"/>
                    <a:pt x="118" y="129"/>
                  </a:cubicBezTo>
                  <a:lnTo>
                    <a:pt x="110" y="129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0" name="Freeform 70"/>
            <p:cNvSpPr/>
            <p:nvPr/>
          </p:nvSpPr>
          <p:spPr bwMode="auto">
            <a:xfrm>
              <a:off x="2320328" y="4226683"/>
              <a:ext cx="111825" cy="112757"/>
            </a:xfrm>
            <a:custGeom>
              <a:avLst/>
              <a:gdLst>
                <a:gd name="T0" fmla="*/ 120 w 120"/>
                <a:gd name="T1" fmla="*/ 109 h 121"/>
                <a:gd name="T2" fmla="*/ 73 w 120"/>
                <a:gd name="T3" fmla="*/ 61 h 121"/>
                <a:gd name="T4" fmla="*/ 120 w 120"/>
                <a:gd name="T5" fmla="*/ 14 h 121"/>
                <a:gd name="T6" fmla="*/ 106 w 120"/>
                <a:gd name="T7" fmla="*/ 0 h 121"/>
                <a:gd name="T8" fmla="*/ 61 w 120"/>
                <a:gd name="T9" fmla="*/ 47 h 121"/>
                <a:gd name="T10" fmla="*/ 14 w 120"/>
                <a:gd name="T11" fmla="*/ 0 h 121"/>
                <a:gd name="T12" fmla="*/ 0 w 120"/>
                <a:gd name="T13" fmla="*/ 14 h 121"/>
                <a:gd name="T14" fmla="*/ 47 w 120"/>
                <a:gd name="T15" fmla="*/ 61 h 121"/>
                <a:gd name="T16" fmla="*/ 0 w 120"/>
                <a:gd name="T17" fmla="*/ 109 h 121"/>
                <a:gd name="T18" fmla="*/ 14 w 120"/>
                <a:gd name="T19" fmla="*/ 121 h 121"/>
                <a:gd name="T20" fmla="*/ 61 w 120"/>
                <a:gd name="T21" fmla="*/ 73 h 121"/>
                <a:gd name="T22" fmla="*/ 106 w 120"/>
                <a:gd name="T23" fmla="*/ 121 h 121"/>
                <a:gd name="T24" fmla="*/ 120 w 120"/>
                <a:gd name="T25" fmla="*/ 10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" h="121">
                  <a:moveTo>
                    <a:pt x="120" y="109"/>
                  </a:moveTo>
                  <a:lnTo>
                    <a:pt x="73" y="61"/>
                  </a:lnTo>
                  <a:lnTo>
                    <a:pt x="120" y="14"/>
                  </a:lnTo>
                  <a:lnTo>
                    <a:pt x="106" y="0"/>
                  </a:lnTo>
                  <a:lnTo>
                    <a:pt x="61" y="47"/>
                  </a:lnTo>
                  <a:lnTo>
                    <a:pt x="14" y="0"/>
                  </a:lnTo>
                  <a:lnTo>
                    <a:pt x="0" y="14"/>
                  </a:lnTo>
                  <a:lnTo>
                    <a:pt x="47" y="61"/>
                  </a:lnTo>
                  <a:lnTo>
                    <a:pt x="0" y="109"/>
                  </a:lnTo>
                  <a:lnTo>
                    <a:pt x="14" y="121"/>
                  </a:lnTo>
                  <a:lnTo>
                    <a:pt x="61" y="73"/>
                  </a:lnTo>
                  <a:lnTo>
                    <a:pt x="106" y="121"/>
                  </a:lnTo>
                  <a:lnTo>
                    <a:pt x="120" y="109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2279101" y="4163931"/>
            <a:ext cx="226445" cy="299132"/>
            <a:chOff x="2981026" y="4085970"/>
            <a:chExt cx="301926" cy="398842"/>
          </a:xfrm>
        </p:grpSpPr>
        <p:sp>
          <p:nvSpPr>
            <p:cNvPr id="71" name="Freeform 71"/>
            <p:cNvSpPr/>
            <p:nvPr/>
          </p:nvSpPr>
          <p:spPr bwMode="auto">
            <a:xfrm>
              <a:off x="2981026" y="4085970"/>
              <a:ext cx="257197" cy="398842"/>
            </a:xfrm>
            <a:custGeom>
              <a:avLst/>
              <a:gdLst>
                <a:gd name="T0" fmla="*/ 109 w 117"/>
                <a:gd name="T1" fmla="*/ 129 h 181"/>
                <a:gd name="T2" fmla="*/ 109 w 117"/>
                <a:gd name="T3" fmla="*/ 168 h 181"/>
                <a:gd name="T4" fmla="*/ 104 w 117"/>
                <a:gd name="T5" fmla="*/ 173 h 181"/>
                <a:gd name="T6" fmla="*/ 101 w 117"/>
                <a:gd name="T7" fmla="*/ 172 h 181"/>
                <a:gd name="T8" fmla="*/ 52 w 117"/>
                <a:gd name="T9" fmla="*/ 123 h 181"/>
                <a:gd name="T10" fmla="*/ 13 w 117"/>
                <a:gd name="T11" fmla="*/ 123 h 181"/>
                <a:gd name="T12" fmla="*/ 8 w 117"/>
                <a:gd name="T13" fmla="*/ 118 h 181"/>
                <a:gd name="T14" fmla="*/ 8 w 117"/>
                <a:gd name="T15" fmla="*/ 63 h 181"/>
                <a:gd name="T16" fmla="*/ 13 w 117"/>
                <a:gd name="T17" fmla="*/ 58 h 181"/>
                <a:gd name="T18" fmla="*/ 52 w 117"/>
                <a:gd name="T19" fmla="*/ 58 h 181"/>
                <a:gd name="T20" fmla="*/ 101 w 117"/>
                <a:gd name="T21" fmla="*/ 10 h 181"/>
                <a:gd name="T22" fmla="*/ 104 w 117"/>
                <a:gd name="T23" fmla="*/ 8 h 181"/>
                <a:gd name="T24" fmla="*/ 109 w 117"/>
                <a:gd name="T25" fmla="*/ 13 h 181"/>
                <a:gd name="T26" fmla="*/ 109 w 117"/>
                <a:gd name="T27" fmla="*/ 50 h 181"/>
                <a:gd name="T28" fmla="*/ 117 w 117"/>
                <a:gd name="T29" fmla="*/ 50 h 181"/>
                <a:gd name="T30" fmla="*/ 117 w 117"/>
                <a:gd name="T31" fmla="*/ 13 h 181"/>
                <a:gd name="T32" fmla="*/ 104 w 117"/>
                <a:gd name="T33" fmla="*/ 0 h 181"/>
                <a:gd name="T34" fmla="*/ 95 w 117"/>
                <a:gd name="T35" fmla="*/ 4 h 181"/>
                <a:gd name="T36" fmla="*/ 49 w 117"/>
                <a:gd name="T37" fmla="*/ 50 h 181"/>
                <a:gd name="T38" fmla="*/ 13 w 117"/>
                <a:gd name="T39" fmla="*/ 50 h 181"/>
                <a:gd name="T40" fmla="*/ 0 w 117"/>
                <a:gd name="T41" fmla="*/ 63 h 181"/>
                <a:gd name="T42" fmla="*/ 0 w 117"/>
                <a:gd name="T43" fmla="*/ 118 h 181"/>
                <a:gd name="T44" fmla="*/ 13 w 117"/>
                <a:gd name="T45" fmla="*/ 131 h 181"/>
                <a:gd name="T46" fmla="*/ 49 w 117"/>
                <a:gd name="T47" fmla="*/ 131 h 181"/>
                <a:gd name="T48" fmla="*/ 95 w 117"/>
                <a:gd name="T49" fmla="*/ 177 h 181"/>
                <a:gd name="T50" fmla="*/ 104 w 117"/>
                <a:gd name="T51" fmla="*/ 181 h 181"/>
                <a:gd name="T52" fmla="*/ 117 w 117"/>
                <a:gd name="T53" fmla="*/ 168 h 181"/>
                <a:gd name="T54" fmla="*/ 117 w 117"/>
                <a:gd name="T55" fmla="*/ 129 h 181"/>
                <a:gd name="T56" fmla="*/ 109 w 117"/>
                <a:gd name="T57" fmla="*/ 12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81">
                  <a:moveTo>
                    <a:pt x="109" y="129"/>
                  </a:moveTo>
                  <a:cubicBezTo>
                    <a:pt x="109" y="168"/>
                    <a:pt x="109" y="168"/>
                    <a:pt x="109" y="168"/>
                  </a:cubicBezTo>
                  <a:cubicBezTo>
                    <a:pt x="109" y="171"/>
                    <a:pt x="107" y="173"/>
                    <a:pt x="104" y="173"/>
                  </a:cubicBezTo>
                  <a:cubicBezTo>
                    <a:pt x="103" y="173"/>
                    <a:pt x="102" y="173"/>
                    <a:pt x="101" y="172"/>
                  </a:cubicBezTo>
                  <a:cubicBezTo>
                    <a:pt x="52" y="123"/>
                    <a:pt x="52" y="123"/>
                    <a:pt x="52" y="123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1" y="123"/>
                    <a:pt x="8" y="121"/>
                    <a:pt x="8" y="11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1"/>
                    <a:pt x="11" y="58"/>
                    <a:pt x="13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9"/>
                    <a:pt x="103" y="8"/>
                    <a:pt x="104" y="8"/>
                  </a:cubicBezTo>
                  <a:cubicBezTo>
                    <a:pt x="107" y="8"/>
                    <a:pt x="109" y="11"/>
                    <a:pt x="109" y="13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7" y="6"/>
                    <a:pt x="112" y="0"/>
                    <a:pt x="104" y="0"/>
                  </a:cubicBezTo>
                  <a:cubicBezTo>
                    <a:pt x="101" y="0"/>
                    <a:pt x="98" y="2"/>
                    <a:pt x="95" y="4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6" y="50"/>
                    <a:pt x="0" y="56"/>
                    <a:pt x="0" y="6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5"/>
                    <a:pt x="6" y="131"/>
                    <a:pt x="13" y="131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8" y="180"/>
                    <a:pt x="101" y="181"/>
                    <a:pt x="104" y="181"/>
                  </a:cubicBezTo>
                  <a:cubicBezTo>
                    <a:pt x="112" y="181"/>
                    <a:pt x="117" y="175"/>
                    <a:pt x="117" y="168"/>
                  </a:cubicBezTo>
                  <a:cubicBezTo>
                    <a:pt x="117" y="129"/>
                    <a:pt x="117" y="129"/>
                    <a:pt x="117" y="129"/>
                  </a:cubicBezTo>
                  <a:lnTo>
                    <a:pt x="109" y="129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2" name="Freeform 72"/>
            <p:cNvSpPr/>
            <p:nvPr/>
          </p:nvSpPr>
          <p:spPr bwMode="auto">
            <a:xfrm>
              <a:off x="3179514" y="4231343"/>
              <a:ext cx="103438" cy="105302"/>
            </a:xfrm>
            <a:custGeom>
              <a:avLst/>
              <a:gdLst>
                <a:gd name="T0" fmla="*/ 66 w 111"/>
                <a:gd name="T1" fmla="*/ 113 h 113"/>
                <a:gd name="T2" fmla="*/ 66 w 111"/>
                <a:gd name="T3" fmla="*/ 66 h 113"/>
                <a:gd name="T4" fmla="*/ 111 w 111"/>
                <a:gd name="T5" fmla="*/ 66 h 113"/>
                <a:gd name="T6" fmla="*/ 111 w 111"/>
                <a:gd name="T7" fmla="*/ 47 h 113"/>
                <a:gd name="T8" fmla="*/ 66 w 111"/>
                <a:gd name="T9" fmla="*/ 47 h 113"/>
                <a:gd name="T10" fmla="*/ 66 w 111"/>
                <a:gd name="T11" fmla="*/ 0 h 113"/>
                <a:gd name="T12" fmla="*/ 47 w 111"/>
                <a:gd name="T13" fmla="*/ 0 h 113"/>
                <a:gd name="T14" fmla="*/ 47 w 111"/>
                <a:gd name="T15" fmla="*/ 47 h 113"/>
                <a:gd name="T16" fmla="*/ 0 w 111"/>
                <a:gd name="T17" fmla="*/ 47 h 113"/>
                <a:gd name="T18" fmla="*/ 0 w 111"/>
                <a:gd name="T19" fmla="*/ 66 h 113"/>
                <a:gd name="T20" fmla="*/ 47 w 111"/>
                <a:gd name="T21" fmla="*/ 66 h 113"/>
                <a:gd name="T22" fmla="*/ 47 w 111"/>
                <a:gd name="T23" fmla="*/ 113 h 113"/>
                <a:gd name="T24" fmla="*/ 66 w 111"/>
                <a:gd name="T2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13">
                  <a:moveTo>
                    <a:pt x="66" y="113"/>
                  </a:moveTo>
                  <a:lnTo>
                    <a:pt x="66" y="66"/>
                  </a:lnTo>
                  <a:lnTo>
                    <a:pt x="111" y="66"/>
                  </a:lnTo>
                  <a:lnTo>
                    <a:pt x="111" y="47"/>
                  </a:lnTo>
                  <a:lnTo>
                    <a:pt x="66" y="47"/>
                  </a:lnTo>
                  <a:lnTo>
                    <a:pt x="66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66"/>
                  </a:lnTo>
                  <a:lnTo>
                    <a:pt x="47" y="66"/>
                  </a:lnTo>
                  <a:lnTo>
                    <a:pt x="47" y="113"/>
                  </a:lnTo>
                  <a:lnTo>
                    <a:pt x="66" y="11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2919997" y="4163931"/>
            <a:ext cx="226445" cy="299132"/>
            <a:chOff x="3835553" y="4085970"/>
            <a:chExt cx="301927" cy="398842"/>
          </a:xfrm>
        </p:grpSpPr>
        <p:sp>
          <p:nvSpPr>
            <p:cNvPr id="73" name="Freeform 73"/>
            <p:cNvSpPr/>
            <p:nvPr/>
          </p:nvSpPr>
          <p:spPr bwMode="auto">
            <a:xfrm>
              <a:off x="3835553" y="4085970"/>
              <a:ext cx="257197" cy="398842"/>
            </a:xfrm>
            <a:custGeom>
              <a:avLst/>
              <a:gdLst>
                <a:gd name="T0" fmla="*/ 109 w 117"/>
                <a:gd name="T1" fmla="*/ 129 h 181"/>
                <a:gd name="T2" fmla="*/ 109 w 117"/>
                <a:gd name="T3" fmla="*/ 168 h 181"/>
                <a:gd name="T4" fmla="*/ 104 w 117"/>
                <a:gd name="T5" fmla="*/ 173 h 181"/>
                <a:gd name="T6" fmla="*/ 101 w 117"/>
                <a:gd name="T7" fmla="*/ 172 h 181"/>
                <a:gd name="T8" fmla="*/ 52 w 117"/>
                <a:gd name="T9" fmla="*/ 123 h 181"/>
                <a:gd name="T10" fmla="*/ 13 w 117"/>
                <a:gd name="T11" fmla="*/ 123 h 181"/>
                <a:gd name="T12" fmla="*/ 8 w 117"/>
                <a:gd name="T13" fmla="*/ 118 h 181"/>
                <a:gd name="T14" fmla="*/ 8 w 117"/>
                <a:gd name="T15" fmla="*/ 63 h 181"/>
                <a:gd name="T16" fmla="*/ 13 w 117"/>
                <a:gd name="T17" fmla="*/ 58 h 181"/>
                <a:gd name="T18" fmla="*/ 52 w 117"/>
                <a:gd name="T19" fmla="*/ 58 h 181"/>
                <a:gd name="T20" fmla="*/ 101 w 117"/>
                <a:gd name="T21" fmla="*/ 10 h 181"/>
                <a:gd name="T22" fmla="*/ 104 w 117"/>
                <a:gd name="T23" fmla="*/ 8 h 181"/>
                <a:gd name="T24" fmla="*/ 109 w 117"/>
                <a:gd name="T25" fmla="*/ 13 h 181"/>
                <a:gd name="T26" fmla="*/ 109 w 117"/>
                <a:gd name="T27" fmla="*/ 50 h 181"/>
                <a:gd name="T28" fmla="*/ 117 w 117"/>
                <a:gd name="T29" fmla="*/ 50 h 181"/>
                <a:gd name="T30" fmla="*/ 117 w 117"/>
                <a:gd name="T31" fmla="*/ 13 h 181"/>
                <a:gd name="T32" fmla="*/ 104 w 117"/>
                <a:gd name="T33" fmla="*/ 0 h 181"/>
                <a:gd name="T34" fmla="*/ 95 w 117"/>
                <a:gd name="T35" fmla="*/ 4 h 181"/>
                <a:gd name="T36" fmla="*/ 49 w 117"/>
                <a:gd name="T37" fmla="*/ 50 h 181"/>
                <a:gd name="T38" fmla="*/ 13 w 117"/>
                <a:gd name="T39" fmla="*/ 50 h 181"/>
                <a:gd name="T40" fmla="*/ 0 w 117"/>
                <a:gd name="T41" fmla="*/ 63 h 181"/>
                <a:gd name="T42" fmla="*/ 0 w 117"/>
                <a:gd name="T43" fmla="*/ 118 h 181"/>
                <a:gd name="T44" fmla="*/ 13 w 117"/>
                <a:gd name="T45" fmla="*/ 131 h 181"/>
                <a:gd name="T46" fmla="*/ 49 w 117"/>
                <a:gd name="T47" fmla="*/ 131 h 181"/>
                <a:gd name="T48" fmla="*/ 95 w 117"/>
                <a:gd name="T49" fmla="*/ 177 h 181"/>
                <a:gd name="T50" fmla="*/ 104 w 117"/>
                <a:gd name="T51" fmla="*/ 181 h 181"/>
                <a:gd name="T52" fmla="*/ 117 w 117"/>
                <a:gd name="T53" fmla="*/ 168 h 181"/>
                <a:gd name="T54" fmla="*/ 117 w 117"/>
                <a:gd name="T55" fmla="*/ 129 h 181"/>
                <a:gd name="T56" fmla="*/ 109 w 117"/>
                <a:gd name="T57" fmla="*/ 12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81">
                  <a:moveTo>
                    <a:pt x="109" y="129"/>
                  </a:moveTo>
                  <a:cubicBezTo>
                    <a:pt x="109" y="168"/>
                    <a:pt x="109" y="168"/>
                    <a:pt x="109" y="168"/>
                  </a:cubicBezTo>
                  <a:cubicBezTo>
                    <a:pt x="109" y="171"/>
                    <a:pt x="107" y="173"/>
                    <a:pt x="104" y="173"/>
                  </a:cubicBezTo>
                  <a:cubicBezTo>
                    <a:pt x="103" y="173"/>
                    <a:pt x="102" y="173"/>
                    <a:pt x="101" y="172"/>
                  </a:cubicBezTo>
                  <a:cubicBezTo>
                    <a:pt x="52" y="123"/>
                    <a:pt x="52" y="123"/>
                    <a:pt x="52" y="123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1" y="123"/>
                    <a:pt x="8" y="121"/>
                    <a:pt x="8" y="11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1"/>
                    <a:pt x="11" y="58"/>
                    <a:pt x="13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9"/>
                    <a:pt x="103" y="8"/>
                    <a:pt x="104" y="8"/>
                  </a:cubicBezTo>
                  <a:cubicBezTo>
                    <a:pt x="107" y="8"/>
                    <a:pt x="109" y="11"/>
                    <a:pt x="109" y="13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7" y="6"/>
                    <a:pt x="112" y="0"/>
                    <a:pt x="104" y="0"/>
                  </a:cubicBezTo>
                  <a:cubicBezTo>
                    <a:pt x="101" y="0"/>
                    <a:pt x="98" y="2"/>
                    <a:pt x="95" y="4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6" y="50"/>
                    <a:pt x="0" y="56"/>
                    <a:pt x="0" y="6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5"/>
                    <a:pt x="6" y="131"/>
                    <a:pt x="13" y="131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8" y="180"/>
                    <a:pt x="101" y="181"/>
                    <a:pt x="104" y="181"/>
                  </a:cubicBezTo>
                  <a:cubicBezTo>
                    <a:pt x="112" y="181"/>
                    <a:pt x="117" y="175"/>
                    <a:pt x="117" y="168"/>
                  </a:cubicBezTo>
                  <a:cubicBezTo>
                    <a:pt x="117" y="129"/>
                    <a:pt x="117" y="129"/>
                    <a:pt x="117" y="129"/>
                  </a:cubicBezTo>
                  <a:lnTo>
                    <a:pt x="109" y="129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4" name="Rectangle 74"/>
            <p:cNvSpPr>
              <a:spLocks noChangeArrowheads="1"/>
            </p:cNvSpPr>
            <p:nvPr/>
          </p:nvSpPr>
          <p:spPr bwMode="auto">
            <a:xfrm>
              <a:off x="4034042" y="4275141"/>
              <a:ext cx="103438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81" name="组合 180"/>
          <p:cNvGrpSpPr/>
          <p:nvPr/>
        </p:nvGrpSpPr>
        <p:grpSpPr>
          <a:xfrm>
            <a:off x="3516162" y="4163931"/>
            <a:ext cx="234832" cy="299132"/>
            <a:chOff x="4630441" y="4085970"/>
            <a:chExt cx="313109" cy="398842"/>
          </a:xfrm>
        </p:grpSpPr>
        <p:sp>
          <p:nvSpPr>
            <p:cNvPr id="75" name="Freeform 75"/>
            <p:cNvSpPr/>
            <p:nvPr/>
          </p:nvSpPr>
          <p:spPr bwMode="auto">
            <a:xfrm>
              <a:off x="4630441" y="4085970"/>
              <a:ext cx="258129" cy="398842"/>
            </a:xfrm>
            <a:custGeom>
              <a:avLst/>
              <a:gdLst>
                <a:gd name="T0" fmla="*/ 109 w 117"/>
                <a:gd name="T1" fmla="*/ 129 h 181"/>
                <a:gd name="T2" fmla="*/ 109 w 117"/>
                <a:gd name="T3" fmla="*/ 168 h 181"/>
                <a:gd name="T4" fmla="*/ 104 w 117"/>
                <a:gd name="T5" fmla="*/ 173 h 181"/>
                <a:gd name="T6" fmla="*/ 101 w 117"/>
                <a:gd name="T7" fmla="*/ 171 h 181"/>
                <a:gd name="T8" fmla="*/ 52 w 117"/>
                <a:gd name="T9" fmla="*/ 123 h 181"/>
                <a:gd name="T10" fmla="*/ 13 w 117"/>
                <a:gd name="T11" fmla="*/ 123 h 181"/>
                <a:gd name="T12" fmla="*/ 8 w 117"/>
                <a:gd name="T13" fmla="*/ 118 h 181"/>
                <a:gd name="T14" fmla="*/ 8 w 117"/>
                <a:gd name="T15" fmla="*/ 63 h 181"/>
                <a:gd name="T16" fmla="*/ 13 w 117"/>
                <a:gd name="T17" fmla="*/ 58 h 181"/>
                <a:gd name="T18" fmla="*/ 52 w 117"/>
                <a:gd name="T19" fmla="*/ 58 h 181"/>
                <a:gd name="T20" fmla="*/ 101 w 117"/>
                <a:gd name="T21" fmla="*/ 9 h 181"/>
                <a:gd name="T22" fmla="*/ 104 w 117"/>
                <a:gd name="T23" fmla="*/ 8 h 181"/>
                <a:gd name="T24" fmla="*/ 109 w 117"/>
                <a:gd name="T25" fmla="*/ 13 h 181"/>
                <a:gd name="T26" fmla="*/ 109 w 117"/>
                <a:gd name="T27" fmla="*/ 50 h 181"/>
                <a:gd name="T28" fmla="*/ 117 w 117"/>
                <a:gd name="T29" fmla="*/ 50 h 181"/>
                <a:gd name="T30" fmla="*/ 117 w 117"/>
                <a:gd name="T31" fmla="*/ 13 h 181"/>
                <a:gd name="T32" fmla="*/ 104 w 117"/>
                <a:gd name="T33" fmla="*/ 0 h 181"/>
                <a:gd name="T34" fmla="*/ 95 w 117"/>
                <a:gd name="T35" fmla="*/ 4 h 181"/>
                <a:gd name="T36" fmla="*/ 49 w 117"/>
                <a:gd name="T37" fmla="*/ 50 h 181"/>
                <a:gd name="T38" fmla="*/ 13 w 117"/>
                <a:gd name="T39" fmla="*/ 50 h 181"/>
                <a:gd name="T40" fmla="*/ 0 w 117"/>
                <a:gd name="T41" fmla="*/ 63 h 181"/>
                <a:gd name="T42" fmla="*/ 0 w 117"/>
                <a:gd name="T43" fmla="*/ 118 h 181"/>
                <a:gd name="T44" fmla="*/ 13 w 117"/>
                <a:gd name="T45" fmla="*/ 131 h 181"/>
                <a:gd name="T46" fmla="*/ 49 w 117"/>
                <a:gd name="T47" fmla="*/ 131 h 181"/>
                <a:gd name="T48" fmla="*/ 95 w 117"/>
                <a:gd name="T49" fmla="*/ 177 h 181"/>
                <a:gd name="T50" fmla="*/ 104 w 117"/>
                <a:gd name="T51" fmla="*/ 181 h 181"/>
                <a:gd name="T52" fmla="*/ 117 w 117"/>
                <a:gd name="T53" fmla="*/ 168 h 181"/>
                <a:gd name="T54" fmla="*/ 117 w 117"/>
                <a:gd name="T55" fmla="*/ 129 h 181"/>
                <a:gd name="T56" fmla="*/ 109 w 117"/>
                <a:gd name="T57" fmla="*/ 12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81">
                  <a:moveTo>
                    <a:pt x="109" y="129"/>
                  </a:moveTo>
                  <a:cubicBezTo>
                    <a:pt x="109" y="168"/>
                    <a:pt x="109" y="168"/>
                    <a:pt x="109" y="168"/>
                  </a:cubicBezTo>
                  <a:cubicBezTo>
                    <a:pt x="109" y="170"/>
                    <a:pt x="107" y="173"/>
                    <a:pt x="104" y="173"/>
                  </a:cubicBezTo>
                  <a:cubicBezTo>
                    <a:pt x="103" y="173"/>
                    <a:pt x="102" y="172"/>
                    <a:pt x="101" y="171"/>
                  </a:cubicBezTo>
                  <a:cubicBezTo>
                    <a:pt x="52" y="123"/>
                    <a:pt x="52" y="123"/>
                    <a:pt x="52" y="123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0" y="123"/>
                    <a:pt x="8" y="120"/>
                    <a:pt x="8" y="11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0"/>
                    <a:pt x="10" y="58"/>
                    <a:pt x="13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101" y="9"/>
                    <a:pt x="101" y="9"/>
                    <a:pt x="101" y="9"/>
                  </a:cubicBezTo>
                  <a:cubicBezTo>
                    <a:pt x="102" y="8"/>
                    <a:pt x="103" y="8"/>
                    <a:pt x="104" y="8"/>
                  </a:cubicBezTo>
                  <a:cubicBezTo>
                    <a:pt x="107" y="8"/>
                    <a:pt x="109" y="10"/>
                    <a:pt x="109" y="13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7" y="6"/>
                    <a:pt x="111" y="0"/>
                    <a:pt x="104" y="0"/>
                  </a:cubicBezTo>
                  <a:cubicBezTo>
                    <a:pt x="101" y="0"/>
                    <a:pt x="97" y="1"/>
                    <a:pt x="95" y="4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6" y="50"/>
                    <a:pt x="0" y="56"/>
                    <a:pt x="0" y="6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5"/>
                    <a:pt x="6" y="131"/>
                    <a:pt x="13" y="131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7" y="179"/>
                    <a:pt x="101" y="181"/>
                    <a:pt x="104" y="181"/>
                  </a:cubicBezTo>
                  <a:cubicBezTo>
                    <a:pt x="111" y="181"/>
                    <a:pt x="117" y="175"/>
                    <a:pt x="117" y="168"/>
                  </a:cubicBezTo>
                  <a:cubicBezTo>
                    <a:pt x="117" y="129"/>
                    <a:pt x="117" y="129"/>
                    <a:pt x="117" y="129"/>
                  </a:cubicBezTo>
                  <a:lnTo>
                    <a:pt x="109" y="129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6" name="Freeform 76"/>
            <p:cNvSpPr/>
            <p:nvPr/>
          </p:nvSpPr>
          <p:spPr bwMode="auto">
            <a:xfrm>
              <a:off x="4906275" y="4249048"/>
              <a:ext cx="37275" cy="72686"/>
            </a:xfrm>
            <a:custGeom>
              <a:avLst/>
              <a:gdLst>
                <a:gd name="T0" fmla="*/ 7 w 17"/>
                <a:gd name="T1" fmla="*/ 33 h 33"/>
                <a:gd name="T2" fmla="*/ 5 w 17"/>
                <a:gd name="T3" fmla="*/ 33 h 33"/>
                <a:gd name="T4" fmla="*/ 0 w 17"/>
                <a:gd name="T5" fmla="*/ 28 h 33"/>
                <a:gd name="T6" fmla="*/ 9 w 17"/>
                <a:gd name="T7" fmla="*/ 16 h 33"/>
                <a:gd name="T8" fmla="*/ 0 w 17"/>
                <a:gd name="T9" fmla="*/ 4 h 33"/>
                <a:gd name="T10" fmla="*/ 5 w 17"/>
                <a:gd name="T11" fmla="*/ 0 h 33"/>
                <a:gd name="T12" fmla="*/ 7 w 17"/>
                <a:gd name="T13" fmla="*/ 0 h 33"/>
                <a:gd name="T14" fmla="*/ 17 w 17"/>
                <a:gd name="T15" fmla="*/ 16 h 33"/>
                <a:gd name="T16" fmla="*/ 7 w 17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3">
                  <a:moveTo>
                    <a:pt x="7" y="33"/>
                  </a:moveTo>
                  <a:cubicBezTo>
                    <a:pt x="6" y="33"/>
                    <a:pt x="6" y="33"/>
                    <a:pt x="5" y="33"/>
                  </a:cubicBezTo>
                  <a:cubicBezTo>
                    <a:pt x="3" y="33"/>
                    <a:pt x="0" y="31"/>
                    <a:pt x="0" y="28"/>
                  </a:cubicBezTo>
                  <a:cubicBezTo>
                    <a:pt x="0" y="23"/>
                    <a:pt x="9" y="25"/>
                    <a:pt x="9" y="16"/>
                  </a:cubicBezTo>
                  <a:cubicBezTo>
                    <a:pt x="9" y="8"/>
                    <a:pt x="0" y="9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13" y="2"/>
                    <a:pt x="17" y="9"/>
                    <a:pt x="17" y="16"/>
                  </a:cubicBezTo>
                  <a:cubicBezTo>
                    <a:pt x="17" y="23"/>
                    <a:pt x="13" y="30"/>
                    <a:pt x="7" y="33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4150768" y="4163931"/>
            <a:ext cx="294239" cy="299132"/>
            <a:chOff x="5476581" y="4085970"/>
            <a:chExt cx="392319" cy="398842"/>
          </a:xfrm>
        </p:grpSpPr>
        <p:sp>
          <p:nvSpPr>
            <p:cNvPr id="77" name="Freeform 77"/>
            <p:cNvSpPr/>
            <p:nvPr/>
          </p:nvSpPr>
          <p:spPr bwMode="auto">
            <a:xfrm>
              <a:off x="5476581" y="4085970"/>
              <a:ext cx="257197" cy="398842"/>
            </a:xfrm>
            <a:custGeom>
              <a:avLst/>
              <a:gdLst>
                <a:gd name="T0" fmla="*/ 109 w 117"/>
                <a:gd name="T1" fmla="*/ 129 h 181"/>
                <a:gd name="T2" fmla="*/ 109 w 117"/>
                <a:gd name="T3" fmla="*/ 168 h 181"/>
                <a:gd name="T4" fmla="*/ 104 w 117"/>
                <a:gd name="T5" fmla="*/ 173 h 181"/>
                <a:gd name="T6" fmla="*/ 100 w 117"/>
                <a:gd name="T7" fmla="*/ 171 h 181"/>
                <a:gd name="T8" fmla="*/ 52 w 117"/>
                <a:gd name="T9" fmla="*/ 123 h 181"/>
                <a:gd name="T10" fmla="*/ 13 w 117"/>
                <a:gd name="T11" fmla="*/ 123 h 181"/>
                <a:gd name="T12" fmla="*/ 8 w 117"/>
                <a:gd name="T13" fmla="*/ 118 h 181"/>
                <a:gd name="T14" fmla="*/ 8 w 117"/>
                <a:gd name="T15" fmla="*/ 63 h 181"/>
                <a:gd name="T16" fmla="*/ 13 w 117"/>
                <a:gd name="T17" fmla="*/ 58 h 181"/>
                <a:gd name="T18" fmla="*/ 52 w 117"/>
                <a:gd name="T19" fmla="*/ 58 h 181"/>
                <a:gd name="T20" fmla="*/ 100 w 117"/>
                <a:gd name="T21" fmla="*/ 9 h 181"/>
                <a:gd name="T22" fmla="*/ 104 w 117"/>
                <a:gd name="T23" fmla="*/ 8 h 181"/>
                <a:gd name="T24" fmla="*/ 109 w 117"/>
                <a:gd name="T25" fmla="*/ 13 h 181"/>
                <a:gd name="T26" fmla="*/ 109 w 117"/>
                <a:gd name="T27" fmla="*/ 50 h 181"/>
                <a:gd name="T28" fmla="*/ 117 w 117"/>
                <a:gd name="T29" fmla="*/ 50 h 181"/>
                <a:gd name="T30" fmla="*/ 117 w 117"/>
                <a:gd name="T31" fmla="*/ 13 h 181"/>
                <a:gd name="T32" fmla="*/ 104 w 117"/>
                <a:gd name="T33" fmla="*/ 0 h 181"/>
                <a:gd name="T34" fmla="*/ 95 w 117"/>
                <a:gd name="T35" fmla="*/ 4 h 181"/>
                <a:gd name="T36" fmla="*/ 49 w 117"/>
                <a:gd name="T37" fmla="*/ 50 h 181"/>
                <a:gd name="T38" fmla="*/ 13 w 117"/>
                <a:gd name="T39" fmla="*/ 50 h 181"/>
                <a:gd name="T40" fmla="*/ 0 w 117"/>
                <a:gd name="T41" fmla="*/ 63 h 181"/>
                <a:gd name="T42" fmla="*/ 0 w 117"/>
                <a:gd name="T43" fmla="*/ 118 h 181"/>
                <a:gd name="T44" fmla="*/ 13 w 117"/>
                <a:gd name="T45" fmla="*/ 131 h 181"/>
                <a:gd name="T46" fmla="*/ 49 w 117"/>
                <a:gd name="T47" fmla="*/ 131 h 181"/>
                <a:gd name="T48" fmla="*/ 95 w 117"/>
                <a:gd name="T49" fmla="*/ 177 h 181"/>
                <a:gd name="T50" fmla="*/ 104 w 117"/>
                <a:gd name="T51" fmla="*/ 181 h 181"/>
                <a:gd name="T52" fmla="*/ 117 w 117"/>
                <a:gd name="T53" fmla="*/ 168 h 181"/>
                <a:gd name="T54" fmla="*/ 117 w 117"/>
                <a:gd name="T55" fmla="*/ 129 h 181"/>
                <a:gd name="T56" fmla="*/ 109 w 117"/>
                <a:gd name="T57" fmla="*/ 12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81">
                  <a:moveTo>
                    <a:pt x="109" y="129"/>
                  </a:moveTo>
                  <a:cubicBezTo>
                    <a:pt x="109" y="168"/>
                    <a:pt x="109" y="168"/>
                    <a:pt x="109" y="168"/>
                  </a:cubicBezTo>
                  <a:cubicBezTo>
                    <a:pt x="109" y="170"/>
                    <a:pt x="107" y="173"/>
                    <a:pt x="104" y="173"/>
                  </a:cubicBezTo>
                  <a:cubicBezTo>
                    <a:pt x="103" y="173"/>
                    <a:pt x="101" y="172"/>
                    <a:pt x="100" y="171"/>
                  </a:cubicBezTo>
                  <a:cubicBezTo>
                    <a:pt x="52" y="123"/>
                    <a:pt x="52" y="123"/>
                    <a:pt x="52" y="123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0" y="123"/>
                    <a:pt x="8" y="120"/>
                    <a:pt x="8" y="11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0"/>
                    <a:pt x="10" y="58"/>
                    <a:pt x="13" y="58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1" y="8"/>
                    <a:pt x="103" y="8"/>
                    <a:pt x="104" y="8"/>
                  </a:cubicBezTo>
                  <a:cubicBezTo>
                    <a:pt x="107" y="8"/>
                    <a:pt x="109" y="10"/>
                    <a:pt x="109" y="13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17" y="6"/>
                    <a:pt x="111" y="0"/>
                    <a:pt x="104" y="0"/>
                  </a:cubicBezTo>
                  <a:cubicBezTo>
                    <a:pt x="101" y="0"/>
                    <a:pt x="97" y="1"/>
                    <a:pt x="95" y="4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6" y="50"/>
                    <a:pt x="0" y="56"/>
                    <a:pt x="0" y="6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5"/>
                    <a:pt x="6" y="131"/>
                    <a:pt x="13" y="131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7" y="179"/>
                    <a:pt x="101" y="181"/>
                    <a:pt x="104" y="181"/>
                  </a:cubicBezTo>
                  <a:cubicBezTo>
                    <a:pt x="111" y="181"/>
                    <a:pt x="117" y="175"/>
                    <a:pt x="117" y="168"/>
                  </a:cubicBezTo>
                  <a:cubicBezTo>
                    <a:pt x="117" y="129"/>
                    <a:pt x="117" y="129"/>
                    <a:pt x="117" y="129"/>
                  </a:cubicBezTo>
                  <a:lnTo>
                    <a:pt x="109" y="129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8" name="Freeform 78"/>
            <p:cNvSpPr>
              <a:spLocks noEditPoints="1"/>
            </p:cNvSpPr>
            <p:nvPr/>
          </p:nvSpPr>
          <p:spPr bwMode="auto">
            <a:xfrm>
              <a:off x="5751484" y="4176362"/>
              <a:ext cx="117416" cy="218058"/>
            </a:xfrm>
            <a:custGeom>
              <a:avLst/>
              <a:gdLst>
                <a:gd name="T0" fmla="*/ 7 w 53"/>
                <a:gd name="T1" fmla="*/ 66 h 99"/>
                <a:gd name="T2" fmla="*/ 5 w 53"/>
                <a:gd name="T3" fmla="*/ 66 h 99"/>
                <a:gd name="T4" fmla="*/ 0 w 53"/>
                <a:gd name="T5" fmla="*/ 61 h 99"/>
                <a:gd name="T6" fmla="*/ 8 w 53"/>
                <a:gd name="T7" fmla="*/ 49 h 99"/>
                <a:gd name="T8" fmla="*/ 0 w 53"/>
                <a:gd name="T9" fmla="*/ 37 h 99"/>
                <a:gd name="T10" fmla="*/ 5 w 53"/>
                <a:gd name="T11" fmla="*/ 33 h 99"/>
                <a:gd name="T12" fmla="*/ 7 w 53"/>
                <a:gd name="T13" fmla="*/ 33 h 99"/>
                <a:gd name="T14" fmla="*/ 17 w 53"/>
                <a:gd name="T15" fmla="*/ 49 h 99"/>
                <a:gd name="T16" fmla="*/ 7 w 53"/>
                <a:gd name="T17" fmla="*/ 66 h 99"/>
                <a:gd name="T18" fmla="*/ 14 w 53"/>
                <a:gd name="T19" fmla="*/ 82 h 99"/>
                <a:gd name="T20" fmla="*/ 12 w 53"/>
                <a:gd name="T21" fmla="*/ 82 h 99"/>
                <a:gd name="T22" fmla="*/ 7 w 53"/>
                <a:gd name="T23" fmla="*/ 78 h 99"/>
                <a:gd name="T24" fmla="*/ 10 w 53"/>
                <a:gd name="T25" fmla="*/ 74 h 99"/>
                <a:gd name="T26" fmla="*/ 15 w 53"/>
                <a:gd name="T27" fmla="*/ 71 h 99"/>
                <a:gd name="T28" fmla="*/ 26 w 53"/>
                <a:gd name="T29" fmla="*/ 49 h 99"/>
                <a:gd name="T30" fmla="*/ 15 w 53"/>
                <a:gd name="T31" fmla="*/ 28 h 99"/>
                <a:gd name="T32" fmla="*/ 10 w 53"/>
                <a:gd name="T33" fmla="*/ 25 h 99"/>
                <a:gd name="T34" fmla="*/ 7 w 53"/>
                <a:gd name="T35" fmla="*/ 21 h 99"/>
                <a:gd name="T36" fmla="*/ 12 w 53"/>
                <a:gd name="T37" fmla="*/ 16 h 99"/>
                <a:gd name="T38" fmla="*/ 14 w 53"/>
                <a:gd name="T39" fmla="*/ 16 h 99"/>
                <a:gd name="T40" fmla="*/ 35 w 53"/>
                <a:gd name="T41" fmla="*/ 49 h 99"/>
                <a:gd name="T42" fmla="*/ 14 w 53"/>
                <a:gd name="T43" fmla="*/ 82 h 99"/>
                <a:gd name="T44" fmla="*/ 21 w 53"/>
                <a:gd name="T45" fmla="*/ 98 h 99"/>
                <a:gd name="T46" fmla="*/ 19 w 53"/>
                <a:gd name="T47" fmla="*/ 99 h 99"/>
                <a:gd name="T48" fmla="*/ 14 w 53"/>
                <a:gd name="T49" fmla="*/ 94 h 99"/>
                <a:gd name="T50" fmla="*/ 17 w 53"/>
                <a:gd name="T51" fmla="*/ 90 h 99"/>
                <a:gd name="T52" fmla="*/ 20 w 53"/>
                <a:gd name="T53" fmla="*/ 89 h 99"/>
                <a:gd name="T54" fmla="*/ 26 w 53"/>
                <a:gd name="T55" fmla="*/ 85 h 99"/>
                <a:gd name="T56" fmla="*/ 44 w 53"/>
                <a:gd name="T57" fmla="*/ 49 h 99"/>
                <a:gd name="T58" fmla="*/ 26 w 53"/>
                <a:gd name="T59" fmla="*/ 13 h 99"/>
                <a:gd name="T60" fmla="*/ 20 w 53"/>
                <a:gd name="T61" fmla="*/ 10 h 99"/>
                <a:gd name="T62" fmla="*/ 17 w 53"/>
                <a:gd name="T63" fmla="*/ 8 h 99"/>
                <a:gd name="T64" fmla="*/ 14 w 53"/>
                <a:gd name="T65" fmla="*/ 4 h 99"/>
                <a:gd name="T66" fmla="*/ 19 w 53"/>
                <a:gd name="T67" fmla="*/ 0 h 99"/>
                <a:gd name="T68" fmla="*/ 21 w 53"/>
                <a:gd name="T69" fmla="*/ 0 h 99"/>
                <a:gd name="T70" fmla="*/ 53 w 53"/>
                <a:gd name="T71" fmla="*/ 49 h 99"/>
                <a:gd name="T72" fmla="*/ 21 w 53"/>
                <a:gd name="T73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99">
                  <a:moveTo>
                    <a:pt x="7" y="66"/>
                  </a:moveTo>
                  <a:cubicBezTo>
                    <a:pt x="6" y="66"/>
                    <a:pt x="5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cubicBezTo>
                    <a:pt x="0" y="56"/>
                    <a:pt x="8" y="58"/>
                    <a:pt x="8" y="49"/>
                  </a:cubicBezTo>
                  <a:cubicBezTo>
                    <a:pt x="8" y="41"/>
                    <a:pt x="0" y="42"/>
                    <a:pt x="0" y="37"/>
                  </a:cubicBezTo>
                  <a:cubicBezTo>
                    <a:pt x="0" y="34"/>
                    <a:pt x="2" y="33"/>
                    <a:pt x="5" y="33"/>
                  </a:cubicBezTo>
                  <a:cubicBezTo>
                    <a:pt x="5" y="33"/>
                    <a:pt x="6" y="33"/>
                    <a:pt x="7" y="33"/>
                  </a:cubicBezTo>
                  <a:cubicBezTo>
                    <a:pt x="13" y="35"/>
                    <a:pt x="17" y="42"/>
                    <a:pt x="17" y="49"/>
                  </a:cubicBezTo>
                  <a:cubicBezTo>
                    <a:pt x="17" y="56"/>
                    <a:pt x="13" y="63"/>
                    <a:pt x="7" y="66"/>
                  </a:cubicBezTo>
                  <a:close/>
                  <a:moveTo>
                    <a:pt x="14" y="82"/>
                  </a:moveTo>
                  <a:cubicBezTo>
                    <a:pt x="13" y="82"/>
                    <a:pt x="12" y="82"/>
                    <a:pt x="12" y="82"/>
                  </a:cubicBezTo>
                  <a:cubicBezTo>
                    <a:pt x="9" y="82"/>
                    <a:pt x="7" y="80"/>
                    <a:pt x="7" y="78"/>
                  </a:cubicBezTo>
                  <a:cubicBezTo>
                    <a:pt x="7" y="76"/>
                    <a:pt x="8" y="75"/>
                    <a:pt x="10" y="74"/>
                  </a:cubicBezTo>
                  <a:cubicBezTo>
                    <a:pt x="12" y="73"/>
                    <a:pt x="14" y="72"/>
                    <a:pt x="15" y="71"/>
                  </a:cubicBezTo>
                  <a:cubicBezTo>
                    <a:pt x="22" y="66"/>
                    <a:pt x="26" y="58"/>
                    <a:pt x="26" y="49"/>
                  </a:cubicBezTo>
                  <a:cubicBezTo>
                    <a:pt x="26" y="41"/>
                    <a:pt x="22" y="33"/>
                    <a:pt x="15" y="28"/>
                  </a:cubicBezTo>
                  <a:cubicBezTo>
                    <a:pt x="14" y="26"/>
                    <a:pt x="12" y="26"/>
                    <a:pt x="10" y="25"/>
                  </a:cubicBezTo>
                  <a:cubicBezTo>
                    <a:pt x="8" y="24"/>
                    <a:pt x="7" y="23"/>
                    <a:pt x="7" y="21"/>
                  </a:cubicBezTo>
                  <a:cubicBezTo>
                    <a:pt x="7" y="18"/>
                    <a:pt x="9" y="16"/>
                    <a:pt x="12" y="16"/>
                  </a:cubicBezTo>
                  <a:cubicBezTo>
                    <a:pt x="12" y="16"/>
                    <a:pt x="13" y="16"/>
                    <a:pt x="14" y="16"/>
                  </a:cubicBezTo>
                  <a:cubicBezTo>
                    <a:pt x="27" y="22"/>
                    <a:pt x="35" y="35"/>
                    <a:pt x="35" y="49"/>
                  </a:cubicBezTo>
                  <a:cubicBezTo>
                    <a:pt x="35" y="63"/>
                    <a:pt x="27" y="77"/>
                    <a:pt x="14" y="82"/>
                  </a:cubicBezTo>
                  <a:close/>
                  <a:moveTo>
                    <a:pt x="21" y="98"/>
                  </a:moveTo>
                  <a:cubicBezTo>
                    <a:pt x="20" y="99"/>
                    <a:pt x="19" y="99"/>
                    <a:pt x="19" y="99"/>
                  </a:cubicBezTo>
                  <a:cubicBezTo>
                    <a:pt x="16" y="99"/>
                    <a:pt x="14" y="97"/>
                    <a:pt x="14" y="94"/>
                  </a:cubicBezTo>
                  <a:cubicBezTo>
                    <a:pt x="14" y="92"/>
                    <a:pt x="15" y="91"/>
                    <a:pt x="17" y="90"/>
                  </a:cubicBezTo>
                  <a:cubicBezTo>
                    <a:pt x="18" y="90"/>
                    <a:pt x="19" y="89"/>
                    <a:pt x="20" y="89"/>
                  </a:cubicBezTo>
                  <a:cubicBezTo>
                    <a:pt x="22" y="88"/>
                    <a:pt x="24" y="86"/>
                    <a:pt x="26" y="85"/>
                  </a:cubicBezTo>
                  <a:cubicBezTo>
                    <a:pt x="37" y="77"/>
                    <a:pt x="44" y="63"/>
                    <a:pt x="44" y="49"/>
                  </a:cubicBezTo>
                  <a:cubicBezTo>
                    <a:pt x="44" y="35"/>
                    <a:pt x="37" y="22"/>
                    <a:pt x="26" y="13"/>
                  </a:cubicBezTo>
                  <a:cubicBezTo>
                    <a:pt x="24" y="12"/>
                    <a:pt x="22" y="11"/>
                    <a:pt x="20" y="10"/>
                  </a:cubicBezTo>
                  <a:cubicBezTo>
                    <a:pt x="19" y="9"/>
                    <a:pt x="18" y="9"/>
                    <a:pt x="17" y="8"/>
                  </a:cubicBezTo>
                  <a:cubicBezTo>
                    <a:pt x="15" y="7"/>
                    <a:pt x="14" y="6"/>
                    <a:pt x="14" y="4"/>
                  </a:cubicBezTo>
                  <a:cubicBezTo>
                    <a:pt x="14" y="2"/>
                    <a:pt x="16" y="0"/>
                    <a:pt x="19" y="0"/>
                  </a:cubicBezTo>
                  <a:cubicBezTo>
                    <a:pt x="19" y="0"/>
                    <a:pt x="20" y="0"/>
                    <a:pt x="21" y="0"/>
                  </a:cubicBezTo>
                  <a:cubicBezTo>
                    <a:pt x="40" y="9"/>
                    <a:pt x="53" y="28"/>
                    <a:pt x="53" y="49"/>
                  </a:cubicBezTo>
                  <a:cubicBezTo>
                    <a:pt x="53" y="71"/>
                    <a:pt x="40" y="90"/>
                    <a:pt x="21" y="98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980536" y="2309738"/>
            <a:ext cx="278863" cy="191500"/>
            <a:chOff x="1249606" y="1613712"/>
            <a:chExt cx="371817" cy="255333"/>
          </a:xfrm>
        </p:grpSpPr>
        <p:sp>
          <p:nvSpPr>
            <p:cNvPr id="96" name="Rectangle 96"/>
            <p:cNvSpPr>
              <a:spLocks noChangeArrowheads="1"/>
            </p:cNvSpPr>
            <p:nvPr/>
          </p:nvSpPr>
          <p:spPr bwMode="auto">
            <a:xfrm>
              <a:off x="1249606" y="1613712"/>
              <a:ext cx="271175" cy="16774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97" name="Rectangle 97"/>
            <p:cNvSpPr>
              <a:spLocks noChangeArrowheads="1"/>
            </p:cNvSpPr>
            <p:nvPr/>
          </p:nvSpPr>
          <p:spPr bwMode="auto">
            <a:xfrm>
              <a:off x="1249606" y="1692921"/>
              <a:ext cx="271175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98" name="Rectangle 98"/>
            <p:cNvSpPr>
              <a:spLocks noChangeArrowheads="1"/>
            </p:cNvSpPr>
            <p:nvPr/>
          </p:nvSpPr>
          <p:spPr bwMode="auto">
            <a:xfrm>
              <a:off x="1249606" y="1692921"/>
              <a:ext cx="345725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99" name="Rectangle 99"/>
            <p:cNvSpPr>
              <a:spLocks noChangeArrowheads="1"/>
            </p:cNvSpPr>
            <p:nvPr/>
          </p:nvSpPr>
          <p:spPr bwMode="auto">
            <a:xfrm>
              <a:off x="1249606" y="1772130"/>
              <a:ext cx="301927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0" name="Rectangle 100"/>
            <p:cNvSpPr>
              <a:spLocks noChangeArrowheads="1"/>
            </p:cNvSpPr>
            <p:nvPr/>
          </p:nvSpPr>
          <p:spPr bwMode="auto">
            <a:xfrm>
              <a:off x="1249606" y="1851339"/>
              <a:ext cx="371817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69" name="组合 168"/>
          <p:cNvGrpSpPr/>
          <p:nvPr/>
        </p:nvGrpSpPr>
        <p:grpSpPr>
          <a:xfrm>
            <a:off x="1622829" y="2309738"/>
            <a:ext cx="278164" cy="191500"/>
            <a:chOff x="2105997" y="1613712"/>
            <a:chExt cx="370885" cy="255333"/>
          </a:xfrm>
        </p:grpSpPr>
        <p:sp>
          <p:nvSpPr>
            <p:cNvPr id="101" name="Rectangle 101"/>
            <p:cNvSpPr>
              <a:spLocks noChangeArrowheads="1"/>
            </p:cNvSpPr>
            <p:nvPr/>
          </p:nvSpPr>
          <p:spPr bwMode="auto">
            <a:xfrm>
              <a:off x="2157250" y="1613712"/>
              <a:ext cx="268379" cy="16774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2" name="Rectangle 102"/>
            <p:cNvSpPr>
              <a:spLocks noChangeArrowheads="1"/>
            </p:cNvSpPr>
            <p:nvPr/>
          </p:nvSpPr>
          <p:spPr bwMode="auto">
            <a:xfrm>
              <a:off x="2157250" y="1692921"/>
              <a:ext cx="268379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" name="Rectangle 103"/>
            <p:cNvSpPr>
              <a:spLocks noChangeArrowheads="1"/>
            </p:cNvSpPr>
            <p:nvPr/>
          </p:nvSpPr>
          <p:spPr bwMode="auto">
            <a:xfrm>
              <a:off x="2119975" y="1692921"/>
              <a:ext cx="342929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" name="Rectangle 104"/>
            <p:cNvSpPr>
              <a:spLocks noChangeArrowheads="1"/>
            </p:cNvSpPr>
            <p:nvPr/>
          </p:nvSpPr>
          <p:spPr bwMode="auto">
            <a:xfrm>
              <a:off x="2141408" y="1772130"/>
              <a:ext cx="300063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" name="Rectangle 105"/>
            <p:cNvSpPr>
              <a:spLocks noChangeArrowheads="1"/>
            </p:cNvSpPr>
            <p:nvPr/>
          </p:nvSpPr>
          <p:spPr bwMode="auto">
            <a:xfrm>
              <a:off x="2105997" y="1851339"/>
              <a:ext cx="370885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2260929" y="2309738"/>
            <a:ext cx="277466" cy="191500"/>
            <a:chOff x="2956797" y="1613712"/>
            <a:chExt cx="369954" cy="255333"/>
          </a:xfrm>
        </p:grpSpPr>
        <p:sp>
          <p:nvSpPr>
            <p:cNvPr id="106" name="Rectangle 106"/>
            <p:cNvSpPr>
              <a:spLocks noChangeArrowheads="1"/>
            </p:cNvSpPr>
            <p:nvPr/>
          </p:nvSpPr>
          <p:spPr bwMode="auto">
            <a:xfrm>
              <a:off x="3058371" y="1613712"/>
              <a:ext cx="268379" cy="16774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" name="Rectangle 107"/>
            <p:cNvSpPr>
              <a:spLocks noChangeArrowheads="1"/>
            </p:cNvSpPr>
            <p:nvPr/>
          </p:nvSpPr>
          <p:spPr bwMode="auto">
            <a:xfrm>
              <a:off x="3058371" y="1692921"/>
              <a:ext cx="268379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" name="Rectangle 108"/>
            <p:cNvSpPr>
              <a:spLocks noChangeArrowheads="1"/>
            </p:cNvSpPr>
            <p:nvPr/>
          </p:nvSpPr>
          <p:spPr bwMode="auto">
            <a:xfrm>
              <a:off x="2982889" y="1692921"/>
              <a:ext cx="343861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" name="Rectangle 109"/>
            <p:cNvSpPr>
              <a:spLocks noChangeArrowheads="1"/>
            </p:cNvSpPr>
            <p:nvPr/>
          </p:nvSpPr>
          <p:spPr bwMode="auto">
            <a:xfrm>
              <a:off x="3026687" y="1772130"/>
              <a:ext cx="300063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" name="Rectangle 110"/>
            <p:cNvSpPr>
              <a:spLocks noChangeArrowheads="1"/>
            </p:cNvSpPr>
            <p:nvPr/>
          </p:nvSpPr>
          <p:spPr bwMode="auto">
            <a:xfrm>
              <a:off x="2956797" y="1851339"/>
              <a:ext cx="369954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2889943" y="2309738"/>
            <a:ext cx="277466" cy="191500"/>
            <a:chOff x="3795482" y="1613712"/>
            <a:chExt cx="369954" cy="255333"/>
          </a:xfrm>
        </p:grpSpPr>
        <p:sp>
          <p:nvSpPr>
            <p:cNvPr id="111" name="Rectangle 111"/>
            <p:cNvSpPr>
              <a:spLocks noChangeArrowheads="1"/>
            </p:cNvSpPr>
            <p:nvPr/>
          </p:nvSpPr>
          <p:spPr bwMode="auto">
            <a:xfrm>
              <a:off x="3795482" y="1851339"/>
              <a:ext cx="369954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" name="Rectangle 112"/>
            <p:cNvSpPr>
              <a:spLocks noChangeArrowheads="1"/>
            </p:cNvSpPr>
            <p:nvPr/>
          </p:nvSpPr>
          <p:spPr bwMode="auto">
            <a:xfrm>
              <a:off x="3795482" y="1772130"/>
              <a:ext cx="369954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3" name="Rectangle 113"/>
            <p:cNvSpPr>
              <a:spLocks noChangeArrowheads="1"/>
            </p:cNvSpPr>
            <p:nvPr/>
          </p:nvSpPr>
          <p:spPr bwMode="auto">
            <a:xfrm>
              <a:off x="3795482" y="1692921"/>
              <a:ext cx="369954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4" name="Rectangle 114"/>
            <p:cNvSpPr>
              <a:spLocks noChangeArrowheads="1"/>
            </p:cNvSpPr>
            <p:nvPr/>
          </p:nvSpPr>
          <p:spPr bwMode="auto">
            <a:xfrm>
              <a:off x="3795482" y="1613712"/>
              <a:ext cx="369954" cy="16774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3529441" y="2309738"/>
            <a:ext cx="266283" cy="191500"/>
            <a:chOff x="4648146" y="1613712"/>
            <a:chExt cx="355044" cy="255333"/>
          </a:xfrm>
        </p:grpSpPr>
        <p:sp>
          <p:nvSpPr>
            <p:cNvPr id="115" name="Rectangle 115"/>
            <p:cNvSpPr>
              <a:spLocks noChangeArrowheads="1"/>
            </p:cNvSpPr>
            <p:nvPr/>
          </p:nvSpPr>
          <p:spPr bwMode="auto">
            <a:xfrm>
              <a:off x="4714309" y="1851339"/>
              <a:ext cx="288881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6" name="Rectangle 116"/>
            <p:cNvSpPr>
              <a:spLocks noChangeArrowheads="1"/>
            </p:cNvSpPr>
            <p:nvPr/>
          </p:nvSpPr>
          <p:spPr bwMode="auto">
            <a:xfrm>
              <a:off x="4714309" y="1772130"/>
              <a:ext cx="288881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7" name="Rectangle 117"/>
            <p:cNvSpPr>
              <a:spLocks noChangeArrowheads="1"/>
            </p:cNvSpPr>
            <p:nvPr/>
          </p:nvSpPr>
          <p:spPr bwMode="auto">
            <a:xfrm>
              <a:off x="4714309" y="1692921"/>
              <a:ext cx="288881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8" name="Rectangle 118"/>
            <p:cNvSpPr>
              <a:spLocks noChangeArrowheads="1"/>
            </p:cNvSpPr>
            <p:nvPr/>
          </p:nvSpPr>
          <p:spPr bwMode="auto">
            <a:xfrm>
              <a:off x="4714309" y="1613712"/>
              <a:ext cx="288881" cy="16774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9" name="Rectangle 119"/>
            <p:cNvSpPr>
              <a:spLocks noChangeArrowheads="1"/>
            </p:cNvSpPr>
            <p:nvPr/>
          </p:nvSpPr>
          <p:spPr bwMode="auto">
            <a:xfrm>
              <a:off x="4648146" y="1851339"/>
              <a:ext cx="41934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0" name="Rectangle 120"/>
            <p:cNvSpPr>
              <a:spLocks noChangeArrowheads="1"/>
            </p:cNvSpPr>
            <p:nvPr/>
          </p:nvSpPr>
          <p:spPr bwMode="auto">
            <a:xfrm>
              <a:off x="4648146" y="1772130"/>
              <a:ext cx="41934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1" name="Rectangle 121"/>
            <p:cNvSpPr>
              <a:spLocks noChangeArrowheads="1"/>
            </p:cNvSpPr>
            <p:nvPr/>
          </p:nvSpPr>
          <p:spPr bwMode="auto">
            <a:xfrm>
              <a:off x="4648146" y="1692921"/>
              <a:ext cx="41934" cy="17706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2" name="Rectangle 122"/>
            <p:cNvSpPr>
              <a:spLocks noChangeArrowheads="1"/>
            </p:cNvSpPr>
            <p:nvPr/>
          </p:nvSpPr>
          <p:spPr bwMode="auto">
            <a:xfrm>
              <a:off x="4648146" y="1613712"/>
              <a:ext cx="41934" cy="16774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4786771" y="2266406"/>
            <a:ext cx="292142" cy="280959"/>
            <a:chOff x="6324586" y="1555936"/>
            <a:chExt cx="389522" cy="374612"/>
          </a:xfrm>
        </p:grpSpPr>
        <p:sp>
          <p:nvSpPr>
            <p:cNvPr id="124" name="Freeform 124"/>
            <p:cNvSpPr>
              <a:spLocks noEditPoints="1"/>
            </p:cNvSpPr>
            <p:nvPr/>
          </p:nvSpPr>
          <p:spPr bwMode="auto">
            <a:xfrm>
              <a:off x="6324586" y="1555936"/>
              <a:ext cx="187306" cy="180783"/>
            </a:xfrm>
            <a:custGeom>
              <a:avLst/>
              <a:gdLst>
                <a:gd name="T0" fmla="*/ 201 w 201"/>
                <a:gd name="T1" fmla="*/ 194 h 194"/>
                <a:gd name="T2" fmla="*/ 0 w 201"/>
                <a:gd name="T3" fmla="*/ 194 h 194"/>
                <a:gd name="T4" fmla="*/ 0 w 201"/>
                <a:gd name="T5" fmla="*/ 0 h 194"/>
                <a:gd name="T6" fmla="*/ 201 w 201"/>
                <a:gd name="T7" fmla="*/ 0 h 194"/>
                <a:gd name="T8" fmla="*/ 201 w 201"/>
                <a:gd name="T9" fmla="*/ 194 h 194"/>
                <a:gd name="T10" fmla="*/ 19 w 201"/>
                <a:gd name="T11" fmla="*/ 175 h 194"/>
                <a:gd name="T12" fmla="*/ 182 w 201"/>
                <a:gd name="T13" fmla="*/ 175 h 194"/>
                <a:gd name="T14" fmla="*/ 182 w 201"/>
                <a:gd name="T15" fmla="*/ 19 h 194"/>
                <a:gd name="T16" fmla="*/ 19 w 201"/>
                <a:gd name="T17" fmla="*/ 19 h 194"/>
                <a:gd name="T18" fmla="*/ 19 w 201"/>
                <a:gd name="T19" fmla="*/ 17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194">
                  <a:moveTo>
                    <a:pt x="201" y="194"/>
                  </a:moveTo>
                  <a:lnTo>
                    <a:pt x="0" y="19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194"/>
                  </a:lnTo>
                  <a:close/>
                  <a:moveTo>
                    <a:pt x="19" y="175"/>
                  </a:moveTo>
                  <a:lnTo>
                    <a:pt x="182" y="175"/>
                  </a:lnTo>
                  <a:lnTo>
                    <a:pt x="182" y="19"/>
                  </a:lnTo>
                  <a:lnTo>
                    <a:pt x="19" y="19"/>
                  </a:lnTo>
                  <a:lnTo>
                    <a:pt x="19" y="175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5" name="Freeform 125"/>
            <p:cNvSpPr>
              <a:spLocks noEditPoints="1"/>
            </p:cNvSpPr>
            <p:nvPr/>
          </p:nvSpPr>
          <p:spPr bwMode="auto">
            <a:xfrm>
              <a:off x="6526802" y="1555936"/>
              <a:ext cx="187306" cy="180783"/>
            </a:xfrm>
            <a:custGeom>
              <a:avLst/>
              <a:gdLst>
                <a:gd name="T0" fmla="*/ 201 w 201"/>
                <a:gd name="T1" fmla="*/ 194 h 194"/>
                <a:gd name="T2" fmla="*/ 0 w 201"/>
                <a:gd name="T3" fmla="*/ 194 h 194"/>
                <a:gd name="T4" fmla="*/ 0 w 201"/>
                <a:gd name="T5" fmla="*/ 0 h 194"/>
                <a:gd name="T6" fmla="*/ 201 w 201"/>
                <a:gd name="T7" fmla="*/ 0 h 194"/>
                <a:gd name="T8" fmla="*/ 201 w 201"/>
                <a:gd name="T9" fmla="*/ 194 h 194"/>
                <a:gd name="T10" fmla="*/ 19 w 201"/>
                <a:gd name="T11" fmla="*/ 175 h 194"/>
                <a:gd name="T12" fmla="*/ 182 w 201"/>
                <a:gd name="T13" fmla="*/ 175 h 194"/>
                <a:gd name="T14" fmla="*/ 182 w 201"/>
                <a:gd name="T15" fmla="*/ 19 h 194"/>
                <a:gd name="T16" fmla="*/ 19 w 201"/>
                <a:gd name="T17" fmla="*/ 19 h 194"/>
                <a:gd name="T18" fmla="*/ 19 w 201"/>
                <a:gd name="T19" fmla="*/ 17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194">
                  <a:moveTo>
                    <a:pt x="201" y="194"/>
                  </a:moveTo>
                  <a:lnTo>
                    <a:pt x="0" y="19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194"/>
                  </a:lnTo>
                  <a:close/>
                  <a:moveTo>
                    <a:pt x="19" y="175"/>
                  </a:moveTo>
                  <a:lnTo>
                    <a:pt x="182" y="175"/>
                  </a:lnTo>
                  <a:lnTo>
                    <a:pt x="182" y="19"/>
                  </a:lnTo>
                  <a:lnTo>
                    <a:pt x="19" y="19"/>
                  </a:lnTo>
                  <a:lnTo>
                    <a:pt x="19" y="175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6" name="Freeform 126"/>
            <p:cNvSpPr>
              <a:spLocks noEditPoints="1"/>
            </p:cNvSpPr>
            <p:nvPr/>
          </p:nvSpPr>
          <p:spPr bwMode="auto">
            <a:xfrm>
              <a:off x="6324586" y="1749765"/>
              <a:ext cx="187306" cy="180783"/>
            </a:xfrm>
            <a:custGeom>
              <a:avLst/>
              <a:gdLst>
                <a:gd name="T0" fmla="*/ 201 w 201"/>
                <a:gd name="T1" fmla="*/ 194 h 194"/>
                <a:gd name="T2" fmla="*/ 0 w 201"/>
                <a:gd name="T3" fmla="*/ 194 h 194"/>
                <a:gd name="T4" fmla="*/ 0 w 201"/>
                <a:gd name="T5" fmla="*/ 0 h 194"/>
                <a:gd name="T6" fmla="*/ 201 w 201"/>
                <a:gd name="T7" fmla="*/ 0 h 194"/>
                <a:gd name="T8" fmla="*/ 201 w 201"/>
                <a:gd name="T9" fmla="*/ 194 h 194"/>
                <a:gd name="T10" fmla="*/ 19 w 201"/>
                <a:gd name="T11" fmla="*/ 175 h 194"/>
                <a:gd name="T12" fmla="*/ 182 w 201"/>
                <a:gd name="T13" fmla="*/ 175 h 194"/>
                <a:gd name="T14" fmla="*/ 182 w 201"/>
                <a:gd name="T15" fmla="*/ 19 h 194"/>
                <a:gd name="T16" fmla="*/ 19 w 201"/>
                <a:gd name="T17" fmla="*/ 19 h 194"/>
                <a:gd name="T18" fmla="*/ 19 w 201"/>
                <a:gd name="T19" fmla="*/ 17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194">
                  <a:moveTo>
                    <a:pt x="201" y="194"/>
                  </a:moveTo>
                  <a:lnTo>
                    <a:pt x="0" y="19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194"/>
                  </a:lnTo>
                  <a:close/>
                  <a:moveTo>
                    <a:pt x="19" y="175"/>
                  </a:moveTo>
                  <a:lnTo>
                    <a:pt x="182" y="175"/>
                  </a:lnTo>
                  <a:lnTo>
                    <a:pt x="182" y="19"/>
                  </a:lnTo>
                  <a:lnTo>
                    <a:pt x="19" y="19"/>
                  </a:lnTo>
                  <a:lnTo>
                    <a:pt x="19" y="175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7" name="Freeform 127"/>
            <p:cNvSpPr>
              <a:spLocks noEditPoints="1"/>
            </p:cNvSpPr>
            <p:nvPr/>
          </p:nvSpPr>
          <p:spPr bwMode="auto">
            <a:xfrm>
              <a:off x="6526802" y="1749765"/>
              <a:ext cx="187306" cy="180783"/>
            </a:xfrm>
            <a:custGeom>
              <a:avLst/>
              <a:gdLst>
                <a:gd name="T0" fmla="*/ 201 w 201"/>
                <a:gd name="T1" fmla="*/ 194 h 194"/>
                <a:gd name="T2" fmla="*/ 0 w 201"/>
                <a:gd name="T3" fmla="*/ 194 h 194"/>
                <a:gd name="T4" fmla="*/ 0 w 201"/>
                <a:gd name="T5" fmla="*/ 0 h 194"/>
                <a:gd name="T6" fmla="*/ 201 w 201"/>
                <a:gd name="T7" fmla="*/ 0 h 194"/>
                <a:gd name="T8" fmla="*/ 201 w 201"/>
                <a:gd name="T9" fmla="*/ 194 h 194"/>
                <a:gd name="T10" fmla="*/ 19 w 201"/>
                <a:gd name="T11" fmla="*/ 175 h 194"/>
                <a:gd name="T12" fmla="*/ 182 w 201"/>
                <a:gd name="T13" fmla="*/ 175 h 194"/>
                <a:gd name="T14" fmla="*/ 182 w 201"/>
                <a:gd name="T15" fmla="*/ 19 h 194"/>
                <a:gd name="T16" fmla="*/ 19 w 201"/>
                <a:gd name="T17" fmla="*/ 19 h 194"/>
                <a:gd name="T18" fmla="*/ 19 w 201"/>
                <a:gd name="T19" fmla="*/ 17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194">
                  <a:moveTo>
                    <a:pt x="201" y="194"/>
                  </a:moveTo>
                  <a:lnTo>
                    <a:pt x="0" y="194"/>
                  </a:lnTo>
                  <a:lnTo>
                    <a:pt x="0" y="0"/>
                  </a:lnTo>
                  <a:lnTo>
                    <a:pt x="201" y="0"/>
                  </a:lnTo>
                  <a:lnTo>
                    <a:pt x="201" y="194"/>
                  </a:lnTo>
                  <a:close/>
                  <a:moveTo>
                    <a:pt x="19" y="175"/>
                  </a:moveTo>
                  <a:lnTo>
                    <a:pt x="182" y="175"/>
                  </a:lnTo>
                  <a:lnTo>
                    <a:pt x="182" y="19"/>
                  </a:lnTo>
                  <a:lnTo>
                    <a:pt x="19" y="19"/>
                  </a:lnTo>
                  <a:lnTo>
                    <a:pt x="19" y="175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5406000" y="2253126"/>
            <a:ext cx="317303" cy="304024"/>
            <a:chOff x="7150225" y="1538230"/>
            <a:chExt cx="423070" cy="405365"/>
          </a:xfrm>
        </p:grpSpPr>
        <p:sp>
          <p:nvSpPr>
            <p:cNvPr id="128" name="Freeform 128"/>
            <p:cNvSpPr>
              <a:spLocks noEditPoints="1"/>
            </p:cNvSpPr>
            <p:nvPr/>
          </p:nvSpPr>
          <p:spPr bwMode="auto">
            <a:xfrm>
              <a:off x="7150225" y="1538230"/>
              <a:ext cx="136985" cy="132326"/>
            </a:xfrm>
            <a:custGeom>
              <a:avLst/>
              <a:gdLst>
                <a:gd name="T0" fmla="*/ 147 w 147"/>
                <a:gd name="T1" fmla="*/ 142 h 142"/>
                <a:gd name="T2" fmla="*/ 0 w 147"/>
                <a:gd name="T3" fmla="*/ 142 h 142"/>
                <a:gd name="T4" fmla="*/ 0 w 147"/>
                <a:gd name="T5" fmla="*/ 0 h 142"/>
                <a:gd name="T6" fmla="*/ 147 w 147"/>
                <a:gd name="T7" fmla="*/ 0 h 142"/>
                <a:gd name="T8" fmla="*/ 147 w 147"/>
                <a:gd name="T9" fmla="*/ 142 h 142"/>
                <a:gd name="T10" fmla="*/ 19 w 147"/>
                <a:gd name="T11" fmla="*/ 123 h 142"/>
                <a:gd name="T12" fmla="*/ 128 w 147"/>
                <a:gd name="T13" fmla="*/ 123 h 142"/>
                <a:gd name="T14" fmla="*/ 128 w 147"/>
                <a:gd name="T15" fmla="*/ 19 h 142"/>
                <a:gd name="T16" fmla="*/ 19 w 147"/>
                <a:gd name="T17" fmla="*/ 19 h 142"/>
                <a:gd name="T18" fmla="*/ 19 w 147"/>
                <a:gd name="T19" fmla="*/ 12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142">
                  <a:moveTo>
                    <a:pt x="147" y="142"/>
                  </a:moveTo>
                  <a:lnTo>
                    <a:pt x="0" y="142"/>
                  </a:lnTo>
                  <a:lnTo>
                    <a:pt x="0" y="0"/>
                  </a:lnTo>
                  <a:lnTo>
                    <a:pt x="147" y="0"/>
                  </a:lnTo>
                  <a:lnTo>
                    <a:pt x="147" y="142"/>
                  </a:lnTo>
                  <a:close/>
                  <a:moveTo>
                    <a:pt x="19" y="123"/>
                  </a:moveTo>
                  <a:lnTo>
                    <a:pt x="128" y="123"/>
                  </a:lnTo>
                  <a:lnTo>
                    <a:pt x="128" y="19"/>
                  </a:lnTo>
                  <a:lnTo>
                    <a:pt x="19" y="19"/>
                  </a:lnTo>
                  <a:lnTo>
                    <a:pt x="19" y="12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9" name="Freeform 129"/>
            <p:cNvSpPr>
              <a:spLocks noEditPoints="1"/>
            </p:cNvSpPr>
            <p:nvPr/>
          </p:nvSpPr>
          <p:spPr bwMode="auto">
            <a:xfrm>
              <a:off x="7293733" y="1538230"/>
              <a:ext cx="136053" cy="132326"/>
            </a:xfrm>
            <a:custGeom>
              <a:avLst/>
              <a:gdLst>
                <a:gd name="T0" fmla="*/ 146 w 146"/>
                <a:gd name="T1" fmla="*/ 142 h 142"/>
                <a:gd name="T2" fmla="*/ 0 w 146"/>
                <a:gd name="T3" fmla="*/ 142 h 142"/>
                <a:gd name="T4" fmla="*/ 0 w 146"/>
                <a:gd name="T5" fmla="*/ 0 h 142"/>
                <a:gd name="T6" fmla="*/ 146 w 146"/>
                <a:gd name="T7" fmla="*/ 0 h 142"/>
                <a:gd name="T8" fmla="*/ 146 w 146"/>
                <a:gd name="T9" fmla="*/ 142 h 142"/>
                <a:gd name="T10" fmla="*/ 19 w 146"/>
                <a:gd name="T11" fmla="*/ 123 h 142"/>
                <a:gd name="T12" fmla="*/ 128 w 146"/>
                <a:gd name="T13" fmla="*/ 123 h 142"/>
                <a:gd name="T14" fmla="*/ 128 w 146"/>
                <a:gd name="T15" fmla="*/ 19 h 142"/>
                <a:gd name="T16" fmla="*/ 19 w 146"/>
                <a:gd name="T17" fmla="*/ 19 h 142"/>
                <a:gd name="T18" fmla="*/ 19 w 146"/>
                <a:gd name="T19" fmla="*/ 12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142">
                  <a:moveTo>
                    <a:pt x="146" y="142"/>
                  </a:moveTo>
                  <a:lnTo>
                    <a:pt x="0" y="142"/>
                  </a:lnTo>
                  <a:lnTo>
                    <a:pt x="0" y="0"/>
                  </a:lnTo>
                  <a:lnTo>
                    <a:pt x="146" y="0"/>
                  </a:lnTo>
                  <a:lnTo>
                    <a:pt x="146" y="142"/>
                  </a:lnTo>
                  <a:close/>
                  <a:moveTo>
                    <a:pt x="19" y="123"/>
                  </a:moveTo>
                  <a:lnTo>
                    <a:pt x="128" y="123"/>
                  </a:lnTo>
                  <a:lnTo>
                    <a:pt x="128" y="19"/>
                  </a:lnTo>
                  <a:lnTo>
                    <a:pt x="19" y="19"/>
                  </a:lnTo>
                  <a:lnTo>
                    <a:pt x="19" y="12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0" name="Freeform 130"/>
            <p:cNvSpPr>
              <a:spLocks noEditPoints="1"/>
            </p:cNvSpPr>
            <p:nvPr/>
          </p:nvSpPr>
          <p:spPr bwMode="auto">
            <a:xfrm>
              <a:off x="7150225" y="1675215"/>
              <a:ext cx="136985" cy="132326"/>
            </a:xfrm>
            <a:custGeom>
              <a:avLst/>
              <a:gdLst>
                <a:gd name="T0" fmla="*/ 147 w 147"/>
                <a:gd name="T1" fmla="*/ 142 h 142"/>
                <a:gd name="T2" fmla="*/ 0 w 147"/>
                <a:gd name="T3" fmla="*/ 142 h 142"/>
                <a:gd name="T4" fmla="*/ 0 w 147"/>
                <a:gd name="T5" fmla="*/ 0 h 142"/>
                <a:gd name="T6" fmla="*/ 147 w 147"/>
                <a:gd name="T7" fmla="*/ 0 h 142"/>
                <a:gd name="T8" fmla="*/ 147 w 147"/>
                <a:gd name="T9" fmla="*/ 142 h 142"/>
                <a:gd name="T10" fmla="*/ 19 w 147"/>
                <a:gd name="T11" fmla="*/ 123 h 142"/>
                <a:gd name="T12" fmla="*/ 128 w 147"/>
                <a:gd name="T13" fmla="*/ 123 h 142"/>
                <a:gd name="T14" fmla="*/ 128 w 147"/>
                <a:gd name="T15" fmla="*/ 19 h 142"/>
                <a:gd name="T16" fmla="*/ 19 w 147"/>
                <a:gd name="T17" fmla="*/ 19 h 142"/>
                <a:gd name="T18" fmla="*/ 19 w 147"/>
                <a:gd name="T19" fmla="*/ 12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142">
                  <a:moveTo>
                    <a:pt x="147" y="142"/>
                  </a:moveTo>
                  <a:lnTo>
                    <a:pt x="0" y="142"/>
                  </a:lnTo>
                  <a:lnTo>
                    <a:pt x="0" y="0"/>
                  </a:lnTo>
                  <a:lnTo>
                    <a:pt x="147" y="0"/>
                  </a:lnTo>
                  <a:lnTo>
                    <a:pt x="147" y="142"/>
                  </a:lnTo>
                  <a:close/>
                  <a:moveTo>
                    <a:pt x="19" y="123"/>
                  </a:moveTo>
                  <a:lnTo>
                    <a:pt x="128" y="123"/>
                  </a:lnTo>
                  <a:lnTo>
                    <a:pt x="128" y="19"/>
                  </a:lnTo>
                  <a:lnTo>
                    <a:pt x="19" y="19"/>
                  </a:lnTo>
                  <a:lnTo>
                    <a:pt x="19" y="12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1" name="Freeform 131"/>
            <p:cNvSpPr>
              <a:spLocks noEditPoints="1"/>
            </p:cNvSpPr>
            <p:nvPr/>
          </p:nvSpPr>
          <p:spPr bwMode="auto">
            <a:xfrm>
              <a:off x="7293733" y="1675215"/>
              <a:ext cx="136053" cy="132326"/>
            </a:xfrm>
            <a:custGeom>
              <a:avLst/>
              <a:gdLst>
                <a:gd name="T0" fmla="*/ 146 w 146"/>
                <a:gd name="T1" fmla="*/ 142 h 142"/>
                <a:gd name="T2" fmla="*/ 0 w 146"/>
                <a:gd name="T3" fmla="*/ 142 h 142"/>
                <a:gd name="T4" fmla="*/ 0 w 146"/>
                <a:gd name="T5" fmla="*/ 0 h 142"/>
                <a:gd name="T6" fmla="*/ 146 w 146"/>
                <a:gd name="T7" fmla="*/ 0 h 142"/>
                <a:gd name="T8" fmla="*/ 146 w 146"/>
                <a:gd name="T9" fmla="*/ 142 h 142"/>
                <a:gd name="T10" fmla="*/ 19 w 146"/>
                <a:gd name="T11" fmla="*/ 123 h 142"/>
                <a:gd name="T12" fmla="*/ 128 w 146"/>
                <a:gd name="T13" fmla="*/ 123 h 142"/>
                <a:gd name="T14" fmla="*/ 128 w 146"/>
                <a:gd name="T15" fmla="*/ 19 h 142"/>
                <a:gd name="T16" fmla="*/ 19 w 146"/>
                <a:gd name="T17" fmla="*/ 19 h 142"/>
                <a:gd name="T18" fmla="*/ 19 w 146"/>
                <a:gd name="T19" fmla="*/ 12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142">
                  <a:moveTo>
                    <a:pt x="146" y="142"/>
                  </a:moveTo>
                  <a:lnTo>
                    <a:pt x="0" y="142"/>
                  </a:lnTo>
                  <a:lnTo>
                    <a:pt x="0" y="0"/>
                  </a:lnTo>
                  <a:lnTo>
                    <a:pt x="146" y="0"/>
                  </a:lnTo>
                  <a:lnTo>
                    <a:pt x="146" y="142"/>
                  </a:lnTo>
                  <a:close/>
                  <a:moveTo>
                    <a:pt x="19" y="123"/>
                  </a:moveTo>
                  <a:lnTo>
                    <a:pt x="128" y="123"/>
                  </a:lnTo>
                  <a:lnTo>
                    <a:pt x="128" y="19"/>
                  </a:lnTo>
                  <a:lnTo>
                    <a:pt x="19" y="19"/>
                  </a:lnTo>
                  <a:lnTo>
                    <a:pt x="19" y="12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2" name="Freeform 132"/>
            <p:cNvSpPr>
              <a:spLocks noEditPoints="1"/>
            </p:cNvSpPr>
            <p:nvPr/>
          </p:nvSpPr>
          <p:spPr bwMode="auto">
            <a:xfrm>
              <a:off x="7437242" y="1538230"/>
              <a:ext cx="136053" cy="132326"/>
            </a:xfrm>
            <a:custGeom>
              <a:avLst/>
              <a:gdLst>
                <a:gd name="T0" fmla="*/ 146 w 146"/>
                <a:gd name="T1" fmla="*/ 142 h 142"/>
                <a:gd name="T2" fmla="*/ 0 w 146"/>
                <a:gd name="T3" fmla="*/ 142 h 142"/>
                <a:gd name="T4" fmla="*/ 0 w 146"/>
                <a:gd name="T5" fmla="*/ 0 h 142"/>
                <a:gd name="T6" fmla="*/ 146 w 146"/>
                <a:gd name="T7" fmla="*/ 0 h 142"/>
                <a:gd name="T8" fmla="*/ 146 w 146"/>
                <a:gd name="T9" fmla="*/ 142 h 142"/>
                <a:gd name="T10" fmla="*/ 18 w 146"/>
                <a:gd name="T11" fmla="*/ 123 h 142"/>
                <a:gd name="T12" fmla="*/ 127 w 146"/>
                <a:gd name="T13" fmla="*/ 123 h 142"/>
                <a:gd name="T14" fmla="*/ 127 w 146"/>
                <a:gd name="T15" fmla="*/ 19 h 142"/>
                <a:gd name="T16" fmla="*/ 18 w 146"/>
                <a:gd name="T17" fmla="*/ 19 h 142"/>
                <a:gd name="T18" fmla="*/ 18 w 146"/>
                <a:gd name="T19" fmla="*/ 12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142">
                  <a:moveTo>
                    <a:pt x="146" y="142"/>
                  </a:moveTo>
                  <a:lnTo>
                    <a:pt x="0" y="142"/>
                  </a:lnTo>
                  <a:lnTo>
                    <a:pt x="0" y="0"/>
                  </a:lnTo>
                  <a:lnTo>
                    <a:pt x="146" y="0"/>
                  </a:lnTo>
                  <a:lnTo>
                    <a:pt x="146" y="142"/>
                  </a:lnTo>
                  <a:close/>
                  <a:moveTo>
                    <a:pt x="18" y="123"/>
                  </a:moveTo>
                  <a:lnTo>
                    <a:pt x="127" y="123"/>
                  </a:lnTo>
                  <a:lnTo>
                    <a:pt x="127" y="19"/>
                  </a:lnTo>
                  <a:lnTo>
                    <a:pt x="18" y="19"/>
                  </a:lnTo>
                  <a:lnTo>
                    <a:pt x="18" y="12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3" name="Freeform 133"/>
            <p:cNvSpPr>
              <a:spLocks noEditPoints="1"/>
            </p:cNvSpPr>
            <p:nvPr/>
          </p:nvSpPr>
          <p:spPr bwMode="auto">
            <a:xfrm>
              <a:off x="7437242" y="1675215"/>
              <a:ext cx="136053" cy="132326"/>
            </a:xfrm>
            <a:custGeom>
              <a:avLst/>
              <a:gdLst>
                <a:gd name="T0" fmla="*/ 146 w 146"/>
                <a:gd name="T1" fmla="*/ 142 h 142"/>
                <a:gd name="T2" fmla="*/ 0 w 146"/>
                <a:gd name="T3" fmla="*/ 142 h 142"/>
                <a:gd name="T4" fmla="*/ 0 w 146"/>
                <a:gd name="T5" fmla="*/ 0 h 142"/>
                <a:gd name="T6" fmla="*/ 146 w 146"/>
                <a:gd name="T7" fmla="*/ 0 h 142"/>
                <a:gd name="T8" fmla="*/ 146 w 146"/>
                <a:gd name="T9" fmla="*/ 142 h 142"/>
                <a:gd name="T10" fmla="*/ 18 w 146"/>
                <a:gd name="T11" fmla="*/ 123 h 142"/>
                <a:gd name="T12" fmla="*/ 127 w 146"/>
                <a:gd name="T13" fmla="*/ 123 h 142"/>
                <a:gd name="T14" fmla="*/ 127 w 146"/>
                <a:gd name="T15" fmla="*/ 19 h 142"/>
                <a:gd name="T16" fmla="*/ 18 w 146"/>
                <a:gd name="T17" fmla="*/ 19 h 142"/>
                <a:gd name="T18" fmla="*/ 18 w 146"/>
                <a:gd name="T19" fmla="*/ 12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142">
                  <a:moveTo>
                    <a:pt x="146" y="142"/>
                  </a:moveTo>
                  <a:lnTo>
                    <a:pt x="0" y="142"/>
                  </a:lnTo>
                  <a:lnTo>
                    <a:pt x="0" y="0"/>
                  </a:lnTo>
                  <a:lnTo>
                    <a:pt x="146" y="0"/>
                  </a:lnTo>
                  <a:lnTo>
                    <a:pt x="146" y="142"/>
                  </a:lnTo>
                  <a:close/>
                  <a:moveTo>
                    <a:pt x="18" y="123"/>
                  </a:moveTo>
                  <a:lnTo>
                    <a:pt x="127" y="123"/>
                  </a:lnTo>
                  <a:lnTo>
                    <a:pt x="127" y="19"/>
                  </a:lnTo>
                  <a:lnTo>
                    <a:pt x="18" y="19"/>
                  </a:lnTo>
                  <a:lnTo>
                    <a:pt x="18" y="12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4" name="Freeform 134"/>
            <p:cNvSpPr>
              <a:spLocks noEditPoints="1"/>
            </p:cNvSpPr>
            <p:nvPr/>
          </p:nvSpPr>
          <p:spPr bwMode="auto">
            <a:xfrm>
              <a:off x="7150225" y="1811269"/>
              <a:ext cx="136985" cy="132326"/>
            </a:xfrm>
            <a:custGeom>
              <a:avLst/>
              <a:gdLst>
                <a:gd name="T0" fmla="*/ 147 w 147"/>
                <a:gd name="T1" fmla="*/ 142 h 142"/>
                <a:gd name="T2" fmla="*/ 0 w 147"/>
                <a:gd name="T3" fmla="*/ 142 h 142"/>
                <a:gd name="T4" fmla="*/ 0 w 147"/>
                <a:gd name="T5" fmla="*/ 0 h 142"/>
                <a:gd name="T6" fmla="*/ 147 w 147"/>
                <a:gd name="T7" fmla="*/ 0 h 142"/>
                <a:gd name="T8" fmla="*/ 147 w 147"/>
                <a:gd name="T9" fmla="*/ 142 h 142"/>
                <a:gd name="T10" fmla="*/ 19 w 147"/>
                <a:gd name="T11" fmla="*/ 123 h 142"/>
                <a:gd name="T12" fmla="*/ 128 w 147"/>
                <a:gd name="T13" fmla="*/ 123 h 142"/>
                <a:gd name="T14" fmla="*/ 128 w 147"/>
                <a:gd name="T15" fmla="*/ 19 h 142"/>
                <a:gd name="T16" fmla="*/ 19 w 147"/>
                <a:gd name="T17" fmla="*/ 19 h 142"/>
                <a:gd name="T18" fmla="*/ 19 w 147"/>
                <a:gd name="T19" fmla="*/ 12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7" h="142">
                  <a:moveTo>
                    <a:pt x="147" y="142"/>
                  </a:moveTo>
                  <a:lnTo>
                    <a:pt x="0" y="142"/>
                  </a:lnTo>
                  <a:lnTo>
                    <a:pt x="0" y="0"/>
                  </a:lnTo>
                  <a:lnTo>
                    <a:pt x="147" y="0"/>
                  </a:lnTo>
                  <a:lnTo>
                    <a:pt x="147" y="142"/>
                  </a:lnTo>
                  <a:close/>
                  <a:moveTo>
                    <a:pt x="19" y="123"/>
                  </a:moveTo>
                  <a:lnTo>
                    <a:pt x="128" y="123"/>
                  </a:lnTo>
                  <a:lnTo>
                    <a:pt x="128" y="19"/>
                  </a:lnTo>
                  <a:lnTo>
                    <a:pt x="19" y="19"/>
                  </a:lnTo>
                  <a:lnTo>
                    <a:pt x="19" y="12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5" name="Freeform 135"/>
            <p:cNvSpPr>
              <a:spLocks noEditPoints="1"/>
            </p:cNvSpPr>
            <p:nvPr/>
          </p:nvSpPr>
          <p:spPr bwMode="auto">
            <a:xfrm>
              <a:off x="7293733" y="1811269"/>
              <a:ext cx="136053" cy="132326"/>
            </a:xfrm>
            <a:custGeom>
              <a:avLst/>
              <a:gdLst>
                <a:gd name="T0" fmla="*/ 146 w 146"/>
                <a:gd name="T1" fmla="*/ 142 h 142"/>
                <a:gd name="T2" fmla="*/ 0 w 146"/>
                <a:gd name="T3" fmla="*/ 142 h 142"/>
                <a:gd name="T4" fmla="*/ 0 w 146"/>
                <a:gd name="T5" fmla="*/ 0 h 142"/>
                <a:gd name="T6" fmla="*/ 146 w 146"/>
                <a:gd name="T7" fmla="*/ 0 h 142"/>
                <a:gd name="T8" fmla="*/ 146 w 146"/>
                <a:gd name="T9" fmla="*/ 142 h 142"/>
                <a:gd name="T10" fmla="*/ 19 w 146"/>
                <a:gd name="T11" fmla="*/ 123 h 142"/>
                <a:gd name="T12" fmla="*/ 128 w 146"/>
                <a:gd name="T13" fmla="*/ 123 h 142"/>
                <a:gd name="T14" fmla="*/ 128 w 146"/>
                <a:gd name="T15" fmla="*/ 19 h 142"/>
                <a:gd name="T16" fmla="*/ 19 w 146"/>
                <a:gd name="T17" fmla="*/ 19 h 142"/>
                <a:gd name="T18" fmla="*/ 19 w 146"/>
                <a:gd name="T19" fmla="*/ 12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142">
                  <a:moveTo>
                    <a:pt x="146" y="142"/>
                  </a:moveTo>
                  <a:lnTo>
                    <a:pt x="0" y="142"/>
                  </a:lnTo>
                  <a:lnTo>
                    <a:pt x="0" y="0"/>
                  </a:lnTo>
                  <a:lnTo>
                    <a:pt x="146" y="0"/>
                  </a:lnTo>
                  <a:lnTo>
                    <a:pt x="146" y="142"/>
                  </a:lnTo>
                  <a:close/>
                  <a:moveTo>
                    <a:pt x="19" y="123"/>
                  </a:moveTo>
                  <a:lnTo>
                    <a:pt x="128" y="123"/>
                  </a:lnTo>
                  <a:lnTo>
                    <a:pt x="128" y="19"/>
                  </a:lnTo>
                  <a:lnTo>
                    <a:pt x="19" y="19"/>
                  </a:lnTo>
                  <a:lnTo>
                    <a:pt x="19" y="12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6" name="Freeform 136"/>
            <p:cNvSpPr>
              <a:spLocks noEditPoints="1"/>
            </p:cNvSpPr>
            <p:nvPr/>
          </p:nvSpPr>
          <p:spPr bwMode="auto">
            <a:xfrm>
              <a:off x="7437242" y="1811269"/>
              <a:ext cx="136053" cy="132326"/>
            </a:xfrm>
            <a:custGeom>
              <a:avLst/>
              <a:gdLst>
                <a:gd name="T0" fmla="*/ 146 w 146"/>
                <a:gd name="T1" fmla="*/ 142 h 142"/>
                <a:gd name="T2" fmla="*/ 0 w 146"/>
                <a:gd name="T3" fmla="*/ 142 h 142"/>
                <a:gd name="T4" fmla="*/ 0 w 146"/>
                <a:gd name="T5" fmla="*/ 0 h 142"/>
                <a:gd name="T6" fmla="*/ 146 w 146"/>
                <a:gd name="T7" fmla="*/ 0 h 142"/>
                <a:gd name="T8" fmla="*/ 146 w 146"/>
                <a:gd name="T9" fmla="*/ 142 h 142"/>
                <a:gd name="T10" fmla="*/ 18 w 146"/>
                <a:gd name="T11" fmla="*/ 123 h 142"/>
                <a:gd name="T12" fmla="*/ 127 w 146"/>
                <a:gd name="T13" fmla="*/ 123 h 142"/>
                <a:gd name="T14" fmla="*/ 127 w 146"/>
                <a:gd name="T15" fmla="*/ 19 h 142"/>
                <a:gd name="T16" fmla="*/ 18 w 146"/>
                <a:gd name="T17" fmla="*/ 19 h 142"/>
                <a:gd name="T18" fmla="*/ 18 w 146"/>
                <a:gd name="T19" fmla="*/ 12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142">
                  <a:moveTo>
                    <a:pt x="146" y="142"/>
                  </a:moveTo>
                  <a:lnTo>
                    <a:pt x="0" y="142"/>
                  </a:lnTo>
                  <a:lnTo>
                    <a:pt x="0" y="0"/>
                  </a:lnTo>
                  <a:lnTo>
                    <a:pt x="146" y="0"/>
                  </a:lnTo>
                  <a:lnTo>
                    <a:pt x="146" y="142"/>
                  </a:lnTo>
                  <a:close/>
                  <a:moveTo>
                    <a:pt x="18" y="123"/>
                  </a:moveTo>
                  <a:lnTo>
                    <a:pt x="127" y="123"/>
                  </a:lnTo>
                  <a:lnTo>
                    <a:pt x="127" y="19"/>
                  </a:lnTo>
                  <a:lnTo>
                    <a:pt x="18" y="19"/>
                  </a:lnTo>
                  <a:lnTo>
                    <a:pt x="18" y="12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4145875" y="2285975"/>
            <a:ext cx="305422" cy="246713"/>
            <a:chOff x="5470058" y="1582028"/>
            <a:chExt cx="407229" cy="328951"/>
          </a:xfrm>
        </p:grpSpPr>
        <p:sp>
          <p:nvSpPr>
            <p:cNvPr id="123" name="Freeform 123"/>
            <p:cNvSpPr>
              <a:spLocks noEditPoints="1"/>
            </p:cNvSpPr>
            <p:nvPr/>
          </p:nvSpPr>
          <p:spPr bwMode="auto">
            <a:xfrm>
              <a:off x="5470058" y="1582028"/>
              <a:ext cx="98779" cy="96915"/>
            </a:xfrm>
            <a:custGeom>
              <a:avLst/>
              <a:gdLst>
                <a:gd name="T0" fmla="*/ 106 w 106"/>
                <a:gd name="T1" fmla="*/ 104 h 104"/>
                <a:gd name="T2" fmla="*/ 0 w 106"/>
                <a:gd name="T3" fmla="*/ 104 h 104"/>
                <a:gd name="T4" fmla="*/ 0 w 106"/>
                <a:gd name="T5" fmla="*/ 0 h 104"/>
                <a:gd name="T6" fmla="*/ 106 w 106"/>
                <a:gd name="T7" fmla="*/ 0 h 104"/>
                <a:gd name="T8" fmla="*/ 106 w 106"/>
                <a:gd name="T9" fmla="*/ 104 h 104"/>
                <a:gd name="T10" fmla="*/ 19 w 106"/>
                <a:gd name="T11" fmla="*/ 86 h 104"/>
                <a:gd name="T12" fmla="*/ 87 w 106"/>
                <a:gd name="T13" fmla="*/ 86 h 104"/>
                <a:gd name="T14" fmla="*/ 87 w 106"/>
                <a:gd name="T15" fmla="*/ 19 h 104"/>
                <a:gd name="T16" fmla="*/ 19 w 106"/>
                <a:gd name="T17" fmla="*/ 19 h 104"/>
                <a:gd name="T18" fmla="*/ 19 w 106"/>
                <a:gd name="T19" fmla="*/ 8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4">
                  <a:moveTo>
                    <a:pt x="106" y="104"/>
                  </a:moveTo>
                  <a:lnTo>
                    <a:pt x="0" y="104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104"/>
                  </a:lnTo>
                  <a:close/>
                  <a:moveTo>
                    <a:pt x="19" y="86"/>
                  </a:moveTo>
                  <a:lnTo>
                    <a:pt x="87" y="86"/>
                  </a:lnTo>
                  <a:lnTo>
                    <a:pt x="87" y="19"/>
                  </a:lnTo>
                  <a:lnTo>
                    <a:pt x="19" y="19"/>
                  </a:lnTo>
                  <a:lnTo>
                    <a:pt x="19" y="86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7" name="Freeform 137"/>
            <p:cNvSpPr>
              <a:spLocks noEditPoints="1"/>
            </p:cNvSpPr>
            <p:nvPr/>
          </p:nvSpPr>
          <p:spPr bwMode="auto">
            <a:xfrm>
              <a:off x="5591202" y="1582028"/>
              <a:ext cx="286085" cy="96915"/>
            </a:xfrm>
            <a:custGeom>
              <a:avLst/>
              <a:gdLst>
                <a:gd name="T0" fmla="*/ 307 w 307"/>
                <a:gd name="T1" fmla="*/ 104 h 104"/>
                <a:gd name="T2" fmla="*/ 0 w 307"/>
                <a:gd name="T3" fmla="*/ 104 h 104"/>
                <a:gd name="T4" fmla="*/ 0 w 307"/>
                <a:gd name="T5" fmla="*/ 0 h 104"/>
                <a:gd name="T6" fmla="*/ 307 w 307"/>
                <a:gd name="T7" fmla="*/ 0 h 104"/>
                <a:gd name="T8" fmla="*/ 307 w 307"/>
                <a:gd name="T9" fmla="*/ 104 h 104"/>
                <a:gd name="T10" fmla="*/ 19 w 307"/>
                <a:gd name="T11" fmla="*/ 86 h 104"/>
                <a:gd name="T12" fmla="*/ 288 w 307"/>
                <a:gd name="T13" fmla="*/ 86 h 104"/>
                <a:gd name="T14" fmla="*/ 288 w 307"/>
                <a:gd name="T15" fmla="*/ 19 h 104"/>
                <a:gd name="T16" fmla="*/ 19 w 307"/>
                <a:gd name="T17" fmla="*/ 19 h 104"/>
                <a:gd name="T18" fmla="*/ 19 w 307"/>
                <a:gd name="T19" fmla="*/ 8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04">
                  <a:moveTo>
                    <a:pt x="307" y="104"/>
                  </a:moveTo>
                  <a:lnTo>
                    <a:pt x="0" y="104"/>
                  </a:lnTo>
                  <a:lnTo>
                    <a:pt x="0" y="0"/>
                  </a:lnTo>
                  <a:lnTo>
                    <a:pt x="307" y="0"/>
                  </a:lnTo>
                  <a:lnTo>
                    <a:pt x="307" y="104"/>
                  </a:lnTo>
                  <a:close/>
                  <a:moveTo>
                    <a:pt x="19" y="86"/>
                  </a:moveTo>
                  <a:lnTo>
                    <a:pt x="288" y="86"/>
                  </a:lnTo>
                  <a:lnTo>
                    <a:pt x="288" y="19"/>
                  </a:lnTo>
                  <a:lnTo>
                    <a:pt x="19" y="19"/>
                  </a:lnTo>
                  <a:lnTo>
                    <a:pt x="19" y="86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8" name="Freeform 138"/>
            <p:cNvSpPr>
              <a:spLocks noEditPoints="1"/>
            </p:cNvSpPr>
            <p:nvPr/>
          </p:nvSpPr>
          <p:spPr bwMode="auto">
            <a:xfrm>
              <a:off x="5470058" y="1696648"/>
              <a:ext cx="98779" cy="96915"/>
            </a:xfrm>
            <a:custGeom>
              <a:avLst/>
              <a:gdLst>
                <a:gd name="T0" fmla="*/ 106 w 106"/>
                <a:gd name="T1" fmla="*/ 104 h 104"/>
                <a:gd name="T2" fmla="*/ 0 w 106"/>
                <a:gd name="T3" fmla="*/ 104 h 104"/>
                <a:gd name="T4" fmla="*/ 0 w 106"/>
                <a:gd name="T5" fmla="*/ 0 h 104"/>
                <a:gd name="T6" fmla="*/ 106 w 106"/>
                <a:gd name="T7" fmla="*/ 0 h 104"/>
                <a:gd name="T8" fmla="*/ 106 w 106"/>
                <a:gd name="T9" fmla="*/ 104 h 104"/>
                <a:gd name="T10" fmla="*/ 19 w 106"/>
                <a:gd name="T11" fmla="*/ 86 h 104"/>
                <a:gd name="T12" fmla="*/ 87 w 106"/>
                <a:gd name="T13" fmla="*/ 86 h 104"/>
                <a:gd name="T14" fmla="*/ 87 w 106"/>
                <a:gd name="T15" fmla="*/ 19 h 104"/>
                <a:gd name="T16" fmla="*/ 19 w 106"/>
                <a:gd name="T17" fmla="*/ 19 h 104"/>
                <a:gd name="T18" fmla="*/ 19 w 106"/>
                <a:gd name="T19" fmla="*/ 8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4">
                  <a:moveTo>
                    <a:pt x="106" y="104"/>
                  </a:moveTo>
                  <a:lnTo>
                    <a:pt x="0" y="104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104"/>
                  </a:lnTo>
                  <a:close/>
                  <a:moveTo>
                    <a:pt x="19" y="86"/>
                  </a:moveTo>
                  <a:lnTo>
                    <a:pt x="87" y="86"/>
                  </a:lnTo>
                  <a:lnTo>
                    <a:pt x="87" y="19"/>
                  </a:lnTo>
                  <a:lnTo>
                    <a:pt x="19" y="19"/>
                  </a:lnTo>
                  <a:lnTo>
                    <a:pt x="19" y="86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9" name="Freeform 139"/>
            <p:cNvSpPr>
              <a:spLocks noEditPoints="1"/>
            </p:cNvSpPr>
            <p:nvPr/>
          </p:nvSpPr>
          <p:spPr bwMode="auto">
            <a:xfrm>
              <a:off x="5591202" y="1696648"/>
              <a:ext cx="286085" cy="96915"/>
            </a:xfrm>
            <a:custGeom>
              <a:avLst/>
              <a:gdLst>
                <a:gd name="T0" fmla="*/ 307 w 307"/>
                <a:gd name="T1" fmla="*/ 104 h 104"/>
                <a:gd name="T2" fmla="*/ 0 w 307"/>
                <a:gd name="T3" fmla="*/ 104 h 104"/>
                <a:gd name="T4" fmla="*/ 0 w 307"/>
                <a:gd name="T5" fmla="*/ 0 h 104"/>
                <a:gd name="T6" fmla="*/ 307 w 307"/>
                <a:gd name="T7" fmla="*/ 0 h 104"/>
                <a:gd name="T8" fmla="*/ 307 w 307"/>
                <a:gd name="T9" fmla="*/ 104 h 104"/>
                <a:gd name="T10" fmla="*/ 19 w 307"/>
                <a:gd name="T11" fmla="*/ 86 h 104"/>
                <a:gd name="T12" fmla="*/ 288 w 307"/>
                <a:gd name="T13" fmla="*/ 86 h 104"/>
                <a:gd name="T14" fmla="*/ 288 w 307"/>
                <a:gd name="T15" fmla="*/ 19 h 104"/>
                <a:gd name="T16" fmla="*/ 19 w 307"/>
                <a:gd name="T17" fmla="*/ 19 h 104"/>
                <a:gd name="T18" fmla="*/ 19 w 307"/>
                <a:gd name="T19" fmla="*/ 8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04">
                  <a:moveTo>
                    <a:pt x="307" y="104"/>
                  </a:moveTo>
                  <a:lnTo>
                    <a:pt x="0" y="104"/>
                  </a:lnTo>
                  <a:lnTo>
                    <a:pt x="0" y="0"/>
                  </a:lnTo>
                  <a:lnTo>
                    <a:pt x="307" y="0"/>
                  </a:lnTo>
                  <a:lnTo>
                    <a:pt x="307" y="104"/>
                  </a:lnTo>
                  <a:close/>
                  <a:moveTo>
                    <a:pt x="19" y="86"/>
                  </a:moveTo>
                  <a:lnTo>
                    <a:pt x="288" y="86"/>
                  </a:lnTo>
                  <a:lnTo>
                    <a:pt x="288" y="19"/>
                  </a:lnTo>
                  <a:lnTo>
                    <a:pt x="19" y="19"/>
                  </a:lnTo>
                  <a:lnTo>
                    <a:pt x="19" y="86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0" name="Freeform 140"/>
            <p:cNvSpPr>
              <a:spLocks noEditPoints="1"/>
            </p:cNvSpPr>
            <p:nvPr/>
          </p:nvSpPr>
          <p:spPr bwMode="auto">
            <a:xfrm>
              <a:off x="5470058" y="1814064"/>
              <a:ext cx="98779" cy="96915"/>
            </a:xfrm>
            <a:custGeom>
              <a:avLst/>
              <a:gdLst>
                <a:gd name="T0" fmla="*/ 106 w 106"/>
                <a:gd name="T1" fmla="*/ 104 h 104"/>
                <a:gd name="T2" fmla="*/ 0 w 106"/>
                <a:gd name="T3" fmla="*/ 104 h 104"/>
                <a:gd name="T4" fmla="*/ 0 w 106"/>
                <a:gd name="T5" fmla="*/ 0 h 104"/>
                <a:gd name="T6" fmla="*/ 106 w 106"/>
                <a:gd name="T7" fmla="*/ 0 h 104"/>
                <a:gd name="T8" fmla="*/ 106 w 106"/>
                <a:gd name="T9" fmla="*/ 104 h 104"/>
                <a:gd name="T10" fmla="*/ 19 w 106"/>
                <a:gd name="T11" fmla="*/ 85 h 104"/>
                <a:gd name="T12" fmla="*/ 87 w 106"/>
                <a:gd name="T13" fmla="*/ 85 h 104"/>
                <a:gd name="T14" fmla="*/ 87 w 106"/>
                <a:gd name="T15" fmla="*/ 19 h 104"/>
                <a:gd name="T16" fmla="*/ 19 w 106"/>
                <a:gd name="T17" fmla="*/ 19 h 104"/>
                <a:gd name="T18" fmla="*/ 19 w 106"/>
                <a:gd name="T19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4">
                  <a:moveTo>
                    <a:pt x="106" y="104"/>
                  </a:moveTo>
                  <a:lnTo>
                    <a:pt x="0" y="104"/>
                  </a:lnTo>
                  <a:lnTo>
                    <a:pt x="0" y="0"/>
                  </a:lnTo>
                  <a:lnTo>
                    <a:pt x="106" y="0"/>
                  </a:lnTo>
                  <a:lnTo>
                    <a:pt x="106" y="104"/>
                  </a:lnTo>
                  <a:close/>
                  <a:moveTo>
                    <a:pt x="19" y="85"/>
                  </a:moveTo>
                  <a:lnTo>
                    <a:pt x="87" y="85"/>
                  </a:lnTo>
                  <a:lnTo>
                    <a:pt x="87" y="19"/>
                  </a:lnTo>
                  <a:lnTo>
                    <a:pt x="19" y="19"/>
                  </a:lnTo>
                  <a:lnTo>
                    <a:pt x="19" y="85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1" name="Freeform 141"/>
            <p:cNvSpPr>
              <a:spLocks noEditPoints="1"/>
            </p:cNvSpPr>
            <p:nvPr/>
          </p:nvSpPr>
          <p:spPr bwMode="auto">
            <a:xfrm>
              <a:off x="5591202" y="1814064"/>
              <a:ext cx="286085" cy="96915"/>
            </a:xfrm>
            <a:custGeom>
              <a:avLst/>
              <a:gdLst>
                <a:gd name="T0" fmla="*/ 307 w 307"/>
                <a:gd name="T1" fmla="*/ 104 h 104"/>
                <a:gd name="T2" fmla="*/ 0 w 307"/>
                <a:gd name="T3" fmla="*/ 104 h 104"/>
                <a:gd name="T4" fmla="*/ 0 w 307"/>
                <a:gd name="T5" fmla="*/ 0 h 104"/>
                <a:gd name="T6" fmla="*/ 307 w 307"/>
                <a:gd name="T7" fmla="*/ 0 h 104"/>
                <a:gd name="T8" fmla="*/ 307 w 307"/>
                <a:gd name="T9" fmla="*/ 104 h 104"/>
                <a:gd name="T10" fmla="*/ 19 w 307"/>
                <a:gd name="T11" fmla="*/ 85 h 104"/>
                <a:gd name="T12" fmla="*/ 288 w 307"/>
                <a:gd name="T13" fmla="*/ 85 h 104"/>
                <a:gd name="T14" fmla="*/ 288 w 307"/>
                <a:gd name="T15" fmla="*/ 19 h 104"/>
                <a:gd name="T16" fmla="*/ 19 w 307"/>
                <a:gd name="T17" fmla="*/ 19 h 104"/>
                <a:gd name="T18" fmla="*/ 19 w 307"/>
                <a:gd name="T19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04">
                  <a:moveTo>
                    <a:pt x="307" y="104"/>
                  </a:moveTo>
                  <a:lnTo>
                    <a:pt x="0" y="104"/>
                  </a:lnTo>
                  <a:lnTo>
                    <a:pt x="0" y="0"/>
                  </a:lnTo>
                  <a:lnTo>
                    <a:pt x="307" y="0"/>
                  </a:lnTo>
                  <a:lnTo>
                    <a:pt x="307" y="104"/>
                  </a:lnTo>
                  <a:close/>
                  <a:moveTo>
                    <a:pt x="19" y="85"/>
                  </a:moveTo>
                  <a:lnTo>
                    <a:pt x="288" y="85"/>
                  </a:lnTo>
                  <a:lnTo>
                    <a:pt x="288" y="19"/>
                  </a:lnTo>
                  <a:lnTo>
                    <a:pt x="19" y="19"/>
                  </a:lnTo>
                  <a:lnTo>
                    <a:pt x="19" y="85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142" name="Freeform 142"/>
          <p:cNvSpPr>
            <a:spLocks noEditPoints="1"/>
          </p:cNvSpPr>
          <p:nvPr/>
        </p:nvSpPr>
        <p:spPr bwMode="auto">
          <a:xfrm>
            <a:off x="8564119" y="2312798"/>
            <a:ext cx="317303" cy="220155"/>
          </a:xfrm>
          <a:custGeom>
            <a:avLst/>
            <a:gdLst>
              <a:gd name="T0" fmla="*/ 454 w 454"/>
              <a:gd name="T1" fmla="*/ 315 h 315"/>
              <a:gd name="T2" fmla="*/ 0 w 454"/>
              <a:gd name="T3" fmla="*/ 315 h 315"/>
              <a:gd name="T4" fmla="*/ 0 w 454"/>
              <a:gd name="T5" fmla="*/ 0 h 315"/>
              <a:gd name="T6" fmla="*/ 454 w 454"/>
              <a:gd name="T7" fmla="*/ 0 h 315"/>
              <a:gd name="T8" fmla="*/ 454 w 454"/>
              <a:gd name="T9" fmla="*/ 315 h 315"/>
              <a:gd name="T10" fmla="*/ 19 w 454"/>
              <a:gd name="T11" fmla="*/ 296 h 315"/>
              <a:gd name="T12" fmla="*/ 435 w 454"/>
              <a:gd name="T13" fmla="*/ 296 h 315"/>
              <a:gd name="T14" fmla="*/ 435 w 454"/>
              <a:gd name="T15" fmla="*/ 19 h 315"/>
              <a:gd name="T16" fmla="*/ 19 w 454"/>
              <a:gd name="T17" fmla="*/ 19 h 315"/>
              <a:gd name="T18" fmla="*/ 19 w 454"/>
              <a:gd name="T19" fmla="*/ 296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4" h="315">
                <a:moveTo>
                  <a:pt x="454" y="315"/>
                </a:moveTo>
                <a:lnTo>
                  <a:pt x="0" y="315"/>
                </a:lnTo>
                <a:lnTo>
                  <a:pt x="0" y="0"/>
                </a:lnTo>
                <a:lnTo>
                  <a:pt x="454" y="0"/>
                </a:lnTo>
                <a:lnTo>
                  <a:pt x="454" y="315"/>
                </a:lnTo>
                <a:close/>
                <a:moveTo>
                  <a:pt x="19" y="296"/>
                </a:moveTo>
                <a:lnTo>
                  <a:pt x="435" y="296"/>
                </a:lnTo>
                <a:lnTo>
                  <a:pt x="435" y="19"/>
                </a:lnTo>
                <a:lnTo>
                  <a:pt x="19" y="19"/>
                </a:lnTo>
                <a:lnTo>
                  <a:pt x="19" y="296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143" name="Freeform 143"/>
          <p:cNvSpPr/>
          <p:nvPr/>
        </p:nvSpPr>
        <p:spPr bwMode="auto">
          <a:xfrm>
            <a:off x="8719276" y="2316293"/>
            <a:ext cx="160748" cy="132093"/>
          </a:xfrm>
          <a:custGeom>
            <a:avLst/>
            <a:gdLst>
              <a:gd name="T0" fmla="*/ 2 w 97"/>
              <a:gd name="T1" fmla="*/ 80 h 80"/>
              <a:gd name="T2" fmla="*/ 1 w 97"/>
              <a:gd name="T3" fmla="*/ 79 h 80"/>
              <a:gd name="T4" fmla="*/ 1 w 97"/>
              <a:gd name="T5" fmla="*/ 76 h 80"/>
              <a:gd name="T6" fmla="*/ 93 w 97"/>
              <a:gd name="T7" fmla="*/ 0 h 80"/>
              <a:gd name="T8" fmla="*/ 96 w 97"/>
              <a:gd name="T9" fmla="*/ 1 h 80"/>
              <a:gd name="T10" fmla="*/ 96 w 97"/>
              <a:gd name="T11" fmla="*/ 4 h 80"/>
              <a:gd name="T12" fmla="*/ 3 w 97"/>
              <a:gd name="T13" fmla="*/ 79 h 80"/>
              <a:gd name="T14" fmla="*/ 2 w 97"/>
              <a:gd name="T15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7" h="80">
                <a:moveTo>
                  <a:pt x="2" y="80"/>
                </a:moveTo>
                <a:cubicBezTo>
                  <a:pt x="1" y="80"/>
                  <a:pt x="1" y="79"/>
                  <a:pt x="1" y="79"/>
                </a:cubicBezTo>
                <a:cubicBezTo>
                  <a:pt x="0" y="78"/>
                  <a:pt x="0" y="77"/>
                  <a:pt x="1" y="76"/>
                </a:cubicBezTo>
                <a:cubicBezTo>
                  <a:pt x="93" y="0"/>
                  <a:pt x="93" y="0"/>
                  <a:pt x="93" y="0"/>
                </a:cubicBezTo>
                <a:cubicBezTo>
                  <a:pt x="94" y="0"/>
                  <a:pt x="95" y="0"/>
                  <a:pt x="96" y="1"/>
                </a:cubicBezTo>
                <a:cubicBezTo>
                  <a:pt x="97" y="2"/>
                  <a:pt x="96" y="3"/>
                  <a:pt x="96" y="4"/>
                </a:cubicBezTo>
                <a:cubicBezTo>
                  <a:pt x="3" y="79"/>
                  <a:pt x="3" y="79"/>
                  <a:pt x="3" y="79"/>
                </a:cubicBezTo>
                <a:cubicBezTo>
                  <a:pt x="3" y="79"/>
                  <a:pt x="3" y="80"/>
                  <a:pt x="2" y="80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144" name="Freeform 144"/>
          <p:cNvSpPr/>
          <p:nvPr/>
        </p:nvSpPr>
        <p:spPr bwMode="auto">
          <a:xfrm>
            <a:off x="8567614" y="2316293"/>
            <a:ext cx="158651" cy="132093"/>
          </a:xfrm>
          <a:custGeom>
            <a:avLst/>
            <a:gdLst>
              <a:gd name="T0" fmla="*/ 94 w 96"/>
              <a:gd name="T1" fmla="*/ 80 h 80"/>
              <a:gd name="T2" fmla="*/ 93 w 96"/>
              <a:gd name="T3" fmla="*/ 79 h 80"/>
              <a:gd name="T4" fmla="*/ 1 w 96"/>
              <a:gd name="T5" fmla="*/ 4 h 80"/>
              <a:gd name="T6" fmla="*/ 0 w 96"/>
              <a:gd name="T7" fmla="*/ 1 h 80"/>
              <a:gd name="T8" fmla="*/ 3 w 96"/>
              <a:gd name="T9" fmla="*/ 0 h 80"/>
              <a:gd name="T10" fmla="*/ 95 w 96"/>
              <a:gd name="T11" fmla="*/ 76 h 80"/>
              <a:gd name="T12" fmla="*/ 96 w 96"/>
              <a:gd name="T13" fmla="*/ 79 h 80"/>
              <a:gd name="T14" fmla="*/ 94 w 96"/>
              <a:gd name="T15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80">
                <a:moveTo>
                  <a:pt x="94" y="80"/>
                </a:moveTo>
                <a:cubicBezTo>
                  <a:pt x="94" y="80"/>
                  <a:pt x="93" y="79"/>
                  <a:pt x="93" y="79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2"/>
                  <a:pt x="0" y="1"/>
                </a:cubicBezTo>
                <a:cubicBezTo>
                  <a:pt x="1" y="0"/>
                  <a:pt x="2" y="0"/>
                  <a:pt x="3" y="0"/>
                </a:cubicBezTo>
                <a:cubicBezTo>
                  <a:pt x="95" y="76"/>
                  <a:pt x="95" y="76"/>
                  <a:pt x="95" y="76"/>
                </a:cubicBezTo>
                <a:cubicBezTo>
                  <a:pt x="96" y="77"/>
                  <a:pt x="96" y="78"/>
                  <a:pt x="96" y="79"/>
                </a:cubicBezTo>
                <a:cubicBezTo>
                  <a:pt x="95" y="79"/>
                  <a:pt x="95" y="80"/>
                  <a:pt x="94" y="80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145" name="Freeform 145"/>
          <p:cNvSpPr>
            <a:spLocks noEditPoints="1"/>
          </p:cNvSpPr>
          <p:nvPr/>
        </p:nvSpPr>
        <p:spPr bwMode="auto">
          <a:xfrm>
            <a:off x="8613042" y="2944343"/>
            <a:ext cx="226445" cy="226445"/>
          </a:xfrm>
          <a:custGeom>
            <a:avLst/>
            <a:gdLst>
              <a:gd name="T0" fmla="*/ 237 w 324"/>
              <a:gd name="T1" fmla="*/ 324 h 324"/>
              <a:gd name="T2" fmla="*/ 85 w 324"/>
              <a:gd name="T3" fmla="*/ 173 h 324"/>
              <a:gd name="T4" fmla="*/ 0 w 324"/>
              <a:gd name="T5" fmla="*/ 258 h 324"/>
              <a:gd name="T6" fmla="*/ 0 w 324"/>
              <a:gd name="T7" fmla="*/ 0 h 324"/>
              <a:gd name="T8" fmla="*/ 258 w 324"/>
              <a:gd name="T9" fmla="*/ 0 h 324"/>
              <a:gd name="T10" fmla="*/ 173 w 324"/>
              <a:gd name="T11" fmla="*/ 85 h 324"/>
              <a:gd name="T12" fmla="*/ 324 w 324"/>
              <a:gd name="T13" fmla="*/ 236 h 324"/>
              <a:gd name="T14" fmla="*/ 237 w 324"/>
              <a:gd name="T15" fmla="*/ 324 h 324"/>
              <a:gd name="T16" fmla="*/ 85 w 324"/>
              <a:gd name="T17" fmla="*/ 147 h 324"/>
              <a:gd name="T18" fmla="*/ 237 w 324"/>
              <a:gd name="T19" fmla="*/ 298 h 324"/>
              <a:gd name="T20" fmla="*/ 298 w 324"/>
              <a:gd name="T21" fmla="*/ 236 h 324"/>
              <a:gd name="T22" fmla="*/ 147 w 324"/>
              <a:gd name="T23" fmla="*/ 85 h 324"/>
              <a:gd name="T24" fmla="*/ 213 w 324"/>
              <a:gd name="T25" fmla="*/ 19 h 324"/>
              <a:gd name="T26" fmla="*/ 19 w 324"/>
              <a:gd name="T27" fmla="*/ 19 h 324"/>
              <a:gd name="T28" fmla="*/ 19 w 324"/>
              <a:gd name="T29" fmla="*/ 213 h 324"/>
              <a:gd name="T30" fmla="*/ 85 w 324"/>
              <a:gd name="T31" fmla="*/ 147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4" h="324">
                <a:moveTo>
                  <a:pt x="237" y="324"/>
                </a:moveTo>
                <a:lnTo>
                  <a:pt x="85" y="173"/>
                </a:lnTo>
                <a:lnTo>
                  <a:pt x="0" y="258"/>
                </a:lnTo>
                <a:lnTo>
                  <a:pt x="0" y="0"/>
                </a:lnTo>
                <a:lnTo>
                  <a:pt x="258" y="0"/>
                </a:lnTo>
                <a:lnTo>
                  <a:pt x="173" y="85"/>
                </a:lnTo>
                <a:lnTo>
                  <a:pt x="324" y="236"/>
                </a:lnTo>
                <a:lnTo>
                  <a:pt x="237" y="324"/>
                </a:lnTo>
                <a:close/>
                <a:moveTo>
                  <a:pt x="85" y="147"/>
                </a:moveTo>
                <a:lnTo>
                  <a:pt x="237" y="298"/>
                </a:lnTo>
                <a:lnTo>
                  <a:pt x="298" y="236"/>
                </a:lnTo>
                <a:lnTo>
                  <a:pt x="147" y="85"/>
                </a:lnTo>
                <a:lnTo>
                  <a:pt x="213" y="19"/>
                </a:lnTo>
                <a:lnTo>
                  <a:pt x="19" y="19"/>
                </a:lnTo>
                <a:lnTo>
                  <a:pt x="19" y="213"/>
                </a:lnTo>
                <a:lnTo>
                  <a:pt x="85" y="147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146" name="Freeform 146"/>
          <p:cNvSpPr>
            <a:spLocks noEditPoints="1"/>
          </p:cNvSpPr>
          <p:nvPr/>
        </p:nvSpPr>
        <p:spPr bwMode="auto">
          <a:xfrm>
            <a:off x="339215" y="2905903"/>
            <a:ext cx="244617" cy="227843"/>
          </a:xfrm>
          <a:custGeom>
            <a:avLst/>
            <a:gdLst>
              <a:gd name="T0" fmla="*/ 241 w 350"/>
              <a:gd name="T1" fmla="*/ 326 h 326"/>
              <a:gd name="T2" fmla="*/ 109 w 350"/>
              <a:gd name="T3" fmla="*/ 326 h 326"/>
              <a:gd name="T4" fmla="*/ 109 w 350"/>
              <a:gd name="T5" fmla="*/ 175 h 326"/>
              <a:gd name="T6" fmla="*/ 0 w 350"/>
              <a:gd name="T7" fmla="*/ 175 h 326"/>
              <a:gd name="T8" fmla="*/ 175 w 350"/>
              <a:gd name="T9" fmla="*/ 0 h 326"/>
              <a:gd name="T10" fmla="*/ 350 w 350"/>
              <a:gd name="T11" fmla="*/ 175 h 326"/>
              <a:gd name="T12" fmla="*/ 241 w 350"/>
              <a:gd name="T13" fmla="*/ 175 h 326"/>
              <a:gd name="T14" fmla="*/ 241 w 350"/>
              <a:gd name="T15" fmla="*/ 326 h 326"/>
              <a:gd name="T16" fmla="*/ 128 w 350"/>
              <a:gd name="T17" fmla="*/ 308 h 326"/>
              <a:gd name="T18" fmla="*/ 222 w 350"/>
              <a:gd name="T19" fmla="*/ 308 h 326"/>
              <a:gd name="T20" fmla="*/ 222 w 350"/>
              <a:gd name="T21" fmla="*/ 156 h 326"/>
              <a:gd name="T22" fmla="*/ 303 w 350"/>
              <a:gd name="T23" fmla="*/ 156 h 326"/>
              <a:gd name="T24" fmla="*/ 175 w 350"/>
              <a:gd name="T25" fmla="*/ 29 h 326"/>
              <a:gd name="T26" fmla="*/ 47 w 350"/>
              <a:gd name="T27" fmla="*/ 156 h 326"/>
              <a:gd name="T28" fmla="*/ 128 w 350"/>
              <a:gd name="T29" fmla="*/ 156 h 326"/>
              <a:gd name="T30" fmla="*/ 128 w 350"/>
              <a:gd name="T31" fmla="*/ 30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50" h="326">
                <a:moveTo>
                  <a:pt x="241" y="326"/>
                </a:moveTo>
                <a:lnTo>
                  <a:pt x="109" y="326"/>
                </a:lnTo>
                <a:lnTo>
                  <a:pt x="109" y="175"/>
                </a:lnTo>
                <a:lnTo>
                  <a:pt x="0" y="175"/>
                </a:lnTo>
                <a:lnTo>
                  <a:pt x="175" y="0"/>
                </a:lnTo>
                <a:lnTo>
                  <a:pt x="350" y="175"/>
                </a:lnTo>
                <a:lnTo>
                  <a:pt x="241" y="175"/>
                </a:lnTo>
                <a:lnTo>
                  <a:pt x="241" y="326"/>
                </a:lnTo>
                <a:close/>
                <a:moveTo>
                  <a:pt x="128" y="308"/>
                </a:moveTo>
                <a:lnTo>
                  <a:pt x="222" y="308"/>
                </a:lnTo>
                <a:lnTo>
                  <a:pt x="222" y="156"/>
                </a:lnTo>
                <a:lnTo>
                  <a:pt x="303" y="156"/>
                </a:lnTo>
                <a:lnTo>
                  <a:pt x="175" y="29"/>
                </a:lnTo>
                <a:lnTo>
                  <a:pt x="47" y="156"/>
                </a:lnTo>
                <a:lnTo>
                  <a:pt x="128" y="156"/>
                </a:lnTo>
                <a:lnTo>
                  <a:pt x="128" y="308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147" name="Freeform 147"/>
          <p:cNvSpPr>
            <a:spLocks noEditPoints="1"/>
          </p:cNvSpPr>
          <p:nvPr/>
        </p:nvSpPr>
        <p:spPr bwMode="auto">
          <a:xfrm>
            <a:off x="355989" y="3567067"/>
            <a:ext cx="227843" cy="227843"/>
          </a:xfrm>
          <a:custGeom>
            <a:avLst/>
            <a:gdLst>
              <a:gd name="T0" fmla="*/ 90 w 326"/>
              <a:gd name="T1" fmla="*/ 326 h 326"/>
              <a:gd name="T2" fmla="*/ 0 w 326"/>
              <a:gd name="T3" fmla="*/ 236 h 326"/>
              <a:gd name="T4" fmla="*/ 152 w 326"/>
              <a:gd name="T5" fmla="*/ 85 h 326"/>
              <a:gd name="T6" fmla="*/ 66 w 326"/>
              <a:gd name="T7" fmla="*/ 0 h 326"/>
              <a:gd name="T8" fmla="*/ 326 w 326"/>
              <a:gd name="T9" fmla="*/ 0 h 326"/>
              <a:gd name="T10" fmla="*/ 326 w 326"/>
              <a:gd name="T11" fmla="*/ 260 h 326"/>
              <a:gd name="T12" fmla="*/ 241 w 326"/>
              <a:gd name="T13" fmla="*/ 175 h 326"/>
              <a:gd name="T14" fmla="*/ 90 w 326"/>
              <a:gd name="T15" fmla="*/ 326 h 326"/>
              <a:gd name="T16" fmla="*/ 29 w 326"/>
              <a:gd name="T17" fmla="*/ 236 h 326"/>
              <a:gd name="T18" fmla="*/ 90 w 326"/>
              <a:gd name="T19" fmla="*/ 298 h 326"/>
              <a:gd name="T20" fmla="*/ 241 w 326"/>
              <a:gd name="T21" fmla="*/ 146 h 326"/>
              <a:gd name="T22" fmla="*/ 308 w 326"/>
              <a:gd name="T23" fmla="*/ 213 h 326"/>
              <a:gd name="T24" fmla="*/ 308 w 326"/>
              <a:gd name="T25" fmla="*/ 19 h 326"/>
              <a:gd name="T26" fmla="*/ 114 w 326"/>
              <a:gd name="T27" fmla="*/ 19 h 326"/>
              <a:gd name="T28" fmla="*/ 180 w 326"/>
              <a:gd name="T29" fmla="*/ 85 h 326"/>
              <a:gd name="T30" fmla="*/ 29 w 326"/>
              <a:gd name="T31" fmla="*/ 23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6" h="326">
                <a:moveTo>
                  <a:pt x="90" y="326"/>
                </a:moveTo>
                <a:lnTo>
                  <a:pt x="0" y="236"/>
                </a:lnTo>
                <a:lnTo>
                  <a:pt x="152" y="85"/>
                </a:lnTo>
                <a:lnTo>
                  <a:pt x="66" y="0"/>
                </a:lnTo>
                <a:lnTo>
                  <a:pt x="326" y="0"/>
                </a:lnTo>
                <a:lnTo>
                  <a:pt x="326" y="260"/>
                </a:lnTo>
                <a:lnTo>
                  <a:pt x="241" y="175"/>
                </a:lnTo>
                <a:lnTo>
                  <a:pt x="90" y="326"/>
                </a:lnTo>
                <a:close/>
                <a:moveTo>
                  <a:pt x="29" y="236"/>
                </a:moveTo>
                <a:lnTo>
                  <a:pt x="90" y="298"/>
                </a:lnTo>
                <a:lnTo>
                  <a:pt x="241" y="146"/>
                </a:lnTo>
                <a:lnTo>
                  <a:pt x="308" y="213"/>
                </a:lnTo>
                <a:lnTo>
                  <a:pt x="308" y="19"/>
                </a:lnTo>
                <a:lnTo>
                  <a:pt x="114" y="19"/>
                </a:lnTo>
                <a:lnTo>
                  <a:pt x="180" y="85"/>
                </a:lnTo>
                <a:lnTo>
                  <a:pt x="29" y="236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148" name="Freeform 148"/>
          <p:cNvSpPr>
            <a:spLocks noEditPoints="1"/>
          </p:cNvSpPr>
          <p:nvPr/>
        </p:nvSpPr>
        <p:spPr bwMode="auto">
          <a:xfrm>
            <a:off x="342436" y="4200274"/>
            <a:ext cx="227843" cy="244617"/>
          </a:xfrm>
          <a:custGeom>
            <a:avLst/>
            <a:gdLst>
              <a:gd name="T0" fmla="*/ 151 w 326"/>
              <a:gd name="T1" fmla="*/ 350 h 350"/>
              <a:gd name="T2" fmla="*/ 151 w 326"/>
              <a:gd name="T3" fmla="*/ 241 h 350"/>
              <a:gd name="T4" fmla="*/ 0 w 326"/>
              <a:gd name="T5" fmla="*/ 241 h 350"/>
              <a:gd name="T6" fmla="*/ 0 w 326"/>
              <a:gd name="T7" fmla="*/ 108 h 350"/>
              <a:gd name="T8" fmla="*/ 151 w 326"/>
              <a:gd name="T9" fmla="*/ 108 h 350"/>
              <a:gd name="T10" fmla="*/ 151 w 326"/>
              <a:gd name="T11" fmla="*/ 0 h 350"/>
              <a:gd name="T12" fmla="*/ 326 w 326"/>
              <a:gd name="T13" fmla="*/ 175 h 350"/>
              <a:gd name="T14" fmla="*/ 151 w 326"/>
              <a:gd name="T15" fmla="*/ 350 h 350"/>
              <a:gd name="T16" fmla="*/ 18 w 326"/>
              <a:gd name="T17" fmla="*/ 222 h 350"/>
              <a:gd name="T18" fmla="*/ 170 w 326"/>
              <a:gd name="T19" fmla="*/ 222 h 350"/>
              <a:gd name="T20" fmla="*/ 170 w 326"/>
              <a:gd name="T21" fmla="*/ 302 h 350"/>
              <a:gd name="T22" fmla="*/ 297 w 326"/>
              <a:gd name="T23" fmla="*/ 175 h 350"/>
              <a:gd name="T24" fmla="*/ 170 w 326"/>
              <a:gd name="T25" fmla="*/ 47 h 350"/>
              <a:gd name="T26" fmla="*/ 170 w 326"/>
              <a:gd name="T27" fmla="*/ 127 h 350"/>
              <a:gd name="T28" fmla="*/ 18 w 326"/>
              <a:gd name="T29" fmla="*/ 127 h 350"/>
              <a:gd name="T30" fmla="*/ 18 w 326"/>
              <a:gd name="T31" fmla="*/ 222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6" h="350">
                <a:moveTo>
                  <a:pt x="151" y="350"/>
                </a:moveTo>
                <a:lnTo>
                  <a:pt x="151" y="241"/>
                </a:lnTo>
                <a:lnTo>
                  <a:pt x="0" y="241"/>
                </a:lnTo>
                <a:lnTo>
                  <a:pt x="0" y="108"/>
                </a:lnTo>
                <a:lnTo>
                  <a:pt x="151" y="108"/>
                </a:lnTo>
                <a:lnTo>
                  <a:pt x="151" y="0"/>
                </a:lnTo>
                <a:lnTo>
                  <a:pt x="326" y="175"/>
                </a:lnTo>
                <a:lnTo>
                  <a:pt x="151" y="350"/>
                </a:lnTo>
                <a:close/>
                <a:moveTo>
                  <a:pt x="18" y="222"/>
                </a:moveTo>
                <a:lnTo>
                  <a:pt x="170" y="222"/>
                </a:lnTo>
                <a:lnTo>
                  <a:pt x="170" y="302"/>
                </a:lnTo>
                <a:lnTo>
                  <a:pt x="297" y="175"/>
                </a:lnTo>
                <a:lnTo>
                  <a:pt x="170" y="47"/>
                </a:lnTo>
                <a:lnTo>
                  <a:pt x="170" y="127"/>
                </a:lnTo>
                <a:lnTo>
                  <a:pt x="18" y="127"/>
                </a:lnTo>
                <a:lnTo>
                  <a:pt x="18" y="222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151" name="Freeform 151"/>
          <p:cNvSpPr>
            <a:spLocks noEditPoints="1"/>
          </p:cNvSpPr>
          <p:nvPr/>
        </p:nvSpPr>
        <p:spPr bwMode="auto">
          <a:xfrm>
            <a:off x="8629429" y="4195382"/>
            <a:ext cx="227843" cy="227843"/>
          </a:xfrm>
          <a:custGeom>
            <a:avLst/>
            <a:gdLst>
              <a:gd name="T0" fmla="*/ 260 w 326"/>
              <a:gd name="T1" fmla="*/ 326 h 326"/>
              <a:gd name="T2" fmla="*/ 0 w 326"/>
              <a:gd name="T3" fmla="*/ 326 h 326"/>
              <a:gd name="T4" fmla="*/ 0 w 326"/>
              <a:gd name="T5" fmla="*/ 66 h 326"/>
              <a:gd name="T6" fmla="*/ 85 w 326"/>
              <a:gd name="T7" fmla="*/ 151 h 326"/>
              <a:gd name="T8" fmla="*/ 236 w 326"/>
              <a:gd name="T9" fmla="*/ 0 h 326"/>
              <a:gd name="T10" fmla="*/ 326 w 326"/>
              <a:gd name="T11" fmla="*/ 90 h 326"/>
              <a:gd name="T12" fmla="*/ 174 w 326"/>
              <a:gd name="T13" fmla="*/ 241 h 326"/>
              <a:gd name="T14" fmla="*/ 260 w 326"/>
              <a:gd name="T15" fmla="*/ 326 h 326"/>
              <a:gd name="T16" fmla="*/ 18 w 326"/>
              <a:gd name="T17" fmla="*/ 308 h 326"/>
              <a:gd name="T18" fmla="*/ 212 w 326"/>
              <a:gd name="T19" fmla="*/ 308 h 326"/>
              <a:gd name="T20" fmla="*/ 146 w 326"/>
              <a:gd name="T21" fmla="*/ 241 h 326"/>
              <a:gd name="T22" fmla="*/ 297 w 326"/>
              <a:gd name="T23" fmla="*/ 90 h 326"/>
              <a:gd name="T24" fmla="*/ 236 w 326"/>
              <a:gd name="T25" fmla="*/ 29 h 326"/>
              <a:gd name="T26" fmla="*/ 85 w 326"/>
              <a:gd name="T27" fmla="*/ 180 h 326"/>
              <a:gd name="T28" fmla="*/ 18 w 326"/>
              <a:gd name="T29" fmla="*/ 114 h 326"/>
              <a:gd name="T30" fmla="*/ 18 w 326"/>
              <a:gd name="T31" fmla="*/ 30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6" h="326">
                <a:moveTo>
                  <a:pt x="260" y="326"/>
                </a:moveTo>
                <a:lnTo>
                  <a:pt x="0" y="326"/>
                </a:lnTo>
                <a:lnTo>
                  <a:pt x="0" y="66"/>
                </a:lnTo>
                <a:lnTo>
                  <a:pt x="85" y="151"/>
                </a:lnTo>
                <a:lnTo>
                  <a:pt x="236" y="0"/>
                </a:lnTo>
                <a:lnTo>
                  <a:pt x="326" y="90"/>
                </a:lnTo>
                <a:lnTo>
                  <a:pt x="174" y="241"/>
                </a:lnTo>
                <a:lnTo>
                  <a:pt x="260" y="326"/>
                </a:lnTo>
                <a:close/>
                <a:moveTo>
                  <a:pt x="18" y="308"/>
                </a:moveTo>
                <a:lnTo>
                  <a:pt x="212" y="308"/>
                </a:lnTo>
                <a:lnTo>
                  <a:pt x="146" y="241"/>
                </a:lnTo>
                <a:lnTo>
                  <a:pt x="297" y="90"/>
                </a:lnTo>
                <a:lnTo>
                  <a:pt x="236" y="29"/>
                </a:lnTo>
                <a:lnTo>
                  <a:pt x="85" y="180"/>
                </a:lnTo>
                <a:lnTo>
                  <a:pt x="18" y="114"/>
                </a:lnTo>
                <a:lnTo>
                  <a:pt x="18" y="308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152" name="Freeform 152"/>
          <p:cNvSpPr>
            <a:spLocks noEditPoints="1"/>
          </p:cNvSpPr>
          <p:nvPr/>
        </p:nvSpPr>
        <p:spPr bwMode="auto">
          <a:xfrm>
            <a:off x="8612342" y="3558680"/>
            <a:ext cx="227843" cy="244617"/>
          </a:xfrm>
          <a:custGeom>
            <a:avLst/>
            <a:gdLst>
              <a:gd name="T0" fmla="*/ 175 w 326"/>
              <a:gd name="T1" fmla="*/ 350 h 350"/>
              <a:gd name="T2" fmla="*/ 0 w 326"/>
              <a:gd name="T3" fmla="*/ 175 h 350"/>
              <a:gd name="T4" fmla="*/ 175 w 326"/>
              <a:gd name="T5" fmla="*/ 0 h 350"/>
              <a:gd name="T6" fmla="*/ 175 w 326"/>
              <a:gd name="T7" fmla="*/ 108 h 350"/>
              <a:gd name="T8" fmla="*/ 326 w 326"/>
              <a:gd name="T9" fmla="*/ 108 h 350"/>
              <a:gd name="T10" fmla="*/ 326 w 326"/>
              <a:gd name="T11" fmla="*/ 241 h 350"/>
              <a:gd name="T12" fmla="*/ 175 w 326"/>
              <a:gd name="T13" fmla="*/ 241 h 350"/>
              <a:gd name="T14" fmla="*/ 175 w 326"/>
              <a:gd name="T15" fmla="*/ 350 h 350"/>
              <a:gd name="T16" fmla="*/ 28 w 326"/>
              <a:gd name="T17" fmla="*/ 175 h 350"/>
              <a:gd name="T18" fmla="*/ 156 w 326"/>
              <a:gd name="T19" fmla="*/ 302 h 350"/>
              <a:gd name="T20" fmla="*/ 156 w 326"/>
              <a:gd name="T21" fmla="*/ 222 h 350"/>
              <a:gd name="T22" fmla="*/ 307 w 326"/>
              <a:gd name="T23" fmla="*/ 222 h 350"/>
              <a:gd name="T24" fmla="*/ 307 w 326"/>
              <a:gd name="T25" fmla="*/ 127 h 350"/>
              <a:gd name="T26" fmla="*/ 156 w 326"/>
              <a:gd name="T27" fmla="*/ 127 h 350"/>
              <a:gd name="T28" fmla="*/ 156 w 326"/>
              <a:gd name="T29" fmla="*/ 47 h 350"/>
              <a:gd name="T30" fmla="*/ 28 w 326"/>
              <a:gd name="T31" fmla="*/ 175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6" h="350">
                <a:moveTo>
                  <a:pt x="175" y="350"/>
                </a:moveTo>
                <a:lnTo>
                  <a:pt x="0" y="175"/>
                </a:lnTo>
                <a:lnTo>
                  <a:pt x="175" y="0"/>
                </a:lnTo>
                <a:lnTo>
                  <a:pt x="175" y="108"/>
                </a:lnTo>
                <a:lnTo>
                  <a:pt x="326" y="108"/>
                </a:lnTo>
                <a:lnTo>
                  <a:pt x="326" y="241"/>
                </a:lnTo>
                <a:lnTo>
                  <a:pt x="175" y="241"/>
                </a:lnTo>
                <a:lnTo>
                  <a:pt x="175" y="350"/>
                </a:lnTo>
                <a:close/>
                <a:moveTo>
                  <a:pt x="28" y="175"/>
                </a:moveTo>
                <a:lnTo>
                  <a:pt x="156" y="302"/>
                </a:lnTo>
                <a:lnTo>
                  <a:pt x="156" y="222"/>
                </a:lnTo>
                <a:lnTo>
                  <a:pt x="307" y="222"/>
                </a:lnTo>
                <a:lnTo>
                  <a:pt x="307" y="127"/>
                </a:lnTo>
                <a:lnTo>
                  <a:pt x="156" y="127"/>
                </a:lnTo>
                <a:lnTo>
                  <a:pt x="156" y="47"/>
                </a:lnTo>
                <a:lnTo>
                  <a:pt x="28" y="175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153" name="Freeform 153"/>
          <p:cNvSpPr>
            <a:spLocks noEditPoints="1"/>
          </p:cNvSpPr>
          <p:nvPr/>
        </p:nvSpPr>
        <p:spPr bwMode="auto">
          <a:xfrm>
            <a:off x="303227" y="1638439"/>
            <a:ext cx="264186" cy="231338"/>
          </a:xfrm>
          <a:custGeom>
            <a:avLst/>
            <a:gdLst>
              <a:gd name="T0" fmla="*/ 160 w 160"/>
              <a:gd name="T1" fmla="*/ 140 h 140"/>
              <a:gd name="T2" fmla="*/ 0 w 160"/>
              <a:gd name="T3" fmla="*/ 140 h 140"/>
              <a:gd name="T4" fmla="*/ 0 w 160"/>
              <a:gd name="T5" fmla="*/ 127 h 140"/>
              <a:gd name="T6" fmla="*/ 42 w 160"/>
              <a:gd name="T7" fmla="*/ 85 h 140"/>
              <a:gd name="T8" fmla="*/ 118 w 160"/>
              <a:gd name="T9" fmla="*/ 85 h 140"/>
              <a:gd name="T10" fmla="*/ 160 w 160"/>
              <a:gd name="T11" fmla="*/ 127 h 140"/>
              <a:gd name="T12" fmla="*/ 160 w 160"/>
              <a:gd name="T13" fmla="*/ 140 h 140"/>
              <a:gd name="T14" fmla="*/ 8 w 160"/>
              <a:gd name="T15" fmla="*/ 132 h 140"/>
              <a:gd name="T16" fmla="*/ 152 w 160"/>
              <a:gd name="T17" fmla="*/ 132 h 140"/>
              <a:gd name="T18" fmla="*/ 152 w 160"/>
              <a:gd name="T19" fmla="*/ 127 h 140"/>
              <a:gd name="T20" fmla="*/ 118 w 160"/>
              <a:gd name="T21" fmla="*/ 93 h 140"/>
              <a:gd name="T22" fmla="*/ 42 w 160"/>
              <a:gd name="T23" fmla="*/ 93 h 140"/>
              <a:gd name="T24" fmla="*/ 8 w 160"/>
              <a:gd name="T25" fmla="*/ 127 h 140"/>
              <a:gd name="T26" fmla="*/ 8 w 160"/>
              <a:gd name="T27" fmla="*/ 132 h 140"/>
              <a:gd name="T28" fmla="*/ 80 w 160"/>
              <a:gd name="T29" fmla="*/ 83 h 140"/>
              <a:gd name="T30" fmla="*/ 38 w 160"/>
              <a:gd name="T31" fmla="*/ 42 h 140"/>
              <a:gd name="T32" fmla="*/ 80 w 160"/>
              <a:gd name="T33" fmla="*/ 0 h 140"/>
              <a:gd name="T34" fmla="*/ 122 w 160"/>
              <a:gd name="T35" fmla="*/ 42 h 140"/>
              <a:gd name="T36" fmla="*/ 80 w 160"/>
              <a:gd name="T37" fmla="*/ 83 h 140"/>
              <a:gd name="T38" fmla="*/ 80 w 160"/>
              <a:gd name="T39" fmla="*/ 8 h 140"/>
              <a:gd name="T40" fmla="*/ 46 w 160"/>
              <a:gd name="T41" fmla="*/ 42 h 140"/>
              <a:gd name="T42" fmla="*/ 80 w 160"/>
              <a:gd name="T43" fmla="*/ 75 h 140"/>
              <a:gd name="T44" fmla="*/ 114 w 160"/>
              <a:gd name="T45" fmla="*/ 42 h 140"/>
              <a:gd name="T46" fmla="*/ 80 w 160"/>
              <a:gd name="T47" fmla="*/ 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140">
                <a:moveTo>
                  <a:pt x="160" y="140"/>
                </a:moveTo>
                <a:cubicBezTo>
                  <a:pt x="0" y="140"/>
                  <a:pt x="0" y="140"/>
                  <a:pt x="0" y="140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04"/>
                  <a:pt x="19" y="85"/>
                  <a:pt x="42" y="85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41" y="85"/>
                  <a:pt x="160" y="104"/>
                  <a:pt x="160" y="127"/>
                </a:cubicBezTo>
                <a:lnTo>
                  <a:pt x="160" y="140"/>
                </a:lnTo>
                <a:close/>
                <a:moveTo>
                  <a:pt x="8" y="132"/>
                </a:moveTo>
                <a:cubicBezTo>
                  <a:pt x="152" y="132"/>
                  <a:pt x="152" y="132"/>
                  <a:pt x="152" y="132"/>
                </a:cubicBezTo>
                <a:cubicBezTo>
                  <a:pt x="152" y="127"/>
                  <a:pt x="152" y="127"/>
                  <a:pt x="152" y="127"/>
                </a:cubicBezTo>
                <a:cubicBezTo>
                  <a:pt x="152" y="108"/>
                  <a:pt x="137" y="93"/>
                  <a:pt x="118" y="93"/>
                </a:cubicBezTo>
                <a:cubicBezTo>
                  <a:pt x="42" y="93"/>
                  <a:pt x="42" y="93"/>
                  <a:pt x="42" y="93"/>
                </a:cubicBezTo>
                <a:cubicBezTo>
                  <a:pt x="23" y="93"/>
                  <a:pt x="8" y="108"/>
                  <a:pt x="8" y="127"/>
                </a:cubicBezTo>
                <a:lnTo>
                  <a:pt x="8" y="132"/>
                </a:lnTo>
                <a:close/>
                <a:moveTo>
                  <a:pt x="80" y="83"/>
                </a:moveTo>
                <a:cubicBezTo>
                  <a:pt x="57" y="83"/>
                  <a:pt x="38" y="65"/>
                  <a:pt x="38" y="42"/>
                </a:cubicBezTo>
                <a:cubicBezTo>
                  <a:pt x="38" y="18"/>
                  <a:pt x="57" y="0"/>
                  <a:pt x="80" y="0"/>
                </a:cubicBezTo>
                <a:cubicBezTo>
                  <a:pt x="103" y="0"/>
                  <a:pt x="122" y="18"/>
                  <a:pt x="122" y="42"/>
                </a:cubicBezTo>
                <a:cubicBezTo>
                  <a:pt x="122" y="65"/>
                  <a:pt x="103" y="83"/>
                  <a:pt x="80" y="83"/>
                </a:cubicBezTo>
                <a:close/>
                <a:moveTo>
                  <a:pt x="80" y="8"/>
                </a:moveTo>
                <a:cubicBezTo>
                  <a:pt x="61" y="8"/>
                  <a:pt x="46" y="23"/>
                  <a:pt x="46" y="42"/>
                </a:cubicBezTo>
                <a:cubicBezTo>
                  <a:pt x="46" y="60"/>
                  <a:pt x="61" y="75"/>
                  <a:pt x="80" y="75"/>
                </a:cubicBezTo>
                <a:cubicBezTo>
                  <a:pt x="99" y="75"/>
                  <a:pt x="114" y="60"/>
                  <a:pt x="114" y="42"/>
                </a:cubicBezTo>
                <a:cubicBezTo>
                  <a:pt x="114" y="23"/>
                  <a:pt x="99" y="8"/>
                  <a:pt x="80" y="8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154" name="Freeform 154"/>
          <p:cNvSpPr>
            <a:spLocks noEditPoints="1"/>
          </p:cNvSpPr>
          <p:nvPr/>
        </p:nvSpPr>
        <p:spPr bwMode="auto">
          <a:xfrm>
            <a:off x="311402" y="2297857"/>
            <a:ext cx="257197" cy="248111"/>
          </a:xfrm>
          <a:custGeom>
            <a:avLst/>
            <a:gdLst>
              <a:gd name="T0" fmla="*/ 156 w 156"/>
              <a:gd name="T1" fmla="*/ 150 h 150"/>
              <a:gd name="T2" fmla="*/ 0 w 156"/>
              <a:gd name="T3" fmla="*/ 150 h 150"/>
              <a:gd name="T4" fmla="*/ 0 w 156"/>
              <a:gd name="T5" fmla="*/ 146 h 150"/>
              <a:gd name="T6" fmla="*/ 58 w 156"/>
              <a:gd name="T7" fmla="*/ 100 h 150"/>
              <a:gd name="T8" fmla="*/ 59 w 156"/>
              <a:gd name="T9" fmla="*/ 95 h 150"/>
              <a:gd name="T10" fmla="*/ 47 w 156"/>
              <a:gd name="T11" fmla="*/ 72 h 150"/>
              <a:gd name="T12" fmla="*/ 41 w 156"/>
              <a:gd name="T13" fmla="*/ 64 h 150"/>
              <a:gd name="T14" fmla="*/ 42 w 156"/>
              <a:gd name="T15" fmla="*/ 46 h 150"/>
              <a:gd name="T16" fmla="*/ 42 w 156"/>
              <a:gd name="T17" fmla="*/ 46 h 150"/>
              <a:gd name="T18" fmla="*/ 50 w 156"/>
              <a:gd name="T19" fmla="*/ 10 h 150"/>
              <a:gd name="T20" fmla="*/ 78 w 156"/>
              <a:gd name="T21" fmla="*/ 0 h 150"/>
              <a:gd name="T22" fmla="*/ 106 w 156"/>
              <a:gd name="T23" fmla="*/ 10 h 150"/>
              <a:gd name="T24" fmla="*/ 114 w 156"/>
              <a:gd name="T25" fmla="*/ 46 h 150"/>
              <a:gd name="T26" fmla="*/ 114 w 156"/>
              <a:gd name="T27" fmla="*/ 46 h 150"/>
              <a:gd name="T28" fmla="*/ 115 w 156"/>
              <a:gd name="T29" fmla="*/ 64 h 150"/>
              <a:gd name="T30" fmla="*/ 109 w 156"/>
              <a:gd name="T31" fmla="*/ 72 h 150"/>
              <a:gd name="T32" fmla="*/ 97 w 156"/>
              <a:gd name="T33" fmla="*/ 95 h 150"/>
              <a:gd name="T34" fmla="*/ 98 w 156"/>
              <a:gd name="T35" fmla="*/ 100 h 150"/>
              <a:gd name="T36" fmla="*/ 156 w 156"/>
              <a:gd name="T37" fmla="*/ 146 h 150"/>
              <a:gd name="T38" fmla="*/ 156 w 156"/>
              <a:gd name="T39" fmla="*/ 150 h 150"/>
              <a:gd name="T40" fmla="*/ 9 w 156"/>
              <a:gd name="T41" fmla="*/ 142 h 150"/>
              <a:gd name="T42" fmla="*/ 147 w 156"/>
              <a:gd name="T43" fmla="*/ 142 h 150"/>
              <a:gd name="T44" fmla="*/ 126 w 156"/>
              <a:gd name="T45" fmla="*/ 121 h 150"/>
              <a:gd name="T46" fmla="*/ 96 w 156"/>
              <a:gd name="T47" fmla="*/ 108 h 150"/>
              <a:gd name="T48" fmla="*/ 89 w 156"/>
              <a:gd name="T49" fmla="*/ 93 h 150"/>
              <a:gd name="T50" fmla="*/ 89 w 156"/>
              <a:gd name="T51" fmla="*/ 92 h 150"/>
              <a:gd name="T52" fmla="*/ 90 w 156"/>
              <a:gd name="T53" fmla="*/ 90 h 150"/>
              <a:gd name="T54" fmla="*/ 102 w 156"/>
              <a:gd name="T55" fmla="*/ 68 h 150"/>
              <a:gd name="T56" fmla="*/ 102 w 156"/>
              <a:gd name="T57" fmla="*/ 64 h 150"/>
              <a:gd name="T58" fmla="*/ 106 w 156"/>
              <a:gd name="T59" fmla="*/ 64 h 150"/>
              <a:gd name="T60" fmla="*/ 108 w 156"/>
              <a:gd name="T61" fmla="*/ 60 h 150"/>
              <a:gd name="T62" fmla="*/ 107 w 156"/>
              <a:gd name="T63" fmla="*/ 51 h 150"/>
              <a:gd name="T64" fmla="*/ 105 w 156"/>
              <a:gd name="T65" fmla="*/ 50 h 150"/>
              <a:gd name="T66" fmla="*/ 106 w 156"/>
              <a:gd name="T67" fmla="*/ 48 h 150"/>
              <a:gd name="T68" fmla="*/ 106 w 156"/>
              <a:gd name="T69" fmla="*/ 45 h 150"/>
              <a:gd name="T70" fmla="*/ 100 w 156"/>
              <a:gd name="T71" fmla="*/ 15 h 150"/>
              <a:gd name="T72" fmla="*/ 78 w 156"/>
              <a:gd name="T73" fmla="*/ 8 h 150"/>
              <a:gd name="T74" fmla="*/ 56 w 156"/>
              <a:gd name="T75" fmla="*/ 15 h 150"/>
              <a:gd name="T76" fmla="*/ 50 w 156"/>
              <a:gd name="T77" fmla="*/ 45 h 150"/>
              <a:gd name="T78" fmla="*/ 50 w 156"/>
              <a:gd name="T79" fmla="*/ 48 h 150"/>
              <a:gd name="T80" fmla="*/ 51 w 156"/>
              <a:gd name="T81" fmla="*/ 50 h 150"/>
              <a:gd name="T82" fmla="*/ 49 w 156"/>
              <a:gd name="T83" fmla="*/ 51 h 150"/>
              <a:gd name="T84" fmla="*/ 48 w 156"/>
              <a:gd name="T85" fmla="*/ 60 h 150"/>
              <a:gd name="T86" fmla="*/ 50 w 156"/>
              <a:gd name="T87" fmla="*/ 64 h 150"/>
              <a:gd name="T88" fmla="*/ 54 w 156"/>
              <a:gd name="T89" fmla="*/ 64 h 150"/>
              <a:gd name="T90" fmla="*/ 54 w 156"/>
              <a:gd name="T91" fmla="*/ 68 h 150"/>
              <a:gd name="T92" fmla="*/ 66 w 156"/>
              <a:gd name="T93" fmla="*/ 90 h 150"/>
              <a:gd name="T94" fmla="*/ 67 w 156"/>
              <a:gd name="T95" fmla="*/ 92 h 150"/>
              <a:gd name="T96" fmla="*/ 67 w 156"/>
              <a:gd name="T97" fmla="*/ 93 h 150"/>
              <a:gd name="T98" fmla="*/ 60 w 156"/>
              <a:gd name="T99" fmla="*/ 108 h 150"/>
              <a:gd name="T100" fmla="*/ 30 w 156"/>
              <a:gd name="T101" fmla="*/ 121 h 150"/>
              <a:gd name="T102" fmla="*/ 9 w 156"/>
              <a:gd name="T103" fmla="*/ 14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6" h="150">
                <a:moveTo>
                  <a:pt x="156" y="150"/>
                </a:moveTo>
                <a:cubicBezTo>
                  <a:pt x="0" y="150"/>
                  <a:pt x="0" y="150"/>
                  <a:pt x="0" y="150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22"/>
                  <a:pt x="46" y="103"/>
                  <a:pt x="58" y="100"/>
                </a:cubicBezTo>
                <a:cubicBezTo>
                  <a:pt x="59" y="99"/>
                  <a:pt x="59" y="97"/>
                  <a:pt x="59" y="95"/>
                </a:cubicBezTo>
                <a:cubicBezTo>
                  <a:pt x="56" y="92"/>
                  <a:pt x="50" y="83"/>
                  <a:pt x="47" y="72"/>
                </a:cubicBezTo>
                <a:cubicBezTo>
                  <a:pt x="44" y="70"/>
                  <a:pt x="42" y="68"/>
                  <a:pt x="41" y="64"/>
                </a:cubicBezTo>
                <a:cubicBezTo>
                  <a:pt x="39" y="58"/>
                  <a:pt x="39" y="51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39"/>
                  <a:pt x="40" y="22"/>
                  <a:pt x="50" y="10"/>
                </a:cubicBezTo>
                <a:cubicBezTo>
                  <a:pt x="56" y="3"/>
                  <a:pt x="66" y="0"/>
                  <a:pt x="78" y="0"/>
                </a:cubicBezTo>
                <a:cubicBezTo>
                  <a:pt x="90" y="0"/>
                  <a:pt x="100" y="3"/>
                  <a:pt x="106" y="10"/>
                </a:cubicBezTo>
                <a:cubicBezTo>
                  <a:pt x="116" y="22"/>
                  <a:pt x="114" y="39"/>
                  <a:pt x="114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17" y="51"/>
                  <a:pt x="117" y="58"/>
                  <a:pt x="115" y="64"/>
                </a:cubicBezTo>
                <a:cubicBezTo>
                  <a:pt x="114" y="68"/>
                  <a:pt x="112" y="70"/>
                  <a:pt x="109" y="72"/>
                </a:cubicBezTo>
                <a:cubicBezTo>
                  <a:pt x="106" y="83"/>
                  <a:pt x="100" y="92"/>
                  <a:pt x="97" y="95"/>
                </a:cubicBezTo>
                <a:cubicBezTo>
                  <a:pt x="97" y="97"/>
                  <a:pt x="97" y="99"/>
                  <a:pt x="98" y="100"/>
                </a:cubicBezTo>
                <a:cubicBezTo>
                  <a:pt x="110" y="103"/>
                  <a:pt x="156" y="122"/>
                  <a:pt x="156" y="146"/>
                </a:cubicBezTo>
                <a:lnTo>
                  <a:pt x="156" y="150"/>
                </a:lnTo>
                <a:close/>
                <a:moveTo>
                  <a:pt x="9" y="142"/>
                </a:moveTo>
                <a:cubicBezTo>
                  <a:pt x="147" y="142"/>
                  <a:pt x="147" y="142"/>
                  <a:pt x="147" y="142"/>
                </a:cubicBezTo>
                <a:cubicBezTo>
                  <a:pt x="145" y="136"/>
                  <a:pt x="138" y="128"/>
                  <a:pt x="126" y="121"/>
                </a:cubicBezTo>
                <a:cubicBezTo>
                  <a:pt x="114" y="114"/>
                  <a:pt x="101" y="109"/>
                  <a:pt x="96" y="108"/>
                </a:cubicBezTo>
                <a:cubicBezTo>
                  <a:pt x="89" y="107"/>
                  <a:pt x="89" y="97"/>
                  <a:pt x="89" y="93"/>
                </a:cubicBezTo>
                <a:cubicBezTo>
                  <a:pt x="89" y="92"/>
                  <a:pt x="89" y="92"/>
                  <a:pt x="89" y="92"/>
                </a:cubicBezTo>
                <a:cubicBezTo>
                  <a:pt x="90" y="90"/>
                  <a:pt x="90" y="90"/>
                  <a:pt x="90" y="90"/>
                </a:cubicBezTo>
                <a:cubicBezTo>
                  <a:pt x="90" y="90"/>
                  <a:pt x="100" y="80"/>
                  <a:pt x="102" y="68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06" y="64"/>
                  <a:pt x="107" y="63"/>
                  <a:pt x="108" y="60"/>
                </a:cubicBezTo>
                <a:cubicBezTo>
                  <a:pt x="109" y="56"/>
                  <a:pt x="109" y="52"/>
                  <a:pt x="107" y="51"/>
                </a:cubicBezTo>
                <a:cubicBezTo>
                  <a:pt x="105" y="50"/>
                  <a:pt x="105" y="50"/>
                  <a:pt x="105" y="50"/>
                </a:cubicBezTo>
                <a:cubicBezTo>
                  <a:pt x="106" y="48"/>
                  <a:pt x="106" y="48"/>
                  <a:pt x="106" y="48"/>
                </a:cubicBezTo>
                <a:cubicBezTo>
                  <a:pt x="106" y="47"/>
                  <a:pt x="106" y="46"/>
                  <a:pt x="106" y="45"/>
                </a:cubicBezTo>
                <a:cubicBezTo>
                  <a:pt x="106" y="39"/>
                  <a:pt x="108" y="24"/>
                  <a:pt x="100" y="15"/>
                </a:cubicBezTo>
                <a:cubicBezTo>
                  <a:pt x="95" y="10"/>
                  <a:pt x="88" y="8"/>
                  <a:pt x="78" y="8"/>
                </a:cubicBezTo>
                <a:cubicBezTo>
                  <a:pt x="68" y="8"/>
                  <a:pt x="61" y="10"/>
                  <a:pt x="56" y="15"/>
                </a:cubicBezTo>
                <a:cubicBezTo>
                  <a:pt x="48" y="24"/>
                  <a:pt x="50" y="39"/>
                  <a:pt x="50" y="45"/>
                </a:cubicBezTo>
                <a:cubicBezTo>
                  <a:pt x="50" y="46"/>
                  <a:pt x="50" y="47"/>
                  <a:pt x="50" y="48"/>
                </a:cubicBezTo>
                <a:cubicBezTo>
                  <a:pt x="51" y="50"/>
                  <a:pt x="51" y="50"/>
                  <a:pt x="51" y="50"/>
                </a:cubicBezTo>
                <a:cubicBezTo>
                  <a:pt x="49" y="51"/>
                  <a:pt x="49" y="51"/>
                  <a:pt x="49" y="51"/>
                </a:cubicBezTo>
                <a:cubicBezTo>
                  <a:pt x="47" y="52"/>
                  <a:pt x="47" y="56"/>
                  <a:pt x="48" y="60"/>
                </a:cubicBezTo>
                <a:cubicBezTo>
                  <a:pt x="49" y="63"/>
                  <a:pt x="50" y="64"/>
                  <a:pt x="50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68"/>
                  <a:pt x="54" y="68"/>
                  <a:pt x="54" y="68"/>
                </a:cubicBezTo>
                <a:cubicBezTo>
                  <a:pt x="56" y="80"/>
                  <a:pt x="66" y="90"/>
                  <a:pt x="66" y="90"/>
                </a:cubicBezTo>
                <a:cubicBezTo>
                  <a:pt x="67" y="92"/>
                  <a:pt x="67" y="92"/>
                  <a:pt x="67" y="92"/>
                </a:cubicBezTo>
                <a:cubicBezTo>
                  <a:pt x="67" y="93"/>
                  <a:pt x="67" y="93"/>
                  <a:pt x="67" y="93"/>
                </a:cubicBezTo>
                <a:cubicBezTo>
                  <a:pt x="67" y="97"/>
                  <a:pt x="67" y="107"/>
                  <a:pt x="60" y="108"/>
                </a:cubicBezTo>
                <a:cubicBezTo>
                  <a:pt x="55" y="109"/>
                  <a:pt x="42" y="114"/>
                  <a:pt x="30" y="121"/>
                </a:cubicBezTo>
                <a:cubicBezTo>
                  <a:pt x="18" y="128"/>
                  <a:pt x="11" y="136"/>
                  <a:pt x="9" y="142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161" name="组合 160"/>
          <p:cNvGrpSpPr/>
          <p:nvPr/>
        </p:nvGrpSpPr>
        <p:grpSpPr>
          <a:xfrm>
            <a:off x="2293778" y="1617124"/>
            <a:ext cx="204779" cy="307517"/>
            <a:chOff x="3000595" y="690226"/>
            <a:chExt cx="273039" cy="410023"/>
          </a:xfrm>
        </p:grpSpPr>
        <p:sp>
          <p:nvSpPr>
            <p:cNvPr id="155" name="Freeform 155"/>
            <p:cNvSpPr>
              <a:spLocks noEditPoints="1"/>
            </p:cNvSpPr>
            <p:nvPr/>
          </p:nvSpPr>
          <p:spPr bwMode="auto">
            <a:xfrm>
              <a:off x="3005254" y="690226"/>
              <a:ext cx="263720" cy="365294"/>
            </a:xfrm>
            <a:custGeom>
              <a:avLst/>
              <a:gdLst>
                <a:gd name="T0" fmla="*/ 60 w 120"/>
                <a:gd name="T1" fmla="*/ 166 h 166"/>
                <a:gd name="T2" fmla="*/ 57 w 120"/>
                <a:gd name="T3" fmla="*/ 162 h 166"/>
                <a:gd name="T4" fmla="*/ 0 w 120"/>
                <a:gd name="T5" fmla="*/ 60 h 166"/>
                <a:gd name="T6" fmla="*/ 60 w 120"/>
                <a:gd name="T7" fmla="*/ 0 h 166"/>
                <a:gd name="T8" fmla="*/ 120 w 120"/>
                <a:gd name="T9" fmla="*/ 60 h 166"/>
                <a:gd name="T10" fmla="*/ 63 w 120"/>
                <a:gd name="T11" fmla="*/ 162 h 166"/>
                <a:gd name="T12" fmla="*/ 60 w 120"/>
                <a:gd name="T13" fmla="*/ 166 h 166"/>
                <a:gd name="T14" fmla="*/ 60 w 120"/>
                <a:gd name="T15" fmla="*/ 8 h 166"/>
                <a:gd name="T16" fmla="*/ 8 w 120"/>
                <a:gd name="T17" fmla="*/ 60 h 166"/>
                <a:gd name="T18" fmla="*/ 60 w 120"/>
                <a:gd name="T19" fmla="*/ 154 h 166"/>
                <a:gd name="T20" fmla="*/ 112 w 120"/>
                <a:gd name="T21" fmla="*/ 60 h 166"/>
                <a:gd name="T22" fmla="*/ 60 w 120"/>
                <a:gd name="T23" fmla="*/ 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" h="166">
                  <a:moveTo>
                    <a:pt x="60" y="166"/>
                  </a:moveTo>
                  <a:cubicBezTo>
                    <a:pt x="57" y="162"/>
                    <a:pt x="57" y="162"/>
                    <a:pt x="57" y="162"/>
                  </a:cubicBezTo>
                  <a:cubicBezTo>
                    <a:pt x="55" y="160"/>
                    <a:pt x="0" y="92"/>
                    <a:pt x="0" y="60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93" y="0"/>
                    <a:pt x="120" y="27"/>
                    <a:pt x="120" y="60"/>
                  </a:cubicBezTo>
                  <a:cubicBezTo>
                    <a:pt x="120" y="92"/>
                    <a:pt x="66" y="160"/>
                    <a:pt x="63" y="162"/>
                  </a:cubicBezTo>
                  <a:lnTo>
                    <a:pt x="60" y="166"/>
                  </a:lnTo>
                  <a:close/>
                  <a:moveTo>
                    <a:pt x="60" y="8"/>
                  </a:moveTo>
                  <a:cubicBezTo>
                    <a:pt x="32" y="8"/>
                    <a:pt x="8" y="31"/>
                    <a:pt x="8" y="60"/>
                  </a:cubicBezTo>
                  <a:cubicBezTo>
                    <a:pt x="8" y="85"/>
                    <a:pt x="49" y="139"/>
                    <a:pt x="60" y="154"/>
                  </a:cubicBezTo>
                  <a:cubicBezTo>
                    <a:pt x="72" y="139"/>
                    <a:pt x="112" y="85"/>
                    <a:pt x="112" y="60"/>
                  </a:cubicBezTo>
                  <a:cubicBezTo>
                    <a:pt x="112" y="31"/>
                    <a:pt x="89" y="8"/>
                    <a:pt x="60" y="8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6" name="Freeform 156"/>
            <p:cNvSpPr>
              <a:spLocks noEditPoints="1"/>
            </p:cNvSpPr>
            <p:nvPr/>
          </p:nvSpPr>
          <p:spPr bwMode="auto">
            <a:xfrm>
              <a:off x="3071417" y="756389"/>
              <a:ext cx="132326" cy="132326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4 h 60"/>
                <a:gd name="T12" fmla="*/ 4 w 60"/>
                <a:gd name="T13" fmla="*/ 30 h 60"/>
                <a:gd name="T14" fmla="*/ 30 w 60"/>
                <a:gd name="T15" fmla="*/ 56 h 60"/>
                <a:gd name="T16" fmla="*/ 56 w 60"/>
                <a:gd name="T17" fmla="*/ 30 h 60"/>
                <a:gd name="T18" fmla="*/ 30 w 60"/>
                <a:gd name="T1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4" y="60"/>
                    <a:pt x="0" y="47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lose/>
                  <a:moveTo>
                    <a:pt x="30" y="4"/>
                  </a:moveTo>
                  <a:cubicBezTo>
                    <a:pt x="16" y="4"/>
                    <a:pt x="4" y="16"/>
                    <a:pt x="4" y="30"/>
                  </a:cubicBezTo>
                  <a:cubicBezTo>
                    <a:pt x="4" y="44"/>
                    <a:pt x="16" y="56"/>
                    <a:pt x="30" y="56"/>
                  </a:cubicBezTo>
                  <a:cubicBezTo>
                    <a:pt x="45" y="56"/>
                    <a:pt x="56" y="44"/>
                    <a:pt x="56" y="30"/>
                  </a:cubicBezTo>
                  <a:cubicBezTo>
                    <a:pt x="56" y="16"/>
                    <a:pt x="45" y="4"/>
                    <a:pt x="30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7" name="Freeform 157"/>
            <p:cNvSpPr/>
            <p:nvPr/>
          </p:nvSpPr>
          <p:spPr bwMode="auto">
            <a:xfrm>
              <a:off x="3000595" y="1007062"/>
              <a:ext cx="273039" cy="93187"/>
            </a:xfrm>
            <a:custGeom>
              <a:avLst/>
              <a:gdLst>
                <a:gd name="T0" fmla="*/ 92 w 124"/>
                <a:gd name="T1" fmla="*/ 0 h 42"/>
                <a:gd name="T2" fmla="*/ 92 w 124"/>
                <a:gd name="T3" fmla="*/ 5 h 42"/>
                <a:gd name="T4" fmla="*/ 120 w 124"/>
                <a:gd name="T5" fmla="*/ 20 h 42"/>
                <a:gd name="T6" fmla="*/ 62 w 124"/>
                <a:gd name="T7" fmla="*/ 38 h 42"/>
                <a:gd name="T8" fmla="*/ 4 w 124"/>
                <a:gd name="T9" fmla="*/ 20 h 42"/>
                <a:gd name="T10" fmla="*/ 33 w 124"/>
                <a:gd name="T11" fmla="*/ 5 h 42"/>
                <a:gd name="T12" fmla="*/ 33 w 124"/>
                <a:gd name="T13" fmla="*/ 0 h 42"/>
                <a:gd name="T14" fmla="*/ 0 w 124"/>
                <a:gd name="T15" fmla="*/ 20 h 42"/>
                <a:gd name="T16" fmla="*/ 62 w 124"/>
                <a:gd name="T17" fmla="*/ 42 h 42"/>
                <a:gd name="T18" fmla="*/ 124 w 124"/>
                <a:gd name="T19" fmla="*/ 20 h 42"/>
                <a:gd name="T20" fmla="*/ 92 w 124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42">
                  <a:moveTo>
                    <a:pt x="92" y="0"/>
                  </a:moveTo>
                  <a:cubicBezTo>
                    <a:pt x="92" y="5"/>
                    <a:pt x="92" y="5"/>
                    <a:pt x="92" y="5"/>
                  </a:cubicBezTo>
                  <a:cubicBezTo>
                    <a:pt x="109" y="8"/>
                    <a:pt x="120" y="14"/>
                    <a:pt x="120" y="20"/>
                  </a:cubicBezTo>
                  <a:cubicBezTo>
                    <a:pt x="120" y="28"/>
                    <a:pt x="97" y="38"/>
                    <a:pt x="62" y="38"/>
                  </a:cubicBezTo>
                  <a:cubicBezTo>
                    <a:pt x="28" y="38"/>
                    <a:pt x="4" y="28"/>
                    <a:pt x="4" y="20"/>
                  </a:cubicBezTo>
                  <a:cubicBezTo>
                    <a:pt x="4" y="14"/>
                    <a:pt x="15" y="8"/>
                    <a:pt x="33" y="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4"/>
                    <a:pt x="0" y="10"/>
                    <a:pt x="0" y="20"/>
                  </a:cubicBezTo>
                  <a:cubicBezTo>
                    <a:pt x="0" y="34"/>
                    <a:pt x="32" y="42"/>
                    <a:pt x="62" y="42"/>
                  </a:cubicBezTo>
                  <a:cubicBezTo>
                    <a:pt x="92" y="42"/>
                    <a:pt x="124" y="34"/>
                    <a:pt x="124" y="20"/>
                  </a:cubicBezTo>
                  <a:cubicBezTo>
                    <a:pt x="124" y="10"/>
                    <a:pt x="110" y="4"/>
                    <a:pt x="92" y="0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6050390" y="3537014"/>
            <a:ext cx="295637" cy="257896"/>
            <a:chOff x="8009412" y="3250080"/>
            <a:chExt cx="394182" cy="343861"/>
          </a:xfrm>
        </p:grpSpPr>
        <p:sp>
          <p:nvSpPr>
            <p:cNvPr id="35" name="Freeform 35"/>
            <p:cNvSpPr>
              <a:spLocks noEditPoints="1"/>
            </p:cNvSpPr>
            <p:nvPr/>
          </p:nvSpPr>
          <p:spPr bwMode="auto">
            <a:xfrm>
              <a:off x="8009412" y="3250080"/>
              <a:ext cx="394182" cy="343861"/>
            </a:xfrm>
            <a:custGeom>
              <a:avLst/>
              <a:gdLst>
                <a:gd name="T0" fmla="*/ 152 w 179"/>
                <a:gd name="T1" fmla="*/ 156 h 156"/>
                <a:gd name="T2" fmla="*/ 27 w 179"/>
                <a:gd name="T3" fmla="*/ 156 h 156"/>
                <a:gd name="T4" fmla="*/ 0 w 179"/>
                <a:gd name="T5" fmla="*/ 129 h 156"/>
                <a:gd name="T6" fmla="*/ 0 w 179"/>
                <a:gd name="T7" fmla="*/ 49 h 156"/>
                <a:gd name="T8" fmla="*/ 27 w 179"/>
                <a:gd name="T9" fmla="*/ 22 h 156"/>
                <a:gd name="T10" fmla="*/ 44 w 179"/>
                <a:gd name="T11" fmla="*/ 22 h 156"/>
                <a:gd name="T12" fmla="*/ 48 w 179"/>
                <a:gd name="T13" fmla="*/ 13 h 156"/>
                <a:gd name="T14" fmla="*/ 67 w 179"/>
                <a:gd name="T15" fmla="*/ 0 h 156"/>
                <a:gd name="T16" fmla="*/ 112 w 179"/>
                <a:gd name="T17" fmla="*/ 0 h 156"/>
                <a:gd name="T18" fmla="*/ 131 w 179"/>
                <a:gd name="T19" fmla="*/ 13 h 156"/>
                <a:gd name="T20" fmla="*/ 135 w 179"/>
                <a:gd name="T21" fmla="*/ 22 h 156"/>
                <a:gd name="T22" fmla="*/ 152 w 179"/>
                <a:gd name="T23" fmla="*/ 22 h 156"/>
                <a:gd name="T24" fmla="*/ 179 w 179"/>
                <a:gd name="T25" fmla="*/ 49 h 156"/>
                <a:gd name="T26" fmla="*/ 179 w 179"/>
                <a:gd name="T27" fmla="*/ 129 h 156"/>
                <a:gd name="T28" fmla="*/ 152 w 179"/>
                <a:gd name="T29" fmla="*/ 156 h 156"/>
                <a:gd name="T30" fmla="*/ 27 w 179"/>
                <a:gd name="T31" fmla="*/ 30 h 156"/>
                <a:gd name="T32" fmla="*/ 8 w 179"/>
                <a:gd name="T33" fmla="*/ 49 h 156"/>
                <a:gd name="T34" fmla="*/ 8 w 179"/>
                <a:gd name="T35" fmla="*/ 129 h 156"/>
                <a:gd name="T36" fmla="*/ 27 w 179"/>
                <a:gd name="T37" fmla="*/ 148 h 156"/>
                <a:gd name="T38" fmla="*/ 152 w 179"/>
                <a:gd name="T39" fmla="*/ 148 h 156"/>
                <a:gd name="T40" fmla="*/ 171 w 179"/>
                <a:gd name="T41" fmla="*/ 129 h 156"/>
                <a:gd name="T42" fmla="*/ 171 w 179"/>
                <a:gd name="T43" fmla="*/ 49 h 156"/>
                <a:gd name="T44" fmla="*/ 152 w 179"/>
                <a:gd name="T45" fmla="*/ 30 h 156"/>
                <a:gd name="T46" fmla="*/ 130 w 179"/>
                <a:gd name="T47" fmla="*/ 30 h 156"/>
                <a:gd name="T48" fmla="*/ 124 w 179"/>
                <a:gd name="T49" fmla="*/ 16 h 156"/>
                <a:gd name="T50" fmla="*/ 112 w 179"/>
                <a:gd name="T51" fmla="*/ 8 h 156"/>
                <a:gd name="T52" fmla="*/ 67 w 179"/>
                <a:gd name="T53" fmla="*/ 8 h 156"/>
                <a:gd name="T54" fmla="*/ 55 w 179"/>
                <a:gd name="T55" fmla="*/ 16 h 156"/>
                <a:gd name="T56" fmla="*/ 50 w 179"/>
                <a:gd name="T57" fmla="*/ 30 h 156"/>
                <a:gd name="T58" fmla="*/ 27 w 179"/>
                <a:gd name="T59" fmla="*/ 3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9" h="156">
                  <a:moveTo>
                    <a:pt x="152" y="156"/>
                  </a:moveTo>
                  <a:cubicBezTo>
                    <a:pt x="27" y="156"/>
                    <a:pt x="27" y="156"/>
                    <a:pt x="27" y="156"/>
                  </a:cubicBezTo>
                  <a:cubicBezTo>
                    <a:pt x="12" y="156"/>
                    <a:pt x="0" y="144"/>
                    <a:pt x="0" y="12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5"/>
                    <a:pt x="12" y="22"/>
                    <a:pt x="27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0" y="6"/>
                    <a:pt x="59" y="0"/>
                    <a:pt x="67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0" y="0"/>
                    <a:pt x="129" y="6"/>
                    <a:pt x="131" y="13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52" y="22"/>
                    <a:pt x="152" y="22"/>
                    <a:pt x="152" y="22"/>
                  </a:cubicBezTo>
                  <a:cubicBezTo>
                    <a:pt x="167" y="22"/>
                    <a:pt x="179" y="35"/>
                    <a:pt x="179" y="49"/>
                  </a:cubicBezTo>
                  <a:cubicBezTo>
                    <a:pt x="179" y="129"/>
                    <a:pt x="179" y="129"/>
                    <a:pt x="179" y="129"/>
                  </a:cubicBezTo>
                  <a:cubicBezTo>
                    <a:pt x="179" y="144"/>
                    <a:pt x="167" y="156"/>
                    <a:pt x="152" y="156"/>
                  </a:cubicBezTo>
                  <a:close/>
                  <a:moveTo>
                    <a:pt x="27" y="30"/>
                  </a:moveTo>
                  <a:cubicBezTo>
                    <a:pt x="16" y="30"/>
                    <a:pt x="8" y="39"/>
                    <a:pt x="8" y="4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40"/>
                    <a:pt x="16" y="148"/>
                    <a:pt x="27" y="148"/>
                  </a:cubicBezTo>
                  <a:cubicBezTo>
                    <a:pt x="152" y="148"/>
                    <a:pt x="152" y="148"/>
                    <a:pt x="152" y="148"/>
                  </a:cubicBezTo>
                  <a:cubicBezTo>
                    <a:pt x="163" y="148"/>
                    <a:pt x="171" y="140"/>
                    <a:pt x="171" y="129"/>
                  </a:cubicBezTo>
                  <a:cubicBezTo>
                    <a:pt x="171" y="49"/>
                    <a:pt x="171" y="49"/>
                    <a:pt x="171" y="49"/>
                  </a:cubicBezTo>
                  <a:cubicBezTo>
                    <a:pt x="171" y="39"/>
                    <a:pt x="163" y="30"/>
                    <a:pt x="152" y="30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2" y="11"/>
                    <a:pt x="117" y="8"/>
                    <a:pt x="112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2" y="8"/>
                    <a:pt x="57" y="11"/>
                    <a:pt x="55" y="16"/>
                  </a:cubicBezTo>
                  <a:cubicBezTo>
                    <a:pt x="50" y="30"/>
                    <a:pt x="50" y="30"/>
                    <a:pt x="50" y="30"/>
                  </a:cubicBezTo>
                  <a:lnTo>
                    <a:pt x="27" y="30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8" name="Freeform 158"/>
            <p:cNvSpPr>
              <a:spLocks noEditPoints="1"/>
            </p:cNvSpPr>
            <p:nvPr/>
          </p:nvSpPr>
          <p:spPr bwMode="auto">
            <a:xfrm>
              <a:off x="8146397" y="3387066"/>
              <a:ext cx="121143" cy="121143"/>
            </a:xfrm>
            <a:custGeom>
              <a:avLst/>
              <a:gdLst>
                <a:gd name="T0" fmla="*/ 28 w 55"/>
                <a:gd name="T1" fmla="*/ 55 h 55"/>
                <a:gd name="T2" fmla="*/ 0 w 55"/>
                <a:gd name="T3" fmla="*/ 27 h 55"/>
                <a:gd name="T4" fmla="*/ 28 w 55"/>
                <a:gd name="T5" fmla="*/ 0 h 55"/>
                <a:gd name="T6" fmla="*/ 55 w 55"/>
                <a:gd name="T7" fmla="*/ 27 h 55"/>
                <a:gd name="T8" fmla="*/ 28 w 55"/>
                <a:gd name="T9" fmla="*/ 55 h 55"/>
                <a:gd name="T10" fmla="*/ 28 w 55"/>
                <a:gd name="T11" fmla="*/ 4 h 55"/>
                <a:gd name="T12" fmla="*/ 4 w 55"/>
                <a:gd name="T13" fmla="*/ 27 h 55"/>
                <a:gd name="T14" fmla="*/ 28 w 55"/>
                <a:gd name="T15" fmla="*/ 51 h 55"/>
                <a:gd name="T16" fmla="*/ 51 w 55"/>
                <a:gd name="T17" fmla="*/ 27 h 55"/>
                <a:gd name="T18" fmla="*/ 28 w 55"/>
                <a:gd name="T19" fmla="*/ 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8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5" y="12"/>
                    <a:pt x="55" y="27"/>
                  </a:cubicBezTo>
                  <a:cubicBezTo>
                    <a:pt x="55" y="42"/>
                    <a:pt x="43" y="55"/>
                    <a:pt x="28" y="55"/>
                  </a:cubicBezTo>
                  <a:close/>
                  <a:moveTo>
                    <a:pt x="28" y="4"/>
                  </a:moveTo>
                  <a:cubicBezTo>
                    <a:pt x="14" y="4"/>
                    <a:pt x="4" y="14"/>
                    <a:pt x="4" y="27"/>
                  </a:cubicBezTo>
                  <a:cubicBezTo>
                    <a:pt x="4" y="40"/>
                    <a:pt x="14" y="51"/>
                    <a:pt x="28" y="51"/>
                  </a:cubicBezTo>
                  <a:cubicBezTo>
                    <a:pt x="41" y="51"/>
                    <a:pt x="51" y="40"/>
                    <a:pt x="51" y="27"/>
                  </a:cubicBezTo>
                  <a:cubicBezTo>
                    <a:pt x="51" y="14"/>
                    <a:pt x="41" y="4"/>
                    <a:pt x="28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4773492" y="1630402"/>
            <a:ext cx="315206" cy="272573"/>
            <a:chOff x="6306880" y="707931"/>
            <a:chExt cx="420275" cy="363430"/>
          </a:xfrm>
        </p:grpSpPr>
        <p:sp>
          <p:nvSpPr>
            <p:cNvPr id="159" name="Freeform 159"/>
            <p:cNvSpPr>
              <a:spLocks noEditPoints="1"/>
            </p:cNvSpPr>
            <p:nvPr/>
          </p:nvSpPr>
          <p:spPr bwMode="auto">
            <a:xfrm>
              <a:off x="6306880" y="707931"/>
              <a:ext cx="420275" cy="363430"/>
            </a:xfrm>
            <a:custGeom>
              <a:avLst/>
              <a:gdLst>
                <a:gd name="T0" fmla="*/ 451 w 451"/>
                <a:gd name="T1" fmla="*/ 390 h 390"/>
                <a:gd name="T2" fmla="*/ 0 w 451"/>
                <a:gd name="T3" fmla="*/ 390 h 390"/>
                <a:gd name="T4" fmla="*/ 225 w 451"/>
                <a:gd name="T5" fmla="*/ 0 h 390"/>
                <a:gd name="T6" fmla="*/ 451 w 451"/>
                <a:gd name="T7" fmla="*/ 390 h 390"/>
                <a:gd name="T8" fmla="*/ 24 w 451"/>
                <a:gd name="T9" fmla="*/ 376 h 390"/>
                <a:gd name="T10" fmla="*/ 428 w 451"/>
                <a:gd name="T11" fmla="*/ 376 h 390"/>
                <a:gd name="T12" fmla="*/ 225 w 451"/>
                <a:gd name="T13" fmla="*/ 26 h 390"/>
                <a:gd name="T14" fmla="*/ 24 w 451"/>
                <a:gd name="T15" fmla="*/ 376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1" h="390">
                  <a:moveTo>
                    <a:pt x="451" y="390"/>
                  </a:moveTo>
                  <a:lnTo>
                    <a:pt x="0" y="390"/>
                  </a:lnTo>
                  <a:lnTo>
                    <a:pt x="225" y="0"/>
                  </a:lnTo>
                  <a:lnTo>
                    <a:pt x="451" y="390"/>
                  </a:lnTo>
                  <a:close/>
                  <a:moveTo>
                    <a:pt x="24" y="376"/>
                  </a:moveTo>
                  <a:lnTo>
                    <a:pt x="428" y="376"/>
                  </a:lnTo>
                  <a:lnTo>
                    <a:pt x="225" y="26"/>
                  </a:lnTo>
                  <a:lnTo>
                    <a:pt x="24" y="376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0" name="Freeform 160"/>
            <p:cNvSpPr>
              <a:spLocks noEditPoints="1"/>
            </p:cNvSpPr>
            <p:nvPr/>
          </p:nvSpPr>
          <p:spPr bwMode="auto">
            <a:xfrm>
              <a:off x="6502573" y="859826"/>
              <a:ext cx="28888" cy="158418"/>
            </a:xfrm>
            <a:custGeom>
              <a:avLst/>
              <a:gdLst>
                <a:gd name="T0" fmla="*/ 0 w 13"/>
                <a:gd name="T1" fmla="*/ 65 h 72"/>
                <a:gd name="T2" fmla="*/ 7 w 13"/>
                <a:gd name="T3" fmla="*/ 58 h 72"/>
                <a:gd name="T4" fmla="*/ 13 w 13"/>
                <a:gd name="T5" fmla="*/ 65 h 72"/>
                <a:gd name="T6" fmla="*/ 7 w 13"/>
                <a:gd name="T7" fmla="*/ 72 h 72"/>
                <a:gd name="T8" fmla="*/ 0 w 13"/>
                <a:gd name="T9" fmla="*/ 65 h 72"/>
                <a:gd name="T10" fmla="*/ 13 w 13"/>
                <a:gd name="T11" fmla="*/ 6 h 72"/>
                <a:gd name="T12" fmla="*/ 11 w 13"/>
                <a:gd name="T13" fmla="*/ 47 h 72"/>
                <a:gd name="T14" fmla="*/ 7 w 13"/>
                <a:gd name="T15" fmla="*/ 51 h 72"/>
                <a:gd name="T16" fmla="*/ 2 w 13"/>
                <a:gd name="T17" fmla="*/ 47 h 72"/>
                <a:gd name="T18" fmla="*/ 0 w 13"/>
                <a:gd name="T19" fmla="*/ 6 h 72"/>
                <a:gd name="T20" fmla="*/ 7 w 13"/>
                <a:gd name="T21" fmla="*/ 0 h 72"/>
                <a:gd name="T22" fmla="*/ 13 w 13"/>
                <a:gd name="T23" fmla="*/ 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72">
                  <a:moveTo>
                    <a:pt x="0" y="65"/>
                  </a:moveTo>
                  <a:cubicBezTo>
                    <a:pt x="0" y="60"/>
                    <a:pt x="2" y="58"/>
                    <a:pt x="7" y="58"/>
                  </a:cubicBezTo>
                  <a:cubicBezTo>
                    <a:pt x="11" y="58"/>
                    <a:pt x="13" y="60"/>
                    <a:pt x="13" y="65"/>
                  </a:cubicBezTo>
                  <a:cubicBezTo>
                    <a:pt x="13" y="69"/>
                    <a:pt x="11" y="72"/>
                    <a:pt x="7" y="72"/>
                  </a:cubicBezTo>
                  <a:cubicBezTo>
                    <a:pt x="2" y="72"/>
                    <a:pt x="0" y="69"/>
                    <a:pt x="0" y="65"/>
                  </a:cubicBezTo>
                  <a:close/>
                  <a:moveTo>
                    <a:pt x="13" y="6"/>
                  </a:moveTo>
                  <a:cubicBezTo>
                    <a:pt x="11" y="47"/>
                    <a:pt x="11" y="47"/>
                    <a:pt x="11" y="47"/>
                  </a:cubicBezTo>
                  <a:cubicBezTo>
                    <a:pt x="11" y="49"/>
                    <a:pt x="9" y="51"/>
                    <a:pt x="7" y="51"/>
                  </a:cubicBezTo>
                  <a:cubicBezTo>
                    <a:pt x="3" y="51"/>
                    <a:pt x="2" y="49"/>
                    <a:pt x="2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7" y="0"/>
                  </a:cubicBezTo>
                  <a:cubicBezTo>
                    <a:pt x="11" y="0"/>
                    <a:pt x="13" y="2"/>
                    <a:pt x="13" y="6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3567443" y="606817"/>
            <a:ext cx="1612942" cy="832402"/>
            <a:chOff x="4756590" y="809090"/>
            <a:chExt cx="2150589" cy="1109869"/>
          </a:xfrm>
        </p:grpSpPr>
        <p:sp>
          <p:nvSpPr>
            <p:cNvPr id="192" name="矩形 191"/>
            <p:cNvSpPr/>
            <p:nvPr/>
          </p:nvSpPr>
          <p:spPr>
            <a:xfrm>
              <a:off x="5739173" y="1848621"/>
              <a:ext cx="689317" cy="70338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93" name="Text Box 3"/>
            <p:cNvSpPr txBox="1">
              <a:spLocks noChangeArrowheads="1"/>
            </p:cNvSpPr>
            <p:nvPr/>
          </p:nvSpPr>
          <p:spPr bwMode="auto">
            <a:xfrm>
              <a:off x="5315189" y="809090"/>
              <a:ext cx="1590579" cy="787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90000"/>
                </a:lnSpc>
                <a:buFont typeface="Arial" panose="020B0604020202020204" pitchFamily="34" charset="0"/>
                <a:buNone/>
              </a:pPr>
              <a:r>
                <a:rPr lang="zh-CN" altLang="en-US" sz="1800" dirty="0">
                  <a:solidFill>
                    <a:srgbClr val="FC621E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Gift icons</a:t>
              </a:r>
              <a:r>
                <a:rPr lang="en-US" altLang="zh-CN" sz="1800" dirty="0">
                  <a:solidFill>
                    <a:srgbClr val="FC621E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1</a:t>
              </a:r>
              <a:endParaRPr lang="zh-CN" altLang="en-US" sz="1800" dirty="0">
                <a:solidFill>
                  <a:srgbClr val="FC621E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194" name="矩形 193"/>
            <p:cNvSpPr/>
            <p:nvPr/>
          </p:nvSpPr>
          <p:spPr>
            <a:xfrm>
              <a:off x="4756590" y="1359825"/>
              <a:ext cx="2150589" cy="3309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/>
              <a:r>
                <a:rPr lang="en-US" altLang="zh-CN" sz="1013" dirty="0" err="1">
                  <a:solidFill>
                    <a:srgbClr val="8888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Ios</a:t>
              </a:r>
              <a:r>
                <a:rPr lang="zh-CN" altLang="en-US" sz="1013" dirty="0">
                  <a:solidFill>
                    <a:srgbClr val="8888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Wireframe Style business Icons</a:t>
              </a:r>
              <a:r>
                <a:rPr lang="en-US" altLang="zh-CN" sz="1013" dirty="0">
                  <a:solidFill>
                    <a:srgbClr val="8888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013" dirty="0">
                <a:solidFill>
                  <a:srgbClr val="88888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:a14="http://schemas.microsoft.com/office/drawing/2010/main" xmlns="">
      <p:transition spd="slow" advClick="0" advTm="500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 30"/>
          <p:cNvSpPr>
            <a:spLocks noEditPoints="1"/>
          </p:cNvSpPr>
          <p:nvPr/>
        </p:nvSpPr>
        <p:spPr bwMode="auto">
          <a:xfrm>
            <a:off x="5964014" y="1658821"/>
            <a:ext cx="267788" cy="252783"/>
          </a:xfrm>
          <a:custGeom>
            <a:avLst/>
            <a:gdLst>
              <a:gd name="T0" fmla="*/ 10 w 162"/>
              <a:gd name="T1" fmla="*/ 153 h 153"/>
              <a:gd name="T2" fmla="*/ 10 w 162"/>
              <a:gd name="T3" fmla="*/ 142 h 153"/>
              <a:gd name="T4" fmla="*/ 12 w 162"/>
              <a:gd name="T5" fmla="*/ 141 h 153"/>
              <a:gd name="T6" fmla="*/ 29 w 162"/>
              <a:gd name="T7" fmla="*/ 120 h 153"/>
              <a:gd name="T8" fmla="*/ 29 w 162"/>
              <a:gd name="T9" fmla="*/ 118 h 153"/>
              <a:gd name="T10" fmla="*/ 0 w 162"/>
              <a:gd name="T11" fmla="*/ 67 h 153"/>
              <a:gd name="T12" fmla="*/ 81 w 162"/>
              <a:gd name="T13" fmla="*/ 0 h 153"/>
              <a:gd name="T14" fmla="*/ 162 w 162"/>
              <a:gd name="T15" fmla="*/ 67 h 153"/>
              <a:gd name="T16" fmla="*/ 81 w 162"/>
              <a:gd name="T17" fmla="*/ 133 h 153"/>
              <a:gd name="T18" fmla="*/ 70 w 162"/>
              <a:gd name="T19" fmla="*/ 133 h 153"/>
              <a:gd name="T20" fmla="*/ 14 w 162"/>
              <a:gd name="T21" fmla="*/ 153 h 153"/>
              <a:gd name="T22" fmla="*/ 10 w 162"/>
              <a:gd name="T23" fmla="*/ 153 h 153"/>
              <a:gd name="T24" fmla="*/ 81 w 162"/>
              <a:gd name="T25" fmla="*/ 8 h 153"/>
              <a:gd name="T26" fmla="*/ 8 w 162"/>
              <a:gd name="T27" fmla="*/ 67 h 153"/>
              <a:gd name="T28" fmla="*/ 35 w 162"/>
              <a:gd name="T29" fmla="*/ 112 h 153"/>
              <a:gd name="T30" fmla="*/ 36 w 162"/>
              <a:gd name="T31" fmla="*/ 113 h 153"/>
              <a:gd name="T32" fmla="*/ 37 w 162"/>
              <a:gd name="T33" fmla="*/ 115 h 153"/>
              <a:gd name="T34" fmla="*/ 37 w 162"/>
              <a:gd name="T35" fmla="*/ 120 h 153"/>
              <a:gd name="T36" fmla="*/ 22 w 162"/>
              <a:gd name="T37" fmla="*/ 144 h 153"/>
              <a:gd name="T38" fmla="*/ 66 w 162"/>
              <a:gd name="T39" fmla="*/ 126 h 153"/>
              <a:gd name="T40" fmla="*/ 68 w 162"/>
              <a:gd name="T41" fmla="*/ 124 h 153"/>
              <a:gd name="T42" fmla="*/ 70 w 162"/>
              <a:gd name="T43" fmla="*/ 125 h 153"/>
              <a:gd name="T44" fmla="*/ 81 w 162"/>
              <a:gd name="T45" fmla="*/ 125 h 153"/>
              <a:gd name="T46" fmla="*/ 154 w 162"/>
              <a:gd name="T47" fmla="*/ 67 h 153"/>
              <a:gd name="T48" fmla="*/ 81 w 162"/>
              <a:gd name="T49" fmla="*/ 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2" h="153">
                <a:moveTo>
                  <a:pt x="10" y="153"/>
                </a:moveTo>
                <a:cubicBezTo>
                  <a:pt x="10" y="142"/>
                  <a:pt x="10" y="142"/>
                  <a:pt x="10" y="142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20" y="137"/>
                  <a:pt x="29" y="129"/>
                  <a:pt x="29" y="120"/>
                </a:cubicBezTo>
                <a:cubicBezTo>
                  <a:pt x="29" y="119"/>
                  <a:pt x="29" y="118"/>
                  <a:pt x="29" y="118"/>
                </a:cubicBezTo>
                <a:cubicBezTo>
                  <a:pt x="10" y="105"/>
                  <a:pt x="0" y="87"/>
                  <a:pt x="0" y="67"/>
                </a:cubicBezTo>
                <a:cubicBezTo>
                  <a:pt x="0" y="30"/>
                  <a:pt x="36" y="0"/>
                  <a:pt x="81" y="0"/>
                </a:cubicBezTo>
                <a:cubicBezTo>
                  <a:pt x="126" y="0"/>
                  <a:pt x="162" y="30"/>
                  <a:pt x="162" y="67"/>
                </a:cubicBezTo>
                <a:cubicBezTo>
                  <a:pt x="162" y="104"/>
                  <a:pt x="126" y="133"/>
                  <a:pt x="81" y="133"/>
                </a:cubicBezTo>
                <a:cubicBezTo>
                  <a:pt x="77" y="133"/>
                  <a:pt x="74" y="133"/>
                  <a:pt x="70" y="133"/>
                </a:cubicBezTo>
                <a:cubicBezTo>
                  <a:pt x="53" y="149"/>
                  <a:pt x="32" y="152"/>
                  <a:pt x="14" y="153"/>
                </a:cubicBezTo>
                <a:lnTo>
                  <a:pt x="10" y="153"/>
                </a:lnTo>
                <a:close/>
                <a:moveTo>
                  <a:pt x="81" y="8"/>
                </a:moveTo>
                <a:cubicBezTo>
                  <a:pt x="41" y="8"/>
                  <a:pt x="8" y="35"/>
                  <a:pt x="8" y="67"/>
                </a:cubicBezTo>
                <a:cubicBezTo>
                  <a:pt x="8" y="84"/>
                  <a:pt x="18" y="101"/>
                  <a:pt x="35" y="112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37" y="115"/>
                  <a:pt x="37" y="115"/>
                  <a:pt x="37" y="115"/>
                </a:cubicBezTo>
                <a:cubicBezTo>
                  <a:pt x="37" y="117"/>
                  <a:pt x="37" y="118"/>
                  <a:pt x="37" y="120"/>
                </a:cubicBezTo>
                <a:cubicBezTo>
                  <a:pt x="37" y="130"/>
                  <a:pt x="30" y="139"/>
                  <a:pt x="22" y="144"/>
                </a:cubicBezTo>
                <a:cubicBezTo>
                  <a:pt x="37" y="143"/>
                  <a:pt x="53" y="139"/>
                  <a:pt x="66" y="126"/>
                </a:cubicBezTo>
                <a:cubicBezTo>
                  <a:pt x="68" y="124"/>
                  <a:pt x="68" y="124"/>
                  <a:pt x="68" y="124"/>
                </a:cubicBezTo>
                <a:cubicBezTo>
                  <a:pt x="70" y="125"/>
                  <a:pt x="70" y="125"/>
                  <a:pt x="70" y="125"/>
                </a:cubicBezTo>
                <a:cubicBezTo>
                  <a:pt x="73" y="125"/>
                  <a:pt x="77" y="125"/>
                  <a:pt x="81" y="125"/>
                </a:cubicBezTo>
                <a:cubicBezTo>
                  <a:pt x="121" y="125"/>
                  <a:pt x="154" y="99"/>
                  <a:pt x="154" y="67"/>
                </a:cubicBezTo>
                <a:cubicBezTo>
                  <a:pt x="154" y="35"/>
                  <a:pt x="121" y="8"/>
                  <a:pt x="81" y="8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232" name="组合 231"/>
          <p:cNvGrpSpPr/>
          <p:nvPr/>
        </p:nvGrpSpPr>
        <p:grpSpPr>
          <a:xfrm>
            <a:off x="6579235" y="1643817"/>
            <a:ext cx="295490" cy="264325"/>
            <a:chOff x="8948739" y="1497013"/>
            <a:chExt cx="406400" cy="363537"/>
          </a:xfrm>
        </p:grpSpPr>
        <p:sp>
          <p:nvSpPr>
            <p:cNvPr id="52" name="Freeform 31"/>
            <p:cNvSpPr>
              <a:spLocks noEditPoints="1"/>
            </p:cNvSpPr>
            <p:nvPr/>
          </p:nvSpPr>
          <p:spPr bwMode="auto">
            <a:xfrm>
              <a:off x="9151939" y="1654175"/>
              <a:ext cx="203200" cy="206375"/>
            </a:xfrm>
            <a:custGeom>
              <a:avLst/>
              <a:gdLst>
                <a:gd name="T0" fmla="*/ 83 w 90"/>
                <a:gd name="T1" fmla="*/ 91 h 91"/>
                <a:gd name="T2" fmla="*/ 57 w 90"/>
                <a:gd name="T3" fmla="*/ 80 h 91"/>
                <a:gd name="T4" fmla="*/ 45 w 90"/>
                <a:gd name="T5" fmla="*/ 81 h 91"/>
                <a:gd name="T6" fmla="*/ 0 w 90"/>
                <a:gd name="T7" fmla="*/ 41 h 91"/>
                <a:gd name="T8" fmla="*/ 45 w 90"/>
                <a:gd name="T9" fmla="*/ 0 h 91"/>
                <a:gd name="T10" fmla="*/ 90 w 90"/>
                <a:gd name="T11" fmla="*/ 41 h 91"/>
                <a:gd name="T12" fmla="*/ 82 w 90"/>
                <a:gd name="T13" fmla="*/ 64 h 91"/>
                <a:gd name="T14" fmla="*/ 81 w 90"/>
                <a:gd name="T15" fmla="*/ 70 h 91"/>
                <a:gd name="T16" fmla="*/ 89 w 90"/>
                <a:gd name="T17" fmla="*/ 84 h 91"/>
                <a:gd name="T18" fmla="*/ 90 w 90"/>
                <a:gd name="T19" fmla="*/ 85 h 91"/>
                <a:gd name="T20" fmla="*/ 90 w 90"/>
                <a:gd name="T21" fmla="*/ 90 h 91"/>
                <a:gd name="T22" fmla="*/ 89 w 90"/>
                <a:gd name="T23" fmla="*/ 90 h 91"/>
                <a:gd name="T24" fmla="*/ 83 w 90"/>
                <a:gd name="T25" fmla="*/ 91 h 91"/>
                <a:gd name="T26" fmla="*/ 58 w 90"/>
                <a:gd name="T27" fmla="*/ 75 h 91"/>
                <a:gd name="T28" fmla="*/ 59 w 90"/>
                <a:gd name="T29" fmla="*/ 76 h 91"/>
                <a:gd name="T30" fmla="*/ 85 w 90"/>
                <a:gd name="T31" fmla="*/ 87 h 91"/>
                <a:gd name="T32" fmla="*/ 77 w 90"/>
                <a:gd name="T33" fmla="*/ 70 h 91"/>
                <a:gd name="T34" fmla="*/ 78 w 90"/>
                <a:gd name="T35" fmla="*/ 62 h 91"/>
                <a:gd name="T36" fmla="*/ 79 w 90"/>
                <a:gd name="T37" fmla="*/ 62 h 91"/>
                <a:gd name="T38" fmla="*/ 86 w 90"/>
                <a:gd name="T39" fmla="*/ 41 h 91"/>
                <a:gd name="T40" fmla="*/ 45 w 90"/>
                <a:gd name="T41" fmla="*/ 4 h 91"/>
                <a:gd name="T42" fmla="*/ 4 w 90"/>
                <a:gd name="T43" fmla="*/ 41 h 91"/>
                <a:gd name="T44" fmla="*/ 45 w 90"/>
                <a:gd name="T45" fmla="*/ 77 h 91"/>
                <a:gd name="T46" fmla="*/ 57 w 90"/>
                <a:gd name="T47" fmla="*/ 75 h 91"/>
                <a:gd name="T48" fmla="*/ 58 w 90"/>
                <a:gd name="T49" fmla="*/ 7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" h="91">
                  <a:moveTo>
                    <a:pt x="83" y="91"/>
                  </a:moveTo>
                  <a:cubicBezTo>
                    <a:pt x="73" y="91"/>
                    <a:pt x="64" y="87"/>
                    <a:pt x="57" y="80"/>
                  </a:cubicBezTo>
                  <a:cubicBezTo>
                    <a:pt x="53" y="81"/>
                    <a:pt x="49" y="81"/>
                    <a:pt x="45" y="81"/>
                  </a:cubicBezTo>
                  <a:cubicBezTo>
                    <a:pt x="20" y="81"/>
                    <a:pt x="0" y="63"/>
                    <a:pt x="0" y="41"/>
                  </a:cubicBezTo>
                  <a:cubicBezTo>
                    <a:pt x="0" y="18"/>
                    <a:pt x="20" y="0"/>
                    <a:pt x="45" y="0"/>
                  </a:cubicBezTo>
                  <a:cubicBezTo>
                    <a:pt x="70" y="0"/>
                    <a:pt x="90" y="18"/>
                    <a:pt x="90" y="41"/>
                  </a:cubicBezTo>
                  <a:cubicBezTo>
                    <a:pt x="90" y="49"/>
                    <a:pt x="87" y="57"/>
                    <a:pt x="82" y="64"/>
                  </a:cubicBezTo>
                  <a:cubicBezTo>
                    <a:pt x="81" y="66"/>
                    <a:pt x="81" y="68"/>
                    <a:pt x="81" y="70"/>
                  </a:cubicBezTo>
                  <a:cubicBezTo>
                    <a:pt x="81" y="76"/>
                    <a:pt x="84" y="81"/>
                    <a:pt x="89" y="84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87" y="90"/>
                    <a:pt x="85" y="91"/>
                    <a:pt x="83" y="91"/>
                  </a:cubicBezTo>
                  <a:close/>
                  <a:moveTo>
                    <a:pt x="58" y="75"/>
                  </a:moveTo>
                  <a:cubicBezTo>
                    <a:pt x="59" y="76"/>
                    <a:pt x="59" y="76"/>
                    <a:pt x="59" y="76"/>
                  </a:cubicBezTo>
                  <a:cubicBezTo>
                    <a:pt x="66" y="83"/>
                    <a:pt x="75" y="87"/>
                    <a:pt x="85" y="87"/>
                  </a:cubicBezTo>
                  <a:cubicBezTo>
                    <a:pt x="80" y="83"/>
                    <a:pt x="77" y="77"/>
                    <a:pt x="77" y="70"/>
                  </a:cubicBezTo>
                  <a:cubicBezTo>
                    <a:pt x="77" y="67"/>
                    <a:pt x="77" y="65"/>
                    <a:pt x="78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84" y="55"/>
                    <a:pt x="86" y="48"/>
                    <a:pt x="86" y="41"/>
                  </a:cubicBezTo>
                  <a:cubicBezTo>
                    <a:pt x="86" y="20"/>
                    <a:pt x="68" y="4"/>
                    <a:pt x="45" y="4"/>
                  </a:cubicBezTo>
                  <a:cubicBezTo>
                    <a:pt x="22" y="4"/>
                    <a:pt x="4" y="20"/>
                    <a:pt x="4" y="41"/>
                  </a:cubicBezTo>
                  <a:cubicBezTo>
                    <a:pt x="4" y="61"/>
                    <a:pt x="22" y="77"/>
                    <a:pt x="45" y="77"/>
                  </a:cubicBezTo>
                  <a:cubicBezTo>
                    <a:pt x="49" y="77"/>
                    <a:pt x="53" y="77"/>
                    <a:pt x="57" y="75"/>
                  </a:cubicBezTo>
                  <a:lnTo>
                    <a:pt x="58" y="75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3" name="Freeform 32"/>
            <p:cNvSpPr>
              <a:spLocks noEditPoints="1"/>
            </p:cNvSpPr>
            <p:nvPr/>
          </p:nvSpPr>
          <p:spPr bwMode="auto">
            <a:xfrm>
              <a:off x="8948739" y="1497013"/>
              <a:ext cx="368300" cy="346075"/>
            </a:xfrm>
            <a:custGeom>
              <a:avLst/>
              <a:gdLst>
                <a:gd name="T0" fmla="*/ 10 w 162"/>
                <a:gd name="T1" fmla="*/ 152 h 152"/>
                <a:gd name="T2" fmla="*/ 10 w 162"/>
                <a:gd name="T3" fmla="*/ 141 h 152"/>
                <a:gd name="T4" fmla="*/ 12 w 162"/>
                <a:gd name="T5" fmla="*/ 140 h 152"/>
                <a:gd name="T6" fmla="*/ 29 w 162"/>
                <a:gd name="T7" fmla="*/ 119 h 152"/>
                <a:gd name="T8" fmla="*/ 29 w 162"/>
                <a:gd name="T9" fmla="*/ 117 h 152"/>
                <a:gd name="T10" fmla="*/ 0 w 162"/>
                <a:gd name="T11" fmla="*/ 66 h 152"/>
                <a:gd name="T12" fmla="*/ 81 w 162"/>
                <a:gd name="T13" fmla="*/ 0 h 152"/>
                <a:gd name="T14" fmla="*/ 162 w 162"/>
                <a:gd name="T15" fmla="*/ 65 h 152"/>
                <a:gd name="T16" fmla="*/ 162 w 162"/>
                <a:gd name="T17" fmla="*/ 71 h 152"/>
                <a:gd name="T18" fmla="*/ 156 w 162"/>
                <a:gd name="T19" fmla="*/ 68 h 152"/>
                <a:gd name="T20" fmla="*/ 134 w 162"/>
                <a:gd name="T21" fmla="*/ 64 h 152"/>
                <a:gd name="T22" fmla="*/ 98 w 162"/>
                <a:gd name="T23" fmla="*/ 77 h 152"/>
                <a:gd name="T24" fmla="*/ 83 w 162"/>
                <a:gd name="T25" fmla="*/ 110 h 152"/>
                <a:gd name="T26" fmla="*/ 87 w 162"/>
                <a:gd name="T27" fmla="*/ 127 h 152"/>
                <a:gd name="T28" fmla="*/ 90 w 162"/>
                <a:gd name="T29" fmla="*/ 133 h 152"/>
                <a:gd name="T30" fmla="*/ 84 w 162"/>
                <a:gd name="T31" fmla="*/ 133 h 152"/>
                <a:gd name="T32" fmla="*/ 70 w 162"/>
                <a:gd name="T33" fmla="*/ 132 h 152"/>
                <a:gd name="T34" fmla="*/ 14 w 162"/>
                <a:gd name="T35" fmla="*/ 152 h 152"/>
                <a:gd name="T36" fmla="*/ 10 w 162"/>
                <a:gd name="T37" fmla="*/ 152 h 152"/>
                <a:gd name="T38" fmla="*/ 81 w 162"/>
                <a:gd name="T39" fmla="*/ 8 h 152"/>
                <a:gd name="T40" fmla="*/ 8 w 162"/>
                <a:gd name="T41" fmla="*/ 66 h 152"/>
                <a:gd name="T42" fmla="*/ 35 w 162"/>
                <a:gd name="T43" fmla="*/ 112 h 152"/>
                <a:gd name="T44" fmla="*/ 36 w 162"/>
                <a:gd name="T45" fmla="*/ 112 h 152"/>
                <a:gd name="T46" fmla="*/ 37 w 162"/>
                <a:gd name="T47" fmla="*/ 114 h 152"/>
                <a:gd name="T48" fmla="*/ 37 w 162"/>
                <a:gd name="T49" fmla="*/ 119 h 152"/>
                <a:gd name="T50" fmla="*/ 22 w 162"/>
                <a:gd name="T51" fmla="*/ 144 h 152"/>
                <a:gd name="T52" fmla="*/ 66 w 162"/>
                <a:gd name="T53" fmla="*/ 125 h 152"/>
                <a:gd name="T54" fmla="*/ 68 w 162"/>
                <a:gd name="T55" fmla="*/ 124 h 152"/>
                <a:gd name="T56" fmla="*/ 70 w 162"/>
                <a:gd name="T57" fmla="*/ 124 h 152"/>
                <a:gd name="T58" fmla="*/ 78 w 162"/>
                <a:gd name="T59" fmla="*/ 125 h 152"/>
                <a:gd name="T60" fmla="*/ 75 w 162"/>
                <a:gd name="T61" fmla="*/ 110 h 152"/>
                <a:gd name="T62" fmla="*/ 93 w 162"/>
                <a:gd name="T63" fmla="*/ 71 h 152"/>
                <a:gd name="T64" fmla="*/ 134 w 162"/>
                <a:gd name="T65" fmla="*/ 56 h 152"/>
                <a:gd name="T66" fmla="*/ 153 w 162"/>
                <a:gd name="T67" fmla="*/ 59 h 152"/>
                <a:gd name="T68" fmla="*/ 81 w 162"/>
                <a:gd name="T69" fmla="*/ 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2" h="152">
                  <a:moveTo>
                    <a:pt x="10" y="152"/>
                  </a:moveTo>
                  <a:cubicBezTo>
                    <a:pt x="10" y="141"/>
                    <a:pt x="10" y="141"/>
                    <a:pt x="10" y="141"/>
                  </a:cubicBezTo>
                  <a:cubicBezTo>
                    <a:pt x="12" y="140"/>
                    <a:pt x="12" y="140"/>
                    <a:pt x="12" y="140"/>
                  </a:cubicBezTo>
                  <a:cubicBezTo>
                    <a:pt x="20" y="136"/>
                    <a:pt x="29" y="129"/>
                    <a:pt x="29" y="119"/>
                  </a:cubicBezTo>
                  <a:cubicBezTo>
                    <a:pt x="29" y="119"/>
                    <a:pt x="29" y="118"/>
                    <a:pt x="29" y="117"/>
                  </a:cubicBezTo>
                  <a:cubicBezTo>
                    <a:pt x="10" y="104"/>
                    <a:pt x="0" y="86"/>
                    <a:pt x="0" y="66"/>
                  </a:cubicBezTo>
                  <a:cubicBezTo>
                    <a:pt x="0" y="30"/>
                    <a:pt x="36" y="0"/>
                    <a:pt x="81" y="0"/>
                  </a:cubicBezTo>
                  <a:cubicBezTo>
                    <a:pt x="125" y="0"/>
                    <a:pt x="161" y="28"/>
                    <a:pt x="162" y="65"/>
                  </a:cubicBezTo>
                  <a:cubicBezTo>
                    <a:pt x="162" y="71"/>
                    <a:pt x="162" y="71"/>
                    <a:pt x="162" y="71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49" y="65"/>
                    <a:pt x="142" y="64"/>
                    <a:pt x="134" y="64"/>
                  </a:cubicBezTo>
                  <a:cubicBezTo>
                    <a:pt x="121" y="64"/>
                    <a:pt x="108" y="68"/>
                    <a:pt x="98" y="77"/>
                  </a:cubicBezTo>
                  <a:cubicBezTo>
                    <a:pt x="89" y="85"/>
                    <a:pt x="83" y="97"/>
                    <a:pt x="83" y="110"/>
                  </a:cubicBezTo>
                  <a:cubicBezTo>
                    <a:pt x="83" y="116"/>
                    <a:pt x="85" y="122"/>
                    <a:pt x="87" y="127"/>
                  </a:cubicBezTo>
                  <a:cubicBezTo>
                    <a:pt x="90" y="133"/>
                    <a:pt x="90" y="133"/>
                    <a:pt x="90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79" y="133"/>
                    <a:pt x="75" y="133"/>
                    <a:pt x="70" y="132"/>
                  </a:cubicBezTo>
                  <a:cubicBezTo>
                    <a:pt x="53" y="149"/>
                    <a:pt x="32" y="152"/>
                    <a:pt x="14" y="152"/>
                  </a:cubicBezTo>
                  <a:lnTo>
                    <a:pt x="10" y="152"/>
                  </a:lnTo>
                  <a:close/>
                  <a:moveTo>
                    <a:pt x="81" y="8"/>
                  </a:moveTo>
                  <a:cubicBezTo>
                    <a:pt x="41" y="8"/>
                    <a:pt x="8" y="34"/>
                    <a:pt x="8" y="66"/>
                  </a:cubicBezTo>
                  <a:cubicBezTo>
                    <a:pt x="8" y="84"/>
                    <a:pt x="18" y="100"/>
                    <a:pt x="35" y="112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16"/>
                    <a:pt x="37" y="118"/>
                    <a:pt x="37" y="119"/>
                  </a:cubicBezTo>
                  <a:cubicBezTo>
                    <a:pt x="37" y="129"/>
                    <a:pt x="30" y="138"/>
                    <a:pt x="22" y="144"/>
                  </a:cubicBezTo>
                  <a:cubicBezTo>
                    <a:pt x="37" y="142"/>
                    <a:pt x="53" y="139"/>
                    <a:pt x="66" y="125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70" y="124"/>
                    <a:pt x="70" y="124"/>
                    <a:pt x="70" y="124"/>
                  </a:cubicBezTo>
                  <a:cubicBezTo>
                    <a:pt x="72" y="124"/>
                    <a:pt x="75" y="125"/>
                    <a:pt x="78" y="125"/>
                  </a:cubicBezTo>
                  <a:cubicBezTo>
                    <a:pt x="76" y="120"/>
                    <a:pt x="75" y="115"/>
                    <a:pt x="75" y="110"/>
                  </a:cubicBezTo>
                  <a:cubicBezTo>
                    <a:pt x="75" y="95"/>
                    <a:pt x="82" y="81"/>
                    <a:pt x="93" y="71"/>
                  </a:cubicBezTo>
                  <a:cubicBezTo>
                    <a:pt x="104" y="61"/>
                    <a:pt x="119" y="56"/>
                    <a:pt x="134" y="56"/>
                  </a:cubicBezTo>
                  <a:cubicBezTo>
                    <a:pt x="141" y="56"/>
                    <a:pt x="147" y="57"/>
                    <a:pt x="153" y="59"/>
                  </a:cubicBezTo>
                  <a:cubicBezTo>
                    <a:pt x="149" y="30"/>
                    <a:pt x="118" y="8"/>
                    <a:pt x="81" y="8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7214076" y="1643816"/>
            <a:ext cx="296645" cy="264326"/>
            <a:chOff x="9821864" y="1497013"/>
            <a:chExt cx="407988" cy="363538"/>
          </a:xfrm>
        </p:grpSpPr>
        <p:sp>
          <p:nvSpPr>
            <p:cNvPr id="54" name="Freeform 33"/>
            <p:cNvSpPr>
              <a:spLocks noEditPoints="1"/>
            </p:cNvSpPr>
            <p:nvPr/>
          </p:nvSpPr>
          <p:spPr bwMode="auto">
            <a:xfrm>
              <a:off x="9821864" y="1497013"/>
              <a:ext cx="346075" cy="325438"/>
            </a:xfrm>
            <a:custGeom>
              <a:avLst/>
              <a:gdLst>
                <a:gd name="T0" fmla="*/ 10 w 152"/>
                <a:gd name="T1" fmla="*/ 143 h 143"/>
                <a:gd name="T2" fmla="*/ 10 w 152"/>
                <a:gd name="T3" fmla="*/ 132 h 143"/>
                <a:gd name="T4" fmla="*/ 12 w 152"/>
                <a:gd name="T5" fmla="*/ 131 h 143"/>
                <a:gd name="T6" fmla="*/ 27 w 152"/>
                <a:gd name="T7" fmla="*/ 112 h 143"/>
                <a:gd name="T8" fmla="*/ 27 w 152"/>
                <a:gd name="T9" fmla="*/ 110 h 143"/>
                <a:gd name="T10" fmla="*/ 0 w 152"/>
                <a:gd name="T11" fmla="*/ 62 h 143"/>
                <a:gd name="T12" fmla="*/ 76 w 152"/>
                <a:gd name="T13" fmla="*/ 0 h 143"/>
                <a:gd name="T14" fmla="*/ 152 w 152"/>
                <a:gd name="T15" fmla="*/ 62 h 143"/>
                <a:gd name="T16" fmla="*/ 76 w 152"/>
                <a:gd name="T17" fmla="*/ 125 h 143"/>
                <a:gd name="T18" fmla="*/ 66 w 152"/>
                <a:gd name="T19" fmla="*/ 124 h 143"/>
                <a:gd name="T20" fmla="*/ 14 w 152"/>
                <a:gd name="T21" fmla="*/ 142 h 143"/>
                <a:gd name="T22" fmla="*/ 10 w 152"/>
                <a:gd name="T23" fmla="*/ 143 h 143"/>
                <a:gd name="T24" fmla="*/ 76 w 152"/>
                <a:gd name="T25" fmla="*/ 8 h 143"/>
                <a:gd name="T26" fmla="*/ 8 w 152"/>
                <a:gd name="T27" fmla="*/ 62 h 143"/>
                <a:gd name="T28" fmla="*/ 33 w 152"/>
                <a:gd name="T29" fmla="*/ 104 h 143"/>
                <a:gd name="T30" fmla="*/ 35 w 152"/>
                <a:gd name="T31" fmla="*/ 105 h 143"/>
                <a:gd name="T32" fmla="*/ 35 w 152"/>
                <a:gd name="T33" fmla="*/ 107 h 143"/>
                <a:gd name="T34" fmla="*/ 35 w 152"/>
                <a:gd name="T35" fmla="*/ 112 h 143"/>
                <a:gd name="T36" fmla="*/ 22 w 152"/>
                <a:gd name="T37" fmla="*/ 134 h 143"/>
                <a:gd name="T38" fmla="*/ 62 w 152"/>
                <a:gd name="T39" fmla="*/ 117 h 143"/>
                <a:gd name="T40" fmla="*/ 64 w 152"/>
                <a:gd name="T41" fmla="*/ 116 h 143"/>
                <a:gd name="T42" fmla="*/ 65 w 152"/>
                <a:gd name="T43" fmla="*/ 116 h 143"/>
                <a:gd name="T44" fmla="*/ 76 w 152"/>
                <a:gd name="T45" fmla="*/ 117 h 143"/>
                <a:gd name="T46" fmla="*/ 144 w 152"/>
                <a:gd name="T47" fmla="*/ 62 h 143"/>
                <a:gd name="T48" fmla="*/ 76 w 152"/>
                <a:gd name="T49" fmla="*/ 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2" h="143">
                  <a:moveTo>
                    <a:pt x="10" y="143"/>
                  </a:moveTo>
                  <a:cubicBezTo>
                    <a:pt x="10" y="132"/>
                    <a:pt x="10" y="132"/>
                    <a:pt x="10" y="132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21" y="127"/>
                    <a:pt x="27" y="119"/>
                    <a:pt x="27" y="112"/>
                  </a:cubicBezTo>
                  <a:cubicBezTo>
                    <a:pt x="27" y="111"/>
                    <a:pt x="27" y="110"/>
                    <a:pt x="27" y="110"/>
                  </a:cubicBezTo>
                  <a:cubicBezTo>
                    <a:pt x="10" y="98"/>
                    <a:pt x="0" y="81"/>
                    <a:pt x="0" y="62"/>
                  </a:cubicBezTo>
                  <a:cubicBezTo>
                    <a:pt x="0" y="28"/>
                    <a:pt x="34" y="0"/>
                    <a:pt x="76" y="0"/>
                  </a:cubicBezTo>
                  <a:cubicBezTo>
                    <a:pt x="118" y="0"/>
                    <a:pt x="152" y="28"/>
                    <a:pt x="152" y="62"/>
                  </a:cubicBezTo>
                  <a:cubicBezTo>
                    <a:pt x="152" y="96"/>
                    <a:pt x="118" y="125"/>
                    <a:pt x="76" y="125"/>
                  </a:cubicBezTo>
                  <a:cubicBezTo>
                    <a:pt x="73" y="125"/>
                    <a:pt x="70" y="124"/>
                    <a:pt x="66" y="124"/>
                  </a:cubicBezTo>
                  <a:cubicBezTo>
                    <a:pt x="50" y="139"/>
                    <a:pt x="31" y="142"/>
                    <a:pt x="14" y="142"/>
                  </a:cubicBezTo>
                  <a:lnTo>
                    <a:pt x="10" y="143"/>
                  </a:lnTo>
                  <a:close/>
                  <a:moveTo>
                    <a:pt x="76" y="8"/>
                  </a:moveTo>
                  <a:cubicBezTo>
                    <a:pt x="39" y="8"/>
                    <a:pt x="8" y="32"/>
                    <a:pt x="8" y="62"/>
                  </a:cubicBezTo>
                  <a:cubicBezTo>
                    <a:pt x="8" y="78"/>
                    <a:pt x="17" y="94"/>
                    <a:pt x="33" y="104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5" y="108"/>
                    <a:pt x="35" y="110"/>
                    <a:pt x="35" y="112"/>
                  </a:cubicBezTo>
                  <a:cubicBezTo>
                    <a:pt x="35" y="120"/>
                    <a:pt x="30" y="128"/>
                    <a:pt x="22" y="134"/>
                  </a:cubicBezTo>
                  <a:cubicBezTo>
                    <a:pt x="36" y="133"/>
                    <a:pt x="50" y="129"/>
                    <a:pt x="62" y="117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9" y="116"/>
                    <a:pt x="73" y="117"/>
                    <a:pt x="76" y="117"/>
                  </a:cubicBezTo>
                  <a:cubicBezTo>
                    <a:pt x="114" y="117"/>
                    <a:pt x="144" y="92"/>
                    <a:pt x="144" y="62"/>
                  </a:cubicBezTo>
                  <a:cubicBezTo>
                    <a:pt x="144" y="32"/>
                    <a:pt x="114" y="8"/>
                    <a:pt x="76" y="8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5" name="Freeform 34"/>
            <p:cNvSpPr>
              <a:spLocks noEditPoints="1"/>
            </p:cNvSpPr>
            <p:nvPr/>
          </p:nvSpPr>
          <p:spPr bwMode="auto">
            <a:xfrm>
              <a:off x="9980614" y="1617663"/>
              <a:ext cx="249238" cy="242888"/>
            </a:xfrm>
            <a:custGeom>
              <a:avLst/>
              <a:gdLst>
                <a:gd name="T0" fmla="*/ 100 w 109"/>
                <a:gd name="T1" fmla="*/ 107 h 107"/>
                <a:gd name="T2" fmla="*/ 98 w 109"/>
                <a:gd name="T3" fmla="*/ 107 h 107"/>
                <a:gd name="T4" fmla="*/ 54 w 109"/>
                <a:gd name="T5" fmla="*/ 91 h 107"/>
                <a:gd name="T6" fmla="*/ 6 w 109"/>
                <a:gd name="T7" fmla="*/ 81 h 107"/>
                <a:gd name="T8" fmla="*/ 0 w 109"/>
                <a:gd name="T9" fmla="*/ 77 h 107"/>
                <a:gd name="T10" fmla="*/ 7 w 109"/>
                <a:gd name="T11" fmla="*/ 77 h 107"/>
                <a:gd name="T12" fmla="*/ 63 w 109"/>
                <a:gd name="T13" fmla="*/ 58 h 107"/>
                <a:gd name="T14" fmla="*/ 81 w 109"/>
                <a:gd name="T15" fmla="*/ 36 h 107"/>
                <a:gd name="T16" fmla="*/ 88 w 109"/>
                <a:gd name="T17" fmla="*/ 9 h 107"/>
                <a:gd name="T18" fmla="*/ 88 w 109"/>
                <a:gd name="T19" fmla="*/ 5 h 107"/>
                <a:gd name="T20" fmla="*/ 87 w 109"/>
                <a:gd name="T21" fmla="*/ 0 h 107"/>
                <a:gd name="T22" fmla="*/ 91 w 109"/>
                <a:gd name="T23" fmla="*/ 3 h 107"/>
                <a:gd name="T24" fmla="*/ 109 w 109"/>
                <a:gd name="T25" fmla="*/ 39 h 107"/>
                <a:gd name="T26" fmla="*/ 86 w 109"/>
                <a:gd name="T27" fmla="*/ 79 h 107"/>
                <a:gd name="T28" fmla="*/ 86 w 109"/>
                <a:gd name="T29" fmla="*/ 82 h 107"/>
                <a:gd name="T30" fmla="*/ 99 w 109"/>
                <a:gd name="T31" fmla="*/ 100 h 107"/>
                <a:gd name="T32" fmla="*/ 100 w 109"/>
                <a:gd name="T33" fmla="*/ 100 h 107"/>
                <a:gd name="T34" fmla="*/ 100 w 109"/>
                <a:gd name="T35" fmla="*/ 107 h 107"/>
                <a:gd name="T36" fmla="*/ 55 w 109"/>
                <a:gd name="T37" fmla="*/ 87 h 107"/>
                <a:gd name="T38" fmla="*/ 56 w 109"/>
                <a:gd name="T39" fmla="*/ 87 h 107"/>
                <a:gd name="T40" fmla="*/ 96 w 109"/>
                <a:gd name="T41" fmla="*/ 103 h 107"/>
                <a:gd name="T42" fmla="*/ 82 w 109"/>
                <a:gd name="T43" fmla="*/ 82 h 107"/>
                <a:gd name="T44" fmla="*/ 82 w 109"/>
                <a:gd name="T45" fmla="*/ 78 h 107"/>
                <a:gd name="T46" fmla="*/ 82 w 109"/>
                <a:gd name="T47" fmla="*/ 77 h 107"/>
                <a:gd name="T48" fmla="*/ 83 w 109"/>
                <a:gd name="T49" fmla="*/ 76 h 107"/>
                <a:gd name="T50" fmla="*/ 105 w 109"/>
                <a:gd name="T51" fmla="*/ 39 h 107"/>
                <a:gd name="T52" fmla="*/ 92 w 109"/>
                <a:gd name="T53" fmla="*/ 9 h 107"/>
                <a:gd name="T54" fmla="*/ 92 w 109"/>
                <a:gd name="T55" fmla="*/ 9 h 107"/>
                <a:gd name="T56" fmla="*/ 85 w 109"/>
                <a:gd name="T57" fmla="*/ 38 h 107"/>
                <a:gd name="T58" fmla="*/ 66 w 109"/>
                <a:gd name="T59" fmla="*/ 61 h 107"/>
                <a:gd name="T60" fmla="*/ 14 w 109"/>
                <a:gd name="T61" fmla="*/ 81 h 107"/>
                <a:gd name="T62" fmla="*/ 54 w 109"/>
                <a:gd name="T63" fmla="*/ 87 h 107"/>
                <a:gd name="T64" fmla="*/ 55 w 109"/>
                <a:gd name="T65" fmla="*/ 8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9" h="107">
                  <a:moveTo>
                    <a:pt x="100" y="107"/>
                  </a:moveTo>
                  <a:cubicBezTo>
                    <a:pt x="98" y="107"/>
                    <a:pt x="98" y="107"/>
                    <a:pt x="98" y="107"/>
                  </a:cubicBezTo>
                  <a:cubicBezTo>
                    <a:pt x="81" y="106"/>
                    <a:pt x="67" y="103"/>
                    <a:pt x="54" y="91"/>
                  </a:cubicBezTo>
                  <a:cubicBezTo>
                    <a:pt x="36" y="93"/>
                    <a:pt x="19" y="89"/>
                    <a:pt x="6" y="8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28" y="77"/>
                    <a:pt x="48" y="70"/>
                    <a:pt x="63" y="58"/>
                  </a:cubicBezTo>
                  <a:cubicBezTo>
                    <a:pt x="71" y="52"/>
                    <a:pt x="77" y="44"/>
                    <a:pt x="81" y="36"/>
                  </a:cubicBezTo>
                  <a:cubicBezTo>
                    <a:pt x="86" y="28"/>
                    <a:pt x="88" y="18"/>
                    <a:pt x="88" y="9"/>
                  </a:cubicBezTo>
                  <a:cubicBezTo>
                    <a:pt x="88" y="8"/>
                    <a:pt x="88" y="6"/>
                    <a:pt x="88" y="5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103" y="13"/>
                    <a:pt x="109" y="26"/>
                    <a:pt x="109" y="39"/>
                  </a:cubicBezTo>
                  <a:cubicBezTo>
                    <a:pt x="109" y="55"/>
                    <a:pt x="101" y="69"/>
                    <a:pt x="86" y="79"/>
                  </a:cubicBezTo>
                  <a:cubicBezTo>
                    <a:pt x="86" y="80"/>
                    <a:pt x="86" y="81"/>
                    <a:pt x="86" y="82"/>
                  </a:cubicBezTo>
                  <a:cubicBezTo>
                    <a:pt x="86" y="89"/>
                    <a:pt x="91" y="96"/>
                    <a:pt x="99" y="100"/>
                  </a:cubicBezTo>
                  <a:cubicBezTo>
                    <a:pt x="100" y="100"/>
                    <a:pt x="100" y="100"/>
                    <a:pt x="100" y="100"/>
                  </a:cubicBezTo>
                  <a:lnTo>
                    <a:pt x="100" y="107"/>
                  </a:lnTo>
                  <a:close/>
                  <a:moveTo>
                    <a:pt x="55" y="87"/>
                  </a:moveTo>
                  <a:cubicBezTo>
                    <a:pt x="56" y="87"/>
                    <a:pt x="56" y="87"/>
                    <a:pt x="56" y="87"/>
                  </a:cubicBezTo>
                  <a:cubicBezTo>
                    <a:pt x="68" y="99"/>
                    <a:pt x="80" y="102"/>
                    <a:pt x="96" y="103"/>
                  </a:cubicBezTo>
                  <a:cubicBezTo>
                    <a:pt x="87" y="98"/>
                    <a:pt x="82" y="90"/>
                    <a:pt x="82" y="82"/>
                  </a:cubicBezTo>
                  <a:cubicBezTo>
                    <a:pt x="82" y="80"/>
                    <a:pt x="82" y="79"/>
                    <a:pt x="82" y="78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3" y="76"/>
                    <a:pt x="83" y="76"/>
                    <a:pt x="83" y="76"/>
                  </a:cubicBezTo>
                  <a:cubicBezTo>
                    <a:pt x="97" y="67"/>
                    <a:pt x="105" y="54"/>
                    <a:pt x="105" y="39"/>
                  </a:cubicBezTo>
                  <a:cubicBezTo>
                    <a:pt x="105" y="28"/>
                    <a:pt x="101" y="18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19"/>
                    <a:pt x="89" y="29"/>
                    <a:pt x="85" y="38"/>
                  </a:cubicBezTo>
                  <a:cubicBezTo>
                    <a:pt x="80" y="47"/>
                    <a:pt x="74" y="54"/>
                    <a:pt x="66" y="61"/>
                  </a:cubicBezTo>
                  <a:cubicBezTo>
                    <a:pt x="52" y="72"/>
                    <a:pt x="33" y="79"/>
                    <a:pt x="14" y="81"/>
                  </a:cubicBezTo>
                  <a:cubicBezTo>
                    <a:pt x="26" y="86"/>
                    <a:pt x="40" y="88"/>
                    <a:pt x="54" y="87"/>
                  </a:cubicBezTo>
                  <a:lnTo>
                    <a:pt x="55" y="87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5310704" y="1644970"/>
            <a:ext cx="294336" cy="265480"/>
            <a:chOff x="7204076" y="1498600"/>
            <a:chExt cx="404813" cy="365125"/>
          </a:xfrm>
        </p:grpSpPr>
        <p:sp>
          <p:nvSpPr>
            <p:cNvPr id="56" name="Freeform 35"/>
            <p:cNvSpPr>
              <a:spLocks noEditPoints="1"/>
            </p:cNvSpPr>
            <p:nvPr/>
          </p:nvSpPr>
          <p:spPr bwMode="auto">
            <a:xfrm>
              <a:off x="7204076" y="1498600"/>
              <a:ext cx="131763" cy="360363"/>
            </a:xfrm>
            <a:custGeom>
              <a:avLst/>
              <a:gdLst>
                <a:gd name="T0" fmla="*/ 0 w 83"/>
                <a:gd name="T1" fmla="*/ 227 h 227"/>
                <a:gd name="T2" fmla="*/ 0 w 83"/>
                <a:gd name="T3" fmla="*/ 33 h 227"/>
                <a:gd name="T4" fmla="*/ 83 w 83"/>
                <a:gd name="T5" fmla="*/ 0 h 227"/>
                <a:gd name="T6" fmla="*/ 83 w 83"/>
                <a:gd name="T7" fmla="*/ 192 h 227"/>
                <a:gd name="T8" fmla="*/ 0 w 83"/>
                <a:gd name="T9" fmla="*/ 227 h 227"/>
                <a:gd name="T10" fmla="*/ 6 w 83"/>
                <a:gd name="T11" fmla="*/ 38 h 227"/>
                <a:gd name="T12" fmla="*/ 6 w 83"/>
                <a:gd name="T13" fmla="*/ 218 h 227"/>
                <a:gd name="T14" fmla="*/ 78 w 83"/>
                <a:gd name="T15" fmla="*/ 189 h 227"/>
                <a:gd name="T16" fmla="*/ 78 w 83"/>
                <a:gd name="T17" fmla="*/ 9 h 227"/>
                <a:gd name="T18" fmla="*/ 6 w 83"/>
                <a:gd name="T19" fmla="*/ 3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227">
                  <a:moveTo>
                    <a:pt x="0" y="227"/>
                  </a:moveTo>
                  <a:lnTo>
                    <a:pt x="0" y="33"/>
                  </a:lnTo>
                  <a:lnTo>
                    <a:pt x="83" y="0"/>
                  </a:lnTo>
                  <a:lnTo>
                    <a:pt x="83" y="192"/>
                  </a:lnTo>
                  <a:lnTo>
                    <a:pt x="0" y="227"/>
                  </a:lnTo>
                  <a:close/>
                  <a:moveTo>
                    <a:pt x="6" y="38"/>
                  </a:moveTo>
                  <a:lnTo>
                    <a:pt x="6" y="218"/>
                  </a:lnTo>
                  <a:lnTo>
                    <a:pt x="78" y="189"/>
                  </a:lnTo>
                  <a:lnTo>
                    <a:pt x="78" y="9"/>
                  </a:lnTo>
                  <a:lnTo>
                    <a:pt x="6" y="38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7" name="Freeform 36"/>
            <p:cNvSpPr>
              <a:spLocks noEditPoints="1"/>
            </p:cNvSpPr>
            <p:nvPr/>
          </p:nvSpPr>
          <p:spPr bwMode="auto">
            <a:xfrm>
              <a:off x="7348539" y="1501775"/>
              <a:ext cx="139700" cy="361950"/>
            </a:xfrm>
            <a:custGeom>
              <a:avLst/>
              <a:gdLst>
                <a:gd name="T0" fmla="*/ 88 w 88"/>
                <a:gd name="T1" fmla="*/ 228 h 228"/>
                <a:gd name="T2" fmla="*/ 0 w 88"/>
                <a:gd name="T3" fmla="*/ 199 h 228"/>
                <a:gd name="T4" fmla="*/ 0 w 88"/>
                <a:gd name="T5" fmla="*/ 0 h 228"/>
                <a:gd name="T6" fmla="*/ 88 w 88"/>
                <a:gd name="T7" fmla="*/ 30 h 228"/>
                <a:gd name="T8" fmla="*/ 88 w 88"/>
                <a:gd name="T9" fmla="*/ 228 h 228"/>
                <a:gd name="T10" fmla="*/ 11 w 88"/>
                <a:gd name="T11" fmla="*/ 190 h 228"/>
                <a:gd name="T12" fmla="*/ 77 w 88"/>
                <a:gd name="T13" fmla="*/ 212 h 228"/>
                <a:gd name="T14" fmla="*/ 77 w 88"/>
                <a:gd name="T15" fmla="*/ 37 h 228"/>
                <a:gd name="T16" fmla="*/ 11 w 88"/>
                <a:gd name="T17" fmla="*/ 16 h 228"/>
                <a:gd name="T18" fmla="*/ 11 w 88"/>
                <a:gd name="T19" fmla="*/ 19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228">
                  <a:moveTo>
                    <a:pt x="88" y="228"/>
                  </a:moveTo>
                  <a:lnTo>
                    <a:pt x="0" y="199"/>
                  </a:lnTo>
                  <a:lnTo>
                    <a:pt x="0" y="0"/>
                  </a:lnTo>
                  <a:lnTo>
                    <a:pt x="88" y="30"/>
                  </a:lnTo>
                  <a:lnTo>
                    <a:pt x="88" y="228"/>
                  </a:lnTo>
                  <a:close/>
                  <a:moveTo>
                    <a:pt x="11" y="190"/>
                  </a:moveTo>
                  <a:lnTo>
                    <a:pt x="77" y="212"/>
                  </a:lnTo>
                  <a:lnTo>
                    <a:pt x="77" y="37"/>
                  </a:lnTo>
                  <a:lnTo>
                    <a:pt x="11" y="16"/>
                  </a:lnTo>
                  <a:lnTo>
                    <a:pt x="11" y="190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8" name="Freeform 37"/>
            <p:cNvSpPr>
              <a:spLocks noEditPoints="1"/>
            </p:cNvSpPr>
            <p:nvPr/>
          </p:nvSpPr>
          <p:spPr bwMode="auto">
            <a:xfrm>
              <a:off x="7500939" y="1498600"/>
              <a:ext cx="107950" cy="349250"/>
            </a:xfrm>
            <a:custGeom>
              <a:avLst/>
              <a:gdLst>
                <a:gd name="T0" fmla="*/ 0 w 68"/>
                <a:gd name="T1" fmla="*/ 220 h 220"/>
                <a:gd name="T2" fmla="*/ 0 w 68"/>
                <a:gd name="T3" fmla="*/ 28 h 220"/>
                <a:gd name="T4" fmla="*/ 68 w 68"/>
                <a:gd name="T5" fmla="*/ 0 h 220"/>
                <a:gd name="T6" fmla="*/ 68 w 68"/>
                <a:gd name="T7" fmla="*/ 192 h 220"/>
                <a:gd name="T8" fmla="*/ 0 w 68"/>
                <a:gd name="T9" fmla="*/ 220 h 220"/>
                <a:gd name="T10" fmla="*/ 5 w 68"/>
                <a:gd name="T11" fmla="*/ 32 h 220"/>
                <a:gd name="T12" fmla="*/ 5 w 68"/>
                <a:gd name="T13" fmla="*/ 212 h 220"/>
                <a:gd name="T14" fmla="*/ 63 w 68"/>
                <a:gd name="T15" fmla="*/ 189 h 220"/>
                <a:gd name="T16" fmla="*/ 63 w 68"/>
                <a:gd name="T17" fmla="*/ 9 h 220"/>
                <a:gd name="T18" fmla="*/ 5 w 68"/>
                <a:gd name="T19" fmla="*/ 3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220">
                  <a:moveTo>
                    <a:pt x="0" y="220"/>
                  </a:moveTo>
                  <a:lnTo>
                    <a:pt x="0" y="28"/>
                  </a:lnTo>
                  <a:lnTo>
                    <a:pt x="68" y="0"/>
                  </a:lnTo>
                  <a:lnTo>
                    <a:pt x="68" y="192"/>
                  </a:lnTo>
                  <a:lnTo>
                    <a:pt x="0" y="220"/>
                  </a:lnTo>
                  <a:close/>
                  <a:moveTo>
                    <a:pt x="5" y="32"/>
                  </a:moveTo>
                  <a:lnTo>
                    <a:pt x="5" y="212"/>
                  </a:lnTo>
                  <a:lnTo>
                    <a:pt x="63" y="189"/>
                  </a:lnTo>
                  <a:lnTo>
                    <a:pt x="63" y="9"/>
                  </a:lnTo>
                  <a:lnTo>
                    <a:pt x="5" y="32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4678171" y="1625347"/>
            <a:ext cx="295490" cy="301262"/>
            <a:chOff x="6334126" y="1471613"/>
            <a:chExt cx="406400" cy="414338"/>
          </a:xfrm>
        </p:grpSpPr>
        <p:sp>
          <p:nvSpPr>
            <p:cNvPr id="59" name="Freeform 38"/>
            <p:cNvSpPr>
              <a:spLocks noEditPoints="1"/>
            </p:cNvSpPr>
            <p:nvPr/>
          </p:nvSpPr>
          <p:spPr bwMode="auto">
            <a:xfrm>
              <a:off x="6334126" y="1471613"/>
              <a:ext cx="406400" cy="414338"/>
            </a:xfrm>
            <a:custGeom>
              <a:avLst/>
              <a:gdLst>
                <a:gd name="T0" fmla="*/ 111 w 179"/>
                <a:gd name="T1" fmla="*/ 182 h 182"/>
                <a:gd name="T2" fmla="*/ 68 w 179"/>
                <a:gd name="T3" fmla="*/ 182 h 182"/>
                <a:gd name="T4" fmla="*/ 68 w 179"/>
                <a:gd name="T5" fmla="*/ 178 h 182"/>
                <a:gd name="T6" fmla="*/ 39 w 179"/>
                <a:gd name="T7" fmla="*/ 149 h 182"/>
                <a:gd name="T8" fmla="*/ 25 w 179"/>
                <a:gd name="T9" fmla="*/ 153 h 182"/>
                <a:gd name="T10" fmla="*/ 21 w 179"/>
                <a:gd name="T11" fmla="*/ 155 h 182"/>
                <a:gd name="T12" fmla="*/ 0 w 179"/>
                <a:gd name="T13" fmla="*/ 118 h 182"/>
                <a:gd name="T14" fmla="*/ 3 w 179"/>
                <a:gd name="T15" fmla="*/ 116 h 182"/>
                <a:gd name="T16" fmla="*/ 14 w 179"/>
                <a:gd name="T17" fmla="*/ 76 h 182"/>
                <a:gd name="T18" fmla="*/ 3 w 179"/>
                <a:gd name="T19" fmla="*/ 66 h 182"/>
                <a:gd name="T20" fmla="*/ 0 w 179"/>
                <a:gd name="T21" fmla="*/ 64 h 182"/>
                <a:gd name="T22" fmla="*/ 21 w 179"/>
                <a:gd name="T23" fmla="*/ 27 h 182"/>
                <a:gd name="T24" fmla="*/ 25 w 179"/>
                <a:gd name="T25" fmla="*/ 29 h 182"/>
                <a:gd name="T26" fmla="*/ 39 w 179"/>
                <a:gd name="T27" fmla="*/ 33 h 182"/>
                <a:gd name="T28" fmla="*/ 64 w 179"/>
                <a:gd name="T29" fmla="*/ 18 h 182"/>
                <a:gd name="T30" fmla="*/ 68 w 179"/>
                <a:gd name="T31" fmla="*/ 4 h 182"/>
                <a:gd name="T32" fmla="*/ 68 w 179"/>
                <a:gd name="T33" fmla="*/ 0 h 182"/>
                <a:gd name="T34" fmla="*/ 111 w 179"/>
                <a:gd name="T35" fmla="*/ 0 h 182"/>
                <a:gd name="T36" fmla="*/ 111 w 179"/>
                <a:gd name="T37" fmla="*/ 4 h 182"/>
                <a:gd name="T38" fmla="*/ 140 w 179"/>
                <a:gd name="T39" fmla="*/ 33 h 182"/>
                <a:gd name="T40" fmla="*/ 154 w 179"/>
                <a:gd name="T41" fmla="*/ 29 h 182"/>
                <a:gd name="T42" fmla="*/ 158 w 179"/>
                <a:gd name="T43" fmla="*/ 27 h 182"/>
                <a:gd name="T44" fmla="*/ 179 w 179"/>
                <a:gd name="T45" fmla="*/ 64 h 182"/>
                <a:gd name="T46" fmla="*/ 176 w 179"/>
                <a:gd name="T47" fmla="*/ 66 h 182"/>
                <a:gd name="T48" fmla="*/ 165 w 179"/>
                <a:gd name="T49" fmla="*/ 106 h 182"/>
                <a:gd name="T50" fmla="*/ 175 w 179"/>
                <a:gd name="T51" fmla="*/ 116 h 182"/>
                <a:gd name="T52" fmla="*/ 179 w 179"/>
                <a:gd name="T53" fmla="*/ 118 h 182"/>
                <a:gd name="T54" fmla="*/ 158 w 179"/>
                <a:gd name="T55" fmla="*/ 155 h 182"/>
                <a:gd name="T56" fmla="*/ 154 w 179"/>
                <a:gd name="T57" fmla="*/ 153 h 182"/>
                <a:gd name="T58" fmla="*/ 140 w 179"/>
                <a:gd name="T59" fmla="*/ 149 h 182"/>
                <a:gd name="T60" fmla="*/ 114 w 179"/>
                <a:gd name="T61" fmla="*/ 163 h 182"/>
                <a:gd name="T62" fmla="*/ 111 w 179"/>
                <a:gd name="T63" fmla="*/ 178 h 182"/>
                <a:gd name="T64" fmla="*/ 111 w 179"/>
                <a:gd name="T65" fmla="*/ 182 h 182"/>
                <a:gd name="T66" fmla="*/ 76 w 179"/>
                <a:gd name="T67" fmla="*/ 174 h 182"/>
                <a:gd name="T68" fmla="*/ 103 w 179"/>
                <a:gd name="T69" fmla="*/ 174 h 182"/>
                <a:gd name="T70" fmla="*/ 108 w 179"/>
                <a:gd name="T71" fmla="*/ 159 h 182"/>
                <a:gd name="T72" fmla="*/ 140 w 179"/>
                <a:gd name="T73" fmla="*/ 141 h 182"/>
                <a:gd name="T74" fmla="*/ 155 w 179"/>
                <a:gd name="T75" fmla="*/ 144 h 182"/>
                <a:gd name="T76" fmla="*/ 168 w 179"/>
                <a:gd name="T77" fmla="*/ 121 h 182"/>
                <a:gd name="T78" fmla="*/ 158 w 179"/>
                <a:gd name="T79" fmla="*/ 110 h 182"/>
                <a:gd name="T80" fmla="*/ 168 w 179"/>
                <a:gd name="T81" fmla="*/ 61 h 182"/>
                <a:gd name="T82" fmla="*/ 155 w 179"/>
                <a:gd name="T83" fmla="*/ 38 h 182"/>
                <a:gd name="T84" fmla="*/ 140 w 179"/>
                <a:gd name="T85" fmla="*/ 41 h 182"/>
                <a:gd name="T86" fmla="*/ 103 w 179"/>
                <a:gd name="T87" fmla="*/ 8 h 182"/>
                <a:gd name="T88" fmla="*/ 76 w 179"/>
                <a:gd name="T89" fmla="*/ 8 h 182"/>
                <a:gd name="T90" fmla="*/ 71 w 179"/>
                <a:gd name="T91" fmla="*/ 22 h 182"/>
                <a:gd name="T92" fmla="*/ 39 w 179"/>
                <a:gd name="T93" fmla="*/ 41 h 182"/>
                <a:gd name="T94" fmla="*/ 24 w 179"/>
                <a:gd name="T95" fmla="*/ 38 h 182"/>
                <a:gd name="T96" fmla="*/ 11 w 179"/>
                <a:gd name="T97" fmla="*/ 61 h 182"/>
                <a:gd name="T98" fmla="*/ 21 w 179"/>
                <a:gd name="T99" fmla="*/ 72 h 182"/>
                <a:gd name="T100" fmla="*/ 11 w 179"/>
                <a:gd name="T101" fmla="*/ 121 h 182"/>
                <a:gd name="T102" fmla="*/ 24 w 179"/>
                <a:gd name="T103" fmla="*/ 144 h 182"/>
                <a:gd name="T104" fmla="*/ 39 w 179"/>
                <a:gd name="T105" fmla="*/ 141 h 182"/>
                <a:gd name="T106" fmla="*/ 76 w 179"/>
                <a:gd name="T107" fmla="*/ 17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9" h="182">
                  <a:moveTo>
                    <a:pt x="111" y="182"/>
                  </a:moveTo>
                  <a:cubicBezTo>
                    <a:pt x="68" y="182"/>
                    <a:pt x="68" y="182"/>
                    <a:pt x="68" y="182"/>
                  </a:cubicBezTo>
                  <a:cubicBezTo>
                    <a:pt x="68" y="178"/>
                    <a:pt x="68" y="178"/>
                    <a:pt x="68" y="178"/>
                  </a:cubicBezTo>
                  <a:cubicBezTo>
                    <a:pt x="68" y="162"/>
                    <a:pt x="55" y="149"/>
                    <a:pt x="39" y="149"/>
                  </a:cubicBezTo>
                  <a:cubicBezTo>
                    <a:pt x="34" y="149"/>
                    <a:pt x="29" y="150"/>
                    <a:pt x="25" y="153"/>
                  </a:cubicBezTo>
                  <a:cubicBezTo>
                    <a:pt x="21" y="155"/>
                    <a:pt x="21" y="155"/>
                    <a:pt x="21" y="155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7" y="108"/>
                    <a:pt x="22" y="90"/>
                    <a:pt x="14" y="76"/>
                  </a:cubicBezTo>
                  <a:cubicBezTo>
                    <a:pt x="12" y="72"/>
                    <a:pt x="8" y="68"/>
                    <a:pt x="3" y="6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9" y="32"/>
                    <a:pt x="34" y="33"/>
                    <a:pt x="39" y="33"/>
                  </a:cubicBezTo>
                  <a:cubicBezTo>
                    <a:pt x="50" y="33"/>
                    <a:pt x="59" y="27"/>
                    <a:pt x="64" y="18"/>
                  </a:cubicBezTo>
                  <a:cubicBezTo>
                    <a:pt x="67" y="14"/>
                    <a:pt x="68" y="9"/>
                    <a:pt x="68" y="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1" y="20"/>
                    <a:pt x="124" y="33"/>
                    <a:pt x="140" y="33"/>
                  </a:cubicBezTo>
                  <a:cubicBezTo>
                    <a:pt x="145" y="33"/>
                    <a:pt x="150" y="32"/>
                    <a:pt x="154" y="29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79" y="64"/>
                    <a:pt x="179" y="64"/>
                    <a:pt x="179" y="64"/>
                  </a:cubicBezTo>
                  <a:cubicBezTo>
                    <a:pt x="176" y="66"/>
                    <a:pt x="176" y="66"/>
                    <a:pt x="176" y="66"/>
                  </a:cubicBezTo>
                  <a:cubicBezTo>
                    <a:pt x="162" y="74"/>
                    <a:pt x="157" y="92"/>
                    <a:pt x="165" y="106"/>
                  </a:cubicBezTo>
                  <a:cubicBezTo>
                    <a:pt x="167" y="110"/>
                    <a:pt x="171" y="114"/>
                    <a:pt x="175" y="116"/>
                  </a:cubicBezTo>
                  <a:cubicBezTo>
                    <a:pt x="179" y="118"/>
                    <a:pt x="179" y="118"/>
                    <a:pt x="179" y="118"/>
                  </a:cubicBezTo>
                  <a:cubicBezTo>
                    <a:pt x="158" y="155"/>
                    <a:pt x="158" y="155"/>
                    <a:pt x="158" y="155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0" y="150"/>
                    <a:pt x="145" y="149"/>
                    <a:pt x="140" y="149"/>
                  </a:cubicBezTo>
                  <a:cubicBezTo>
                    <a:pt x="129" y="149"/>
                    <a:pt x="120" y="154"/>
                    <a:pt x="114" y="163"/>
                  </a:cubicBezTo>
                  <a:cubicBezTo>
                    <a:pt x="112" y="168"/>
                    <a:pt x="111" y="173"/>
                    <a:pt x="111" y="178"/>
                  </a:cubicBezTo>
                  <a:lnTo>
                    <a:pt x="111" y="182"/>
                  </a:lnTo>
                  <a:close/>
                  <a:moveTo>
                    <a:pt x="76" y="174"/>
                  </a:moveTo>
                  <a:cubicBezTo>
                    <a:pt x="103" y="174"/>
                    <a:pt x="103" y="174"/>
                    <a:pt x="103" y="174"/>
                  </a:cubicBezTo>
                  <a:cubicBezTo>
                    <a:pt x="103" y="169"/>
                    <a:pt x="105" y="164"/>
                    <a:pt x="108" y="159"/>
                  </a:cubicBezTo>
                  <a:cubicBezTo>
                    <a:pt x="114" y="148"/>
                    <a:pt x="126" y="141"/>
                    <a:pt x="140" y="141"/>
                  </a:cubicBezTo>
                  <a:cubicBezTo>
                    <a:pt x="145" y="141"/>
                    <a:pt x="150" y="142"/>
                    <a:pt x="155" y="144"/>
                  </a:cubicBezTo>
                  <a:cubicBezTo>
                    <a:pt x="168" y="121"/>
                    <a:pt x="168" y="121"/>
                    <a:pt x="168" y="121"/>
                  </a:cubicBezTo>
                  <a:cubicBezTo>
                    <a:pt x="164" y="118"/>
                    <a:pt x="160" y="114"/>
                    <a:pt x="158" y="110"/>
                  </a:cubicBezTo>
                  <a:cubicBezTo>
                    <a:pt x="148" y="93"/>
                    <a:pt x="153" y="72"/>
                    <a:pt x="168" y="61"/>
                  </a:cubicBezTo>
                  <a:cubicBezTo>
                    <a:pt x="155" y="38"/>
                    <a:pt x="155" y="38"/>
                    <a:pt x="155" y="38"/>
                  </a:cubicBezTo>
                  <a:cubicBezTo>
                    <a:pt x="150" y="40"/>
                    <a:pt x="145" y="41"/>
                    <a:pt x="140" y="41"/>
                  </a:cubicBezTo>
                  <a:cubicBezTo>
                    <a:pt x="121" y="41"/>
                    <a:pt x="105" y="26"/>
                    <a:pt x="103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13"/>
                    <a:pt x="74" y="18"/>
                    <a:pt x="71" y="22"/>
                  </a:cubicBezTo>
                  <a:cubicBezTo>
                    <a:pt x="65" y="34"/>
                    <a:pt x="52" y="41"/>
                    <a:pt x="39" y="41"/>
                  </a:cubicBezTo>
                  <a:cubicBezTo>
                    <a:pt x="34" y="41"/>
                    <a:pt x="29" y="40"/>
                    <a:pt x="24" y="38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5" y="64"/>
                    <a:pt x="18" y="68"/>
                    <a:pt x="21" y="72"/>
                  </a:cubicBezTo>
                  <a:cubicBezTo>
                    <a:pt x="31" y="89"/>
                    <a:pt x="26" y="110"/>
                    <a:pt x="11" y="121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29" y="142"/>
                    <a:pt x="34" y="141"/>
                    <a:pt x="39" y="141"/>
                  </a:cubicBezTo>
                  <a:cubicBezTo>
                    <a:pt x="58" y="141"/>
                    <a:pt x="74" y="155"/>
                    <a:pt x="76" y="17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0" name="Freeform 39"/>
            <p:cNvSpPr>
              <a:spLocks noEditPoints="1"/>
            </p:cNvSpPr>
            <p:nvPr/>
          </p:nvSpPr>
          <p:spPr bwMode="auto">
            <a:xfrm>
              <a:off x="6451601" y="1595438"/>
              <a:ext cx="171450" cy="168275"/>
            </a:xfrm>
            <a:custGeom>
              <a:avLst/>
              <a:gdLst>
                <a:gd name="T0" fmla="*/ 37 w 75"/>
                <a:gd name="T1" fmla="*/ 74 h 74"/>
                <a:gd name="T2" fmla="*/ 0 w 75"/>
                <a:gd name="T3" fmla="*/ 37 h 74"/>
                <a:gd name="T4" fmla="*/ 37 w 75"/>
                <a:gd name="T5" fmla="*/ 0 h 74"/>
                <a:gd name="T6" fmla="*/ 75 w 75"/>
                <a:gd name="T7" fmla="*/ 37 h 74"/>
                <a:gd name="T8" fmla="*/ 37 w 75"/>
                <a:gd name="T9" fmla="*/ 74 h 74"/>
                <a:gd name="T10" fmla="*/ 37 w 75"/>
                <a:gd name="T11" fmla="*/ 4 h 74"/>
                <a:gd name="T12" fmla="*/ 4 w 75"/>
                <a:gd name="T13" fmla="*/ 37 h 74"/>
                <a:gd name="T14" fmla="*/ 37 w 75"/>
                <a:gd name="T15" fmla="*/ 70 h 74"/>
                <a:gd name="T16" fmla="*/ 71 w 75"/>
                <a:gd name="T17" fmla="*/ 37 h 74"/>
                <a:gd name="T18" fmla="*/ 37 w 75"/>
                <a:gd name="T19" fmla="*/ 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74">
                  <a:moveTo>
                    <a:pt x="37" y="74"/>
                  </a:moveTo>
                  <a:cubicBezTo>
                    <a:pt x="17" y="74"/>
                    <a:pt x="0" y="57"/>
                    <a:pt x="0" y="37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58" y="0"/>
                    <a:pt x="75" y="16"/>
                    <a:pt x="75" y="37"/>
                  </a:cubicBezTo>
                  <a:cubicBezTo>
                    <a:pt x="75" y="57"/>
                    <a:pt x="58" y="74"/>
                    <a:pt x="37" y="74"/>
                  </a:cubicBezTo>
                  <a:close/>
                  <a:moveTo>
                    <a:pt x="37" y="4"/>
                  </a:moveTo>
                  <a:cubicBezTo>
                    <a:pt x="19" y="4"/>
                    <a:pt x="4" y="18"/>
                    <a:pt x="4" y="37"/>
                  </a:cubicBezTo>
                  <a:cubicBezTo>
                    <a:pt x="4" y="55"/>
                    <a:pt x="19" y="70"/>
                    <a:pt x="37" y="70"/>
                  </a:cubicBezTo>
                  <a:cubicBezTo>
                    <a:pt x="56" y="70"/>
                    <a:pt x="71" y="55"/>
                    <a:pt x="71" y="37"/>
                  </a:cubicBezTo>
                  <a:cubicBezTo>
                    <a:pt x="71" y="18"/>
                    <a:pt x="56" y="4"/>
                    <a:pt x="37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84" name="组合 283"/>
          <p:cNvGrpSpPr/>
          <p:nvPr/>
        </p:nvGrpSpPr>
        <p:grpSpPr>
          <a:xfrm>
            <a:off x="7845455" y="2301744"/>
            <a:ext cx="312805" cy="243548"/>
            <a:chOff x="10460606" y="3068991"/>
            <a:chExt cx="417073" cy="324731"/>
          </a:xfrm>
        </p:grpSpPr>
        <p:sp>
          <p:nvSpPr>
            <p:cNvPr id="61" name="Freeform 40"/>
            <p:cNvSpPr>
              <a:spLocks noEditPoints="1"/>
            </p:cNvSpPr>
            <p:nvPr/>
          </p:nvSpPr>
          <p:spPr bwMode="auto">
            <a:xfrm>
              <a:off x="10463684" y="3301381"/>
              <a:ext cx="413994" cy="92341"/>
            </a:xfrm>
            <a:custGeom>
              <a:avLst/>
              <a:gdLst>
                <a:gd name="T0" fmla="*/ 150 w 188"/>
                <a:gd name="T1" fmla="*/ 42 h 42"/>
                <a:gd name="T2" fmla="*/ 38 w 188"/>
                <a:gd name="T3" fmla="*/ 42 h 42"/>
                <a:gd name="T4" fmla="*/ 0 w 188"/>
                <a:gd name="T5" fmla="*/ 4 h 42"/>
                <a:gd name="T6" fmla="*/ 0 w 188"/>
                <a:gd name="T7" fmla="*/ 0 h 42"/>
                <a:gd name="T8" fmla="*/ 188 w 188"/>
                <a:gd name="T9" fmla="*/ 0 h 42"/>
                <a:gd name="T10" fmla="*/ 188 w 188"/>
                <a:gd name="T11" fmla="*/ 4 h 42"/>
                <a:gd name="T12" fmla="*/ 150 w 188"/>
                <a:gd name="T13" fmla="*/ 42 h 42"/>
                <a:gd name="T14" fmla="*/ 8 w 188"/>
                <a:gd name="T15" fmla="*/ 8 h 42"/>
                <a:gd name="T16" fmla="*/ 38 w 188"/>
                <a:gd name="T17" fmla="*/ 34 h 42"/>
                <a:gd name="T18" fmla="*/ 150 w 188"/>
                <a:gd name="T19" fmla="*/ 34 h 42"/>
                <a:gd name="T20" fmla="*/ 179 w 188"/>
                <a:gd name="T21" fmla="*/ 8 h 42"/>
                <a:gd name="T22" fmla="*/ 8 w 188"/>
                <a:gd name="T23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42">
                  <a:moveTo>
                    <a:pt x="150" y="42"/>
                  </a:moveTo>
                  <a:cubicBezTo>
                    <a:pt x="38" y="42"/>
                    <a:pt x="38" y="42"/>
                    <a:pt x="38" y="42"/>
                  </a:cubicBezTo>
                  <a:cubicBezTo>
                    <a:pt x="17" y="42"/>
                    <a:pt x="0" y="2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8" y="4"/>
                    <a:pt x="188" y="4"/>
                    <a:pt x="188" y="4"/>
                  </a:cubicBezTo>
                  <a:cubicBezTo>
                    <a:pt x="188" y="25"/>
                    <a:pt x="171" y="42"/>
                    <a:pt x="150" y="42"/>
                  </a:cubicBezTo>
                  <a:close/>
                  <a:moveTo>
                    <a:pt x="8" y="8"/>
                  </a:moveTo>
                  <a:cubicBezTo>
                    <a:pt x="10" y="23"/>
                    <a:pt x="22" y="34"/>
                    <a:pt x="38" y="34"/>
                  </a:cubicBezTo>
                  <a:cubicBezTo>
                    <a:pt x="150" y="34"/>
                    <a:pt x="150" y="34"/>
                    <a:pt x="150" y="34"/>
                  </a:cubicBezTo>
                  <a:cubicBezTo>
                    <a:pt x="165" y="34"/>
                    <a:pt x="177" y="23"/>
                    <a:pt x="179" y="8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2" name="Rectangle 41"/>
            <p:cNvSpPr>
              <a:spLocks noChangeArrowheads="1"/>
            </p:cNvSpPr>
            <p:nvPr/>
          </p:nvSpPr>
          <p:spPr bwMode="auto">
            <a:xfrm>
              <a:off x="10796111" y="3336779"/>
              <a:ext cx="18468" cy="16930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3" name="Freeform 42"/>
            <p:cNvSpPr>
              <a:spLocks noEditPoints="1"/>
            </p:cNvSpPr>
            <p:nvPr/>
          </p:nvSpPr>
          <p:spPr bwMode="auto">
            <a:xfrm>
              <a:off x="10460606" y="3068991"/>
              <a:ext cx="417073" cy="217001"/>
            </a:xfrm>
            <a:custGeom>
              <a:avLst/>
              <a:gdLst>
                <a:gd name="T0" fmla="*/ 271 w 271"/>
                <a:gd name="T1" fmla="*/ 141 h 141"/>
                <a:gd name="T2" fmla="*/ 0 w 271"/>
                <a:gd name="T3" fmla="*/ 141 h 141"/>
                <a:gd name="T4" fmla="*/ 19 w 271"/>
                <a:gd name="T5" fmla="*/ 0 h 141"/>
                <a:gd name="T6" fmla="*/ 254 w 271"/>
                <a:gd name="T7" fmla="*/ 0 h 141"/>
                <a:gd name="T8" fmla="*/ 271 w 271"/>
                <a:gd name="T9" fmla="*/ 141 h 141"/>
                <a:gd name="T10" fmla="*/ 13 w 271"/>
                <a:gd name="T11" fmla="*/ 129 h 141"/>
                <a:gd name="T12" fmla="*/ 258 w 271"/>
                <a:gd name="T13" fmla="*/ 129 h 141"/>
                <a:gd name="T14" fmla="*/ 244 w 271"/>
                <a:gd name="T15" fmla="*/ 12 h 141"/>
                <a:gd name="T16" fmla="*/ 29 w 271"/>
                <a:gd name="T17" fmla="*/ 12 h 141"/>
                <a:gd name="T18" fmla="*/ 13 w 271"/>
                <a:gd name="T19" fmla="*/ 12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1" h="141">
                  <a:moveTo>
                    <a:pt x="271" y="141"/>
                  </a:moveTo>
                  <a:lnTo>
                    <a:pt x="0" y="141"/>
                  </a:lnTo>
                  <a:lnTo>
                    <a:pt x="19" y="0"/>
                  </a:lnTo>
                  <a:lnTo>
                    <a:pt x="254" y="0"/>
                  </a:lnTo>
                  <a:lnTo>
                    <a:pt x="271" y="141"/>
                  </a:lnTo>
                  <a:close/>
                  <a:moveTo>
                    <a:pt x="13" y="129"/>
                  </a:moveTo>
                  <a:lnTo>
                    <a:pt x="258" y="129"/>
                  </a:lnTo>
                  <a:lnTo>
                    <a:pt x="244" y="12"/>
                  </a:lnTo>
                  <a:lnTo>
                    <a:pt x="29" y="12"/>
                  </a:lnTo>
                  <a:lnTo>
                    <a:pt x="13" y="129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39" name="组合 238"/>
          <p:cNvGrpSpPr/>
          <p:nvPr/>
        </p:nvGrpSpPr>
        <p:grpSpPr>
          <a:xfrm>
            <a:off x="2767873" y="1624193"/>
            <a:ext cx="305879" cy="305879"/>
            <a:chOff x="3706814" y="1470025"/>
            <a:chExt cx="420688" cy="420688"/>
          </a:xfrm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3706814" y="1470025"/>
              <a:ext cx="420688" cy="420688"/>
            </a:xfrm>
            <a:custGeom>
              <a:avLst/>
              <a:gdLst>
                <a:gd name="T0" fmla="*/ 93 w 185"/>
                <a:gd name="T1" fmla="*/ 185 h 185"/>
                <a:gd name="T2" fmla="*/ 0 w 185"/>
                <a:gd name="T3" fmla="*/ 92 h 185"/>
                <a:gd name="T4" fmla="*/ 93 w 185"/>
                <a:gd name="T5" fmla="*/ 0 h 185"/>
                <a:gd name="T6" fmla="*/ 185 w 185"/>
                <a:gd name="T7" fmla="*/ 92 h 185"/>
                <a:gd name="T8" fmla="*/ 93 w 185"/>
                <a:gd name="T9" fmla="*/ 185 h 185"/>
                <a:gd name="T10" fmla="*/ 93 w 185"/>
                <a:gd name="T11" fmla="*/ 8 h 185"/>
                <a:gd name="T12" fmla="*/ 8 w 185"/>
                <a:gd name="T13" fmla="*/ 92 h 185"/>
                <a:gd name="T14" fmla="*/ 93 w 185"/>
                <a:gd name="T15" fmla="*/ 177 h 185"/>
                <a:gd name="T16" fmla="*/ 177 w 185"/>
                <a:gd name="T17" fmla="*/ 92 h 185"/>
                <a:gd name="T18" fmla="*/ 93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3" y="185"/>
                  </a:moveTo>
                  <a:cubicBezTo>
                    <a:pt x="42" y="185"/>
                    <a:pt x="0" y="143"/>
                    <a:pt x="0" y="92"/>
                  </a:cubicBezTo>
                  <a:cubicBezTo>
                    <a:pt x="0" y="41"/>
                    <a:pt x="42" y="0"/>
                    <a:pt x="93" y="0"/>
                  </a:cubicBezTo>
                  <a:cubicBezTo>
                    <a:pt x="144" y="0"/>
                    <a:pt x="185" y="41"/>
                    <a:pt x="185" y="92"/>
                  </a:cubicBezTo>
                  <a:cubicBezTo>
                    <a:pt x="185" y="143"/>
                    <a:pt x="144" y="185"/>
                    <a:pt x="93" y="185"/>
                  </a:cubicBezTo>
                  <a:close/>
                  <a:moveTo>
                    <a:pt x="93" y="8"/>
                  </a:moveTo>
                  <a:cubicBezTo>
                    <a:pt x="46" y="8"/>
                    <a:pt x="8" y="46"/>
                    <a:pt x="8" y="92"/>
                  </a:cubicBezTo>
                  <a:cubicBezTo>
                    <a:pt x="8" y="139"/>
                    <a:pt x="46" y="177"/>
                    <a:pt x="93" y="177"/>
                  </a:cubicBezTo>
                  <a:cubicBezTo>
                    <a:pt x="139" y="177"/>
                    <a:pt x="177" y="139"/>
                    <a:pt x="177" y="92"/>
                  </a:cubicBezTo>
                  <a:cubicBezTo>
                    <a:pt x="177" y="46"/>
                    <a:pt x="139" y="8"/>
                    <a:pt x="93" y="8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8" name="Freeform 7"/>
            <p:cNvSpPr>
              <a:spLocks noEditPoints="1"/>
            </p:cNvSpPr>
            <p:nvPr/>
          </p:nvSpPr>
          <p:spPr bwMode="auto">
            <a:xfrm>
              <a:off x="3748089" y="1508125"/>
              <a:ext cx="341313" cy="341313"/>
            </a:xfrm>
            <a:custGeom>
              <a:avLst/>
              <a:gdLst>
                <a:gd name="T0" fmla="*/ 75 w 150"/>
                <a:gd name="T1" fmla="*/ 150 h 150"/>
                <a:gd name="T2" fmla="*/ 0 w 150"/>
                <a:gd name="T3" fmla="*/ 75 h 150"/>
                <a:gd name="T4" fmla="*/ 75 w 150"/>
                <a:gd name="T5" fmla="*/ 0 h 150"/>
                <a:gd name="T6" fmla="*/ 150 w 150"/>
                <a:gd name="T7" fmla="*/ 75 h 150"/>
                <a:gd name="T8" fmla="*/ 75 w 150"/>
                <a:gd name="T9" fmla="*/ 150 h 150"/>
                <a:gd name="T10" fmla="*/ 75 w 150"/>
                <a:gd name="T11" fmla="*/ 4 h 150"/>
                <a:gd name="T12" fmla="*/ 4 w 150"/>
                <a:gd name="T13" fmla="*/ 75 h 150"/>
                <a:gd name="T14" fmla="*/ 75 w 150"/>
                <a:gd name="T15" fmla="*/ 146 h 150"/>
                <a:gd name="T16" fmla="*/ 146 w 150"/>
                <a:gd name="T17" fmla="*/ 75 h 150"/>
                <a:gd name="T18" fmla="*/ 75 w 150"/>
                <a:gd name="T19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50">
                  <a:moveTo>
                    <a:pt x="75" y="150"/>
                  </a:moveTo>
                  <a:cubicBezTo>
                    <a:pt x="33" y="150"/>
                    <a:pt x="0" y="117"/>
                    <a:pt x="0" y="75"/>
                  </a:cubicBezTo>
                  <a:cubicBezTo>
                    <a:pt x="0" y="34"/>
                    <a:pt x="33" y="0"/>
                    <a:pt x="75" y="0"/>
                  </a:cubicBezTo>
                  <a:cubicBezTo>
                    <a:pt x="116" y="0"/>
                    <a:pt x="150" y="34"/>
                    <a:pt x="150" y="75"/>
                  </a:cubicBezTo>
                  <a:cubicBezTo>
                    <a:pt x="150" y="117"/>
                    <a:pt x="116" y="150"/>
                    <a:pt x="75" y="150"/>
                  </a:cubicBezTo>
                  <a:close/>
                  <a:moveTo>
                    <a:pt x="75" y="4"/>
                  </a:moveTo>
                  <a:cubicBezTo>
                    <a:pt x="35" y="4"/>
                    <a:pt x="4" y="36"/>
                    <a:pt x="4" y="75"/>
                  </a:cubicBezTo>
                  <a:cubicBezTo>
                    <a:pt x="4" y="115"/>
                    <a:pt x="35" y="146"/>
                    <a:pt x="75" y="146"/>
                  </a:cubicBezTo>
                  <a:cubicBezTo>
                    <a:pt x="114" y="146"/>
                    <a:pt x="146" y="115"/>
                    <a:pt x="146" y="75"/>
                  </a:cubicBezTo>
                  <a:cubicBezTo>
                    <a:pt x="146" y="36"/>
                    <a:pt x="114" y="4"/>
                    <a:pt x="75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4" name="Rectangle 43"/>
            <p:cNvSpPr>
              <a:spLocks noChangeArrowheads="1"/>
            </p:cNvSpPr>
            <p:nvPr/>
          </p:nvSpPr>
          <p:spPr bwMode="auto">
            <a:xfrm>
              <a:off x="3846514" y="1674813"/>
              <a:ext cx="144463" cy="7938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5" name="Rectangle 44"/>
            <p:cNvSpPr>
              <a:spLocks noChangeArrowheads="1"/>
            </p:cNvSpPr>
            <p:nvPr/>
          </p:nvSpPr>
          <p:spPr bwMode="auto">
            <a:xfrm>
              <a:off x="3914776" y="1606550"/>
              <a:ext cx="7938" cy="144463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41" name="组合 240"/>
          <p:cNvGrpSpPr/>
          <p:nvPr/>
        </p:nvGrpSpPr>
        <p:grpSpPr>
          <a:xfrm>
            <a:off x="1498189" y="1624193"/>
            <a:ext cx="305879" cy="305879"/>
            <a:chOff x="1960564" y="1470025"/>
            <a:chExt cx="420688" cy="420688"/>
          </a:xfrm>
        </p:grpSpPr>
        <p:sp>
          <p:nvSpPr>
            <p:cNvPr id="66" name="Freeform 45"/>
            <p:cNvSpPr>
              <a:spLocks noEditPoints="1"/>
            </p:cNvSpPr>
            <p:nvPr/>
          </p:nvSpPr>
          <p:spPr bwMode="auto">
            <a:xfrm>
              <a:off x="1960564" y="1470025"/>
              <a:ext cx="420688" cy="420688"/>
            </a:xfrm>
            <a:custGeom>
              <a:avLst/>
              <a:gdLst>
                <a:gd name="T0" fmla="*/ 93 w 185"/>
                <a:gd name="T1" fmla="*/ 185 h 185"/>
                <a:gd name="T2" fmla="*/ 0 w 185"/>
                <a:gd name="T3" fmla="*/ 92 h 185"/>
                <a:gd name="T4" fmla="*/ 93 w 185"/>
                <a:gd name="T5" fmla="*/ 0 h 185"/>
                <a:gd name="T6" fmla="*/ 185 w 185"/>
                <a:gd name="T7" fmla="*/ 92 h 185"/>
                <a:gd name="T8" fmla="*/ 93 w 185"/>
                <a:gd name="T9" fmla="*/ 185 h 185"/>
                <a:gd name="T10" fmla="*/ 93 w 185"/>
                <a:gd name="T11" fmla="*/ 8 h 185"/>
                <a:gd name="T12" fmla="*/ 8 w 185"/>
                <a:gd name="T13" fmla="*/ 92 h 185"/>
                <a:gd name="T14" fmla="*/ 93 w 185"/>
                <a:gd name="T15" fmla="*/ 177 h 185"/>
                <a:gd name="T16" fmla="*/ 177 w 185"/>
                <a:gd name="T17" fmla="*/ 92 h 185"/>
                <a:gd name="T18" fmla="*/ 93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3" y="185"/>
                  </a:moveTo>
                  <a:cubicBezTo>
                    <a:pt x="42" y="185"/>
                    <a:pt x="0" y="143"/>
                    <a:pt x="0" y="92"/>
                  </a:cubicBezTo>
                  <a:cubicBezTo>
                    <a:pt x="0" y="41"/>
                    <a:pt x="42" y="0"/>
                    <a:pt x="93" y="0"/>
                  </a:cubicBezTo>
                  <a:cubicBezTo>
                    <a:pt x="144" y="0"/>
                    <a:pt x="185" y="41"/>
                    <a:pt x="185" y="92"/>
                  </a:cubicBezTo>
                  <a:cubicBezTo>
                    <a:pt x="185" y="143"/>
                    <a:pt x="144" y="185"/>
                    <a:pt x="93" y="185"/>
                  </a:cubicBezTo>
                  <a:close/>
                  <a:moveTo>
                    <a:pt x="93" y="8"/>
                  </a:moveTo>
                  <a:cubicBezTo>
                    <a:pt x="46" y="8"/>
                    <a:pt x="8" y="46"/>
                    <a:pt x="8" y="92"/>
                  </a:cubicBezTo>
                  <a:cubicBezTo>
                    <a:pt x="8" y="139"/>
                    <a:pt x="46" y="177"/>
                    <a:pt x="93" y="177"/>
                  </a:cubicBezTo>
                  <a:cubicBezTo>
                    <a:pt x="139" y="177"/>
                    <a:pt x="177" y="139"/>
                    <a:pt x="177" y="92"/>
                  </a:cubicBezTo>
                  <a:cubicBezTo>
                    <a:pt x="177" y="46"/>
                    <a:pt x="139" y="8"/>
                    <a:pt x="93" y="8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7" name="Freeform 46"/>
            <p:cNvSpPr>
              <a:spLocks noEditPoints="1"/>
            </p:cNvSpPr>
            <p:nvPr/>
          </p:nvSpPr>
          <p:spPr bwMode="auto">
            <a:xfrm>
              <a:off x="2001839" y="1508125"/>
              <a:ext cx="341313" cy="341313"/>
            </a:xfrm>
            <a:custGeom>
              <a:avLst/>
              <a:gdLst>
                <a:gd name="T0" fmla="*/ 75 w 150"/>
                <a:gd name="T1" fmla="*/ 150 h 150"/>
                <a:gd name="T2" fmla="*/ 0 w 150"/>
                <a:gd name="T3" fmla="*/ 75 h 150"/>
                <a:gd name="T4" fmla="*/ 75 w 150"/>
                <a:gd name="T5" fmla="*/ 0 h 150"/>
                <a:gd name="T6" fmla="*/ 150 w 150"/>
                <a:gd name="T7" fmla="*/ 75 h 150"/>
                <a:gd name="T8" fmla="*/ 75 w 150"/>
                <a:gd name="T9" fmla="*/ 150 h 150"/>
                <a:gd name="T10" fmla="*/ 75 w 150"/>
                <a:gd name="T11" fmla="*/ 4 h 150"/>
                <a:gd name="T12" fmla="*/ 4 w 150"/>
                <a:gd name="T13" fmla="*/ 75 h 150"/>
                <a:gd name="T14" fmla="*/ 75 w 150"/>
                <a:gd name="T15" fmla="*/ 146 h 150"/>
                <a:gd name="T16" fmla="*/ 146 w 150"/>
                <a:gd name="T17" fmla="*/ 75 h 150"/>
                <a:gd name="T18" fmla="*/ 75 w 150"/>
                <a:gd name="T19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50">
                  <a:moveTo>
                    <a:pt x="75" y="150"/>
                  </a:moveTo>
                  <a:cubicBezTo>
                    <a:pt x="33" y="150"/>
                    <a:pt x="0" y="117"/>
                    <a:pt x="0" y="75"/>
                  </a:cubicBezTo>
                  <a:cubicBezTo>
                    <a:pt x="0" y="34"/>
                    <a:pt x="33" y="0"/>
                    <a:pt x="75" y="0"/>
                  </a:cubicBezTo>
                  <a:cubicBezTo>
                    <a:pt x="116" y="0"/>
                    <a:pt x="150" y="34"/>
                    <a:pt x="150" y="75"/>
                  </a:cubicBezTo>
                  <a:cubicBezTo>
                    <a:pt x="150" y="117"/>
                    <a:pt x="116" y="150"/>
                    <a:pt x="75" y="150"/>
                  </a:cubicBezTo>
                  <a:close/>
                  <a:moveTo>
                    <a:pt x="75" y="4"/>
                  </a:moveTo>
                  <a:cubicBezTo>
                    <a:pt x="35" y="4"/>
                    <a:pt x="4" y="36"/>
                    <a:pt x="4" y="75"/>
                  </a:cubicBezTo>
                  <a:cubicBezTo>
                    <a:pt x="4" y="115"/>
                    <a:pt x="35" y="146"/>
                    <a:pt x="75" y="146"/>
                  </a:cubicBezTo>
                  <a:cubicBezTo>
                    <a:pt x="114" y="146"/>
                    <a:pt x="146" y="115"/>
                    <a:pt x="146" y="75"/>
                  </a:cubicBezTo>
                  <a:cubicBezTo>
                    <a:pt x="146" y="36"/>
                    <a:pt x="114" y="4"/>
                    <a:pt x="75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8" name="Freeform 47"/>
            <p:cNvSpPr/>
            <p:nvPr/>
          </p:nvSpPr>
          <p:spPr bwMode="auto">
            <a:xfrm>
              <a:off x="2117726" y="1624013"/>
              <a:ext cx="109538" cy="109538"/>
            </a:xfrm>
            <a:custGeom>
              <a:avLst/>
              <a:gdLst>
                <a:gd name="T0" fmla="*/ 64 w 69"/>
                <a:gd name="T1" fmla="*/ 69 h 69"/>
                <a:gd name="T2" fmla="*/ 0 w 69"/>
                <a:gd name="T3" fmla="*/ 4 h 69"/>
                <a:gd name="T4" fmla="*/ 3 w 69"/>
                <a:gd name="T5" fmla="*/ 0 h 69"/>
                <a:gd name="T6" fmla="*/ 69 w 69"/>
                <a:gd name="T7" fmla="*/ 66 h 69"/>
                <a:gd name="T8" fmla="*/ 64 w 69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9">
                  <a:moveTo>
                    <a:pt x="64" y="69"/>
                  </a:moveTo>
                  <a:lnTo>
                    <a:pt x="0" y="4"/>
                  </a:lnTo>
                  <a:lnTo>
                    <a:pt x="3" y="0"/>
                  </a:lnTo>
                  <a:lnTo>
                    <a:pt x="69" y="66"/>
                  </a:lnTo>
                  <a:lnTo>
                    <a:pt x="64" y="69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9" name="Freeform 48"/>
            <p:cNvSpPr/>
            <p:nvPr/>
          </p:nvSpPr>
          <p:spPr bwMode="auto">
            <a:xfrm>
              <a:off x="2117726" y="1624013"/>
              <a:ext cx="109538" cy="109538"/>
            </a:xfrm>
            <a:custGeom>
              <a:avLst/>
              <a:gdLst>
                <a:gd name="T0" fmla="*/ 3 w 69"/>
                <a:gd name="T1" fmla="*/ 69 h 69"/>
                <a:gd name="T2" fmla="*/ 0 w 69"/>
                <a:gd name="T3" fmla="*/ 66 h 69"/>
                <a:gd name="T4" fmla="*/ 64 w 69"/>
                <a:gd name="T5" fmla="*/ 0 h 69"/>
                <a:gd name="T6" fmla="*/ 69 w 69"/>
                <a:gd name="T7" fmla="*/ 4 h 69"/>
                <a:gd name="T8" fmla="*/ 3 w 69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9">
                  <a:moveTo>
                    <a:pt x="3" y="69"/>
                  </a:moveTo>
                  <a:lnTo>
                    <a:pt x="0" y="66"/>
                  </a:lnTo>
                  <a:lnTo>
                    <a:pt x="64" y="0"/>
                  </a:lnTo>
                  <a:lnTo>
                    <a:pt x="69" y="4"/>
                  </a:lnTo>
                  <a:lnTo>
                    <a:pt x="3" y="69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40" name="组合 239"/>
          <p:cNvGrpSpPr/>
          <p:nvPr/>
        </p:nvGrpSpPr>
        <p:grpSpPr>
          <a:xfrm>
            <a:off x="2131876" y="1624193"/>
            <a:ext cx="305879" cy="305879"/>
            <a:chOff x="2832101" y="1470025"/>
            <a:chExt cx="420688" cy="420688"/>
          </a:xfrm>
        </p:grpSpPr>
        <p:sp>
          <p:nvSpPr>
            <p:cNvPr id="70" name="Freeform 49"/>
            <p:cNvSpPr>
              <a:spLocks noEditPoints="1"/>
            </p:cNvSpPr>
            <p:nvPr/>
          </p:nvSpPr>
          <p:spPr bwMode="auto">
            <a:xfrm>
              <a:off x="2832101" y="1470025"/>
              <a:ext cx="420688" cy="420688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2 h 185"/>
                <a:gd name="T4" fmla="*/ 92 w 185"/>
                <a:gd name="T5" fmla="*/ 0 h 185"/>
                <a:gd name="T6" fmla="*/ 185 w 185"/>
                <a:gd name="T7" fmla="*/ 92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2 h 185"/>
                <a:gd name="T14" fmla="*/ 92 w 185"/>
                <a:gd name="T15" fmla="*/ 177 h 185"/>
                <a:gd name="T16" fmla="*/ 177 w 185"/>
                <a:gd name="T17" fmla="*/ 92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2" y="185"/>
                    <a:pt x="0" y="143"/>
                    <a:pt x="0" y="92"/>
                  </a:cubicBezTo>
                  <a:cubicBezTo>
                    <a:pt x="0" y="41"/>
                    <a:pt x="42" y="0"/>
                    <a:pt x="92" y="0"/>
                  </a:cubicBezTo>
                  <a:cubicBezTo>
                    <a:pt x="143" y="0"/>
                    <a:pt x="185" y="41"/>
                    <a:pt x="185" y="92"/>
                  </a:cubicBezTo>
                  <a:cubicBezTo>
                    <a:pt x="185" y="143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2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2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1" name="Freeform 50"/>
            <p:cNvSpPr>
              <a:spLocks noEditPoints="1"/>
            </p:cNvSpPr>
            <p:nvPr/>
          </p:nvSpPr>
          <p:spPr bwMode="auto">
            <a:xfrm>
              <a:off x="2870201" y="1508125"/>
              <a:ext cx="342900" cy="341313"/>
            </a:xfrm>
            <a:custGeom>
              <a:avLst/>
              <a:gdLst>
                <a:gd name="T0" fmla="*/ 75 w 151"/>
                <a:gd name="T1" fmla="*/ 150 h 150"/>
                <a:gd name="T2" fmla="*/ 0 w 151"/>
                <a:gd name="T3" fmla="*/ 75 h 150"/>
                <a:gd name="T4" fmla="*/ 75 w 151"/>
                <a:gd name="T5" fmla="*/ 0 h 150"/>
                <a:gd name="T6" fmla="*/ 151 w 151"/>
                <a:gd name="T7" fmla="*/ 75 h 150"/>
                <a:gd name="T8" fmla="*/ 75 w 151"/>
                <a:gd name="T9" fmla="*/ 150 h 150"/>
                <a:gd name="T10" fmla="*/ 75 w 151"/>
                <a:gd name="T11" fmla="*/ 4 h 150"/>
                <a:gd name="T12" fmla="*/ 4 w 151"/>
                <a:gd name="T13" fmla="*/ 75 h 150"/>
                <a:gd name="T14" fmla="*/ 75 w 151"/>
                <a:gd name="T15" fmla="*/ 146 h 150"/>
                <a:gd name="T16" fmla="*/ 147 w 151"/>
                <a:gd name="T17" fmla="*/ 75 h 150"/>
                <a:gd name="T18" fmla="*/ 75 w 151"/>
                <a:gd name="T19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1" h="150">
                  <a:moveTo>
                    <a:pt x="75" y="150"/>
                  </a:moveTo>
                  <a:cubicBezTo>
                    <a:pt x="34" y="150"/>
                    <a:pt x="0" y="117"/>
                    <a:pt x="0" y="75"/>
                  </a:cubicBezTo>
                  <a:cubicBezTo>
                    <a:pt x="0" y="34"/>
                    <a:pt x="34" y="0"/>
                    <a:pt x="75" y="0"/>
                  </a:cubicBezTo>
                  <a:cubicBezTo>
                    <a:pt x="117" y="0"/>
                    <a:pt x="151" y="34"/>
                    <a:pt x="151" y="75"/>
                  </a:cubicBezTo>
                  <a:cubicBezTo>
                    <a:pt x="151" y="117"/>
                    <a:pt x="117" y="150"/>
                    <a:pt x="75" y="150"/>
                  </a:cubicBezTo>
                  <a:close/>
                  <a:moveTo>
                    <a:pt x="75" y="4"/>
                  </a:moveTo>
                  <a:cubicBezTo>
                    <a:pt x="36" y="4"/>
                    <a:pt x="4" y="36"/>
                    <a:pt x="4" y="75"/>
                  </a:cubicBezTo>
                  <a:cubicBezTo>
                    <a:pt x="4" y="115"/>
                    <a:pt x="36" y="146"/>
                    <a:pt x="75" y="146"/>
                  </a:cubicBezTo>
                  <a:cubicBezTo>
                    <a:pt x="115" y="146"/>
                    <a:pt x="147" y="115"/>
                    <a:pt x="147" y="75"/>
                  </a:cubicBezTo>
                  <a:cubicBezTo>
                    <a:pt x="147" y="36"/>
                    <a:pt x="115" y="4"/>
                    <a:pt x="75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2" name="Rectangle 51"/>
            <p:cNvSpPr>
              <a:spLocks noChangeArrowheads="1"/>
            </p:cNvSpPr>
            <p:nvPr/>
          </p:nvSpPr>
          <p:spPr bwMode="auto">
            <a:xfrm>
              <a:off x="2970214" y="1674813"/>
              <a:ext cx="142875" cy="7938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82" name="组合 281"/>
          <p:cNvGrpSpPr/>
          <p:nvPr/>
        </p:nvGrpSpPr>
        <p:grpSpPr>
          <a:xfrm>
            <a:off x="7853535" y="4163562"/>
            <a:ext cx="305879" cy="307033"/>
            <a:chOff x="10471380" y="5551415"/>
            <a:chExt cx="407838" cy="409377"/>
          </a:xfrm>
          <a:solidFill>
            <a:srgbClr val="FC621E"/>
          </a:solidFill>
        </p:grpSpPr>
        <p:sp>
          <p:nvSpPr>
            <p:cNvPr id="73" name="Freeform 52"/>
            <p:cNvSpPr>
              <a:spLocks noEditPoints="1"/>
            </p:cNvSpPr>
            <p:nvPr/>
          </p:nvSpPr>
          <p:spPr bwMode="auto">
            <a:xfrm>
              <a:off x="10471380" y="5551415"/>
              <a:ext cx="407838" cy="409377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4" name="Rectangle 53"/>
            <p:cNvSpPr>
              <a:spLocks noChangeArrowheads="1"/>
            </p:cNvSpPr>
            <p:nvPr/>
          </p:nvSpPr>
          <p:spPr bwMode="auto">
            <a:xfrm>
              <a:off x="10603735" y="5753026"/>
              <a:ext cx="141589" cy="923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5" name="Rectangle 54"/>
            <p:cNvSpPr>
              <a:spLocks noChangeArrowheads="1"/>
            </p:cNvSpPr>
            <p:nvPr/>
          </p:nvSpPr>
          <p:spPr bwMode="auto">
            <a:xfrm>
              <a:off x="10669912" y="5686848"/>
              <a:ext cx="9234" cy="14158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90" name="组合 289"/>
          <p:cNvGrpSpPr/>
          <p:nvPr/>
        </p:nvGrpSpPr>
        <p:grpSpPr>
          <a:xfrm>
            <a:off x="6583851" y="4163562"/>
            <a:ext cx="305879" cy="307033"/>
            <a:chOff x="8778468" y="5551415"/>
            <a:chExt cx="407838" cy="409377"/>
          </a:xfrm>
        </p:grpSpPr>
        <p:sp>
          <p:nvSpPr>
            <p:cNvPr id="76" name="Freeform 55"/>
            <p:cNvSpPr>
              <a:spLocks noEditPoints="1"/>
            </p:cNvSpPr>
            <p:nvPr/>
          </p:nvSpPr>
          <p:spPr bwMode="auto">
            <a:xfrm>
              <a:off x="8778468" y="5551415"/>
              <a:ext cx="407838" cy="409377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7" name="Freeform 56"/>
            <p:cNvSpPr/>
            <p:nvPr/>
          </p:nvSpPr>
          <p:spPr bwMode="auto">
            <a:xfrm>
              <a:off x="8929291" y="5703778"/>
              <a:ext cx="106192" cy="106192"/>
            </a:xfrm>
            <a:custGeom>
              <a:avLst/>
              <a:gdLst>
                <a:gd name="T0" fmla="*/ 64 w 69"/>
                <a:gd name="T1" fmla="*/ 69 h 69"/>
                <a:gd name="T2" fmla="*/ 0 w 69"/>
                <a:gd name="T3" fmla="*/ 5 h 69"/>
                <a:gd name="T4" fmla="*/ 4 w 69"/>
                <a:gd name="T5" fmla="*/ 0 h 69"/>
                <a:gd name="T6" fmla="*/ 69 w 69"/>
                <a:gd name="T7" fmla="*/ 65 h 69"/>
                <a:gd name="T8" fmla="*/ 64 w 69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9">
                  <a:moveTo>
                    <a:pt x="64" y="69"/>
                  </a:moveTo>
                  <a:lnTo>
                    <a:pt x="0" y="5"/>
                  </a:lnTo>
                  <a:lnTo>
                    <a:pt x="4" y="0"/>
                  </a:lnTo>
                  <a:lnTo>
                    <a:pt x="69" y="65"/>
                  </a:lnTo>
                  <a:lnTo>
                    <a:pt x="64" y="69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8" name="Freeform 57"/>
            <p:cNvSpPr/>
            <p:nvPr/>
          </p:nvSpPr>
          <p:spPr bwMode="auto">
            <a:xfrm>
              <a:off x="8929291" y="5703778"/>
              <a:ext cx="106192" cy="106192"/>
            </a:xfrm>
            <a:custGeom>
              <a:avLst/>
              <a:gdLst>
                <a:gd name="T0" fmla="*/ 4 w 69"/>
                <a:gd name="T1" fmla="*/ 69 h 69"/>
                <a:gd name="T2" fmla="*/ 0 w 69"/>
                <a:gd name="T3" fmla="*/ 65 h 69"/>
                <a:gd name="T4" fmla="*/ 64 w 69"/>
                <a:gd name="T5" fmla="*/ 0 h 69"/>
                <a:gd name="T6" fmla="*/ 69 w 69"/>
                <a:gd name="T7" fmla="*/ 5 h 69"/>
                <a:gd name="T8" fmla="*/ 4 w 69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9">
                  <a:moveTo>
                    <a:pt x="4" y="69"/>
                  </a:moveTo>
                  <a:lnTo>
                    <a:pt x="0" y="65"/>
                  </a:lnTo>
                  <a:lnTo>
                    <a:pt x="64" y="0"/>
                  </a:lnTo>
                  <a:lnTo>
                    <a:pt x="69" y="5"/>
                  </a:lnTo>
                  <a:lnTo>
                    <a:pt x="4" y="69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83" name="组合 282"/>
          <p:cNvGrpSpPr/>
          <p:nvPr/>
        </p:nvGrpSpPr>
        <p:grpSpPr>
          <a:xfrm>
            <a:off x="7217539" y="4163562"/>
            <a:ext cx="304724" cy="307033"/>
            <a:chOff x="9623384" y="5551415"/>
            <a:chExt cx="406299" cy="409377"/>
          </a:xfrm>
        </p:grpSpPr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9623384" y="5551415"/>
              <a:ext cx="406299" cy="409377"/>
            </a:xfrm>
            <a:custGeom>
              <a:avLst/>
              <a:gdLst>
                <a:gd name="T0" fmla="*/ 92 w 184"/>
                <a:gd name="T1" fmla="*/ 185 h 185"/>
                <a:gd name="T2" fmla="*/ 0 w 184"/>
                <a:gd name="T3" fmla="*/ 93 h 185"/>
                <a:gd name="T4" fmla="*/ 92 w 184"/>
                <a:gd name="T5" fmla="*/ 0 h 185"/>
                <a:gd name="T6" fmla="*/ 184 w 184"/>
                <a:gd name="T7" fmla="*/ 93 h 185"/>
                <a:gd name="T8" fmla="*/ 92 w 184"/>
                <a:gd name="T9" fmla="*/ 185 h 185"/>
                <a:gd name="T10" fmla="*/ 92 w 184"/>
                <a:gd name="T11" fmla="*/ 8 h 185"/>
                <a:gd name="T12" fmla="*/ 8 w 184"/>
                <a:gd name="T13" fmla="*/ 93 h 185"/>
                <a:gd name="T14" fmla="*/ 92 w 184"/>
                <a:gd name="T15" fmla="*/ 177 h 185"/>
                <a:gd name="T16" fmla="*/ 176 w 184"/>
                <a:gd name="T17" fmla="*/ 93 h 185"/>
                <a:gd name="T18" fmla="*/ 92 w 184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4" y="42"/>
                    <a:pt x="184" y="93"/>
                  </a:cubicBezTo>
                  <a:cubicBezTo>
                    <a:pt x="184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6" y="139"/>
                    <a:pt x="176" y="93"/>
                  </a:cubicBezTo>
                  <a:cubicBezTo>
                    <a:pt x="176" y="46"/>
                    <a:pt x="139" y="8"/>
                    <a:pt x="92" y="8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80" name="Rectangle 59"/>
            <p:cNvSpPr>
              <a:spLocks noChangeArrowheads="1"/>
            </p:cNvSpPr>
            <p:nvPr/>
          </p:nvSpPr>
          <p:spPr bwMode="auto">
            <a:xfrm>
              <a:off x="9755739" y="5753026"/>
              <a:ext cx="141589" cy="9234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42" name="组合 241"/>
          <p:cNvGrpSpPr/>
          <p:nvPr/>
        </p:nvGrpSpPr>
        <p:grpSpPr>
          <a:xfrm>
            <a:off x="893357" y="1650742"/>
            <a:ext cx="252783" cy="252783"/>
            <a:chOff x="1128714" y="1506538"/>
            <a:chExt cx="347663" cy="347663"/>
          </a:xfrm>
        </p:grpSpPr>
        <p:sp>
          <p:nvSpPr>
            <p:cNvPr id="81" name="Freeform 60"/>
            <p:cNvSpPr>
              <a:spLocks noEditPoints="1"/>
            </p:cNvSpPr>
            <p:nvPr/>
          </p:nvSpPr>
          <p:spPr bwMode="auto">
            <a:xfrm>
              <a:off x="1128714" y="1506538"/>
              <a:ext cx="347663" cy="347663"/>
            </a:xfrm>
            <a:custGeom>
              <a:avLst/>
              <a:gdLst>
                <a:gd name="T0" fmla="*/ 26 w 153"/>
                <a:gd name="T1" fmla="*/ 153 h 153"/>
                <a:gd name="T2" fmla="*/ 13 w 153"/>
                <a:gd name="T3" fmla="*/ 153 h 153"/>
                <a:gd name="T4" fmla="*/ 0 w 153"/>
                <a:gd name="T5" fmla="*/ 140 h 153"/>
                <a:gd name="T6" fmla="*/ 0 w 153"/>
                <a:gd name="T7" fmla="*/ 111 h 153"/>
                <a:gd name="T8" fmla="*/ 55 w 153"/>
                <a:gd name="T9" fmla="*/ 56 h 153"/>
                <a:gd name="T10" fmla="*/ 54 w 153"/>
                <a:gd name="T11" fmla="*/ 49 h 153"/>
                <a:gd name="T12" fmla="*/ 104 w 153"/>
                <a:gd name="T13" fmla="*/ 0 h 153"/>
                <a:gd name="T14" fmla="*/ 153 w 153"/>
                <a:gd name="T15" fmla="*/ 49 h 153"/>
                <a:gd name="T16" fmla="*/ 104 w 153"/>
                <a:gd name="T17" fmla="*/ 99 h 153"/>
                <a:gd name="T18" fmla="*/ 89 w 153"/>
                <a:gd name="T19" fmla="*/ 96 h 153"/>
                <a:gd name="T20" fmla="*/ 78 w 153"/>
                <a:gd name="T21" fmla="*/ 108 h 153"/>
                <a:gd name="T22" fmla="*/ 62 w 153"/>
                <a:gd name="T23" fmla="*/ 108 h 153"/>
                <a:gd name="T24" fmla="*/ 62 w 153"/>
                <a:gd name="T25" fmla="*/ 126 h 153"/>
                <a:gd name="T26" fmla="*/ 44 w 153"/>
                <a:gd name="T27" fmla="*/ 126 h 153"/>
                <a:gd name="T28" fmla="*/ 44 w 153"/>
                <a:gd name="T29" fmla="*/ 144 h 153"/>
                <a:gd name="T30" fmla="*/ 26 w 153"/>
                <a:gd name="T31" fmla="*/ 144 h 153"/>
                <a:gd name="T32" fmla="*/ 26 w 153"/>
                <a:gd name="T33" fmla="*/ 153 h 153"/>
                <a:gd name="T34" fmla="*/ 8 w 153"/>
                <a:gd name="T35" fmla="*/ 114 h 153"/>
                <a:gd name="T36" fmla="*/ 8 w 153"/>
                <a:gd name="T37" fmla="*/ 140 h 153"/>
                <a:gd name="T38" fmla="*/ 13 w 153"/>
                <a:gd name="T39" fmla="*/ 145 h 153"/>
                <a:gd name="T40" fmla="*/ 18 w 153"/>
                <a:gd name="T41" fmla="*/ 145 h 153"/>
                <a:gd name="T42" fmla="*/ 18 w 153"/>
                <a:gd name="T43" fmla="*/ 136 h 153"/>
                <a:gd name="T44" fmla="*/ 36 w 153"/>
                <a:gd name="T45" fmla="*/ 136 h 153"/>
                <a:gd name="T46" fmla="*/ 36 w 153"/>
                <a:gd name="T47" fmla="*/ 118 h 153"/>
                <a:gd name="T48" fmla="*/ 54 w 153"/>
                <a:gd name="T49" fmla="*/ 118 h 153"/>
                <a:gd name="T50" fmla="*/ 54 w 153"/>
                <a:gd name="T51" fmla="*/ 100 h 153"/>
                <a:gd name="T52" fmla="*/ 75 w 153"/>
                <a:gd name="T53" fmla="*/ 100 h 153"/>
                <a:gd name="T54" fmla="*/ 87 w 153"/>
                <a:gd name="T55" fmla="*/ 87 h 153"/>
                <a:gd name="T56" fmla="*/ 90 w 153"/>
                <a:gd name="T57" fmla="*/ 88 h 153"/>
                <a:gd name="T58" fmla="*/ 104 w 153"/>
                <a:gd name="T59" fmla="*/ 91 h 153"/>
                <a:gd name="T60" fmla="*/ 145 w 153"/>
                <a:gd name="T61" fmla="*/ 49 h 153"/>
                <a:gd name="T62" fmla="*/ 104 w 153"/>
                <a:gd name="T63" fmla="*/ 8 h 153"/>
                <a:gd name="T64" fmla="*/ 62 w 153"/>
                <a:gd name="T65" fmla="*/ 49 h 153"/>
                <a:gd name="T66" fmla="*/ 63 w 153"/>
                <a:gd name="T67" fmla="*/ 57 h 153"/>
                <a:gd name="T68" fmla="*/ 64 w 153"/>
                <a:gd name="T69" fmla="*/ 59 h 153"/>
                <a:gd name="T70" fmla="*/ 8 w 153"/>
                <a:gd name="T71" fmla="*/ 11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" h="153">
                  <a:moveTo>
                    <a:pt x="26" y="153"/>
                  </a:moveTo>
                  <a:cubicBezTo>
                    <a:pt x="13" y="153"/>
                    <a:pt x="13" y="153"/>
                    <a:pt x="13" y="153"/>
                  </a:cubicBezTo>
                  <a:cubicBezTo>
                    <a:pt x="6" y="153"/>
                    <a:pt x="0" y="147"/>
                    <a:pt x="0" y="14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4"/>
                    <a:pt x="54" y="51"/>
                    <a:pt x="54" y="49"/>
                  </a:cubicBezTo>
                  <a:cubicBezTo>
                    <a:pt x="54" y="22"/>
                    <a:pt x="77" y="0"/>
                    <a:pt x="104" y="0"/>
                  </a:cubicBezTo>
                  <a:cubicBezTo>
                    <a:pt x="131" y="0"/>
                    <a:pt x="153" y="22"/>
                    <a:pt x="153" y="49"/>
                  </a:cubicBezTo>
                  <a:cubicBezTo>
                    <a:pt x="153" y="76"/>
                    <a:pt x="131" y="99"/>
                    <a:pt x="104" y="99"/>
                  </a:cubicBezTo>
                  <a:cubicBezTo>
                    <a:pt x="99" y="99"/>
                    <a:pt x="94" y="98"/>
                    <a:pt x="89" y="96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44" y="126"/>
                    <a:pt x="44" y="126"/>
                    <a:pt x="44" y="126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26" y="144"/>
                    <a:pt x="26" y="144"/>
                    <a:pt x="26" y="144"/>
                  </a:cubicBezTo>
                  <a:lnTo>
                    <a:pt x="26" y="153"/>
                  </a:lnTo>
                  <a:close/>
                  <a:moveTo>
                    <a:pt x="8" y="114"/>
                  </a:moveTo>
                  <a:cubicBezTo>
                    <a:pt x="8" y="140"/>
                    <a:pt x="8" y="140"/>
                    <a:pt x="8" y="140"/>
                  </a:cubicBezTo>
                  <a:cubicBezTo>
                    <a:pt x="8" y="143"/>
                    <a:pt x="10" y="145"/>
                    <a:pt x="13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36"/>
                    <a:pt x="18" y="136"/>
                    <a:pt x="18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18"/>
                    <a:pt x="36" y="118"/>
                    <a:pt x="36" y="118"/>
                  </a:cubicBezTo>
                  <a:cubicBezTo>
                    <a:pt x="54" y="118"/>
                    <a:pt x="54" y="118"/>
                    <a:pt x="54" y="118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90" y="88"/>
                    <a:pt x="90" y="88"/>
                    <a:pt x="90" y="88"/>
                  </a:cubicBezTo>
                  <a:cubicBezTo>
                    <a:pt x="94" y="90"/>
                    <a:pt x="99" y="91"/>
                    <a:pt x="104" y="91"/>
                  </a:cubicBezTo>
                  <a:cubicBezTo>
                    <a:pt x="127" y="91"/>
                    <a:pt x="145" y="72"/>
                    <a:pt x="145" y="49"/>
                  </a:cubicBezTo>
                  <a:cubicBezTo>
                    <a:pt x="145" y="26"/>
                    <a:pt x="127" y="8"/>
                    <a:pt x="104" y="8"/>
                  </a:cubicBezTo>
                  <a:cubicBezTo>
                    <a:pt x="81" y="8"/>
                    <a:pt x="62" y="26"/>
                    <a:pt x="62" y="49"/>
                  </a:cubicBezTo>
                  <a:cubicBezTo>
                    <a:pt x="62" y="52"/>
                    <a:pt x="63" y="54"/>
                    <a:pt x="63" y="57"/>
                  </a:cubicBezTo>
                  <a:cubicBezTo>
                    <a:pt x="64" y="59"/>
                    <a:pt x="64" y="59"/>
                    <a:pt x="64" y="59"/>
                  </a:cubicBezTo>
                  <a:lnTo>
                    <a:pt x="8" y="114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82" name="Freeform 61"/>
            <p:cNvSpPr>
              <a:spLocks noEditPoints="1"/>
            </p:cNvSpPr>
            <p:nvPr/>
          </p:nvSpPr>
          <p:spPr bwMode="auto">
            <a:xfrm>
              <a:off x="1349376" y="1562100"/>
              <a:ext cx="69850" cy="71438"/>
            </a:xfrm>
            <a:custGeom>
              <a:avLst/>
              <a:gdLst>
                <a:gd name="T0" fmla="*/ 16 w 31"/>
                <a:gd name="T1" fmla="*/ 31 h 31"/>
                <a:gd name="T2" fmla="*/ 0 w 31"/>
                <a:gd name="T3" fmla="*/ 15 h 31"/>
                <a:gd name="T4" fmla="*/ 16 w 31"/>
                <a:gd name="T5" fmla="*/ 0 h 31"/>
                <a:gd name="T6" fmla="*/ 31 w 31"/>
                <a:gd name="T7" fmla="*/ 15 h 31"/>
                <a:gd name="T8" fmla="*/ 16 w 31"/>
                <a:gd name="T9" fmla="*/ 31 h 31"/>
                <a:gd name="T10" fmla="*/ 16 w 31"/>
                <a:gd name="T11" fmla="*/ 4 h 31"/>
                <a:gd name="T12" fmla="*/ 4 w 31"/>
                <a:gd name="T13" fmla="*/ 15 h 31"/>
                <a:gd name="T14" fmla="*/ 16 w 31"/>
                <a:gd name="T15" fmla="*/ 27 h 31"/>
                <a:gd name="T16" fmla="*/ 27 w 31"/>
                <a:gd name="T17" fmla="*/ 15 h 31"/>
                <a:gd name="T18" fmla="*/ 16 w 31"/>
                <a:gd name="T1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6" y="31"/>
                  </a:moveTo>
                  <a:cubicBezTo>
                    <a:pt x="7" y="31"/>
                    <a:pt x="0" y="24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" y="0"/>
                    <a:pt x="31" y="7"/>
                    <a:pt x="31" y="15"/>
                  </a:cubicBezTo>
                  <a:cubicBezTo>
                    <a:pt x="31" y="24"/>
                    <a:pt x="24" y="31"/>
                    <a:pt x="16" y="31"/>
                  </a:cubicBezTo>
                  <a:close/>
                  <a:moveTo>
                    <a:pt x="16" y="4"/>
                  </a:moveTo>
                  <a:cubicBezTo>
                    <a:pt x="9" y="4"/>
                    <a:pt x="4" y="9"/>
                    <a:pt x="4" y="15"/>
                  </a:cubicBezTo>
                  <a:cubicBezTo>
                    <a:pt x="4" y="22"/>
                    <a:pt x="9" y="27"/>
                    <a:pt x="16" y="27"/>
                  </a:cubicBezTo>
                  <a:cubicBezTo>
                    <a:pt x="22" y="27"/>
                    <a:pt x="27" y="22"/>
                    <a:pt x="27" y="15"/>
                  </a:cubicBezTo>
                  <a:cubicBezTo>
                    <a:pt x="27" y="9"/>
                    <a:pt x="22" y="4"/>
                    <a:pt x="16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3399252" y="1627657"/>
            <a:ext cx="315113" cy="313958"/>
            <a:chOff x="4575176" y="1474788"/>
            <a:chExt cx="433388" cy="431800"/>
          </a:xfrm>
        </p:grpSpPr>
        <p:sp>
          <p:nvSpPr>
            <p:cNvPr id="83" name="Freeform 62"/>
            <p:cNvSpPr>
              <a:spLocks noEditPoints="1"/>
            </p:cNvSpPr>
            <p:nvPr/>
          </p:nvSpPr>
          <p:spPr bwMode="auto">
            <a:xfrm>
              <a:off x="4575176" y="1474788"/>
              <a:ext cx="433388" cy="431800"/>
            </a:xfrm>
            <a:custGeom>
              <a:avLst/>
              <a:gdLst>
                <a:gd name="T0" fmla="*/ 78 w 190"/>
                <a:gd name="T1" fmla="*/ 190 h 190"/>
                <a:gd name="T2" fmla="*/ 63 w 190"/>
                <a:gd name="T3" fmla="*/ 156 h 190"/>
                <a:gd name="T4" fmla="*/ 16 w 190"/>
                <a:gd name="T5" fmla="*/ 150 h 190"/>
                <a:gd name="T6" fmla="*/ 29 w 190"/>
                <a:gd name="T7" fmla="*/ 116 h 190"/>
                <a:gd name="T8" fmla="*/ 0 w 190"/>
                <a:gd name="T9" fmla="*/ 78 h 190"/>
                <a:gd name="T10" fmla="*/ 33 w 190"/>
                <a:gd name="T11" fmla="*/ 63 h 190"/>
                <a:gd name="T12" fmla="*/ 39 w 190"/>
                <a:gd name="T13" fmla="*/ 16 h 190"/>
                <a:gd name="T14" fmla="*/ 74 w 190"/>
                <a:gd name="T15" fmla="*/ 29 h 190"/>
                <a:gd name="T16" fmla="*/ 111 w 190"/>
                <a:gd name="T17" fmla="*/ 0 h 190"/>
                <a:gd name="T18" fmla="*/ 126 w 190"/>
                <a:gd name="T19" fmla="*/ 33 h 190"/>
                <a:gd name="T20" fmla="*/ 174 w 190"/>
                <a:gd name="T21" fmla="*/ 39 h 190"/>
                <a:gd name="T22" fmla="*/ 160 w 190"/>
                <a:gd name="T23" fmla="*/ 73 h 190"/>
                <a:gd name="T24" fmla="*/ 190 w 190"/>
                <a:gd name="T25" fmla="*/ 111 h 190"/>
                <a:gd name="T26" fmla="*/ 156 w 190"/>
                <a:gd name="T27" fmla="*/ 126 h 190"/>
                <a:gd name="T28" fmla="*/ 150 w 190"/>
                <a:gd name="T29" fmla="*/ 173 h 190"/>
                <a:gd name="T30" fmla="*/ 116 w 190"/>
                <a:gd name="T31" fmla="*/ 160 h 190"/>
                <a:gd name="T32" fmla="*/ 85 w 190"/>
                <a:gd name="T33" fmla="*/ 182 h 190"/>
                <a:gd name="T34" fmla="*/ 109 w 190"/>
                <a:gd name="T35" fmla="*/ 154 h 190"/>
                <a:gd name="T36" fmla="*/ 125 w 190"/>
                <a:gd name="T37" fmla="*/ 148 h 190"/>
                <a:gd name="T38" fmla="*/ 150 w 190"/>
                <a:gd name="T39" fmla="*/ 163 h 190"/>
                <a:gd name="T40" fmla="*/ 147 w 190"/>
                <a:gd name="T41" fmla="*/ 127 h 190"/>
                <a:gd name="T42" fmla="*/ 153 w 190"/>
                <a:gd name="T43" fmla="*/ 111 h 190"/>
                <a:gd name="T44" fmla="*/ 182 w 190"/>
                <a:gd name="T45" fmla="*/ 104 h 190"/>
                <a:gd name="T46" fmla="*/ 154 w 190"/>
                <a:gd name="T47" fmla="*/ 80 h 190"/>
                <a:gd name="T48" fmla="*/ 148 w 190"/>
                <a:gd name="T49" fmla="*/ 65 h 190"/>
                <a:gd name="T50" fmla="*/ 163 w 190"/>
                <a:gd name="T51" fmla="*/ 40 h 190"/>
                <a:gd name="T52" fmla="*/ 127 w 190"/>
                <a:gd name="T53" fmla="*/ 43 h 190"/>
                <a:gd name="T54" fmla="*/ 111 w 190"/>
                <a:gd name="T55" fmla="*/ 36 h 190"/>
                <a:gd name="T56" fmla="*/ 104 w 190"/>
                <a:gd name="T57" fmla="*/ 8 h 190"/>
                <a:gd name="T58" fmla="*/ 81 w 190"/>
                <a:gd name="T59" fmla="*/ 35 h 190"/>
                <a:gd name="T60" fmla="*/ 65 w 190"/>
                <a:gd name="T61" fmla="*/ 41 h 190"/>
                <a:gd name="T62" fmla="*/ 40 w 190"/>
                <a:gd name="T63" fmla="*/ 26 h 190"/>
                <a:gd name="T64" fmla="*/ 43 w 190"/>
                <a:gd name="T65" fmla="*/ 63 h 190"/>
                <a:gd name="T66" fmla="*/ 36 w 190"/>
                <a:gd name="T67" fmla="*/ 78 h 190"/>
                <a:gd name="T68" fmla="*/ 8 w 190"/>
                <a:gd name="T69" fmla="*/ 85 h 190"/>
                <a:gd name="T70" fmla="*/ 35 w 190"/>
                <a:gd name="T71" fmla="*/ 109 h 190"/>
                <a:gd name="T72" fmla="*/ 42 w 190"/>
                <a:gd name="T73" fmla="*/ 124 h 190"/>
                <a:gd name="T74" fmla="*/ 27 w 190"/>
                <a:gd name="T75" fmla="*/ 149 h 190"/>
                <a:gd name="T76" fmla="*/ 63 w 190"/>
                <a:gd name="T77" fmla="*/ 147 h 190"/>
                <a:gd name="T78" fmla="*/ 78 w 190"/>
                <a:gd name="T79" fmla="*/ 153 h 190"/>
                <a:gd name="T80" fmla="*/ 85 w 190"/>
                <a:gd name="T81" fmla="*/ 18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190">
                  <a:moveTo>
                    <a:pt x="111" y="190"/>
                  </a:moveTo>
                  <a:cubicBezTo>
                    <a:pt x="78" y="190"/>
                    <a:pt x="78" y="190"/>
                    <a:pt x="78" y="19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59"/>
                    <a:pt x="67" y="158"/>
                    <a:pt x="63" y="156"/>
                  </a:cubicBezTo>
                  <a:cubicBezTo>
                    <a:pt x="39" y="173"/>
                    <a:pt x="39" y="173"/>
                    <a:pt x="39" y="173"/>
                  </a:cubicBezTo>
                  <a:cubicBezTo>
                    <a:pt x="16" y="150"/>
                    <a:pt x="16" y="150"/>
                    <a:pt x="16" y="150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2" y="123"/>
                    <a:pt x="30" y="119"/>
                    <a:pt x="29" y="11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9" y="73"/>
                    <a:pt x="29" y="73"/>
                    <a:pt x="29" y="73"/>
                  </a:cubicBezTo>
                  <a:cubicBezTo>
                    <a:pt x="30" y="70"/>
                    <a:pt x="32" y="67"/>
                    <a:pt x="33" y="63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7" y="32"/>
                    <a:pt x="70" y="30"/>
                    <a:pt x="74" y="29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20" y="30"/>
                    <a:pt x="123" y="32"/>
                    <a:pt x="126" y="33"/>
                  </a:cubicBezTo>
                  <a:cubicBezTo>
                    <a:pt x="150" y="16"/>
                    <a:pt x="150" y="16"/>
                    <a:pt x="150" y="16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56" y="63"/>
                    <a:pt x="156" y="63"/>
                    <a:pt x="156" y="63"/>
                  </a:cubicBezTo>
                  <a:cubicBezTo>
                    <a:pt x="158" y="67"/>
                    <a:pt x="159" y="70"/>
                    <a:pt x="160" y="73"/>
                  </a:cubicBezTo>
                  <a:cubicBezTo>
                    <a:pt x="190" y="78"/>
                    <a:pt x="190" y="78"/>
                    <a:pt x="190" y="78"/>
                  </a:cubicBezTo>
                  <a:cubicBezTo>
                    <a:pt x="190" y="111"/>
                    <a:pt x="190" y="111"/>
                    <a:pt x="190" y="111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59" y="119"/>
                    <a:pt x="158" y="123"/>
                    <a:pt x="156" y="126"/>
                  </a:cubicBezTo>
                  <a:cubicBezTo>
                    <a:pt x="174" y="150"/>
                    <a:pt x="174" y="150"/>
                    <a:pt x="174" y="150"/>
                  </a:cubicBezTo>
                  <a:cubicBezTo>
                    <a:pt x="150" y="173"/>
                    <a:pt x="150" y="173"/>
                    <a:pt x="150" y="173"/>
                  </a:cubicBezTo>
                  <a:cubicBezTo>
                    <a:pt x="126" y="156"/>
                    <a:pt x="126" y="156"/>
                    <a:pt x="126" y="156"/>
                  </a:cubicBezTo>
                  <a:cubicBezTo>
                    <a:pt x="123" y="158"/>
                    <a:pt x="120" y="159"/>
                    <a:pt x="116" y="160"/>
                  </a:cubicBezTo>
                  <a:lnTo>
                    <a:pt x="111" y="190"/>
                  </a:lnTo>
                  <a:close/>
                  <a:moveTo>
                    <a:pt x="85" y="182"/>
                  </a:moveTo>
                  <a:cubicBezTo>
                    <a:pt x="104" y="182"/>
                    <a:pt x="104" y="182"/>
                    <a:pt x="104" y="182"/>
                  </a:cubicBezTo>
                  <a:cubicBezTo>
                    <a:pt x="109" y="154"/>
                    <a:pt x="109" y="154"/>
                    <a:pt x="109" y="154"/>
                  </a:cubicBezTo>
                  <a:cubicBezTo>
                    <a:pt x="111" y="153"/>
                    <a:pt x="111" y="153"/>
                    <a:pt x="111" y="153"/>
                  </a:cubicBezTo>
                  <a:cubicBezTo>
                    <a:pt x="116" y="152"/>
                    <a:pt x="120" y="150"/>
                    <a:pt x="125" y="148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50" y="163"/>
                    <a:pt x="150" y="163"/>
                    <a:pt x="150" y="163"/>
                  </a:cubicBezTo>
                  <a:cubicBezTo>
                    <a:pt x="163" y="149"/>
                    <a:pt x="163" y="149"/>
                    <a:pt x="163" y="149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8" y="124"/>
                    <a:pt x="148" y="124"/>
                    <a:pt x="148" y="124"/>
                  </a:cubicBezTo>
                  <a:cubicBezTo>
                    <a:pt x="150" y="120"/>
                    <a:pt x="152" y="116"/>
                    <a:pt x="153" y="111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82" y="104"/>
                    <a:pt x="182" y="104"/>
                    <a:pt x="182" y="104"/>
                  </a:cubicBezTo>
                  <a:cubicBezTo>
                    <a:pt x="182" y="85"/>
                    <a:pt x="182" y="85"/>
                    <a:pt x="182" y="85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3" y="78"/>
                    <a:pt x="153" y="78"/>
                    <a:pt x="153" y="78"/>
                  </a:cubicBezTo>
                  <a:cubicBezTo>
                    <a:pt x="152" y="73"/>
                    <a:pt x="150" y="69"/>
                    <a:pt x="148" y="65"/>
                  </a:cubicBezTo>
                  <a:cubicBezTo>
                    <a:pt x="147" y="63"/>
                    <a:pt x="147" y="63"/>
                    <a:pt x="147" y="63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27" y="43"/>
                    <a:pt x="127" y="43"/>
                    <a:pt x="127" y="43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0" y="39"/>
                    <a:pt x="116" y="37"/>
                    <a:pt x="111" y="36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4" y="37"/>
                    <a:pt x="69" y="39"/>
                    <a:pt x="65" y="41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9"/>
                    <a:pt x="37" y="74"/>
                    <a:pt x="36" y="78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6"/>
                    <a:pt x="39" y="120"/>
                    <a:pt x="42" y="124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5" y="148"/>
                    <a:pt x="65" y="148"/>
                    <a:pt x="65" y="148"/>
                  </a:cubicBezTo>
                  <a:cubicBezTo>
                    <a:pt x="69" y="150"/>
                    <a:pt x="74" y="152"/>
                    <a:pt x="78" y="153"/>
                  </a:cubicBezTo>
                  <a:cubicBezTo>
                    <a:pt x="81" y="154"/>
                    <a:pt x="81" y="154"/>
                    <a:pt x="81" y="154"/>
                  </a:cubicBezTo>
                  <a:lnTo>
                    <a:pt x="85" y="182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84" name="Freeform 63"/>
            <p:cNvSpPr>
              <a:spLocks noEditPoints="1"/>
            </p:cNvSpPr>
            <p:nvPr/>
          </p:nvSpPr>
          <p:spPr bwMode="auto">
            <a:xfrm>
              <a:off x="4727576" y="1627188"/>
              <a:ext cx="128588" cy="127000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4 h 56"/>
                <a:gd name="T12" fmla="*/ 4 w 56"/>
                <a:gd name="T13" fmla="*/ 28 h 56"/>
                <a:gd name="T14" fmla="*/ 28 w 56"/>
                <a:gd name="T15" fmla="*/ 52 h 56"/>
                <a:gd name="T16" fmla="*/ 52 w 56"/>
                <a:gd name="T17" fmla="*/ 28 h 56"/>
                <a:gd name="T18" fmla="*/ 28 w 56"/>
                <a:gd name="T19" fmla="*/ 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4"/>
                  </a:moveTo>
                  <a:cubicBezTo>
                    <a:pt x="15" y="4"/>
                    <a:pt x="4" y="14"/>
                    <a:pt x="4" y="28"/>
                  </a:cubicBezTo>
                  <a:cubicBezTo>
                    <a:pt x="4" y="41"/>
                    <a:pt x="15" y="52"/>
                    <a:pt x="28" y="52"/>
                  </a:cubicBezTo>
                  <a:cubicBezTo>
                    <a:pt x="41" y="52"/>
                    <a:pt x="52" y="41"/>
                    <a:pt x="52" y="28"/>
                  </a:cubicBezTo>
                  <a:cubicBezTo>
                    <a:pt x="52" y="14"/>
                    <a:pt x="41" y="4"/>
                    <a:pt x="28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37" name="组合 236"/>
          <p:cNvGrpSpPr/>
          <p:nvPr/>
        </p:nvGrpSpPr>
        <p:grpSpPr>
          <a:xfrm>
            <a:off x="4036403" y="1624194"/>
            <a:ext cx="302416" cy="300107"/>
            <a:chOff x="5451476" y="1470025"/>
            <a:chExt cx="415925" cy="412750"/>
          </a:xfrm>
        </p:grpSpPr>
        <p:sp>
          <p:nvSpPr>
            <p:cNvPr id="85" name="Freeform 64"/>
            <p:cNvSpPr>
              <a:spLocks noEditPoints="1"/>
            </p:cNvSpPr>
            <p:nvPr/>
          </p:nvSpPr>
          <p:spPr bwMode="auto">
            <a:xfrm>
              <a:off x="5451476" y="1470025"/>
              <a:ext cx="415925" cy="412750"/>
            </a:xfrm>
            <a:custGeom>
              <a:avLst/>
              <a:gdLst>
                <a:gd name="T0" fmla="*/ 77 w 183"/>
                <a:gd name="T1" fmla="*/ 165 h 182"/>
                <a:gd name="T2" fmla="*/ 46 w 183"/>
                <a:gd name="T3" fmla="*/ 171 h 182"/>
                <a:gd name="T4" fmla="*/ 35 w 183"/>
                <a:gd name="T5" fmla="*/ 164 h 182"/>
                <a:gd name="T6" fmla="*/ 29 w 183"/>
                <a:gd name="T7" fmla="*/ 133 h 182"/>
                <a:gd name="T8" fmla="*/ 18 w 183"/>
                <a:gd name="T9" fmla="*/ 106 h 182"/>
                <a:gd name="T10" fmla="*/ 0 w 183"/>
                <a:gd name="T11" fmla="*/ 80 h 182"/>
                <a:gd name="T12" fmla="*/ 3 w 183"/>
                <a:gd name="T13" fmla="*/ 67 h 182"/>
                <a:gd name="T14" fmla="*/ 29 w 183"/>
                <a:gd name="T15" fmla="*/ 49 h 182"/>
                <a:gd name="T16" fmla="*/ 49 w 183"/>
                <a:gd name="T17" fmla="*/ 29 h 182"/>
                <a:gd name="T18" fmla="*/ 67 w 183"/>
                <a:gd name="T19" fmla="*/ 3 h 182"/>
                <a:gd name="T20" fmla="*/ 80 w 183"/>
                <a:gd name="T21" fmla="*/ 0 h 182"/>
                <a:gd name="T22" fmla="*/ 107 w 183"/>
                <a:gd name="T23" fmla="*/ 17 h 182"/>
                <a:gd name="T24" fmla="*/ 133 w 183"/>
                <a:gd name="T25" fmla="*/ 28 h 182"/>
                <a:gd name="T26" fmla="*/ 164 w 183"/>
                <a:gd name="T27" fmla="*/ 35 h 182"/>
                <a:gd name="T28" fmla="*/ 171 w 183"/>
                <a:gd name="T29" fmla="*/ 46 h 182"/>
                <a:gd name="T30" fmla="*/ 165 w 183"/>
                <a:gd name="T31" fmla="*/ 77 h 182"/>
                <a:gd name="T32" fmla="*/ 165 w 183"/>
                <a:gd name="T33" fmla="*/ 106 h 182"/>
                <a:gd name="T34" fmla="*/ 171 w 183"/>
                <a:gd name="T35" fmla="*/ 136 h 182"/>
                <a:gd name="T36" fmla="*/ 164 w 183"/>
                <a:gd name="T37" fmla="*/ 148 h 182"/>
                <a:gd name="T38" fmla="*/ 133 w 183"/>
                <a:gd name="T39" fmla="*/ 154 h 182"/>
                <a:gd name="T40" fmla="*/ 107 w 183"/>
                <a:gd name="T41" fmla="*/ 165 h 182"/>
                <a:gd name="T42" fmla="*/ 87 w 183"/>
                <a:gd name="T43" fmla="*/ 174 h 182"/>
                <a:gd name="T44" fmla="*/ 102 w 183"/>
                <a:gd name="T45" fmla="*/ 158 h 182"/>
                <a:gd name="T46" fmla="*/ 119 w 183"/>
                <a:gd name="T47" fmla="*/ 170 h 182"/>
                <a:gd name="T48" fmla="*/ 127 w 183"/>
                <a:gd name="T49" fmla="*/ 149 h 182"/>
                <a:gd name="T50" fmla="*/ 147 w 183"/>
                <a:gd name="T51" fmla="*/ 153 h 182"/>
                <a:gd name="T52" fmla="*/ 146 w 183"/>
                <a:gd name="T53" fmla="*/ 131 h 182"/>
                <a:gd name="T54" fmla="*/ 167 w 183"/>
                <a:gd name="T55" fmla="*/ 127 h 182"/>
                <a:gd name="T56" fmla="*/ 157 w 183"/>
                <a:gd name="T57" fmla="*/ 107 h 182"/>
                <a:gd name="T58" fmla="*/ 175 w 183"/>
                <a:gd name="T59" fmla="*/ 96 h 182"/>
                <a:gd name="T60" fmla="*/ 158 w 183"/>
                <a:gd name="T61" fmla="*/ 81 h 182"/>
                <a:gd name="T62" fmla="*/ 170 w 183"/>
                <a:gd name="T63" fmla="*/ 64 h 182"/>
                <a:gd name="T64" fmla="*/ 149 w 183"/>
                <a:gd name="T65" fmla="*/ 56 h 182"/>
                <a:gd name="T66" fmla="*/ 154 w 183"/>
                <a:gd name="T67" fmla="*/ 36 h 182"/>
                <a:gd name="T68" fmla="*/ 131 w 183"/>
                <a:gd name="T69" fmla="*/ 37 h 182"/>
                <a:gd name="T70" fmla="*/ 128 w 183"/>
                <a:gd name="T71" fmla="*/ 16 h 182"/>
                <a:gd name="T72" fmla="*/ 107 w 183"/>
                <a:gd name="T73" fmla="*/ 26 h 182"/>
                <a:gd name="T74" fmla="*/ 96 w 183"/>
                <a:gd name="T75" fmla="*/ 8 h 182"/>
                <a:gd name="T76" fmla="*/ 81 w 183"/>
                <a:gd name="T77" fmla="*/ 25 h 182"/>
                <a:gd name="T78" fmla="*/ 64 w 183"/>
                <a:gd name="T79" fmla="*/ 13 h 182"/>
                <a:gd name="T80" fmla="*/ 57 w 183"/>
                <a:gd name="T81" fmla="*/ 34 h 182"/>
                <a:gd name="T82" fmla="*/ 36 w 183"/>
                <a:gd name="T83" fmla="*/ 29 h 182"/>
                <a:gd name="T84" fmla="*/ 37 w 183"/>
                <a:gd name="T85" fmla="*/ 51 h 182"/>
                <a:gd name="T86" fmla="*/ 16 w 183"/>
                <a:gd name="T87" fmla="*/ 55 h 182"/>
                <a:gd name="T88" fmla="*/ 26 w 183"/>
                <a:gd name="T89" fmla="*/ 75 h 182"/>
                <a:gd name="T90" fmla="*/ 8 w 183"/>
                <a:gd name="T91" fmla="*/ 87 h 182"/>
                <a:gd name="T92" fmla="*/ 25 w 183"/>
                <a:gd name="T93" fmla="*/ 102 h 182"/>
                <a:gd name="T94" fmla="*/ 13 w 183"/>
                <a:gd name="T95" fmla="*/ 119 h 182"/>
                <a:gd name="T96" fmla="*/ 34 w 183"/>
                <a:gd name="T97" fmla="*/ 126 h 182"/>
                <a:gd name="T98" fmla="*/ 29 w 183"/>
                <a:gd name="T99" fmla="*/ 147 h 182"/>
                <a:gd name="T100" fmla="*/ 52 w 183"/>
                <a:gd name="T101" fmla="*/ 146 h 182"/>
                <a:gd name="T102" fmla="*/ 55 w 183"/>
                <a:gd name="T103" fmla="*/ 166 h 182"/>
                <a:gd name="T104" fmla="*/ 76 w 183"/>
                <a:gd name="T105" fmla="*/ 157 h 182"/>
                <a:gd name="T106" fmla="*/ 87 w 183"/>
                <a:gd name="T107" fmla="*/ 17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3" h="182">
                  <a:moveTo>
                    <a:pt x="103" y="182"/>
                  </a:moveTo>
                  <a:cubicBezTo>
                    <a:pt x="80" y="182"/>
                    <a:pt x="80" y="182"/>
                    <a:pt x="80" y="182"/>
                  </a:cubicBezTo>
                  <a:cubicBezTo>
                    <a:pt x="77" y="165"/>
                    <a:pt x="77" y="165"/>
                    <a:pt x="77" y="165"/>
                  </a:cubicBezTo>
                  <a:cubicBezTo>
                    <a:pt x="77" y="165"/>
                    <a:pt x="77" y="165"/>
                    <a:pt x="77" y="165"/>
                  </a:cubicBezTo>
                  <a:cubicBezTo>
                    <a:pt x="67" y="180"/>
                    <a:pt x="67" y="180"/>
                    <a:pt x="67" y="180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0" y="154"/>
                    <a:pt x="50" y="154"/>
                    <a:pt x="49" y="15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19" y="148"/>
                    <a:pt x="19" y="148"/>
                    <a:pt x="19" y="148"/>
                  </a:cubicBezTo>
                  <a:cubicBezTo>
                    <a:pt x="29" y="133"/>
                    <a:pt x="29" y="133"/>
                    <a:pt x="29" y="133"/>
                  </a:cubicBezTo>
                  <a:cubicBezTo>
                    <a:pt x="29" y="133"/>
                    <a:pt x="29" y="133"/>
                    <a:pt x="29" y="133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8" y="77"/>
                    <a:pt x="18" y="77"/>
                    <a:pt x="18" y="77"/>
                  </a:cubicBezTo>
                  <a:cubicBezTo>
                    <a:pt x="18" y="77"/>
                    <a:pt x="18" y="76"/>
                    <a:pt x="18" y="76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0" y="29"/>
                    <a:pt x="50" y="28"/>
                    <a:pt x="50" y="28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7" y="17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3" y="28"/>
                    <a:pt x="133" y="28"/>
                    <a:pt x="133" y="28"/>
                  </a:cubicBezTo>
                  <a:cubicBezTo>
                    <a:pt x="133" y="28"/>
                    <a:pt x="133" y="29"/>
                    <a:pt x="134" y="2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64" y="35"/>
                    <a:pt x="164" y="35"/>
                    <a:pt x="164" y="35"/>
                  </a:cubicBezTo>
                  <a:cubicBezTo>
                    <a:pt x="154" y="49"/>
                    <a:pt x="154" y="49"/>
                    <a:pt x="154" y="49"/>
                  </a:cubicBezTo>
                  <a:cubicBezTo>
                    <a:pt x="154" y="49"/>
                    <a:pt x="154" y="49"/>
                    <a:pt x="154" y="50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65" y="76"/>
                    <a:pt x="165" y="76"/>
                    <a:pt x="165" y="76"/>
                  </a:cubicBezTo>
                  <a:cubicBezTo>
                    <a:pt x="165" y="76"/>
                    <a:pt x="165" y="77"/>
                    <a:pt x="165" y="77"/>
                  </a:cubicBezTo>
                  <a:cubicBezTo>
                    <a:pt x="183" y="80"/>
                    <a:pt x="183" y="80"/>
                    <a:pt x="183" y="80"/>
                  </a:cubicBezTo>
                  <a:cubicBezTo>
                    <a:pt x="183" y="102"/>
                    <a:pt x="183" y="102"/>
                    <a:pt x="183" y="102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71" y="136"/>
                    <a:pt x="171" y="136"/>
                    <a:pt x="171" y="136"/>
                  </a:cubicBezTo>
                  <a:cubicBezTo>
                    <a:pt x="154" y="133"/>
                    <a:pt x="154" y="133"/>
                    <a:pt x="154" y="133"/>
                  </a:cubicBezTo>
                  <a:cubicBezTo>
                    <a:pt x="154" y="133"/>
                    <a:pt x="154" y="133"/>
                    <a:pt x="154" y="133"/>
                  </a:cubicBezTo>
                  <a:cubicBezTo>
                    <a:pt x="164" y="148"/>
                    <a:pt x="164" y="148"/>
                    <a:pt x="164" y="148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3" y="154"/>
                    <a:pt x="133" y="154"/>
                    <a:pt x="133" y="154"/>
                  </a:cubicBezTo>
                  <a:cubicBezTo>
                    <a:pt x="137" y="171"/>
                    <a:pt x="137" y="171"/>
                    <a:pt x="137" y="171"/>
                  </a:cubicBezTo>
                  <a:cubicBezTo>
                    <a:pt x="116" y="180"/>
                    <a:pt x="116" y="180"/>
                    <a:pt x="116" y="180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6" y="165"/>
                    <a:pt x="106" y="165"/>
                    <a:pt x="106" y="165"/>
                  </a:cubicBezTo>
                  <a:lnTo>
                    <a:pt x="103" y="182"/>
                  </a:lnTo>
                  <a:close/>
                  <a:moveTo>
                    <a:pt x="87" y="174"/>
                  </a:moveTo>
                  <a:cubicBezTo>
                    <a:pt x="96" y="174"/>
                    <a:pt x="96" y="174"/>
                    <a:pt x="96" y="174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102" y="158"/>
                    <a:pt x="102" y="158"/>
                    <a:pt x="102" y="158"/>
                  </a:cubicBezTo>
                  <a:cubicBezTo>
                    <a:pt x="104" y="157"/>
                    <a:pt x="106" y="157"/>
                    <a:pt x="107" y="157"/>
                  </a:cubicBezTo>
                  <a:cubicBezTo>
                    <a:pt x="110" y="156"/>
                    <a:pt x="110" y="156"/>
                    <a:pt x="110" y="156"/>
                  </a:cubicBezTo>
                  <a:cubicBezTo>
                    <a:pt x="119" y="170"/>
                    <a:pt x="119" y="170"/>
                    <a:pt x="119" y="170"/>
                  </a:cubicBezTo>
                  <a:cubicBezTo>
                    <a:pt x="128" y="166"/>
                    <a:pt x="128" y="166"/>
                    <a:pt x="128" y="166"/>
                  </a:cubicBezTo>
                  <a:cubicBezTo>
                    <a:pt x="124" y="150"/>
                    <a:pt x="124" y="150"/>
                    <a:pt x="124" y="150"/>
                  </a:cubicBezTo>
                  <a:cubicBezTo>
                    <a:pt x="127" y="149"/>
                    <a:pt x="127" y="149"/>
                    <a:pt x="127" y="149"/>
                  </a:cubicBezTo>
                  <a:cubicBezTo>
                    <a:pt x="128" y="148"/>
                    <a:pt x="130" y="147"/>
                    <a:pt x="131" y="146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47" y="153"/>
                    <a:pt x="147" y="153"/>
                    <a:pt x="147" y="153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44" y="133"/>
                    <a:pt x="144" y="133"/>
                    <a:pt x="144" y="133"/>
                  </a:cubicBezTo>
                  <a:cubicBezTo>
                    <a:pt x="146" y="131"/>
                    <a:pt x="146" y="131"/>
                    <a:pt x="146" y="131"/>
                  </a:cubicBezTo>
                  <a:cubicBezTo>
                    <a:pt x="147" y="129"/>
                    <a:pt x="148" y="128"/>
                    <a:pt x="149" y="126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67" y="127"/>
                    <a:pt x="167" y="127"/>
                    <a:pt x="167" y="127"/>
                  </a:cubicBezTo>
                  <a:cubicBezTo>
                    <a:pt x="170" y="119"/>
                    <a:pt x="170" y="119"/>
                    <a:pt x="170" y="119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7" y="105"/>
                    <a:pt x="158" y="103"/>
                    <a:pt x="158" y="102"/>
                  </a:cubicBezTo>
                  <a:cubicBezTo>
                    <a:pt x="158" y="99"/>
                    <a:pt x="158" y="99"/>
                    <a:pt x="158" y="99"/>
                  </a:cubicBezTo>
                  <a:cubicBezTo>
                    <a:pt x="175" y="96"/>
                    <a:pt x="175" y="96"/>
                    <a:pt x="175" y="96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79"/>
                    <a:pt x="157" y="77"/>
                    <a:pt x="157" y="75"/>
                  </a:cubicBezTo>
                  <a:cubicBezTo>
                    <a:pt x="156" y="72"/>
                    <a:pt x="156" y="72"/>
                    <a:pt x="156" y="72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51" y="59"/>
                    <a:pt x="151" y="59"/>
                    <a:pt x="151" y="59"/>
                  </a:cubicBezTo>
                  <a:cubicBezTo>
                    <a:pt x="149" y="56"/>
                    <a:pt x="149" y="56"/>
                    <a:pt x="149" y="56"/>
                  </a:cubicBezTo>
                  <a:cubicBezTo>
                    <a:pt x="148" y="55"/>
                    <a:pt x="147" y="53"/>
                    <a:pt x="146" y="51"/>
                  </a:cubicBezTo>
                  <a:cubicBezTo>
                    <a:pt x="144" y="49"/>
                    <a:pt x="144" y="49"/>
                    <a:pt x="144" y="49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1" y="37"/>
                    <a:pt x="131" y="37"/>
                    <a:pt x="131" y="37"/>
                  </a:cubicBezTo>
                  <a:cubicBezTo>
                    <a:pt x="130" y="36"/>
                    <a:pt x="128" y="35"/>
                    <a:pt x="127" y="34"/>
                  </a:cubicBezTo>
                  <a:cubicBezTo>
                    <a:pt x="124" y="32"/>
                    <a:pt x="124" y="32"/>
                    <a:pt x="124" y="32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5"/>
                    <a:pt x="104" y="25"/>
                    <a:pt x="102" y="25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79" y="25"/>
                    <a:pt x="77" y="25"/>
                    <a:pt x="76" y="26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5" y="35"/>
                    <a:pt x="53" y="36"/>
                    <a:pt x="52" y="37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6" y="53"/>
                    <a:pt x="35" y="55"/>
                    <a:pt x="34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27" y="72"/>
                    <a:pt x="27" y="72"/>
                    <a:pt x="27" y="72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7"/>
                    <a:pt x="25" y="79"/>
                    <a:pt x="25" y="81"/>
                  </a:cubicBezTo>
                  <a:cubicBezTo>
                    <a:pt x="25" y="84"/>
                    <a:pt x="25" y="84"/>
                    <a:pt x="25" y="84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3"/>
                    <a:pt x="26" y="105"/>
                    <a:pt x="26" y="107"/>
                  </a:cubicBezTo>
                  <a:cubicBezTo>
                    <a:pt x="27" y="110"/>
                    <a:pt x="27" y="110"/>
                    <a:pt x="27" y="110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5" y="128"/>
                    <a:pt x="36" y="129"/>
                    <a:pt x="37" y="131"/>
                  </a:cubicBezTo>
                  <a:cubicBezTo>
                    <a:pt x="39" y="133"/>
                    <a:pt x="39" y="133"/>
                    <a:pt x="39" y="133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2" y="146"/>
                    <a:pt x="52" y="146"/>
                    <a:pt x="52" y="146"/>
                  </a:cubicBezTo>
                  <a:cubicBezTo>
                    <a:pt x="53" y="147"/>
                    <a:pt x="55" y="148"/>
                    <a:pt x="56" y="149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5" y="166"/>
                    <a:pt x="55" y="166"/>
                    <a:pt x="55" y="166"/>
                  </a:cubicBezTo>
                  <a:cubicBezTo>
                    <a:pt x="64" y="170"/>
                    <a:pt x="64" y="170"/>
                    <a:pt x="64" y="170"/>
                  </a:cubicBezTo>
                  <a:cubicBezTo>
                    <a:pt x="73" y="156"/>
                    <a:pt x="73" y="156"/>
                    <a:pt x="73" y="15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9" y="157"/>
                    <a:pt x="81" y="158"/>
                  </a:cubicBezTo>
                  <a:cubicBezTo>
                    <a:pt x="84" y="158"/>
                    <a:pt x="84" y="158"/>
                    <a:pt x="84" y="158"/>
                  </a:cubicBezTo>
                  <a:lnTo>
                    <a:pt x="87" y="174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86" name="Freeform 65"/>
            <p:cNvSpPr>
              <a:spLocks noEditPoints="1"/>
            </p:cNvSpPr>
            <p:nvPr/>
          </p:nvSpPr>
          <p:spPr bwMode="auto">
            <a:xfrm>
              <a:off x="5576889" y="1595438"/>
              <a:ext cx="165100" cy="165100"/>
            </a:xfrm>
            <a:custGeom>
              <a:avLst/>
              <a:gdLst>
                <a:gd name="T0" fmla="*/ 37 w 73"/>
                <a:gd name="T1" fmla="*/ 73 h 73"/>
                <a:gd name="T2" fmla="*/ 0 w 73"/>
                <a:gd name="T3" fmla="*/ 36 h 73"/>
                <a:gd name="T4" fmla="*/ 37 w 73"/>
                <a:gd name="T5" fmla="*/ 0 h 73"/>
                <a:gd name="T6" fmla="*/ 73 w 73"/>
                <a:gd name="T7" fmla="*/ 36 h 73"/>
                <a:gd name="T8" fmla="*/ 37 w 73"/>
                <a:gd name="T9" fmla="*/ 73 h 73"/>
                <a:gd name="T10" fmla="*/ 37 w 73"/>
                <a:gd name="T11" fmla="*/ 4 h 73"/>
                <a:gd name="T12" fmla="*/ 4 w 73"/>
                <a:gd name="T13" fmla="*/ 36 h 73"/>
                <a:gd name="T14" fmla="*/ 37 w 73"/>
                <a:gd name="T15" fmla="*/ 69 h 73"/>
                <a:gd name="T16" fmla="*/ 69 w 73"/>
                <a:gd name="T17" fmla="*/ 36 h 73"/>
                <a:gd name="T18" fmla="*/ 37 w 73"/>
                <a:gd name="T19" fmla="*/ 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73">
                  <a:moveTo>
                    <a:pt x="37" y="73"/>
                  </a:moveTo>
                  <a:cubicBezTo>
                    <a:pt x="16" y="73"/>
                    <a:pt x="0" y="5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57" y="0"/>
                    <a:pt x="73" y="16"/>
                    <a:pt x="73" y="36"/>
                  </a:cubicBezTo>
                  <a:cubicBezTo>
                    <a:pt x="73" y="56"/>
                    <a:pt x="57" y="73"/>
                    <a:pt x="37" y="73"/>
                  </a:cubicBezTo>
                  <a:close/>
                  <a:moveTo>
                    <a:pt x="37" y="4"/>
                  </a:moveTo>
                  <a:cubicBezTo>
                    <a:pt x="19" y="4"/>
                    <a:pt x="4" y="18"/>
                    <a:pt x="4" y="36"/>
                  </a:cubicBezTo>
                  <a:cubicBezTo>
                    <a:pt x="4" y="54"/>
                    <a:pt x="19" y="69"/>
                    <a:pt x="37" y="69"/>
                  </a:cubicBezTo>
                  <a:cubicBezTo>
                    <a:pt x="54" y="69"/>
                    <a:pt x="69" y="54"/>
                    <a:pt x="69" y="36"/>
                  </a:cubicBezTo>
                  <a:cubicBezTo>
                    <a:pt x="69" y="18"/>
                    <a:pt x="54" y="4"/>
                    <a:pt x="37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7877774" y="1640353"/>
            <a:ext cx="250475" cy="287411"/>
            <a:chOff x="10734676" y="1492250"/>
            <a:chExt cx="344488" cy="395288"/>
          </a:xfrm>
        </p:grpSpPr>
        <p:sp>
          <p:nvSpPr>
            <p:cNvPr id="87" name="Freeform 66"/>
            <p:cNvSpPr>
              <a:spLocks noEditPoints="1"/>
            </p:cNvSpPr>
            <p:nvPr/>
          </p:nvSpPr>
          <p:spPr bwMode="auto">
            <a:xfrm>
              <a:off x="10768014" y="1550988"/>
              <a:ext cx="274638" cy="336550"/>
            </a:xfrm>
            <a:custGeom>
              <a:avLst/>
              <a:gdLst>
                <a:gd name="T0" fmla="*/ 89 w 121"/>
                <a:gd name="T1" fmla="*/ 148 h 148"/>
                <a:gd name="T2" fmla="*/ 33 w 121"/>
                <a:gd name="T3" fmla="*/ 148 h 148"/>
                <a:gd name="T4" fmla="*/ 13 w 121"/>
                <a:gd name="T5" fmla="*/ 128 h 148"/>
                <a:gd name="T6" fmla="*/ 0 w 121"/>
                <a:gd name="T7" fmla="*/ 0 h 148"/>
                <a:gd name="T8" fmla="*/ 121 w 121"/>
                <a:gd name="T9" fmla="*/ 0 h 148"/>
                <a:gd name="T10" fmla="*/ 109 w 121"/>
                <a:gd name="T11" fmla="*/ 128 h 148"/>
                <a:gd name="T12" fmla="*/ 89 w 121"/>
                <a:gd name="T13" fmla="*/ 148 h 148"/>
                <a:gd name="T14" fmla="*/ 9 w 121"/>
                <a:gd name="T15" fmla="*/ 8 h 148"/>
                <a:gd name="T16" fmla="*/ 21 w 121"/>
                <a:gd name="T17" fmla="*/ 127 h 148"/>
                <a:gd name="T18" fmla="*/ 33 w 121"/>
                <a:gd name="T19" fmla="*/ 140 h 148"/>
                <a:gd name="T20" fmla="*/ 89 w 121"/>
                <a:gd name="T21" fmla="*/ 140 h 148"/>
                <a:gd name="T22" fmla="*/ 101 w 121"/>
                <a:gd name="T23" fmla="*/ 128 h 148"/>
                <a:gd name="T24" fmla="*/ 112 w 121"/>
                <a:gd name="T25" fmla="*/ 8 h 148"/>
                <a:gd name="T26" fmla="*/ 9 w 121"/>
                <a:gd name="T27" fmla="*/ 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148">
                  <a:moveTo>
                    <a:pt x="89" y="148"/>
                  </a:moveTo>
                  <a:cubicBezTo>
                    <a:pt x="33" y="148"/>
                    <a:pt x="33" y="148"/>
                    <a:pt x="33" y="148"/>
                  </a:cubicBezTo>
                  <a:cubicBezTo>
                    <a:pt x="21" y="148"/>
                    <a:pt x="13" y="139"/>
                    <a:pt x="13" y="1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09" y="128"/>
                    <a:pt x="109" y="128"/>
                    <a:pt x="109" y="128"/>
                  </a:cubicBezTo>
                  <a:cubicBezTo>
                    <a:pt x="109" y="139"/>
                    <a:pt x="100" y="148"/>
                    <a:pt x="89" y="148"/>
                  </a:cubicBezTo>
                  <a:close/>
                  <a:moveTo>
                    <a:pt x="9" y="8"/>
                  </a:moveTo>
                  <a:cubicBezTo>
                    <a:pt x="21" y="127"/>
                    <a:pt x="21" y="127"/>
                    <a:pt x="21" y="127"/>
                  </a:cubicBezTo>
                  <a:cubicBezTo>
                    <a:pt x="21" y="134"/>
                    <a:pt x="26" y="140"/>
                    <a:pt x="33" y="14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5" y="140"/>
                    <a:pt x="101" y="134"/>
                    <a:pt x="101" y="128"/>
                  </a:cubicBezTo>
                  <a:cubicBezTo>
                    <a:pt x="112" y="8"/>
                    <a:pt x="112" y="8"/>
                    <a:pt x="112" y="8"/>
                  </a:cubicBezTo>
                  <a:lnTo>
                    <a:pt x="9" y="8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88" name="Freeform 67"/>
            <p:cNvSpPr>
              <a:spLocks noEditPoints="1"/>
            </p:cNvSpPr>
            <p:nvPr/>
          </p:nvSpPr>
          <p:spPr bwMode="auto">
            <a:xfrm>
              <a:off x="10820401" y="1492250"/>
              <a:ext cx="173038" cy="73025"/>
            </a:xfrm>
            <a:custGeom>
              <a:avLst/>
              <a:gdLst>
                <a:gd name="T0" fmla="*/ 76 w 76"/>
                <a:gd name="T1" fmla="*/ 32 h 32"/>
                <a:gd name="T2" fmla="*/ 0 w 76"/>
                <a:gd name="T3" fmla="*/ 32 h 32"/>
                <a:gd name="T4" fmla="*/ 0 w 76"/>
                <a:gd name="T5" fmla="*/ 18 h 32"/>
                <a:gd name="T6" fmla="*/ 18 w 76"/>
                <a:gd name="T7" fmla="*/ 0 h 32"/>
                <a:gd name="T8" fmla="*/ 58 w 76"/>
                <a:gd name="T9" fmla="*/ 0 h 32"/>
                <a:gd name="T10" fmla="*/ 76 w 76"/>
                <a:gd name="T11" fmla="*/ 18 h 32"/>
                <a:gd name="T12" fmla="*/ 76 w 76"/>
                <a:gd name="T13" fmla="*/ 32 h 32"/>
                <a:gd name="T14" fmla="*/ 4 w 76"/>
                <a:gd name="T15" fmla="*/ 28 h 32"/>
                <a:gd name="T16" fmla="*/ 72 w 76"/>
                <a:gd name="T17" fmla="*/ 28 h 32"/>
                <a:gd name="T18" fmla="*/ 72 w 76"/>
                <a:gd name="T19" fmla="*/ 18 h 32"/>
                <a:gd name="T20" fmla="*/ 58 w 76"/>
                <a:gd name="T21" fmla="*/ 4 h 32"/>
                <a:gd name="T22" fmla="*/ 18 w 76"/>
                <a:gd name="T23" fmla="*/ 4 h 32"/>
                <a:gd name="T24" fmla="*/ 4 w 76"/>
                <a:gd name="T25" fmla="*/ 18 h 32"/>
                <a:gd name="T26" fmla="*/ 4 w 76"/>
                <a:gd name="T27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" h="32">
                  <a:moveTo>
                    <a:pt x="76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7" y="0"/>
                    <a:pt x="76" y="8"/>
                    <a:pt x="76" y="18"/>
                  </a:cubicBezTo>
                  <a:lnTo>
                    <a:pt x="76" y="32"/>
                  </a:lnTo>
                  <a:close/>
                  <a:moveTo>
                    <a:pt x="4" y="28"/>
                  </a:moveTo>
                  <a:cubicBezTo>
                    <a:pt x="72" y="28"/>
                    <a:pt x="72" y="28"/>
                    <a:pt x="72" y="2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0"/>
                    <a:pt x="65" y="4"/>
                    <a:pt x="5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0" y="4"/>
                    <a:pt x="4" y="10"/>
                    <a:pt x="4" y="18"/>
                  </a:cubicBezTo>
                  <a:lnTo>
                    <a:pt x="4" y="28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89" name="Freeform 68"/>
            <p:cNvSpPr/>
            <p:nvPr/>
          </p:nvSpPr>
          <p:spPr bwMode="auto">
            <a:xfrm>
              <a:off x="10734676" y="1550988"/>
              <a:ext cx="344488" cy="19050"/>
            </a:xfrm>
            <a:custGeom>
              <a:avLst/>
              <a:gdLst>
                <a:gd name="T0" fmla="*/ 4 w 152"/>
                <a:gd name="T1" fmla="*/ 0 h 8"/>
                <a:gd name="T2" fmla="*/ 148 w 152"/>
                <a:gd name="T3" fmla="*/ 0 h 8"/>
                <a:gd name="T4" fmla="*/ 152 w 152"/>
                <a:gd name="T5" fmla="*/ 4 h 8"/>
                <a:gd name="T6" fmla="*/ 148 w 152"/>
                <a:gd name="T7" fmla="*/ 8 h 8"/>
                <a:gd name="T8" fmla="*/ 4 w 152"/>
                <a:gd name="T9" fmla="*/ 8 h 8"/>
                <a:gd name="T10" fmla="*/ 0 w 152"/>
                <a:gd name="T11" fmla="*/ 4 h 8"/>
                <a:gd name="T12" fmla="*/ 4 w 15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8">
                  <a:moveTo>
                    <a:pt x="4" y="0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50" y="0"/>
                    <a:pt x="152" y="1"/>
                    <a:pt x="152" y="4"/>
                  </a:cubicBezTo>
                  <a:cubicBezTo>
                    <a:pt x="152" y="6"/>
                    <a:pt x="150" y="8"/>
                    <a:pt x="148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90" name="Freeform 69"/>
            <p:cNvSpPr/>
            <p:nvPr/>
          </p:nvSpPr>
          <p:spPr bwMode="auto">
            <a:xfrm>
              <a:off x="10842626" y="1614488"/>
              <a:ext cx="26988" cy="209550"/>
            </a:xfrm>
            <a:custGeom>
              <a:avLst/>
              <a:gdLst>
                <a:gd name="T0" fmla="*/ 4 w 12"/>
                <a:gd name="T1" fmla="*/ 0 h 92"/>
                <a:gd name="T2" fmla="*/ 8 w 12"/>
                <a:gd name="T3" fmla="*/ 4 h 92"/>
                <a:gd name="T4" fmla="*/ 12 w 12"/>
                <a:gd name="T5" fmla="*/ 88 h 92"/>
                <a:gd name="T6" fmla="*/ 8 w 12"/>
                <a:gd name="T7" fmla="*/ 92 h 92"/>
                <a:gd name="T8" fmla="*/ 4 w 12"/>
                <a:gd name="T9" fmla="*/ 88 h 92"/>
                <a:gd name="T10" fmla="*/ 0 w 12"/>
                <a:gd name="T11" fmla="*/ 4 h 92"/>
                <a:gd name="T12" fmla="*/ 4 w 12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2">
                  <a:moveTo>
                    <a:pt x="4" y="0"/>
                  </a:moveTo>
                  <a:cubicBezTo>
                    <a:pt x="6" y="0"/>
                    <a:pt x="8" y="1"/>
                    <a:pt x="8" y="4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2" y="90"/>
                    <a:pt x="10" y="92"/>
                    <a:pt x="8" y="92"/>
                  </a:cubicBezTo>
                  <a:cubicBezTo>
                    <a:pt x="5" y="92"/>
                    <a:pt x="4" y="90"/>
                    <a:pt x="4" y="8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91" name="Freeform 70"/>
            <p:cNvSpPr/>
            <p:nvPr/>
          </p:nvSpPr>
          <p:spPr bwMode="auto">
            <a:xfrm>
              <a:off x="10898189" y="1614488"/>
              <a:ext cx="17463" cy="209550"/>
            </a:xfrm>
            <a:custGeom>
              <a:avLst/>
              <a:gdLst>
                <a:gd name="T0" fmla="*/ 4 w 8"/>
                <a:gd name="T1" fmla="*/ 0 h 92"/>
                <a:gd name="T2" fmla="*/ 8 w 8"/>
                <a:gd name="T3" fmla="*/ 4 h 92"/>
                <a:gd name="T4" fmla="*/ 8 w 8"/>
                <a:gd name="T5" fmla="*/ 88 h 92"/>
                <a:gd name="T6" fmla="*/ 4 w 8"/>
                <a:gd name="T7" fmla="*/ 92 h 92"/>
                <a:gd name="T8" fmla="*/ 0 w 8"/>
                <a:gd name="T9" fmla="*/ 88 h 92"/>
                <a:gd name="T10" fmla="*/ 0 w 8"/>
                <a:gd name="T11" fmla="*/ 4 h 92"/>
                <a:gd name="T12" fmla="*/ 4 w 8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2">
                  <a:moveTo>
                    <a:pt x="4" y="0"/>
                  </a:moveTo>
                  <a:cubicBezTo>
                    <a:pt x="6" y="0"/>
                    <a:pt x="8" y="1"/>
                    <a:pt x="8" y="4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90"/>
                    <a:pt x="6" y="92"/>
                    <a:pt x="4" y="92"/>
                  </a:cubicBezTo>
                  <a:cubicBezTo>
                    <a:pt x="1" y="92"/>
                    <a:pt x="0" y="90"/>
                    <a:pt x="0" y="8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92" name="Freeform 71"/>
            <p:cNvSpPr/>
            <p:nvPr/>
          </p:nvSpPr>
          <p:spPr bwMode="auto">
            <a:xfrm>
              <a:off x="10942639" y="1614488"/>
              <a:ext cx="28575" cy="209550"/>
            </a:xfrm>
            <a:custGeom>
              <a:avLst/>
              <a:gdLst>
                <a:gd name="T0" fmla="*/ 8 w 12"/>
                <a:gd name="T1" fmla="*/ 0 h 92"/>
                <a:gd name="T2" fmla="*/ 12 w 12"/>
                <a:gd name="T3" fmla="*/ 4 h 92"/>
                <a:gd name="T4" fmla="*/ 8 w 12"/>
                <a:gd name="T5" fmla="*/ 88 h 92"/>
                <a:gd name="T6" fmla="*/ 4 w 12"/>
                <a:gd name="T7" fmla="*/ 92 h 92"/>
                <a:gd name="T8" fmla="*/ 0 w 12"/>
                <a:gd name="T9" fmla="*/ 88 h 92"/>
                <a:gd name="T10" fmla="*/ 4 w 12"/>
                <a:gd name="T11" fmla="*/ 4 h 92"/>
                <a:gd name="T12" fmla="*/ 8 w 12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2">
                  <a:moveTo>
                    <a:pt x="8" y="0"/>
                  </a:moveTo>
                  <a:cubicBezTo>
                    <a:pt x="10" y="0"/>
                    <a:pt x="12" y="1"/>
                    <a:pt x="12" y="4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90"/>
                    <a:pt x="6" y="92"/>
                    <a:pt x="4" y="92"/>
                  </a:cubicBezTo>
                  <a:cubicBezTo>
                    <a:pt x="1" y="92"/>
                    <a:pt x="0" y="90"/>
                    <a:pt x="0" y="8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1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81" name="组合 280"/>
          <p:cNvGrpSpPr/>
          <p:nvPr/>
        </p:nvGrpSpPr>
        <p:grpSpPr>
          <a:xfrm>
            <a:off x="7217538" y="2256727"/>
            <a:ext cx="305879" cy="307033"/>
            <a:chOff x="9623384" y="3008969"/>
            <a:chExt cx="407838" cy="409377"/>
          </a:xfrm>
        </p:grpSpPr>
        <p:sp>
          <p:nvSpPr>
            <p:cNvPr id="27" name="Freeform 6"/>
            <p:cNvSpPr>
              <a:spLocks noEditPoints="1"/>
            </p:cNvSpPr>
            <p:nvPr/>
          </p:nvSpPr>
          <p:spPr bwMode="auto">
            <a:xfrm>
              <a:off x="9623384" y="3008969"/>
              <a:ext cx="407838" cy="409377"/>
            </a:xfrm>
            <a:custGeom>
              <a:avLst/>
              <a:gdLst>
                <a:gd name="T0" fmla="*/ 93 w 185"/>
                <a:gd name="T1" fmla="*/ 185 h 185"/>
                <a:gd name="T2" fmla="*/ 0 w 185"/>
                <a:gd name="T3" fmla="*/ 92 h 185"/>
                <a:gd name="T4" fmla="*/ 93 w 185"/>
                <a:gd name="T5" fmla="*/ 0 h 185"/>
                <a:gd name="T6" fmla="*/ 185 w 185"/>
                <a:gd name="T7" fmla="*/ 92 h 185"/>
                <a:gd name="T8" fmla="*/ 93 w 185"/>
                <a:gd name="T9" fmla="*/ 185 h 185"/>
                <a:gd name="T10" fmla="*/ 93 w 185"/>
                <a:gd name="T11" fmla="*/ 8 h 185"/>
                <a:gd name="T12" fmla="*/ 8 w 185"/>
                <a:gd name="T13" fmla="*/ 92 h 185"/>
                <a:gd name="T14" fmla="*/ 93 w 185"/>
                <a:gd name="T15" fmla="*/ 177 h 185"/>
                <a:gd name="T16" fmla="*/ 177 w 185"/>
                <a:gd name="T17" fmla="*/ 92 h 185"/>
                <a:gd name="T18" fmla="*/ 93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3" y="185"/>
                  </a:moveTo>
                  <a:cubicBezTo>
                    <a:pt x="42" y="185"/>
                    <a:pt x="0" y="143"/>
                    <a:pt x="0" y="92"/>
                  </a:cubicBezTo>
                  <a:cubicBezTo>
                    <a:pt x="0" y="41"/>
                    <a:pt x="42" y="0"/>
                    <a:pt x="93" y="0"/>
                  </a:cubicBezTo>
                  <a:cubicBezTo>
                    <a:pt x="144" y="0"/>
                    <a:pt x="185" y="41"/>
                    <a:pt x="185" y="92"/>
                  </a:cubicBezTo>
                  <a:cubicBezTo>
                    <a:pt x="185" y="143"/>
                    <a:pt x="144" y="185"/>
                    <a:pt x="93" y="185"/>
                  </a:cubicBezTo>
                  <a:close/>
                  <a:moveTo>
                    <a:pt x="93" y="8"/>
                  </a:moveTo>
                  <a:cubicBezTo>
                    <a:pt x="46" y="8"/>
                    <a:pt x="8" y="46"/>
                    <a:pt x="8" y="92"/>
                  </a:cubicBezTo>
                  <a:cubicBezTo>
                    <a:pt x="8" y="139"/>
                    <a:pt x="46" y="177"/>
                    <a:pt x="93" y="177"/>
                  </a:cubicBezTo>
                  <a:cubicBezTo>
                    <a:pt x="139" y="177"/>
                    <a:pt x="177" y="139"/>
                    <a:pt x="177" y="92"/>
                  </a:cubicBezTo>
                  <a:cubicBezTo>
                    <a:pt x="177" y="46"/>
                    <a:pt x="139" y="8"/>
                    <a:pt x="93" y="8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93" name="Freeform 72"/>
            <p:cNvSpPr>
              <a:spLocks noEditPoints="1"/>
            </p:cNvSpPr>
            <p:nvPr/>
          </p:nvSpPr>
          <p:spPr bwMode="auto">
            <a:xfrm>
              <a:off x="9781903" y="3153636"/>
              <a:ext cx="107731" cy="118504"/>
            </a:xfrm>
            <a:custGeom>
              <a:avLst/>
              <a:gdLst>
                <a:gd name="T0" fmla="*/ 3 w 49"/>
                <a:gd name="T1" fmla="*/ 54 h 54"/>
                <a:gd name="T2" fmla="*/ 0 w 49"/>
                <a:gd name="T3" fmla="*/ 51 h 54"/>
                <a:gd name="T4" fmla="*/ 0 w 49"/>
                <a:gd name="T5" fmla="*/ 4 h 54"/>
                <a:gd name="T6" fmla="*/ 5 w 49"/>
                <a:gd name="T7" fmla="*/ 1 h 54"/>
                <a:gd name="T8" fmla="*/ 47 w 49"/>
                <a:gd name="T9" fmla="*/ 25 h 54"/>
                <a:gd name="T10" fmla="*/ 49 w 49"/>
                <a:gd name="T11" fmla="*/ 27 h 54"/>
                <a:gd name="T12" fmla="*/ 47 w 49"/>
                <a:gd name="T13" fmla="*/ 30 h 54"/>
                <a:gd name="T14" fmla="*/ 5 w 49"/>
                <a:gd name="T15" fmla="*/ 54 h 54"/>
                <a:gd name="T16" fmla="*/ 3 w 49"/>
                <a:gd name="T17" fmla="*/ 54 h 54"/>
                <a:gd name="T18" fmla="*/ 4 w 49"/>
                <a:gd name="T19" fmla="*/ 5 h 54"/>
                <a:gd name="T20" fmla="*/ 4 w 49"/>
                <a:gd name="T21" fmla="*/ 49 h 54"/>
                <a:gd name="T22" fmla="*/ 44 w 49"/>
                <a:gd name="T23" fmla="*/ 27 h 54"/>
                <a:gd name="T24" fmla="*/ 4 w 49"/>
                <a:gd name="T2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4">
                  <a:moveTo>
                    <a:pt x="3" y="54"/>
                  </a:moveTo>
                  <a:cubicBezTo>
                    <a:pt x="2" y="54"/>
                    <a:pt x="0" y="53"/>
                    <a:pt x="0" y="5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3" y="0"/>
                    <a:pt x="5" y="1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8" y="25"/>
                    <a:pt x="49" y="26"/>
                    <a:pt x="49" y="27"/>
                  </a:cubicBezTo>
                  <a:cubicBezTo>
                    <a:pt x="49" y="28"/>
                    <a:pt x="48" y="29"/>
                    <a:pt x="47" y="30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4"/>
                    <a:pt x="4" y="54"/>
                    <a:pt x="3" y="54"/>
                  </a:cubicBezTo>
                  <a:close/>
                  <a:moveTo>
                    <a:pt x="4" y="5"/>
                  </a:moveTo>
                  <a:cubicBezTo>
                    <a:pt x="4" y="49"/>
                    <a:pt x="4" y="49"/>
                    <a:pt x="4" y="49"/>
                  </a:cubicBezTo>
                  <a:cubicBezTo>
                    <a:pt x="44" y="27"/>
                    <a:pt x="44" y="27"/>
                    <a:pt x="44" y="27"/>
                  </a:cubicBezTo>
                  <a:lnTo>
                    <a:pt x="4" y="5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44" name="组合 243"/>
          <p:cNvGrpSpPr/>
          <p:nvPr/>
        </p:nvGrpSpPr>
        <p:grpSpPr>
          <a:xfrm>
            <a:off x="1512040" y="2254419"/>
            <a:ext cx="287410" cy="307033"/>
            <a:chOff x="1979614" y="2336800"/>
            <a:chExt cx="395287" cy="422275"/>
          </a:xfrm>
        </p:grpSpPr>
        <p:sp>
          <p:nvSpPr>
            <p:cNvPr id="94" name="Freeform 73"/>
            <p:cNvSpPr>
              <a:spLocks noEditPoints="1"/>
            </p:cNvSpPr>
            <p:nvPr/>
          </p:nvSpPr>
          <p:spPr bwMode="auto">
            <a:xfrm>
              <a:off x="2060576" y="2365375"/>
              <a:ext cx="314325" cy="288925"/>
            </a:xfrm>
            <a:custGeom>
              <a:avLst/>
              <a:gdLst>
                <a:gd name="T0" fmla="*/ 102 w 138"/>
                <a:gd name="T1" fmla="*/ 127 h 127"/>
                <a:gd name="T2" fmla="*/ 68 w 138"/>
                <a:gd name="T3" fmla="*/ 117 h 127"/>
                <a:gd name="T4" fmla="*/ 35 w 138"/>
                <a:gd name="T5" fmla="*/ 108 h 127"/>
                <a:gd name="T6" fmla="*/ 3 w 138"/>
                <a:gd name="T7" fmla="*/ 120 h 127"/>
                <a:gd name="T8" fmla="*/ 0 w 138"/>
                <a:gd name="T9" fmla="*/ 122 h 127"/>
                <a:gd name="T10" fmla="*/ 0 w 138"/>
                <a:gd name="T11" fmla="*/ 13 h 127"/>
                <a:gd name="T12" fmla="*/ 1 w 138"/>
                <a:gd name="T13" fmla="*/ 13 h 127"/>
                <a:gd name="T14" fmla="*/ 35 w 138"/>
                <a:gd name="T15" fmla="*/ 0 h 127"/>
                <a:gd name="T16" fmla="*/ 70 w 138"/>
                <a:gd name="T17" fmla="*/ 10 h 127"/>
                <a:gd name="T18" fmla="*/ 102 w 138"/>
                <a:gd name="T19" fmla="*/ 19 h 127"/>
                <a:gd name="T20" fmla="*/ 135 w 138"/>
                <a:gd name="T21" fmla="*/ 6 h 127"/>
                <a:gd name="T22" fmla="*/ 138 w 138"/>
                <a:gd name="T23" fmla="*/ 4 h 127"/>
                <a:gd name="T24" fmla="*/ 138 w 138"/>
                <a:gd name="T25" fmla="*/ 113 h 127"/>
                <a:gd name="T26" fmla="*/ 137 w 138"/>
                <a:gd name="T27" fmla="*/ 114 h 127"/>
                <a:gd name="T28" fmla="*/ 102 w 138"/>
                <a:gd name="T29" fmla="*/ 127 h 127"/>
                <a:gd name="T30" fmla="*/ 35 w 138"/>
                <a:gd name="T31" fmla="*/ 104 h 127"/>
                <a:gd name="T32" fmla="*/ 70 w 138"/>
                <a:gd name="T33" fmla="*/ 114 h 127"/>
                <a:gd name="T34" fmla="*/ 102 w 138"/>
                <a:gd name="T35" fmla="*/ 123 h 127"/>
                <a:gd name="T36" fmla="*/ 134 w 138"/>
                <a:gd name="T37" fmla="*/ 111 h 127"/>
                <a:gd name="T38" fmla="*/ 134 w 138"/>
                <a:gd name="T39" fmla="*/ 12 h 127"/>
                <a:gd name="T40" fmla="*/ 102 w 138"/>
                <a:gd name="T41" fmla="*/ 23 h 127"/>
                <a:gd name="T42" fmla="*/ 68 w 138"/>
                <a:gd name="T43" fmla="*/ 13 h 127"/>
                <a:gd name="T44" fmla="*/ 35 w 138"/>
                <a:gd name="T45" fmla="*/ 4 h 127"/>
                <a:gd name="T46" fmla="*/ 4 w 138"/>
                <a:gd name="T47" fmla="*/ 15 h 127"/>
                <a:gd name="T48" fmla="*/ 4 w 138"/>
                <a:gd name="T49" fmla="*/ 114 h 127"/>
                <a:gd name="T50" fmla="*/ 35 w 138"/>
                <a:gd name="T51" fmla="*/ 10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8" h="127">
                  <a:moveTo>
                    <a:pt x="102" y="127"/>
                  </a:moveTo>
                  <a:cubicBezTo>
                    <a:pt x="90" y="127"/>
                    <a:pt x="77" y="123"/>
                    <a:pt x="68" y="117"/>
                  </a:cubicBezTo>
                  <a:cubicBezTo>
                    <a:pt x="59" y="111"/>
                    <a:pt x="47" y="108"/>
                    <a:pt x="35" y="108"/>
                  </a:cubicBezTo>
                  <a:cubicBezTo>
                    <a:pt x="22" y="108"/>
                    <a:pt x="10" y="115"/>
                    <a:pt x="3" y="12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9" y="7"/>
                    <a:pt x="21" y="0"/>
                    <a:pt x="35" y="0"/>
                  </a:cubicBezTo>
                  <a:cubicBezTo>
                    <a:pt x="48" y="0"/>
                    <a:pt x="61" y="3"/>
                    <a:pt x="70" y="10"/>
                  </a:cubicBezTo>
                  <a:cubicBezTo>
                    <a:pt x="78" y="15"/>
                    <a:pt x="90" y="19"/>
                    <a:pt x="102" y="19"/>
                  </a:cubicBezTo>
                  <a:cubicBezTo>
                    <a:pt x="115" y="19"/>
                    <a:pt x="126" y="13"/>
                    <a:pt x="135" y="6"/>
                  </a:cubicBezTo>
                  <a:cubicBezTo>
                    <a:pt x="138" y="4"/>
                    <a:pt x="138" y="4"/>
                    <a:pt x="138" y="4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28" y="120"/>
                    <a:pt x="116" y="127"/>
                    <a:pt x="102" y="127"/>
                  </a:cubicBezTo>
                  <a:close/>
                  <a:moveTo>
                    <a:pt x="35" y="104"/>
                  </a:moveTo>
                  <a:cubicBezTo>
                    <a:pt x="48" y="104"/>
                    <a:pt x="61" y="107"/>
                    <a:pt x="70" y="114"/>
                  </a:cubicBezTo>
                  <a:cubicBezTo>
                    <a:pt x="78" y="119"/>
                    <a:pt x="90" y="123"/>
                    <a:pt x="102" y="123"/>
                  </a:cubicBezTo>
                  <a:cubicBezTo>
                    <a:pt x="114" y="123"/>
                    <a:pt x="125" y="117"/>
                    <a:pt x="134" y="111"/>
                  </a:cubicBezTo>
                  <a:cubicBezTo>
                    <a:pt x="134" y="12"/>
                    <a:pt x="134" y="12"/>
                    <a:pt x="134" y="12"/>
                  </a:cubicBezTo>
                  <a:cubicBezTo>
                    <a:pt x="125" y="17"/>
                    <a:pt x="114" y="23"/>
                    <a:pt x="102" y="23"/>
                  </a:cubicBezTo>
                  <a:cubicBezTo>
                    <a:pt x="90" y="23"/>
                    <a:pt x="77" y="19"/>
                    <a:pt x="68" y="13"/>
                  </a:cubicBezTo>
                  <a:cubicBezTo>
                    <a:pt x="59" y="7"/>
                    <a:pt x="47" y="4"/>
                    <a:pt x="35" y="4"/>
                  </a:cubicBezTo>
                  <a:cubicBezTo>
                    <a:pt x="23" y="4"/>
                    <a:pt x="11" y="10"/>
                    <a:pt x="4" y="15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12" y="109"/>
                    <a:pt x="23" y="104"/>
                    <a:pt x="35" y="10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95" name="Freeform 74"/>
            <p:cNvSpPr>
              <a:spLocks noEditPoints="1"/>
            </p:cNvSpPr>
            <p:nvPr/>
          </p:nvSpPr>
          <p:spPr bwMode="auto">
            <a:xfrm>
              <a:off x="1979614" y="2336800"/>
              <a:ext cx="69850" cy="422275"/>
            </a:xfrm>
            <a:custGeom>
              <a:avLst/>
              <a:gdLst>
                <a:gd name="T0" fmla="*/ 31 w 31"/>
                <a:gd name="T1" fmla="*/ 186 h 186"/>
                <a:gd name="T2" fmla="*/ 0 w 31"/>
                <a:gd name="T3" fmla="*/ 186 h 186"/>
                <a:gd name="T4" fmla="*/ 0 w 31"/>
                <a:gd name="T5" fmla="*/ 15 h 186"/>
                <a:gd name="T6" fmla="*/ 15 w 31"/>
                <a:gd name="T7" fmla="*/ 0 h 186"/>
                <a:gd name="T8" fmla="*/ 31 w 31"/>
                <a:gd name="T9" fmla="*/ 15 h 186"/>
                <a:gd name="T10" fmla="*/ 31 w 31"/>
                <a:gd name="T11" fmla="*/ 186 h 186"/>
                <a:gd name="T12" fmla="*/ 8 w 31"/>
                <a:gd name="T13" fmla="*/ 178 h 186"/>
                <a:gd name="T14" fmla="*/ 23 w 31"/>
                <a:gd name="T15" fmla="*/ 178 h 186"/>
                <a:gd name="T16" fmla="*/ 23 w 31"/>
                <a:gd name="T17" fmla="*/ 15 h 186"/>
                <a:gd name="T18" fmla="*/ 15 w 31"/>
                <a:gd name="T19" fmla="*/ 8 h 186"/>
                <a:gd name="T20" fmla="*/ 8 w 31"/>
                <a:gd name="T21" fmla="*/ 15 h 186"/>
                <a:gd name="T22" fmla="*/ 8 w 31"/>
                <a:gd name="T23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186">
                  <a:moveTo>
                    <a:pt x="31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4" y="0"/>
                    <a:pt x="31" y="7"/>
                    <a:pt x="31" y="15"/>
                  </a:cubicBezTo>
                  <a:lnTo>
                    <a:pt x="31" y="186"/>
                  </a:lnTo>
                  <a:close/>
                  <a:moveTo>
                    <a:pt x="8" y="178"/>
                  </a:moveTo>
                  <a:cubicBezTo>
                    <a:pt x="23" y="178"/>
                    <a:pt x="23" y="178"/>
                    <a:pt x="23" y="178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1"/>
                    <a:pt x="19" y="8"/>
                    <a:pt x="15" y="8"/>
                  </a:cubicBezTo>
                  <a:cubicBezTo>
                    <a:pt x="11" y="8"/>
                    <a:pt x="8" y="11"/>
                    <a:pt x="8" y="15"/>
                  </a:cubicBezTo>
                  <a:lnTo>
                    <a:pt x="8" y="178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43" name="组合 242"/>
          <p:cNvGrpSpPr/>
          <p:nvPr/>
        </p:nvGrpSpPr>
        <p:grpSpPr>
          <a:xfrm>
            <a:off x="877198" y="2255573"/>
            <a:ext cx="281639" cy="312804"/>
            <a:chOff x="1106489" y="2338388"/>
            <a:chExt cx="387350" cy="430213"/>
          </a:xfrm>
        </p:grpSpPr>
        <p:sp>
          <p:nvSpPr>
            <p:cNvPr id="96" name="Freeform 75"/>
            <p:cNvSpPr>
              <a:spLocks noEditPoints="1"/>
            </p:cNvSpPr>
            <p:nvPr/>
          </p:nvSpPr>
          <p:spPr bwMode="auto">
            <a:xfrm>
              <a:off x="1106489" y="2392363"/>
              <a:ext cx="374650" cy="376238"/>
            </a:xfrm>
            <a:custGeom>
              <a:avLst/>
              <a:gdLst>
                <a:gd name="T0" fmla="*/ 83 w 165"/>
                <a:gd name="T1" fmla="*/ 165 h 165"/>
                <a:gd name="T2" fmla="*/ 0 w 165"/>
                <a:gd name="T3" fmla="*/ 82 h 165"/>
                <a:gd name="T4" fmla="*/ 83 w 165"/>
                <a:gd name="T5" fmla="*/ 0 h 165"/>
                <a:gd name="T6" fmla="*/ 87 w 165"/>
                <a:gd name="T7" fmla="*/ 0 h 165"/>
                <a:gd name="T8" fmla="*/ 87 w 165"/>
                <a:gd name="T9" fmla="*/ 76 h 165"/>
                <a:gd name="T10" fmla="*/ 155 w 165"/>
                <a:gd name="T11" fmla="*/ 42 h 165"/>
                <a:gd name="T12" fmla="*/ 156 w 165"/>
                <a:gd name="T13" fmla="*/ 46 h 165"/>
                <a:gd name="T14" fmla="*/ 165 w 165"/>
                <a:gd name="T15" fmla="*/ 82 h 165"/>
                <a:gd name="T16" fmla="*/ 83 w 165"/>
                <a:gd name="T17" fmla="*/ 165 h 165"/>
                <a:gd name="T18" fmla="*/ 79 w 165"/>
                <a:gd name="T19" fmla="*/ 8 h 165"/>
                <a:gd name="T20" fmla="*/ 8 w 165"/>
                <a:gd name="T21" fmla="*/ 82 h 165"/>
                <a:gd name="T22" fmla="*/ 83 w 165"/>
                <a:gd name="T23" fmla="*/ 157 h 165"/>
                <a:gd name="T24" fmla="*/ 157 w 165"/>
                <a:gd name="T25" fmla="*/ 82 h 165"/>
                <a:gd name="T26" fmla="*/ 151 w 165"/>
                <a:gd name="T27" fmla="*/ 53 h 165"/>
                <a:gd name="T28" fmla="*/ 79 w 165"/>
                <a:gd name="T29" fmla="*/ 89 h 165"/>
                <a:gd name="T30" fmla="*/ 79 w 165"/>
                <a:gd name="T31" fmla="*/ 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5" h="165">
                  <a:moveTo>
                    <a:pt x="83" y="165"/>
                  </a:moveTo>
                  <a:cubicBezTo>
                    <a:pt x="37" y="165"/>
                    <a:pt x="0" y="128"/>
                    <a:pt x="0" y="82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155" y="42"/>
                    <a:pt x="155" y="42"/>
                    <a:pt x="155" y="42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62" y="57"/>
                    <a:pt x="165" y="70"/>
                    <a:pt x="165" y="82"/>
                  </a:cubicBezTo>
                  <a:cubicBezTo>
                    <a:pt x="165" y="128"/>
                    <a:pt x="128" y="165"/>
                    <a:pt x="83" y="165"/>
                  </a:cubicBezTo>
                  <a:close/>
                  <a:moveTo>
                    <a:pt x="79" y="8"/>
                  </a:moveTo>
                  <a:cubicBezTo>
                    <a:pt x="40" y="10"/>
                    <a:pt x="8" y="43"/>
                    <a:pt x="8" y="82"/>
                  </a:cubicBezTo>
                  <a:cubicBezTo>
                    <a:pt x="8" y="123"/>
                    <a:pt x="42" y="157"/>
                    <a:pt x="83" y="157"/>
                  </a:cubicBezTo>
                  <a:cubicBezTo>
                    <a:pt x="124" y="157"/>
                    <a:pt x="157" y="123"/>
                    <a:pt x="157" y="82"/>
                  </a:cubicBezTo>
                  <a:cubicBezTo>
                    <a:pt x="157" y="72"/>
                    <a:pt x="155" y="62"/>
                    <a:pt x="151" y="53"/>
                  </a:cubicBezTo>
                  <a:cubicBezTo>
                    <a:pt x="79" y="89"/>
                    <a:pt x="79" y="89"/>
                    <a:pt x="79" y="89"/>
                  </a:cubicBezTo>
                  <a:lnTo>
                    <a:pt x="79" y="8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97" name="Freeform 76"/>
            <p:cNvSpPr>
              <a:spLocks noEditPoints="1"/>
            </p:cNvSpPr>
            <p:nvPr/>
          </p:nvSpPr>
          <p:spPr bwMode="auto">
            <a:xfrm>
              <a:off x="1323976" y="2338388"/>
              <a:ext cx="169863" cy="188913"/>
            </a:xfrm>
            <a:custGeom>
              <a:avLst/>
              <a:gdLst>
                <a:gd name="T0" fmla="*/ 0 w 75"/>
                <a:gd name="T1" fmla="*/ 83 h 83"/>
                <a:gd name="T2" fmla="*/ 0 w 75"/>
                <a:gd name="T3" fmla="*/ 0 h 83"/>
                <a:gd name="T4" fmla="*/ 2 w 75"/>
                <a:gd name="T5" fmla="*/ 0 h 83"/>
                <a:gd name="T6" fmla="*/ 74 w 75"/>
                <a:gd name="T7" fmla="*/ 44 h 83"/>
                <a:gd name="T8" fmla="*/ 75 w 75"/>
                <a:gd name="T9" fmla="*/ 46 h 83"/>
                <a:gd name="T10" fmla="*/ 0 w 75"/>
                <a:gd name="T11" fmla="*/ 83 h 83"/>
                <a:gd name="T12" fmla="*/ 4 w 75"/>
                <a:gd name="T13" fmla="*/ 4 h 83"/>
                <a:gd name="T14" fmla="*/ 4 w 75"/>
                <a:gd name="T15" fmla="*/ 77 h 83"/>
                <a:gd name="T16" fmla="*/ 69 w 75"/>
                <a:gd name="T17" fmla="*/ 44 h 83"/>
                <a:gd name="T18" fmla="*/ 4 w 75"/>
                <a:gd name="T1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3">
                  <a:moveTo>
                    <a:pt x="0" y="8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2" y="0"/>
                    <a:pt x="60" y="17"/>
                    <a:pt x="74" y="44"/>
                  </a:cubicBezTo>
                  <a:cubicBezTo>
                    <a:pt x="75" y="46"/>
                    <a:pt x="75" y="46"/>
                    <a:pt x="75" y="46"/>
                  </a:cubicBezTo>
                  <a:lnTo>
                    <a:pt x="0" y="83"/>
                  </a:lnTo>
                  <a:close/>
                  <a:moveTo>
                    <a:pt x="4" y="4"/>
                  </a:moveTo>
                  <a:cubicBezTo>
                    <a:pt x="4" y="77"/>
                    <a:pt x="4" y="77"/>
                    <a:pt x="4" y="77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56" y="20"/>
                    <a:pt x="31" y="5"/>
                    <a:pt x="4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2158424" y="2313286"/>
            <a:ext cx="252783" cy="176602"/>
            <a:chOff x="2868614" y="2417763"/>
            <a:chExt cx="347663" cy="242888"/>
          </a:xfrm>
        </p:grpSpPr>
        <p:sp>
          <p:nvSpPr>
            <p:cNvPr id="98" name="Freeform 77"/>
            <p:cNvSpPr>
              <a:spLocks noEditPoints="1"/>
            </p:cNvSpPr>
            <p:nvPr/>
          </p:nvSpPr>
          <p:spPr bwMode="auto">
            <a:xfrm>
              <a:off x="2868614" y="2417763"/>
              <a:ext cx="347663" cy="242888"/>
            </a:xfrm>
            <a:custGeom>
              <a:avLst/>
              <a:gdLst>
                <a:gd name="T0" fmla="*/ 140 w 153"/>
                <a:gd name="T1" fmla="*/ 107 h 107"/>
                <a:gd name="T2" fmla="*/ 13 w 153"/>
                <a:gd name="T3" fmla="*/ 107 h 107"/>
                <a:gd name="T4" fmla="*/ 0 w 153"/>
                <a:gd name="T5" fmla="*/ 94 h 107"/>
                <a:gd name="T6" fmla="*/ 0 w 153"/>
                <a:gd name="T7" fmla="*/ 57 h 107"/>
                <a:gd name="T8" fmla="*/ 48 w 153"/>
                <a:gd name="T9" fmla="*/ 0 h 107"/>
                <a:gd name="T10" fmla="*/ 106 w 153"/>
                <a:gd name="T11" fmla="*/ 0 h 107"/>
                <a:gd name="T12" fmla="*/ 153 w 153"/>
                <a:gd name="T13" fmla="*/ 57 h 107"/>
                <a:gd name="T14" fmla="*/ 153 w 153"/>
                <a:gd name="T15" fmla="*/ 94 h 107"/>
                <a:gd name="T16" fmla="*/ 140 w 153"/>
                <a:gd name="T17" fmla="*/ 107 h 107"/>
                <a:gd name="T18" fmla="*/ 8 w 153"/>
                <a:gd name="T19" fmla="*/ 59 h 107"/>
                <a:gd name="T20" fmla="*/ 8 w 153"/>
                <a:gd name="T21" fmla="*/ 94 h 107"/>
                <a:gd name="T22" fmla="*/ 13 w 153"/>
                <a:gd name="T23" fmla="*/ 99 h 107"/>
                <a:gd name="T24" fmla="*/ 140 w 153"/>
                <a:gd name="T25" fmla="*/ 99 h 107"/>
                <a:gd name="T26" fmla="*/ 145 w 153"/>
                <a:gd name="T27" fmla="*/ 94 h 107"/>
                <a:gd name="T28" fmla="*/ 145 w 153"/>
                <a:gd name="T29" fmla="*/ 59 h 107"/>
                <a:gd name="T30" fmla="*/ 102 w 153"/>
                <a:gd name="T31" fmla="*/ 8 h 107"/>
                <a:gd name="T32" fmla="*/ 51 w 153"/>
                <a:gd name="T33" fmla="*/ 8 h 107"/>
                <a:gd name="T34" fmla="*/ 8 w 153"/>
                <a:gd name="T35" fmla="*/ 5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107">
                  <a:moveTo>
                    <a:pt x="140" y="107"/>
                  </a:moveTo>
                  <a:cubicBezTo>
                    <a:pt x="13" y="107"/>
                    <a:pt x="13" y="107"/>
                    <a:pt x="13" y="107"/>
                  </a:cubicBezTo>
                  <a:cubicBezTo>
                    <a:pt x="6" y="107"/>
                    <a:pt x="0" y="101"/>
                    <a:pt x="0" y="94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53" y="57"/>
                    <a:pt x="153" y="57"/>
                    <a:pt x="153" y="57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3" y="101"/>
                    <a:pt x="147" y="107"/>
                    <a:pt x="140" y="107"/>
                  </a:cubicBezTo>
                  <a:close/>
                  <a:moveTo>
                    <a:pt x="8" y="59"/>
                  </a:moveTo>
                  <a:cubicBezTo>
                    <a:pt x="8" y="94"/>
                    <a:pt x="8" y="94"/>
                    <a:pt x="8" y="94"/>
                  </a:cubicBezTo>
                  <a:cubicBezTo>
                    <a:pt x="8" y="97"/>
                    <a:pt x="10" y="99"/>
                    <a:pt x="13" y="99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3" y="99"/>
                    <a:pt x="145" y="97"/>
                    <a:pt x="145" y="94"/>
                  </a:cubicBezTo>
                  <a:cubicBezTo>
                    <a:pt x="145" y="59"/>
                    <a:pt x="145" y="59"/>
                    <a:pt x="145" y="59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51" y="8"/>
                    <a:pt x="51" y="8"/>
                    <a:pt x="51" y="8"/>
                  </a:cubicBezTo>
                  <a:lnTo>
                    <a:pt x="8" y="59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99" name="Freeform 78"/>
            <p:cNvSpPr>
              <a:spLocks noEditPoints="1"/>
            </p:cNvSpPr>
            <p:nvPr/>
          </p:nvSpPr>
          <p:spPr bwMode="auto">
            <a:xfrm>
              <a:off x="2895601" y="2443163"/>
              <a:ext cx="295275" cy="152400"/>
            </a:xfrm>
            <a:custGeom>
              <a:avLst/>
              <a:gdLst>
                <a:gd name="T0" fmla="*/ 120 w 186"/>
                <a:gd name="T1" fmla="*/ 96 h 96"/>
                <a:gd name="T2" fmla="*/ 66 w 186"/>
                <a:gd name="T3" fmla="*/ 96 h 96"/>
                <a:gd name="T4" fmla="*/ 40 w 186"/>
                <a:gd name="T5" fmla="*/ 70 h 96"/>
                <a:gd name="T6" fmla="*/ 0 w 186"/>
                <a:gd name="T7" fmla="*/ 70 h 96"/>
                <a:gd name="T8" fmla="*/ 59 w 186"/>
                <a:gd name="T9" fmla="*/ 0 h 96"/>
                <a:gd name="T10" fmla="*/ 127 w 186"/>
                <a:gd name="T11" fmla="*/ 0 h 96"/>
                <a:gd name="T12" fmla="*/ 186 w 186"/>
                <a:gd name="T13" fmla="*/ 70 h 96"/>
                <a:gd name="T14" fmla="*/ 146 w 186"/>
                <a:gd name="T15" fmla="*/ 70 h 96"/>
                <a:gd name="T16" fmla="*/ 120 w 186"/>
                <a:gd name="T17" fmla="*/ 96 h 96"/>
                <a:gd name="T18" fmla="*/ 67 w 186"/>
                <a:gd name="T19" fmla="*/ 90 h 96"/>
                <a:gd name="T20" fmla="*/ 117 w 186"/>
                <a:gd name="T21" fmla="*/ 90 h 96"/>
                <a:gd name="T22" fmla="*/ 143 w 186"/>
                <a:gd name="T23" fmla="*/ 64 h 96"/>
                <a:gd name="T24" fmla="*/ 173 w 186"/>
                <a:gd name="T25" fmla="*/ 64 h 96"/>
                <a:gd name="T26" fmla="*/ 124 w 186"/>
                <a:gd name="T27" fmla="*/ 6 h 96"/>
                <a:gd name="T28" fmla="*/ 61 w 186"/>
                <a:gd name="T29" fmla="*/ 6 h 96"/>
                <a:gd name="T30" fmla="*/ 11 w 186"/>
                <a:gd name="T31" fmla="*/ 64 h 96"/>
                <a:gd name="T32" fmla="*/ 41 w 186"/>
                <a:gd name="T33" fmla="*/ 64 h 96"/>
                <a:gd name="T34" fmla="*/ 67 w 186"/>
                <a:gd name="T35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6" h="96">
                  <a:moveTo>
                    <a:pt x="120" y="96"/>
                  </a:moveTo>
                  <a:lnTo>
                    <a:pt x="66" y="96"/>
                  </a:lnTo>
                  <a:lnTo>
                    <a:pt x="40" y="70"/>
                  </a:lnTo>
                  <a:lnTo>
                    <a:pt x="0" y="70"/>
                  </a:lnTo>
                  <a:lnTo>
                    <a:pt x="59" y="0"/>
                  </a:lnTo>
                  <a:lnTo>
                    <a:pt x="127" y="0"/>
                  </a:lnTo>
                  <a:lnTo>
                    <a:pt x="186" y="70"/>
                  </a:lnTo>
                  <a:lnTo>
                    <a:pt x="146" y="70"/>
                  </a:lnTo>
                  <a:lnTo>
                    <a:pt x="120" y="96"/>
                  </a:lnTo>
                  <a:close/>
                  <a:moveTo>
                    <a:pt x="67" y="90"/>
                  </a:moveTo>
                  <a:lnTo>
                    <a:pt x="117" y="90"/>
                  </a:lnTo>
                  <a:lnTo>
                    <a:pt x="143" y="64"/>
                  </a:lnTo>
                  <a:lnTo>
                    <a:pt x="173" y="64"/>
                  </a:lnTo>
                  <a:lnTo>
                    <a:pt x="124" y="6"/>
                  </a:lnTo>
                  <a:lnTo>
                    <a:pt x="61" y="6"/>
                  </a:lnTo>
                  <a:lnTo>
                    <a:pt x="11" y="64"/>
                  </a:lnTo>
                  <a:lnTo>
                    <a:pt x="41" y="64"/>
                  </a:lnTo>
                  <a:lnTo>
                    <a:pt x="67" y="90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46" name="组合 245"/>
          <p:cNvGrpSpPr/>
          <p:nvPr/>
        </p:nvGrpSpPr>
        <p:grpSpPr>
          <a:xfrm>
            <a:off x="2799037" y="2313286"/>
            <a:ext cx="253937" cy="176602"/>
            <a:chOff x="3749676" y="2417763"/>
            <a:chExt cx="349250" cy="242888"/>
          </a:xfrm>
        </p:grpSpPr>
        <p:sp>
          <p:nvSpPr>
            <p:cNvPr id="100" name="Freeform 79"/>
            <p:cNvSpPr>
              <a:spLocks noEditPoints="1"/>
            </p:cNvSpPr>
            <p:nvPr/>
          </p:nvSpPr>
          <p:spPr bwMode="auto">
            <a:xfrm>
              <a:off x="3749676" y="2417763"/>
              <a:ext cx="349250" cy="242888"/>
            </a:xfrm>
            <a:custGeom>
              <a:avLst/>
              <a:gdLst>
                <a:gd name="T0" fmla="*/ 140 w 153"/>
                <a:gd name="T1" fmla="*/ 107 h 107"/>
                <a:gd name="T2" fmla="*/ 13 w 153"/>
                <a:gd name="T3" fmla="*/ 107 h 107"/>
                <a:gd name="T4" fmla="*/ 0 w 153"/>
                <a:gd name="T5" fmla="*/ 94 h 107"/>
                <a:gd name="T6" fmla="*/ 0 w 153"/>
                <a:gd name="T7" fmla="*/ 57 h 107"/>
                <a:gd name="T8" fmla="*/ 47 w 153"/>
                <a:gd name="T9" fmla="*/ 0 h 107"/>
                <a:gd name="T10" fmla="*/ 106 w 153"/>
                <a:gd name="T11" fmla="*/ 0 h 107"/>
                <a:gd name="T12" fmla="*/ 153 w 153"/>
                <a:gd name="T13" fmla="*/ 57 h 107"/>
                <a:gd name="T14" fmla="*/ 153 w 153"/>
                <a:gd name="T15" fmla="*/ 94 h 107"/>
                <a:gd name="T16" fmla="*/ 140 w 153"/>
                <a:gd name="T17" fmla="*/ 107 h 107"/>
                <a:gd name="T18" fmla="*/ 8 w 153"/>
                <a:gd name="T19" fmla="*/ 59 h 107"/>
                <a:gd name="T20" fmla="*/ 8 w 153"/>
                <a:gd name="T21" fmla="*/ 94 h 107"/>
                <a:gd name="T22" fmla="*/ 13 w 153"/>
                <a:gd name="T23" fmla="*/ 99 h 107"/>
                <a:gd name="T24" fmla="*/ 140 w 153"/>
                <a:gd name="T25" fmla="*/ 99 h 107"/>
                <a:gd name="T26" fmla="*/ 145 w 153"/>
                <a:gd name="T27" fmla="*/ 94 h 107"/>
                <a:gd name="T28" fmla="*/ 145 w 153"/>
                <a:gd name="T29" fmla="*/ 59 h 107"/>
                <a:gd name="T30" fmla="*/ 102 w 153"/>
                <a:gd name="T31" fmla="*/ 8 h 107"/>
                <a:gd name="T32" fmla="*/ 51 w 153"/>
                <a:gd name="T33" fmla="*/ 8 h 107"/>
                <a:gd name="T34" fmla="*/ 8 w 153"/>
                <a:gd name="T35" fmla="*/ 5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107">
                  <a:moveTo>
                    <a:pt x="140" y="107"/>
                  </a:moveTo>
                  <a:cubicBezTo>
                    <a:pt x="13" y="107"/>
                    <a:pt x="13" y="107"/>
                    <a:pt x="13" y="107"/>
                  </a:cubicBezTo>
                  <a:cubicBezTo>
                    <a:pt x="6" y="107"/>
                    <a:pt x="0" y="101"/>
                    <a:pt x="0" y="94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53" y="57"/>
                    <a:pt x="153" y="57"/>
                    <a:pt x="153" y="57"/>
                  </a:cubicBezTo>
                  <a:cubicBezTo>
                    <a:pt x="153" y="94"/>
                    <a:pt x="153" y="94"/>
                    <a:pt x="153" y="94"/>
                  </a:cubicBezTo>
                  <a:cubicBezTo>
                    <a:pt x="153" y="101"/>
                    <a:pt x="147" y="107"/>
                    <a:pt x="140" y="107"/>
                  </a:cubicBezTo>
                  <a:close/>
                  <a:moveTo>
                    <a:pt x="8" y="59"/>
                  </a:moveTo>
                  <a:cubicBezTo>
                    <a:pt x="8" y="94"/>
                    <a:pt x="8" y="94"/>
                    <a:pt x="8" y="94"/>
                  </a:cubicBezTo>
                  <a:cubicBezTo>
                    <a:pt x="8" y="97"/>
                    <a:pt x="10" y="99"/>
                    <a:pt x="13" y="99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3" y="99"/>
                    <a:pt x="145" y="97"/>
                    <a:pt x="145" y="94"/>
                  </a:cubicBezTo>
                  <a:cubicBezTo>
                    <a:pt x="145" y="59"/>
                    <a:pt x="145" y="59"/>
                    <a:pt x="145" y="59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51" y="8"/>
                    <a:pt x="51" y="8"/>
                    <a:pt x="51" y="8"/>
                  </a:cubicBezTo>
                  <a:lnTo>
                    <a:pt x="8" y="59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1" name="Freeform 80"/>
            <p:cNvSpPr>
              <a:spLocks noEditPoints="1"/>
            </p:cNvSpPr>
            <p:nvPr/>
          </p:nvSpPr>
          <p:spPr bwMode="auto">
            <a:xfrm>
              <a:off x="3852864" y="2565400"/>
              <a:ext cx="146050" cy="30163"/>
            </a:xfrm>
            <a:custGeom>
              <a:avLst/>
              <a:gdLst>
                <a:gd name="T0" fmla="*/ 73 w 92"/>
                <a:gd name="T1" fmla="*/ 19 h 19"/>
                <a:gd name="T2" fmla="*/ 19 w 92"/>
                <a:gd name="T3" fmla="*/ 19 h 19"/>
                <a:gd name="T4" fmla="*/ 0 w 92"/>
                <a:gd name="T5" fmla="*/ 0 h 19"/>
                <a:gd name="T6" fmla="*/ 92 w 92"/>
                <a:gd name="T7" fmla="*/ 0 h 19"/>
                <a:gd name="T8" fmla="*/ 73 w 92"/>
                <a:gd name="T9" fmla="*/ 19 h 19"/>
                <a:gd name="T10" fmla="*/ 20 w 92"/>
                <a:gd name="T11" fmla="*/ 13 h 19"/>
                <a:gd name="T12" fmla="*/ 70 w 92"/>
                <a:gd name="T13" fmla="*/ 13 h 19"/>
                <a:gd name="T14" fmla="*/ 77 w 92"/>
                <a:gd name="T15" fmla="*/ 6 h 19"/>
                <a:gd name="T16" fmla="*/ 13 w 92"/>
                <a:gd name="T17" fmla="*/ 6 h 19"/>
                <a:gd name="T18" fmla="*/ 20 w 92"/>
                <a:gd name="T19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9">
                  <a:moveTo>
                    <a:pt x="73" y="19"/>
                  </a:moveTo>
                  <a:lnTo>
                    <a:pt x="19" y="19"/>
                  </a:lnTo>
                  <a:lnTo>
                    <a:pt x="0" y="0"/>
                  </a:lnTo>
                  <a:lnTo>
                    <a:pt x="92" y="0"/>
                  </a:lnTo>
                  <a:lnTo>
                    <a:pt x="73" y="19"/>
                  </a:lnTo>
                  <a:close/>
                  <a:moveTo>
                    <a:pt x="20" y="13"/>
                  </a:moveTo>
                  <a:lnTo>
                    <a:pt x="70" y="13"/>
                  </a:lnTo>
                  <a:lnTo>
                    <a:pt x="77" y="6"/>
                  </a:lnTo>
                  <a:lnTo>
                    <a:pt x="13" y="6"/>
                  </a:lnTo>
                  <a:lnTo>
                    <a:pt x="20" y="1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2" name="Freeform 81"/>
            <p:cNvSpPr>
              <a:spLocks noEditPoints="1"/>
            </p:cNvSpPr>
            <p:nvPr/>
          </p:nvSpPr>
          <p:spPr bwMode="auto">
            <a:xfrm>
              <a:off x="3778251" y="2443163"/>
              <a:ext cx="295275" cy="111125"/>
            </a:xfrm>
            <a:custGeom>
              <a:avLst/>
              <a:gdLst>
                <a:gd name="T0" fmla="*/ 186 w 186"/>
                <a:gd name="T1" fmla="*/ 70 h 70"/>
                <a:gd name="T2" fmla="*/ 0 w 186"/>
                <a:gd name="T3" fmla="*/ 70 h 70"/>
                <a:gd name="T4" fmla="*/ 58 w 186"/>
                <a:gd name="T5" fmla="*/ 0 h 70"/>
                <a:gd name="T6" fmla="*/ 126 w 186"/>
                <a:gd name="T7" fmla="*/ 0 h 70"/>
                <a:gd name="T8" fmla="*/ 186 w 186"/>
                <a:gd name="T9" fmla="*/ 70 h 70"/>
                <a:gd name="T10" fmla="*/ 11 w 186"/>
                <a:gd name="T11" fmla="*/ 64 h 70"/>
                <a:gd name="T12" fmla="*/ 173 w 186"/>
                <a:gd name="T13" fmla="*/ 64 h 70"/>
                <a:gd name="T14" fmla="*/ 124 w 186"/>
                <a:gd name="T15" fmla="*/ 6 h 70"/>
                <a:gd name="T16" fmla="*/ 61 w 186"/>
                <a:gd name="T17" fmla="*/ 6 h 70"/>
                <a:gd name="T18" fmla="*/ 11 w 186"/>
                <a:gd name="T19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6" h="70">
                  <a:moveTo>
                    <a:pt x="186" y="70"/>
                  </a:moveTo>
                  <a:lnTo>
                    <a:pt x="0" y="70"/>
                  </a:lnTo>
                  <a:lnTo>
                    <a:pt x="58" y="0"/>
                  </a:lnTo>
                  <a:lnTo>
                    <a:pt x="126" y="0"/>
                  </a:lnTo>
                  <a:lnTo>
                    <a:pt x="186" y="70"/>
                  </a:lnTo>
                  <a:close/>
                  <a:moveTo>
                    <a:pt x="11" y="64"/>
                  </a:moveTo>
                  <a:lnTo>
                    <a:pt x="173" y="64"/>
                  </a:lnTo>
                  <a:lnTo>
                    <a:pt x="124" y="6"/>
                  </a:lnTo>
                  <a:lnTo>
                    <a:pt x="61" y="6"/>
                  </a:lnTo>
                  <a:lnTo>
                    <a:pt x="11" y="64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" name="Freeform 82"/>
            <p:cNvSpPr>
              <a:spLocks noEditPoints="1"/>
            </p:cNvSpPr>
            <p:nvPr/>
          </p:nvSpPr>
          <p:spPr bwMode="auto">
            <a:xfrm>
              <a:off x="3849689" y="2463800"/>
              <a:ext cx="149225" cy="28575"/>
            </a:xfrm>
            <a:custGeom>
              <a:avLst/>
              <a:gdLst>
                <a:gd name="T0" fmla="*/ 94 w 94"/>
                <a:gd name="T1" fmla="*/ 18 h 18"/>
                <a:gd name="T2" fmla="*/ 0 w 94"/>
                <a:gd name="T3" fmla="*/ 18 h 18"/>
                <a:gd name="T4" fmla="*/ 15 w 94"/>
                <a:gd name="T5" fmla="*/ 0 h 18"/>
                <a:gd name="T6" fmla="*/ 79 w 94"/>
                <a:gd name="T7" fmla="*/ 0 h 18"/>
                <a:gd name="T8" fmla="*/ 94 w 94"/>
                <a:gd name="T9" fmla="*/ 18 h 18"/>
                <a:gd name="T10" fmla="*/ 12 w 94"/>
                <a:gd name="T11" fmla="*/ 13 h 18"/>
                <a:gd name="T12" fmla="*/ 82 w 94"/>
                <a:gd name="T13" fmla="*/ 13 h 18"/>
                <a:gd name="T14" fmla="*/ 76 w 94"/>
                <a:gd name="T15" fmla="*/ 6 h 18"/>
                <a:gd name="T16" fmla="*/ 18 w 94"/>
                <a:gd name="T17" fmla="*/ 6 h 18"/>
                <a:gd name="T18" fmla="*/ 12 w 94"/>
                <a:gd name="T1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">
                  <a:moveTo>
                    <a:pt x="94" y="18"/>
                  </a:moveTo>
                  <a:lnTo>
                    <a:pt x="0" y="18"/>
                  </a:lnTo>
                  <a:lnTo>
                    <a:pt x="15" y="0"/>
                  </a:lnTo>
                  <a:lnTo>
                    <a:pt x="79" y="0"/>
                  </a:lnTo>
                  <a:lnTo>
                    <a:pt x="94" y="18"/>
                  </a:lnTo>
                  <a:close/>
                  <a:moveTo>
                    <a:pt x="12" y="13"/>
                  </a:moveTo>
                  <a:lnTo>
                    <a:pt x="82" y="13"/>
                  </a:lnTo>
                  <a:lnTo>
                    <a:pt x="76" y="6"/>
                  </a:lnTo>
                  <a:lnTo>
                    <a:pt x="18" y="6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" name="Freeform 83"/>
            <p:cNvSpPr>
              <a:spLocks noEditPoints="1"/>
            </p:cNvSpPr>
            <p:nvPr/>
          </p:nvSpPr>
          <p:spPr bwMode="auto">
            <a:xfrm>
              <a:off x="3821114" y="2505075"/>
              <a:ext cx="206375" cy="28575"/>
            </a:xfrm>
            <a:custGeom>
              <a:avLst/>
              <a:gdLst>
                <a:gd name="T0" fmla="*/ 130 w 130"/>
                <a:gd name="T1" fmla="*/ 18 h 18"/>
                <a:gd name="T2" fmla="*/ 0 w 130"/>
                <a:gd name="T3" fmla="*/ 18 h 18"/>
                <a:gd name="T4" fmla="*/ 14 w 130"/>
                <a:gd name="T5" fmla="*/ 0 h 18"/>
                <a:gd name="T6" fmla="*/ 117 w 130"/>
                <a:gd name="T7" fmla="*/ 0 h 18"/>
                <a:gd name="T8" fmla="*/ 130 w 130"/>
                <a:gd name="T9" fmla="*/ 18 h 18"/>
                <a:gd name="T10" fmla="*/ 11 w 130"/>
                <a:gd name="T11" fmla="*/ 13 h 18"/>
                <a:gd name="T12" fmla="*/ 119 w 130"/>
                <a:gd name="T13" fmla="*/ 13 h 18"/>
                <a:gd name="T14" fmla="*/ 114 w 130"/>
                <a:gd name="T15" fmla="*/ 5 h 18"/>
                <a:gd name="T16" fmla="*/ 17 w 130"/>
                <a:gd name="T17" fmla="*/ 5 h 18"/>
                <a:gd name="T18" fmla="*/ 11 w 130"/>
                <a:gd name="T1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8">
                  <a:moveTo>
                    <a:pt x="130" y="18"/>
                  </a:moveTo>
                  <a:lnTo>
                    <a:pt x="0" y="18"/>
                  </a:lnTo>
                  <a:lnTo>
                    <a:pt x="14" y="0"/>
                  </a:lnTo>
                  <a:lnTo>
                    <a:pt x="117" y="0"/>
                  </a:lnTo>
                  <a:lnTo>
                    <a:pt x="130" y="18"/>
                  </a:lnTo>
                  <a:close/>
                  <a:moveTo>
                    <a:pt x="11" y="13"/>
                  </a:moveTo>
                  <a:lnTo>
                    <a:pt x="119" y="13"/>
                  </a:lnTo>
                  <a:lnTo>
                    <a:pt x="114" y="5"/>
                  </a:lnTo>
                  <a:lnTo>
                    <a:pt x="17" y="5"/>
                  </a:lnTo>
                  <a:lnTo>
                    <a:pt x="11" y="1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3422337" y="2292509"/>
            <a:ext cx="265480" cy="234315"/>
            <a:chOff x="4606926" y="2389188"/>
            <a:chExt cx="365125" cy="322263"/>
          </a:xfrm>
        </p:grpSpPr>
        <p:sp>
          <p:nvSpPr>
            <p:cNvPr id="105" name="Freeform 84"/>
            <p:cNvSpPr>
              <a:spLocks noEditPoints="1"/>
            </p:cNvSpPr>
            <p:nvPr/>
          </p:nvSpPr>
          <p:spPr bwMode="auto">
            <a:xfrm>
              <a:off x="4606926" y="2389188"/>
              <a:ext cx="365125" cy="322263"/>
            </a:xfrm>
            <a:custGeom>
              <a:avLst/>
              <a:gdLst>
                <a:gd name="T0" fmla="*/ 152 w 160"/>
                <a:gd name="T1" fmla="*/ 142 h 142"/>
                <a:gd name="T2" fmla="*/ 9 w 160"/>
                <a:gd name="T3" fmla="*/ 142 h 142"/>
                <a:gd name="T4" fmla="*/ 0 w 160"/>
                <a:gd name="T5" fmla="*/ 133 h 142"/>
                <a:gd name="T6" fmla="*/ 0 w 160"/>
                <a:gd name="T7" fmla="*/ 31 h 142"/>
                <a:gd name="T8" fmla="*/ 31 w 160"/>
                <a:gd name="T9" fmla="*/ 0 h 142"/>
                <a:gd name="T10" fmla="*/ 130 w 160"/>
                <a:gd name="T11" fmla="*/ 0 h 142"/>
                <a:gd name="T12" fmla="*/ 160 w 160"/>
                <a:gd name="T13" fmla="*/ 31 h 142"/>
                <a:gd name="T14" fmla="*/ 160 w 160"/>
                <a:gd name="T15" fmla="*/ 133 h 142"/>
                <a:gd name="T16" fmla="*/ 152 w 160"/>
                <a:gd name="T17" fmla="*/ 142 h 142"/>
                <a:gd name="T18" fmla="*/ 8 w 160"/>
                <a:gd name="T19" fmla="*/ 35 h 142"/>
                <a:gd name="T20" fmla="*/ 8 w 160"/>
                <a:gd name="T21" fmla="*/ 133 h 142"/>
                <a:gd name="T22" fmla="*/ 9 w 160"/>
                <a:gd name="T23" fmla="*/ 134 h 142"/>
                <a:gd name="T24" fmla="*/ 152 w 160"/>
                <a:gd name="T25" fmla="*/ 134 h 142"/>
                <a:gd name="T26" fmla="*/ 152 w 160"/>
                <a:gd name="T27" fmla="*/ 133 h 142"/>
                <a:gd name="T28" fmla="*/ 152 w 160"/>
                <a:gd name="T29" fmla="*/ 35 h 142"/>
                <a:gd name="T30" fmla="*/ 126 w 160"/>
                <a:gd name="T31" fmla="*/ 8 h 142"/>
                <a:gd name="T32" fmla="*/ 34 w 160"/>
                <a:gd name="T33" fmla="*/ 8 h 142"/>
                <a:gd name="T34" fmla="*/ 8 w 160"/>
                <a:gd name="T35" fmla="*/ 3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0" h="142">
                  <a:moveTo>
                    <a:pt x="152" y="142"/>
                  </a:moveTo>
                  <a:cubicBezTo>
                    <a:pt x="9" y="142"/>
                    <a:pt x="9" y="142"/>
                    <a:pt x="9" y="142"/>
                  </a:cubicBezTo>
                  <a:cubicBezTo>
                    <a:pt x="4" y="142"/>
                    <a:pt x="0" y="138"/>
                    <a:pt x="0" y="13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8"/>
                    <a:pt x="157" y="142"/>
                    <a:pt x="152" y="142"/>
                  </a:cubicBezTo>
                  <a:close/>
                  <a:moveTo>
                    <a:pt x="8" y="35"/>
                  </a:moveTo>
                  <a:cubicBezTo>
                    <a:pt x="8" y="133"/>
                    <a:pt x="8" y="133"/>
                    <a:pt x="8" y="133"/>
                  </a:cubicBezTo>
                  <a:cubicBezTo>
                    <a:pt x="8" y="133"/>
                    <a:pt x="8" y="134"/>
                    <a:pt x="9" y="134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2" y="134"/>
                    <a:pt x="152" y="133"/>
                    <a:pt x="152" y="133"/>
                  </a:cubicBezTo>
                  <a:cubicBezTo>
                    <a:pt x="152" y="35"/>
                    <a:pt x="152" y="35"/>
                    <a:pt x="152" y="35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34" y="8"/>
                    <a:pt x="34" y="8"/>
                    <a:pt x="34" y="8"/>
                  </a:cubicBezTo>
                  <a:lnTo>
                    <a:pt x="8" y="35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" name="Freeform 85"/>
            <p:cNvSpPr>
              <a:spLocks noEditPoints="1"/>
            </p:cNvSpPr>
            <p:nvPr/>
          </p:nvSpPr>
          <p:spPr bwMode="auto">
            <a:xfrm>
              <a:off x="4668839" y="2501900"/>
              <a:ext cx="242888" cy="161925"/>
            </a:xfrm>
            <a:custGeom>
              <a:avLst/>
              <a:gdLst>
                <a:gd name="T0" fmla="*/ 76 w 153"/>
                <a:gd name="T1" fmla="*/ 102 h 102"/>
                <a:gd name="T2" fmla="*/ 0 w 153"/>
                <a:gd name="T3" fmla="*/ 40 h 102"/>
                <a:gd name="T4" fmla="*/ 46 w 153"/>
                <a:gd name="T5" fmla="*/ 40 h 102"/>
                <a:gd name="T6" fmla="*/ 46 w 153"/>
                <a:gd name="T7" fmla="*/ 0 h 102"/>
                <a:gd name="T8" fmla="*/ 106 w 153"/>
                <a:gd name="T9" fmla="*/ 0 h 102"/>
                <a:gd name="T10" fmla="*/ 106 w 153"/>
                <a:gd name="T11" fmla="*/ 40 h 102"/>
                <a:gd name="T12" fmla="*/ 153 w 153"/>
                <a:gd name="T13" fmla="*/ 40 h 102"/>
                <a:gd name="T14" fmla="*/ 76 w 153"/>
                <a:gd name="T15" fmla="*/ 102 h 102"/>
                <a:gd name="T16" fmla="*/ 16 w 153"/>
                <a:gd name="T17" fmla="*/ 46 h 102"/>
                <a:gd name="T18" fmla="*/ 76 w 153"/>
                <a:gd name="T19" fmla="*/ 95 h 102"/>
                <a:gd name="T20" fmla="*/ 136 w 153"/>
                <a:gd name="T21" fmla="*/ 46 h 102"/>
                <a:gd name="T22" fmla="*/ 100 w 153"/>
                <a:gd name="T23" fmla="*/ 46 h 102"/>
                <a:gd name="T24" fmla="*/ 100 w 153"/>
                <a:gd name="T25" fmla="*/ 6 h 102"/>
                <a:gd name="T26" fmla="*/ 52 w 153"/>
                <a:gd name="T27" fmla="*/ 6 h 102"/>
                <a:gd name="T28" fmla="*/ 52 w 153"/>
                <a:gd name="T29" fmla="*/ 46 h 102"/>
                <a:gd name="T30" fmla="*/ 16 w 153"/>
                <a:gd name="T31" fmla="*/ 4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02">
                  <a:moveTo>
                    <a:pt x="76" y="102"/>
                  </a:moveTo>
                  <a:lnTo>
                    <a:pt x="0" y="40"/>
                  </a:lnTo>
                  <a:lnTo>
                    <a:pt x="46" y="40"/>
                  </a:lnTo>
                  <a:lnTo>
                    <a:pt x="46" y="0"/>
                  </a:lnTo>
                  <a:lnTo>
                    <a:pt x="106" y="0"/>
                  </a:lnTo>
                  <a:lnTo>
                    <a:pt x="106" y="40"/>
                  </a:lnTo>
                  <a:lnTo>
                    <a:pt x="153" y="40"/>
                  </a:lnTo>
                  <a:lnTo>
                    <a:pt x="76" y="102"/>
                  </a:lnTo>
                  <a:close/>
                  <a:moveTo>
                    <a:pt x="16" y="46"/>
                  </a:moveTo>
                  <a:lnTo>
                    <a:pt x="76" y="95"/>
                  </a:lnTo>
                  <a:lnTo>
                    <a:pt x="136" y="46"/>
                  </a:lnTo>
                  <a:lnTo>
                    <a:pt x="100" y="46"/>
                  </a:lnTo>
                  <a:lnTo>
                    <a:pt x="100" y="6"/>
                  </a:lnTo>
                  <a:lnTo>
                    <a:pt x="52" y="6"/>
                  </a:lnTo>
                  <a:lnTo>
                    <a:pt x="52" y="46"/>
                  </a:lnTo>
                  <a:lnTo>
                    <a:pt x="16" y="46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" name="Freeform 86"/>
            <p:cNvSpPr>
              <a:spLocks noEditPoints="1"/>
            </p:cNvSpPr>
            <p:nvPr/>
          </p:nvSpPr>
          <p:spPr bwMode="auto">
            <a:xfrm>
              <a:off x="4657726" y="2424113"/>
              <a:ext cx="263525" cy="30163"/>
            </a:xfrm>
            <a:custGeom>
              <a:avLst/>
              <a:gdLst>
                <a:gd name="T0" fmla="*/ 166 w 166"/>
                <a:gd name="T1" fmla="*/ 19 h 19"/>
                <a:gd name="T2" fmla="*/ 0 w 166"/>
                <a:gd name="T3" fmla="*/ 19 h 19"/>
                <a:gd name="T4" fmla="*/ 20 w 166"/>
                <a:gd name="T5" fmla="*/ 0 h 19"/>
                <a:gd name="T6" fmla="*/ 148 w 166"/>
                <a:gd name="T7" fmla="*/ 0 h 19"/>
                <a:gd name="T8" fmla="*/ 166 w 166"/>
                <a:gd name="T9" fmla="*/ 19 h 19"/>
                <a:gd name="T10" fmla="*/ 14 w 166"/>
                <a:gd name="T11" fmla="*/ 13 h 19"/>
                <a:gd name="T12" fmla="*/ 153 w 166"/>
                <a:gd name="T13" fmla="*/ 13 h 19"/>
                <a:gd name="T14" fmla="*/ 145 w 166"/>
                <a:gd name="T15" fmla="*/ 6 h 19"/>
                <a:gd name="T16" fmla="*/ 21 w 166"/>
                <a:gd name="T17" fmla="*/ 6 h 19"/>
                <a:gd name="T18" fmla="*/ 14 w 166"/>
                <a:gd name="T19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19">
                  <a:moveTo>
                    <a:pt x="166" y="19"/>
                  </a:moveTo>
                  <a:lnTo>
                    <a:pt x="0" y="19"/>
                  </a:lnTo>
                  <a:lnTo>
                    <a:pt x="20" y="0"/>
                  </a:lnTo>
                  <a:lnTo>
                    <a:pt x="148" y="0"/>
                  </a:lnTo>
                  <a:lnTo>
                    <a:pt x="166" y="19"/>
                  </a:lnTo>
                  <a:close/>
                  <a:moveTo>
                    <a:pt x="14" y="13"/>
                  </a:moveTo>
                  <a:lnTo>
                    <a:pt x="153" y="13"/>
                  </a:lnTo>
                  <a:lnTo>
                    <a:pt x="145" y="6"/>
                  </a:lnTo>
                  <a:lnTo>
                    <a:pt x="21" y="6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74" name="组合 273"/>
          <p:cNvGrpSpPr/>
          <p:nvPr/>
        </p:nvGrpSpPr>
        <p:grpSpPr>
          <a:xfrm>
            <a:off x="4060642" y="2292509"/>
            <a:ext cx="266634" cy="234315"/>
            <a:chOff x="5414189" y="3056679"/>
            <a:chExt cx="355512" cy="312420"/>
          </a:xfrm>
        </p:grpSpPr>
        <p:sp>
          <p:nvSpPr>
            <p:cNvPr id="108" name="Freeform 87"/>
            <p:cNvSpPr>
              <a:spLocks noEditPoints="1"/>
            </p:cNvSpPr>
            <p:nvPr/>
          </p:nvSpPr>
          <p:spPr bwMode="auto">
            <a:xfrm>
              <a:off x="5414189" y="3056679"/>
              <a:ext cx="355512" cy="312420"/>
            </a:xfrm>
            <a:custGeom>
              <a:avLst/>
              <a:gdLst>
                <a:gd name="T0" fmla="*/ 152 w 161"/>
                <a:gd name="T1" fmla="*/ 142 h 142"/>
                <a:gd name="T2" fmla="*/ 9 w 161"/>
                <a:gd name="T3" fmla="*/ 142 h 142"/>
                <a:gd name="T4" fmla="*/ 0 w 161"/>
                <a:gd name="T5" fmla="*/ 133 h 142"/>
                <a:gd name="T6" fmla="*/ 0 w 161"/>
                <a:gd name="T7" fmla="*/ 31 h 142"/>
                <a:gd name="T8" fmla="*/ 31 w 161"/>
                <a:gd name="T9" fmla="*/ 0 h 142"/>
                <a:gd name="T10" fmla="*/ 130 w 161"/>
                <a:gd name="T11" fmla="*/ 0 h 142"/>
                <a:gd name="T12" fmla="*/ 161 w 161"/>
                <a:gd name="T13" fmla="*/ 31 h 142"/>
                <a:gd name="T14" fmla="*/ 161 w 161"/>
                <a:gd name="T15" fmla="*/ 133 h 142"/>
                <a:gd name="T16" fmla="*/ 152 w 161"/>
                <a:gd name="T17" fmla="*/ 142 h 142"/>
                <a:gd name="T18" fmla="*/ 8 w 161"/>
                <a:gd name="T19" fmla="*/ 35 h 142"/>
                <a:gd name="T20" fmla="*/ 8 w 161"/>
                <a:gd name="T21" fmla="*/ 133 h 142"/>
                <a:gd name="T22" fmla="*/ 9 w 161"/>
                <a:gd name="T23" fmla="*/ 134 h 142"/>
                <a:gd name="T24" fmla="*/ 152 w 161"/>
                <a:gd name="T25" fmla="*/ 134 h 142"/>
                <a:gd name="T26" fmla="*/ 153 w 161"/>
                <a:gd name="T27" fmla="*/ 133 h 142"/>
                <a:gd name="T28" fmla="*/ 153 w 161"/>
                <a:gd name="T29" fmla="*/ 35 h 142"/>
                <a:gd name="T30" fmla="*/ 126 w 161"/>
                <a:gd name="T31" fmla="*/ 8 h 142"/>
                <a:gd name="T32" fmla="*/ 35 w 161"/>
                <a:gd name="T33" fmla="*/ 8 h 142"/>
                <a:gd name="T34" fmla="*/ 8 w 161"/>
                <a:gd name="T35" fmla="*/ 3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142">
                  <a:moveTo>
                    <a:pt x="152" y="142"/>
                  </a:moveTo>
                  <a:cubicBezTo>
                    <a:pt x="9" y="142"/>
                    <a:pt x="9" y="142"/>
                    <a:pt x="9" y="142"/>
                  </a:cubicBezTo>
                  <a:cubicBezTo>
                    <a:pt x="4" y="142"/>
                    <a:pt x="0" y="138"/>
                    <a:pt x="0" y="13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61" y="133"/>
                    <a:pt x="161" y="133"/>
                    <a:pt x="161" y="133"/>
                  </a:cubicBezTo>
                  <a:cubicBezTo>
                    <a:pt x="161" y="138"/>
                    <a:pt x="157" y="142"/>
                    <a:pt x="152" y="142"/>
                  </a:cubicBezTo>
                  <a:close/>
                  <a:moveTo>
                    <a:pt x="8" y="35"/>
                  </a:moveTo>
                  <a:cubicBezTo>
                    <a:pt x="8" y="133"/>
                    <a:pt x="8" y="133"/>
                    <a:pt x="8" y="133"/>
                  </a:cubicBezTo>
                  <a:cubicBezTo>
                    <a:pt x="8" y="133"/>
                    <a:pt x="9" y="134"/>
                    <a:pt x="9" y="134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2" y="134"/>
                    <a:pt x="153" y="133"/>
                    <a:pt x="153" y="133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35" y="8"/>
                    <a:pt x="35" y="8"/>
                    <a:pt x="35" y="8"/>
                  </a:cubicBezTo>
                  <a:lnTo>
                    <a:pt x="8" y="35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" name="Freeform 88"/>
            <p:cNvSpPr>
              <a:spLocks noEditPoints="1"/>
            </p:cNvSpPr>
            <p:nvPr/>
          </p:nvSpPr>
          <p:spPr bwMode="auto">
            <a:xfrm>
              <a:off x="5474210" y="3164410"/>
              <a:ext cx="235469" cy="158519"/>
            </a:xfrm>
            <a:custGeom>
              <a:avLst/>
              <a:gdLst>
                <a:gd name="T0" fmla="*/ 108 w 153"/>
                <a:gd name="T1" fmla="*/ 103 h 103"/>
                <a:gd name="T2" fmla="*/ 46 w 153"/>
                <a:gd name="T3" fmla="*/ 103 h 103"/>
                <a:gd name="T4" fmla="*/ 46 w 153"/>
                <a:gd name="T5" fmla="*/ 61 h 103"/>
                <a:gd name="T6" fmla="*/ 0 w 153"/>
                <a:gd name="T7" fmla="*/ 61 h 103"/>
                <a:gd name="T8" fmla="*/ 77 w 153"/>
                <a:gd name="T9" fmla="*/ 0 h 103"/>
                <a:gd name="T10" fmla="*/ 153 w 153"/>
                <a:gd name="T11" fmla="*/ 61 h 103"/>
                <a:gd name="T12" fmla="*/ 108 w 153"/>
                <a:gd name="T13" fmla="*/ 61 h 103"/>
                <a:gd name="T14" fmla="*/ 108 w 153"/>
                <a:gd name="T15" fmla="*/ 103 h 103"/>
                <a:gd name="T16" fmla="*/ 52 w 153"/>
                <a:gd name="T17" fmla="*/ 97 h 103"/>
                <a:gd name="T18" fmla="*/ 102 w 153"/>
                <a:gd name="T19" fmla="*/ 97 h 103"/>
                <a:gd name="T20" fmla="*/ 102 w 153"/>
                <a:gd name="T21" fmla="*/ 56 h 103"/>
                <a:gd name="T22" fmla="*/ 136 w 153"/>
                <a:gd name="T23" fmla="*/ 56 h 103"/>
                <a:gd name="T24" fmla="*/ 77 w 153"/>
                <a:gd name="T25" fmla="*/ 7 h 103"/>
                <a:gd name="T26" fmla="*/ 17 w 153"/>
                <a:gd name="T27" fmla="*/ 56 h 103"/>
                <a:gd name="T28" fmla="*/ 52 w 153"/>
                <a:gd name="T29" fmla="*/ 56 h 103"/>
                <a:gd name="T30" fmla="*/ 52 w 153"/>
                <a:gd name="T31" fmla="*/ 9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3" h="103">
                  <a:moveTo>
                    <a:pt x="108" y="103"/>
                  </a:moveTo>
                  <a:lnTo>
                    <a:pt x="46" y="103"/>
                  </a:lnTo>
                  <a:lnTo>
                    <a:pt x="46" y="61"/>
                  </a:lnTo>
                  <a:lnTo>
                    <a:pt x="0" y="61"/>
                  </a:lnTo>
                  <a:lnTo>
                    <a:pt x="77" y="0"/>
                  </a:lnTo>
                  <a:lnTo>
                    <a:pt x="153" y="61"/>
                  </a:lnTo>
                  <a:lnTo>
                    <a:pt x="108" y="61"/>
                  </a:lnTo>
                  <a:lnTo>
                    <a:pt x="108" y="103"/>
                  </a:lnTo>
                  <a:close/>
                  <a:moveTo>
                    <a:pt x="52" y="97"/>
                  </a:moveTo>
                  <a:lnTo>
                    <a:pt x="102" y="97"/>
                  </a:lnTo>
                  <a:lnTo>
                    <a:pt x="102" y="56"/>
                  </a:lnTo>
                  <a:lnTo>
                    <a:pt x="136" y="56"/>
                  </a:lnTo>
                  <a:lnTo>
                    <a:pt x="77" y="7"/>
                  </a:lnTo>
                  <a:lnTo>
                    <a:pt x="17" y="56"/>
                  </a:lnTo>
                  <a:lnTo>
                    <a:pt x="52" y="56"/>
                  </a:lnTo>
                  <a:lnTo>
                    <a:pt x="52" y="97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" name="Freeform 89"/>
            <p:cNvSpPr>
              <a:spLocks noEditPoints="1"/>
            </p:cNvSpPr>
            <p:nvPr/>
          </p:nvSpPr>
          <p:spPr bwMode="auto">
            <a:xfrm>
              <a:off x="5463438" y="3090537"/>
              <a:ext cx="258554" cy="29242"/>
            </a:xfrm>
            <a:custGeom>
              <a:avLst/>
              <a:gdLst>
                <a:gd name="T0" fmla="*/ 168 w 168"/>
                <a:gd name="T1" fmla="*/ 19 h 19"/>
                <a:gd name="T2" fmla="*/ 0 w 168"/>
                <a:gd name="T3" fmla="*/ 19 h 19"/>
                <a:gd name="T4" fmla="*/ 20 w 168"/>
                <a:gd name="T5" fmla="*/ 0 h 19"/>
                <a:gd name="T6" fmla="*/ 147 w 168"/>
                <a:gd name="T7" fmla="*/ 0 h 19"/>
                <a:gd name="T8" fmla="*/ 168 w 168"/>
                <a:gd name="T9" fmla="*/ 19 h 19"/>
                <a:gd name="T10" fmla="*/ 14 w 168"/>
                <a:gd name="T11" fmla="*/ 13 h 19"/>
                <a:gd name="T12" fmla="*/ 153 w 168"/>
                <a:gd name="T13" fmla="*/ 13 h 19"/>
                <a:gd name="T14" fmla="*/ 145 w 168"/>
                <a:gd name="T15" fmla="*/ 6 h 19"/>
                <a:gd name="T16" fmla="*/ 23 w 168"/>
                <a:gd name="T17" fmla="*/ 6 h 19"/>
                <a:gd name="T18" fmla="*/ 14 w 168"/>
                <a:gd name="T19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9">
                  <a:moveTo>
                    <a:pt x="168" y="19"/>
                  </a:moveTo>
                  <a:lnTo>
                    <a:pt x="0" y="19"/>
                  </a:lnTo>
                  <a:lnTo>
                    <a:pt x="20" y="0"/>
                  </a:lnTo>
                  <a:lnTo>
                    <a:pt x="147" y="0"/>
                  </a:lnTo>
                  <a:lnTo>
                    <a:pt x="168" y="19"/>
                  </a:lnTo>
                  <a:close/>
                  <a:moveTo>
                    <a:pt x="14" y="13"/>
                  </a:moveTo>
                  <a:lnTo>
                    <a:pt x="153" y="13"/>
                  </a:lnTo>
                  <a:lnTo>
                    <a:pt x="145" y="6"/>
                  </a:lnTo>
                  <a:lnTo>
                    <a:pt x="23" y="6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73" name="组合 272"/>
          <p:cNvGrpSpPr/>
          <p:nvPr/>
        </p:nvGrpSpPr>
        <p:grpSpPr>
          <a:xfrm>
            <a:off x="4683941" y="2270578"/>
            <a:ext cx="280485" cy="248166"/>
            <a:chOff x="6245255" y="3027437"/>
            <a:chExt cx="373980" cy="330888"/>
          </a:xfrm>
        </p:grpSpPr>
        <p:sp>
          <p:nvSpPr>
            <p:cNvPr id="111" name="Freeform 90"/>
            <p:cNvSpPr>
              <a:spLocks noEditPoints="1"/>
            </p:cNvSpPr>
            <p:nvPr/>
          </p:nvSpPr>
          <p:spPr bwMode="auto">
            <a:xfrm>
              <a:off x="6245255" y="3195190"/>
              <a:ext cx="373980" cy="127738"/>
            </a:xfrm>
            <a:custGeom>
              <a:avLst/>
              <a:gdLst>
                <a:gd name="T0" fmla="*/ 243 w 243"/>
                <a:gd name="T1" fmla="*/ 83 h 83"/>
                <a:gd name="T2" fmla="*/ 0 w 243"/>
                <a:gd name="T3" fmla="*/ 83 h 83"/>
                <a:gd name="T4" fmla="*/ 0 w 243"/>
                <a:gd name="T5" fmla="*/ 61 h 83"/>
                <a:gd name="T6" fmla="*/ 32 w 243"/>
                <a:gd name="T7" fmla="*/ 0 h 83"/>
                <a:gd name="T8" fmla="*/ 74 w 243"/>
                <a:gd name="T9" fmla="*/ 0 h 83"/>
                <a:gd name="T10" fmla="*/ 121 w 243"/>
                <a:gd name="T11" fmla="*/ 47 h 83"/>
                <a:gd name="T12" fmla="*/ 169 w 243"/>
                <a:gd name="T13" fmla="*/ 0 h 83"/>
                <a:gd name="T14" fmla="*/ 211 w 243"/>
                <a:gd name="T15" fmla="*/ 0 h 83"/>
                <a:gd name="T16" fmla="*/ 243 w 243"/>
                <a:gd name="T17" fmla="*/ 61 h 83"/>
                <a:gd name="T18" fmla="*/ 243 w 243"/>
                <a:gd name="T19" fmla="*/ 83 h 83"/>
                <a:gd name="T20" fmla="*/ 12 w 243"/>
                <a:gd name="T21" fmla="*/ 71 h 83"/>
                <a:gd name="T22" fmla="*/ 231 w 243"/>
                <a:gd name="T23" fmla="*/ 71 h 83"/>
                <a:gd name="T24" fmla="*/ 231 w 243"/>
                <a:gd name="T25" fmla="*/ 64 h 83"/>
                <a:gd name="T26" fmla="*/ 204 w 243"/>
                <a:gd name="T27" fmla="*/ 11 h 83"/>
                <a:gd name="T28" fmla="*/ 174 w 243"/>
                <a:gd name="T29" fmla="*/ 11 h 83"/>
                <a:gd name="T30" fmla="*/ 121 w 243"/>
                <a:gd name="T31" fmla="*/ 64 h 83"/>
                <a:gd name="T32" fmla="*/ 68 w 243"/>
                <a:gd name="T33" fmla="*/ 11 h 83"/>
                <a:gd name="T34" fmla="*/ 38 w 243"/>
                <a:gd name="T35" fmla="*/ 11 h 83"/>
                <a:gd name="T36" fmla="*/ 12 w 243"/>
                <a:gd name="T37" fmla="*/ 64 h 83"/>
                <a:gd name="T38" fmla="*/ 12 w 243"/>
                <a:gd name="T39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3" h="83">
                  <a:moveTo>
                    <a:pt x="243" y="83"/>
                  </a:moveTo>
                  <a:lnTo>
                    <a:pt x="0" y="83"/>
                  </a:lnTo>
                  <a:lnTo>
                    <a:pt x="0" y="61"/>
                  </a:lnTo>
                  <a:lnTo>
                    <a:pt x="32" y="0"/>
                  </a:lnTo>
                  <a:lnTo>
                    <a:pt x="74" y="0"/>
                  </a:lnTo>
                  <a:lnTo>
                    <a:pt x="121" y="47"/>
                  </a:lnTo>
                  <a:lnTo>
                    <a:pt x="169" y="0"/>
                  </a:lnTo>
                  <a:lnTo>
                    <a:pt x="211" y="0"/>
                  </a:lnTo>
                  <a:lnTo>
                    <a:pt x="243" y="61"/>
                  </a:lnTo>
                  <a:lnTo>
                    <a:pt x="243" y="83"/>
                  </a:lnTo>
                  <a:close/>
                  <a:moveTo>
                    <a:pt x="12" y="71"/>
                  </a:moveTo>
                  <a:lnTo>
                    <a:pt x="231" y="71"/>
                  </a:lnTo>
                  <a:lnTo>
                    <a:pt x="231" y="64"/>
                  </a:lnTo>
                  <a:lnTo>
                    <a:pt x="204" y="11"/>
                  </a:lnTo>
                  <a:lnTo>
                    <a:pt x="174" y="11"/>
                  </a:lnTo>
                  <a:lnTo>
                    <a:pt x="121" y="64"/>
                  </a:lnTo>
                  <a:lnTo>
                    <a:pt x="68" y="11"/>
                  </a:lnTo>
                  <a:lnTo>
                    <a:pt x="38" y="11"/>
                  </a:lnTo>
                  <a:lnTo>
                    <a:pt x="12" y="64"/>
                  </a:lnTo>
                  <a:lnTo>
                    <a:pt x="12" y="71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" name="Rectangle 91"/>
            <p:cNvSpPr>
              <a:spLocks noChangeArrowheads="1"/>
            </p:cNvSpPr>
            <p:nvPr/>
          </p:nvSpPr>
          <p:spPr bwMode="auto">
            <a:xfrm>
              <a:off x="6245255" y="3349091"/>
              <a:ext cx="370902" cy="9234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3" name="Freeform 92"/>
            <p:cNvSpPr>
              <a:spLocks noEditPoints="1"/>
            </p:cNvSpPr>
            <p:nvPr/>
          </p:nvSpPr>
          <p:spPr bwMode="auto">
            <a:xfrm>
              <a:off x="6320666" y="3027437"/>
              <a:ext cx="220079" cy="198533"/>
            </a:xfrm>
            <a:custGeom>
              <a:avLst/>
              <a:gdLst>
                <a:gd name="T0" fmla="*/ 72 w 143"/>
                <a:gd name="T1" fmla="*/ 129 h 129"/>
                <a:gd name="T2" fmla="*/ 0 w 143"/>
                <a:gd name="T3" fmla="*/ 57 h 129"/>
                <a:gd name="T4" fmla="*/ 55 w 143"/>
                <a:gd name="T5" fmla="*/ 57 h 129"/>
                <a:gd name="T6" fmla="*/ 55 w 143"/>
                <a:gd name="T7" fmla="*/ 0 h 129"/>
                <a:gd name="T8" fmla="*/ 89 w 143"/>
                <a:gd name="T9" fmla="*/ 0 h 129"/>
                <a:gd name="T10" fmla="*/ 89 w 143"/>
                <a:gd name="T11" fmla="*/ 57 h 129"/>
                <a:gd name="T12" fmla="*/ 143 w 143"/>
                <a:gd name="T13" fmla="*/ 57 h 129"/>
                <a:gd name="T14" fmla="*/ 72 w 143"/>
                <a:gd name="T15" fmla="*/ 129 h 129"/>
                <a:gd name="T16" fmla="*/ 14 w 143"/>
                <a:gd name="T17" fmla="*/ 63 h 129"/>
                <a:gd name="T18" fmla="*/ 72 w 143"/>
                <a:gd name="T19" fmla="*/ 120 h 129"/>
                <a:gd name="T20" fmla="*/ 131 w 143"/>
                <a:gd name="T21" fmla="*/ 63 h 129"/>
                <a:gd name="T22" fmla="*/ 83 w 143"/>
                <a:gd name="T23" fmla="*/ 63 h 129"/>
                <a:gd name="T24" fmla="*/ 83 w 143"/>
                <a:gd name="T25" fmla="*/ 6 h 129"/>
                <a:gd name="T26" fmla="*/ 60 w 143"/>
                <a:gd name="T27" fmla="*/ 6 h 129"/>
                <a:gd name="T28" fmla="*/ 60 w 143"/>
                <a:gd name="T29" fmla="*/ 63 h 129"/>
                <a:gd name="T30" fmla="*/ 14 w 143"/>
                <a:gd name="T31" fmla="*/ 6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29">
                  <a:moveTo>
                    <a:pt x="72" y="129"/>
                  </a:moveTo>
                  <a:lnTo>
                    <a:pt x="0" y="57"/>
                  </a:lnTo>
                  <a:lnTo>
                    <a:pt x="55" y="57"/>
                  </a:lnTo>
                  <a:lnTo>
                    <a:pt x="55" y="0"/>
                  </a:lnTo>
                  <a:lnTo>
                    <a:pt x="89" y="0"/>
                  </a:lnTo>
                  <a:lnTo>
                    <a:pt x="89" y="57"/>
                  </a:lnTo>
                  <a:lnTo>
                    <a:pt x="143" y="57"/>
                  </a:lnTo>
                  <a:lnTo>
                    <a:pt x="72" y="129"/>
                  </a:lnTo>
                  <a:close/>
                  <a:moveTo>
                    <a:pt x="14" y="63"/>
                  </a:moveTo>
                  <a:lnTo>
                    <a:pt x="72" y="120"/>
                  </a:lnTo>
                  <a:lnTo>
                    <a:pt x="131" y="63"/>
                  </a:lnTo>
                  <a:lnTo>
                    <a:pt x="83" y="63"/>
                  </a:lnTo>
                  <a:lnTo>
                    <a:pt x="83" y="6"/>
                  </a:lnTo>
                  <a:lnTo>
                    <a:pt x="60" y="6"/>
                  </a:lnTo>
                  <a:lnTo>
                    <a:pt x="60" y="63"/>
                  </a:lnTo>
                  <a:lnTo>
                    <a:pt x="14" y="6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5319938" y="2260190"/>
            <a:ext cx="279331" cy="258554"/>
            <a:chOff x="7093250" y="3013587"/>
            <a:chExt cx="372441" cy="344738"/>
          </a:xfrm>
        </p:grpSpPr>
        <p:sp>
          <p:nvSpPr>
            <p:cNvPr id="114" name="Freeform 93"/>
            <p:cNvSpPr>
              <a:spLocks noEditPoints="1"/>
            </p:cNvSpPr>
            <p:nvPr/>
          </p:nvSpPr>
          <p:spPr bwMode="auto">
            <a:xfrm>
              <a:off x="7093250" y="3195190"/>
              <a:ext cx="372441" cy="127738"/>
            </a:xfrm>
            <a:custGeom>
              <a:avLst/>
              <a:gdLst>
                <a:gd name="T0" fmla="*/ 242 w 242"/>
                <a:gd name="T1" fmla="*/ 83 h 83"/>
                <a:gd name="T2" fmla="*/ 0 w 242"/>
                <a:gd name="T3" fmla="*/ 83 h 83"/>
                <a:gd name="T4" fmla="*/ 0 w 242"/>
                <a:gd name="T5" fmla="*/ 61 h 83"/>
                <a:gd name="T6" fmla="*/ 31 w 242"/>
                <a:gd name="T7" fmla="*/ 0 h 83"/>
                <a:gd name="T8" fmla="*/ 98 w 242"/>
                <a:gd name="T9" fmla="*/ 0 h 83"/>
                <a:gd name="T10" fmla="*/ 98 w 242"/>
                <a:gd name="T11" fmla="*/ 28 h 83"/>
                <a:gd name="T12" fmla="*/ 144 w 242"/>
                <a:gd name="T13" fmla="*/ 28 h 83"/>
                <a:gd name="T14" fmla="*/ 144 w 242"/>
                <a:gd name="T15" fmla="*/ 0 h 83"/>
                <a:gd name="T16" fmla="*/ 210 w 242"/>
                <a:gd name="T17" fmla="*/ 0 h 83"/>
                <a:gd name="T18" fmla="*/ 242 w 242"/>
                <a:gd name="T19" fmla="*/ 61 h 83"/>
                <a:gd name="T20" fmla="*/ 242 w 242"/>
                <a:gd name="T21" fmla="*/ 83 h 83"/>
                <a:gd name="T22" fmla="*/ 11 w 242"/>
                <a:gd name="T23" fmla="*/ 71 h 83"/>
                <a:gd name="T24" fmla="*/ 230 w 242"/>
                <a:gd name="T25" fmla="*/ 71 h 83"/>
                <a:gd name="T26" fmla="*/ 230 w 242"/>
                <a:gd name="T27" fmla="*/ 64 h 83"/>
                <a:gd name="T28" fmla="*/ 204 w 242"/>
                <a:gd name="T29" fmla="*/ 11 h 83"/>
                <a:gd name="T30" fmla="*/ 156 w 242"/>
                <a:gd name="T31" fmla="*/ 11 h 83"/>
                <a:gd name="T32" fmla="*/ 156 w 242"/>
                <a:gd name="T33" fmla="*/ 40 h 83"/>
                <a:gd name="T34" fmla="*/ 87 w 242"/>
                <a:gd name="T35" fmla="*/ 40 h 83"/>
                <a:gd name="T36" fmla="*/ 87 w 242"/>
                <a:gd name="T37" fmla="*/ 11 h 83"/>
                <a:gd name="T38" fmla="*/ 38 w 242"/>
                <a:gd name="T39" fmla="*/ 11 h 83"/>
                <a:gd name="T40" fmla="*/ 11 w 242"/>
                <a:gd name="T41" fmla="*/ 64 h 83"/>
                <a:gd name="T42" fmla="*/ 11 w 242"/>
                <a:gd name="T43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2" h="83">
                  <a:moveTo>
                    <a:pt x="242" y="83"/>
                  </a:moveTo>
                  <a:lnTo>
                    <a:pt x="0" y="83"/>
                  </a:lnTo>
                  <a:lnTo>
                    <a:pt x="0" y="61"/>
                  </a:lnTo>
                  <a:lnTo>
                    <a:pt x="31" y="0"/>
                  </a:lnTo>
                  <a:lnTo>
                    <a:pt x="98" y="0"/>
                  </a:lnTo>
                  <a:lnTo>
                    <a:pt x="98" y="28"/>
                  </a:lnTo>
                  <a:lnTo>
                    <a:pt x="144" y="28"/>
                  </a:lnTo>
                  <a:lnTo>
                    <a:pt x="144" y="0"/>
                  </a:lnTo>
                  <a:lnTo>
                    <a:pt x="210" y="0"/>
                  </a:lnTo>
                  <a:lnTo>
                    <a:pt x="242" y="61"/>
                  </a:lnTo>
                  <a:lnTo>
                    <a:pt x="242" y="83"/>
                  </a:lnTo>
                  <a:close/>
                  <a:moveTo>
                    <a:pt x="11" y="71"/>
                  </a:moveTo>
                  <a:lnTo>
                    <a:pt x="230" y="71"/>
                  </a:lnTo>
                  <a:lnTo>
                    <a:pt x="230" y="64"/>
                  </a:lnTo>
                  <a:lnTo>
                    <a:pt x="204" y="11"/>
                  </a:lnTo>
                  <a:lnTo>
                    <a:pt x="156" y="11"/>
                  </a:lnTo>
                  <a:lnTo>
                    <a:pt x="156" y="40"/>
                  </a:lnTo>
                  <a:lnTo>
                    <a:pt x="87" y="40"/>
                  </a:lnTo>
                  <a:lnTo>
                    <a:pt x="87" y="11"/>
                  </a:lnTo>
                  <a:lnTo>
                    <a:pt x="38" y="11"/>
                  </a:lnTo>
                  <a:lnTo>
                    <a:pt x="11" y="64"/>
                  </a:lnTo>
                  <a:lnTo>
                    <a:pt x="11" y="71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5" name="Freeform 94"/>
            <p:cNvSpPr>
              <a:spLocks noEditPoints="1"/>
            </p:cNvSpPr>
            <p:nvPr/>
          </p:nvSpPr>
          <p:spPr bwMode="auto">
            <a:xfrm>
              <a:off x="7170200" y="3013587"/>
              <a:ext cx="220079" cy="198533"/>
            </a:xfrm>
            <a:custGeom>
              <a:avLst/>
              <a:gdLst>
                <a:gd name="T0" fmla="*/ 88 w 143"/>
                <a:gd name="T1" fmla="*/ 129 h 129"/>
                <a:gd name="T2" fmla="*/ 54 w 143"/>
                <a:gd name="T3" fmla="*/ 129 h 129"/>
                <a:gd name="T4" fmla="*/ 54 w 143"/>
                <a:gd name="T5" fmla="*/ 72 h 129"/>
                <a:gd name="T6" fmla="*/ 0 w 143"/>
                <a:gd name="T7" fmla="*/ 72 h 129"/>
                <a:gd name="T8" fmla="*/ 71 w 143"/>
                <a:gd name="T9" fmla="*/ 0 h 129"/>
                <a:gd name="T10" fmla="*/ 143 w 143"/>
                <a:gd name="T11" fmla="*/ 72 h 129"/>
                <a:gd name="T12" fmla="*/ 88 w 143"/>
                <a:gd name="T13" fmla="*/ 72 h 129"/>
                <a:gd name="T14" fmla="*/ 88 w 143"/>
                <a:gd name="T15" fmla="*/ 129 h 129"/>
                <a:gd name="T16" fmla="*/ 60 w 143"/>
                <a:gd name="T17" fmla="*/ 124 h 129"/>
                <a:gd name="T18" fmla="*/ 83 w 143"/>
                <a:gd name="T19" fmla="*/ 124 h 129"/>
                <a:gd name="T20" fmla="*/ 83 w 143"/>
                <a:gd name="T21" fmla="*/ 66 h 129"/>
                <a:gd name="T22" fmla="*/ 129 w 143"/>
                <a:gd name="T23" fmla="*/ 66 h 129"/>
                <a:gd name="T24" fmla="*/ 71 w 143"/>
                <a:gd name="T25" fmla="*/ 7 h 129"/>
                <a:gd name="T26" fmla="*/ 13 w 143"/>
                <a:gd name="T27" fmla="*/ 66 h 129"/>
                <a:gd name="T28" fmla="*/ 60 w 143"/>
                <a:gd name="T29" fmla="*/ 66 h 129"/>
                <a:gd name="T30" fmla="*/ 60 w 143"/>
                <a:gd name="T31" fmla="*/ 1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29">
                  <a:moveTo>
                    <a:pt x="88" y="129"/>
                  </a:moveTo>
                  <a:lnTo>
                    <a:pt x="54" y="129"/>
                  </a:lnTo>
                  <a:lnTo>
                    <a:pt x="54" y="72"/>
                  </a:lnTo>
                  <a:lnTo>
                    <a:pt x="0" y="72"/>
                  </a:lnTo>
                  <a:lnTo>
                    <a:pt x="71" y="0"/>
                  </a:lnTo>
                  <a:lnTo>
                    <a:pt x="143" y="72"/>
                  </a:lnTo>
                  <a:lnTo>
                    <a:pt x="88" y="72"/>
                  </a:lnTo>
                  <a:lnTo>
                    <a:pt x="88" y="129"/>
                  </a:lnTo>
                  <a:close/>
                  <a:moveTo>
                    <a:pt x="60" y="124"/>
                  </a:moveTo>
                  <a:lnTo>
                    <a:pt x="83" y="124"/>
                  </a:lnTo>
                  <a:lnTo>
                    <a:pt x="83" y="66"/>
                  </a:lnTo>
                  <a:lnTo>
                    <a:pt x="129" y="66"/>
                  </a:lnTo>
                  <a:lnTo>
                    <a:pt x="71" y="7"/>
                  </a:lnTo>
                  <a:lnTo>
                    <a:pt x="13" y="66"/>
                  </a:lnTo>
                  <a:lnTo>
                    <a:pt x="60" y="66"/>
                  </a:lnTo>
                  <a:lnTo>
                    <a:pt x="60" y="124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6" name="Rectangle 95"/>
            <p:cNvSpPr>
              <a:spLocks noChangeArrowheads="1"/>
            </p:cNvSpPr>
            <p:nvPr/>
          </p:nvSpPr>
          <p:spPr bwMode="auto">
            <a:xfrm>
              <a:off x="7094789" y="3349091"/>
              <a:ext cx="370902" cy="9234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117" name="Freeform 96"/>
          <p:cNvSpPr>
            <a:spLocks noEditPoints="1"/>
          </p:cNvSpPr>
          <p:nvPr/>
        </p:nvSpPr>
        <p:spPr bwMode="auto">
          <a:xfrm>
            <a:off x="5943237" y="2259036"/>
            <a:ext cx="310496" cy="304724"/>
          </a:xfrm>
          <a:custGeom>
            <a:avLst/>
            <a:gdLst>
              <a:gd name="T0" fmla="*/ 188 w 188"/>
              <a:gd name="T1" fmla="*/ 95 h 184"/>
              <a:gd name="T2" fmla="*/ 135 w 188"/>
              <a:gd name="T3" fmla="*/ 71 h 184"/>
              <a:gd name="T4" fmla="*/ 135 w 188"/>
              <a:gd name="T5" fmla="*/ 66 h 184"/>
              <a:gd name="T6" fmla="*/ 150 w 188"/>
              <a:gd name="T7" fmla="*/ 37 h 184"/>
              <a:gd name="T8" fmla="*/ 138 w 188"/>
              <a:gd name="T9" fmla="*/ 3 h 184"/>
              <a:gd name="T10" fmla="*/ 119 w 188"/>
              <a:gd name="T11" fmla="*/ 18 h 184"/>
              <a:gd name="T12" fmla="*/ 94 w 188"/>
              <a:gd name="T13" fmla="*/ 55 h 184"/>
              <a:gd name="T14" fmla="*/ 70 w 188"/>
              <a:gd name="T15" fmla="*/ 92 h 184"/>
              <a:gd name="T16" fmla="*/ 51 w 188"/>
              <a:gd name="T17" fmla="*/ 84 h 184"/>
              <a:gd name="T18" fmla="*/ 0 w 188"/>
              <a:gd name="T19" fmla="*/ 93 h 184"/>
              <a:gd name="T20" fmla="*/ 9 w 188"/>
              <a:gd name="T21" fmla="*/ 184 h 184"/>
              <a:gd name="T22" fmla="*/ 60 w 188"/>
              <a:gd name="T23" fmla="*/ 177 h 184"/>
              <a:gd name="T24" fmla="*/ 73 w 188"/>
              <a:gd name="T25" fmla="*/ 184 h 184"/>
              <a:gd name="T26" fmla="*/ 75 w 188"/>
              <a:gd name="T27" fmla="*/ 184 h 184"/>
              <a:gd name="T28" fmla="*/ 157 w 188"/>
              <a:gd name="T29" fmla="*/ 184 h 184"/>
              <a:gd name="T30" fmla="*/ 175 w 188"/>
              <a:gd name="T31" fmla="*/ 161 h 184"/>
              <a:gd name="T32" fmla="*/ 180 w 188"/>
              <a:gd name="T33" fmla="*/ 135 h 184"/>
              <a:gd name="T34" fmla="*/ 183 w 188"/>
              <a:gd name="T35" fmla="*/ 108 h 184"/>
              <a:gd name="T36" fmla="*/ 51 w 188"/>
              <a:gd name="T37" fmla="*/ 176 h 184"/>
              <a:gd name="T38" fmla="*/ 8 w 188"/>
              <a:gd name="T39" fmla="*/ 175 h 184"/>
              <a:gd name="T40" fmla="*/ 9 w 188"/>
              <a:gd name="T41" fmla="*/ 92 h 184"/>
              <a:gd name="T42" fmla="*/ 52 w 188"/>
              <a:gd name="T43" fmla="*/ 93 h 184"/>
              <a:gd name="T44" fmla="*/ 176 w 188"/>
              <a:gd name="T45" fmla="*/ 104 h 184"/>
              <a:gd name="T46" fmla="*/ 175 w 188"/>
              <a:gd name="T47" fmla="*/ 110 h 184"/>
              <a:gd name="T48" fmla="*/ 173 w 188"/>
              <a:gd name="T49" fmla="*/ 131 h 184"/>
              <a:gd name="T50" fmla="*/ 172 w 188"/>
              <a:gd name="T51" fmla="*/ 137 h 184"/>
              <a:gd name="T52" fmla="*/ 168 w 188"/>
              <a:gd name="T53" fmla="*/ 156 h 184"/>
              <a:gd name="T54" fmla="*/ 167 w 188"/>
              <a:gd name="T55" fmla="*/ 161 h 184"/>
              <a:gd name="T56" fmla="*/ 157 w 188"/>
              <a:gd name="T57" fmla="*/ 176 h 184"/>
              <a:gd name="T58" fmla="*/ 70 w 188"/>
              <a:gd name="T59" fmla="*/ 173 h 184"/>
              <a:gd name="T60" fmla="*/ 60 w 188"/>
              <a:gd name="T61" fmla="*/ 100 h 184"/>
              <a:gd name="T62" fmla="*/ 72 w 188"/>
              <a:gd name="T63" fmla="*/ 100 h 184"/>
              <a:gd name="T64" fmla="*/ 89 w 188"/>
              <a:gd name="T65" fmla="*/ 80 h 184"/>
              <a:gd name="T66" fmla="*/ 101 w 188"/>
              <a:gd name="T67" fmla="*/ 59 h 184"/>
              <a:gd name="T68" fmla="*/ 130 w 188"/>
              <a:gd name="T69" fmla="*/ 10 h 184"/>
              <a:gd name="T70" fmla="*/ 143 w 188"/>
              <a:gd name="T71" fmla="*/ 35 h 184"/>
              <a:gd name="T72" fmla="*/ 128 w 188"/>
              <a:gd name="T73" fmla="*/ 76 h 184"/>
              <a:gd name="T74" fmla="*/ 162 w 188"/>
              <a:gd name="T75" fmla="*/ 79 h 184"/>
              <a:gd name="T76" fmla="*/ 176 w 188"/>
              <a:gd name="T77" fmla="*/ 104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8" h="184">
                <a:moveTo>
                  <a:pt x="183" y="108"/>
                </a:moveTo>
                <a:cubicBezTo>
                  <a:pt x="185" y="105"/>
                  <a:pt x="188" y="101"/>
                  <a:pt x="188" y="95"/>
                </a:cubicBezTo>
                <a:cubicBezTo>
                  <a:pt x="188" y="78"/>
                  <a:pt x="172" y="72"/>
                  <a:pt x="163" y="71"/>
                </a:cubicBezTo>
                <a:cubicBezTo>
                  <a:pt x="135" y="71"/>
                  <a:pt x="135" y="71"/>
                  <a:pt x="135" y="71"/>
                </a:cubicBezTo>
                <a:cubicBezTo>
                  <a:pt x="135" y="71"/>
                  <a:pt x="135" y="71"/>
                  <a:pt x="135" y="71"/>
                </a:cubicBezTo>
                <a:cubicBezTo>
                  <a:pt x="133" y="69"/>
                  <a:pt x="135" y="66"/>
                  <a:pt x="135" y="66"/>
                </a:cubicBezTo>
                <a:cubicBezTo>
                  <a:pt x="135" y="66"/>
                  <a:pt x="135" y="66"/>
                  <a:pt x="135" y="66"/>
                </a:cubicBezTo>
                <a:cubicBezTo>
                  <a:pt x="136" y="66"/>
                  <a:pt x="144" y="55"/>
                  <a:pt x="150" y="37"/>
                </a:cubicBezTo>
                <a:cubicBezTo>
                  <a:pt x="157" y="18"/>
                  <a:pt x="140" y="4"/>
                  <a:pt x="139" y="3"/>
                </a:cubicBezTo>
                <a:cubicBezTo>
                  <a:pt x="138" y="3"/>
                  <a:pt x="138" y="3"/>
                  <a:pt x="138" y="3"/>
                </a:cubicBezTo>
                <a:cubicBezTo>
                  <a:pt x="138" y="3"/>
                  <a:pt x="132" y="0"/>
                  <a:pt x="126" y="4"/>
                </a:cubicBezTo>
                <a:cubicBezTo>
                  <a:pt x="122" y="6"/>
                  <a:pt x="119" y="11"/>
                  <a:pt x="119" y="18"/>
                </a:cubicBezTo>
                <a:cubicBezTo>
                  <a:pt x="117" y="34"/>
                  <a:pt x="103" y="48"/>
                  <a:pt x="97" y="53"/>
                </a:cubicBezTo>
                <a:cubicBezTo>
                  <a:pt x="96" y="54"/>
                  <a:pt x="95" y="54"/>
                  <a:pt x="94" y="55"/>
                </a:cubicBezTo>
                <a:cubicBezTo>
                  <a:pt x="90" y="59"/>
                  <a:pt x="85" y="69"/>
                  <a:pt x="82" y="76"/>
                </a:cubicBezTo>
                <a:cubicBezTo>
                  <a:pt x="79" y="81"/>
                  <a:pt x="73" y="89"/>
                  <a:pt x="70" y="92"/>
                </a:cubicBezTo>
                <a:cubicBezTo>
                  <a:pt x="67" y="92"/>
                  <a:pt x="63" y="92"/>
                  <a:pt x="60" y="92"/>
                </a:cubicBezTo>
                <a:cubicBezTo>
                  <a:pt x="59" y="88"/>
                  <a:pt x="55" y="84"/>
                  <a:pt x="51" y="84"/>
                </a:cubicBezTo>
                <a:cubicBezTo>
                  <a:pt x="9" y="84"/>
                  <a:pt x="9" y="84"/>
                  <a:pt x="9" y="84"/>
                </a:cubicBezTo>
                <a:cubicBezTo>
                  <a:pt x="4" y="84"/>
                  <a:pt x="0" y="88"/>
                  <a:pt x="0" y="93"/>
                </a:cubicBezTo>
                <a:cubicBezTo>
                  <a:pt x="0" y="175"/>
                  <a:pt x="0" y="175"/>
                  <a:pt x="0" y="175"/>
                </a:cubicBezTo>
                <a:cubicBezTo>
                  <a:pt x="0" y="180"/>
                  <a:pt x="4" y="184"/>
                  <a:pt x="9" y="184"/>
                </a:cubicBezTo>
                <a:cubicBezTo>
                  <a:pt x="51" y="184"/>
                  <a:pt x="51" y="184"/>
                  <a:pt x="51" y="184"/>
                </a:cubicBezTo>
                <a:cubicBezTo>
                  <a:pt x="56" y="184"/>
                  <a:pt x="59" y="181"/>
                  <a:pt x="60" y="177"/>
                </a:cubicBezTo>
                <a:cubicBezTo>
                  <a:pt x="62" y="177"/>
                  <a:pt x="63" y="175"/>
                  <a:pt x="64" y="175"/>
                </a:cubicBezTo>
                <a:cubicBezTo>
                  <a:pt x="65" y="177"/>
                  <a:pt x="67" y="181"/>
                  <a:pt x="73" y="184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5" y="184"/>
                  <a:pt x="103" y="184"/>
                  <a:pt x="129" y="184"/>
                </a:cubicBezTo>
                <a:cubicBezTo>
                  <a:pt x="142" y="184"/>
                  <a:pt x="153" y="184"/>
                  <a:pt x="157" y="184"/>
                </a:cubicBezTo>
                <a:cubicBezTo>
                  <a:pt x="165" y="184"/>
                  <a:pt x="170" y="180"/>
                  <a:pt x="172" y="177"/>
                </a:cubicBezTo>
                <a:cubicBezTo>
                  <a:pt x="176" y="172"/>
                  <a:pt x="176" y="165"/>
                  <a:pt x="175" y="161"/>
                </a:cubicBezTo>
                <a:cubicBezTo>
                  <a:pt x="181" y="156"/>
                  <a:pt x="181" y="147"/>
                  <a:pt x="181" y="143"/>
                </a:cubicBezTo>
                <a:cubicBezTo>
                  <a:pt x="182" y="140"/>
                  <a:pt x="181" y="138"/>
                  <a:pt x="180" y="135"/>
                </a:cubicBezTo>
                <a:cubicBezTo>
                  <a:pt x="183" y="133"/>
                  <a:pt x="186" y="127"/>
                  <a:pt x="186" y="120"/>
                </a:cubicBezTo>
                <a:cubicBezTo>
                  <a:pt x="187" y="115"/>
                  <a:pt x="185" y="110"/>
                  <a:pt x="183" y="108"/>
                </a:cubicBezTo>
                <a:close/>
                <a:moveTo>
                  <a:pt x="52" y="175"/>
                </a:moveTo>
                <a:cubicBezTo>
                  <a:pt x="52" y="176"/>
                  <a:pt x="52" y="176"/>
                  <a:pt x="51" y="176"/>
                </a:cubicBezTo>
                <a:cubicBezTo>
                  <a:pt x="9" y="176"/>
                  <a:pt x="9" y="176"/>
                  <a:pt x="9" y="176"/>
                </a:cubicBezTo>
                <a:cubicBezTo>
                  <a:pt x="9" y="176"/>
                  <a:pt x="8" y="176"/>
                  <a:pt x="8" y="175"/>
                </a:cubicBezTo>
                <a:cubicBezTo>
                  <a:pt x="8" y="93"/>
                  <a:pt x="8" y="93"/>
                  <a:pt x="8" y="93"/>
                </a:cubicBezTo>
                <a:cubicBezTo>
                  <a:pt x="8" y="93"/>
                  <a:pt x="9" y="92"/>
                  <a:pt x="9" y="92"/>
                </a:cubicBezTo>
                <a:cubicBezTo>
                  <a:pt x="51" y="92"/>
                  <a:pt x="51" y="92"/>
                  <a:pt x="51" y="92"/>
                </a:cubicBezTo>
                <a:cubicBezTo>
                  <a:pt x="52" y="92"/>
                  <a:pt x="52" y="93"/>
                  <a:pt x="52" y="93"/>
                </a:cubicBezTo>
                <a:lnTo>
                  <a:pt x="52" y="175"/>
                </a:lnTo>
                <a:close/>
                <a:moveTo>
                  <a:pt x="176" y="104"/>
                </a:moveTo>
                <a:cubicBezTo>
                  <a:pt x="172" y="107"/>
                  <a:pt x="172" y="107"/>
                  <a:pt x="172" y="107"/>
                </a:cubicBezTo>
                <a:cubicBezTo>
                  <a:pt x="175" y="110"/>
                  <a:pt x="175" y="110"/>
                  <a:pt x="175" y="110"/>
                </a:cubicBezTo>
                <a:cubicBezTo>
                  <a:pt x="176" y="111"/>
                  <a:pt x="179" y="114"/>
                  <a:pt x="178" y="120"/>
                </a:cubicBezTo>
                <a:cubicBezTo>
                  <a:pt x="178" y="127"/>
                  <a:pt x="173" y="131"/>
                  <a:pt x="173" y="131"/>
                </a:cubicBezTo>
                <a:cubicBezTo>
                  <a:pt x="167" y="133"/>
                  <a:pt x="167" y="133"/>
                  <a:pt x="167" y="133"/>
                </a:cubicBezTo>
                <a:cubicBezTo>
                  <a:pt x="172" y="137"/>
                  <a:pt x="172" y="137"/>
                  <a:pt x="172" y="137"/>
                </a:cubicBezTo>
                <a:cubicBezTo>
                  <a:pt x="172" y="138"/>
                  <a:pt x="174" y="140"/>
                  <a:pt x="173" y="144"/>
                </a:cubicBezTo>
                <a:cubicBezTo>
                  <a:pt x="173" y="147"/>
                  <a:pt x="172" y="154"/>
                  <a:pt x="168" y="156"/>
                </a:cubicBezTo>
                <a:cubicBezTo>
                  <a:pt x="164" y="158"/>
                  <a:pt x="164" y="158"/>
                  <a:pt x="164" y="158"/>
                </a:cubicBezTo>
                <a:cubicBezTo>
                  <a:pt x="167" y="161"/>
                  <a:pt x="167" y="161"/>
                  <a:pt x="167" y="161"/>
                </a:cubicBezTo>
                <a:cubicBezTo>
                  <a:pt x="168" y="163"/>
                  <a:pt x="168" y="169"/>
                  <a:pt x="165" y="173"/>
                </a:cubicBezTo>
                <a:cubicBezTo>
                  <a:pt x="164" y="175"/>
                  <a:pt x="161" y="176"/>
                  <a:pt x="157" y="176"/>
                </a:cubicBezTo>
                <a:cubicBezTo>
                  <a:pt x="144" y="176"/>
                  <a:pt x="84" y="176"/>
                  <a:pt x="76" y="176"/>
                </a:cubicBezTo>
                <a:cubicBezTo>
                  <a:pt x="73" y="175"/>
                  <a:pt x="71" y="174"/>
                  <a:pt x="70" y="173"/>
                </a:cubicBezTo>
                <a:cubicBezTo>
                  <a:pt x="69" y="172"/>
                  <a:pt x="67" y="167"/>
                  <a:pt x="60" y="16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4" y="100"/>
                  <a:pt x="71" y="100"/>
                  <a:pt x="71" y="10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4" y="99"/>
                  <a:pt x="74" y="99"/>
                  <a:pt x="74" y="99"/>
                </a:cubicBezTo>
                <a:cubicBezTo>
                  <a:pt x="74" y="99"/>
                  <a:pt x="85" y="88"/>
                  <a:pt x="89" y="80"/>
                </a:cubicBezTo>
                <a:cubicBezTo>
                  <a:pt x="93" y="72"/>
                  <a:pt x="96" y="63"/>
                  <a:pt x="100" y="61"/>
                </a:cubicBezTo>
                <a:cubicBezTo>
                  <a:pt x="100" y="60"/>
                  <a:pt x="101" y="60"/>
                  <a:pt x="101" y="59"/>
                </a:cubicBezTo>
                <a:cubicBezTo>
                  <a:pt x="108" y="54"/>
                  <a:pt x="124" y="38"/>
                  <a:pt x="127" y="19"/>
                </a:cubicBezTo>
                <a:cubicBezTo>
                  <a:pt x="127" y="14"/>
                  <a:pt x="128" y="12"/>
                  <a:pt x="130" y="10"/>
                </a:cubicBezTo>
                <a:cubicBezTo>
                  <a:pt x="132" y="9"/>
                  <a:pt x="134" y="10"/>
                  <a:pt x="135" y="10"/>
                </a:cubicBezTo>
                <a:cubicBezTo>
                  <a:pt x="137" y="12"/>
                  <a:pt x="147" y="22"/>
                  <a:pt x="143" y="35"/>
                </a:cubicBezTo>
                <a:cubicBezTo>
                  <a:pt x="137" y="51"/>
                  <a:pt x="129" y="61"/>
                  <a:pt x="129" y="61"/>
                </a:cubicBezTo>
                <a:cubicBezTo>
                  <a:pt x="127" y="64"/>
                  <a:pt x="124" y="70"/>
                  <a:pt x="128" y="76"/>
                </a:cubicBezTo>
                <a:cubicBezTo>
                  <a:pt x="130" y="79"/>
                  <a:pt x="133" y="79"/>
                  <a:pt x="135" y="79"/>
                </a:cubicBezTo>
                <a:cubicBezTo>
                  <a:pt x="162" y="79"/>
                  <a:pt x="162" y="79"/>
                  <a:pt x="162" y="79"/>
                </a:cubicBezTo>
                <a:cubicBezTo>
                  <a:pt x="163" y="79"/>
                  <a:pt x="180" y="81"/>
                  <a:pt x="180" y="95"/>
                </a:cubicBezTo>
                <a:cubicBezTo>
                  <a:pt x="180" y="101"/>
                  <a:pt x="176" y="104"/>
                  <a:pt x="176" y="104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118" name="Freeform 97"/>
          <p:cNvSpPr>
            <a:spLocks noEditPoints="1"/>
          </p:cNvSpPr>
          <p:nvPr/>
        </p:nvSpPr>
        <p:spPr bwMode="auto">
          <a:xfrm>
            <a:off x="6536527" y="2292510"/>
            <a:ext cx="355511" cy="265480"/>
          </a:xfrm>
          <a:custGeom>
            <a:avLst/>
            <a:gdLst>
              <a:gd name="T0" fmla="*/ 202 w 215"/>
              <a:gd name="T1" fmla="*/ 24 h 161"/>
              <a:gd name="T2" fmla="*/ 54 w 215"/>
              <a:gd name="T3" fmla="*/ 9 h 161"/>
              <a:gd name="T4" fmla="*/ 50 w 215"/>
              <a:gd name="T5" fmla="*/ 4 h 161"/>
              <a:gd name="T6" fmla="*/ 48 w 215"/>
              <a:gd name="T7" fmla="*/ 2 h 161"/>
              <a:gd name="T8" fmla="*/ 46 w 215"/>
              <a:gd name="T9" fmla="*/ 1 h 161"/>
              <a:gd name="T10" fmla="*/ 43 w 215"/>
              <a:gd name="T11" fmla="*/ 1 h 161"/>
              <a:gd name="T12" fmla="*/ 14 w 215"/>
              <a:gd name="T13" fmla="*/ 0 h 161"/>
              <a:gd name="T14" fmla="*/ 14 w 215"/>
              <a:gd name="T15" fmla="*/ 27 h 161"/>
              <a:gd name="T16" fmla="*/ 41 w 215"/>
              <a:gd name="T17" fmla="*/ 44 h 161"/>
              <a:gd name="T18" fmla="*/ 64 w 215"/>
              <a:gd name="T19" fmla="*/ 97 h 161"/>
              <a:gd name="T20" fmla="*/ 68 w 215"/>
              <a:gd name="T21" fmla="*/ 106 h 161"/>
              <a:gd name="T22" fmla="*/ 77 w 215"/>
              <a:gd name="T23" fmla="*/ 115 h 161"/>
              <a:gd name="T24" fmla="*/ 174 w 215"/>
              <a:gd name="T25" fmla="*/ 115 h 161"/>
              <a:gd name="T26" fmla="*/ 183 w 215"/>
              <a:gd name="T27" fmla="*/ 106 h 161"/>
              <a:gd name="T28" fmla="*/ 211 w 215"/>
              <a:gd name="T29" fmla="*/ 28 h 161"/>
              <a:gd name="T30" fmla="*/ 177 w 215"/>
              <a:gd name="T31" fmla="*/ 100 h 161"/>
              <a:gd name="T32" fmla="*/ 176 w 215"/>
              <a:gd name="T33" fmla="*/ 103 h 161"/>
              <a:gd name="T34" fmla="*/ 170 w 215"/>
              <a:gd name="T35" fmla="*/ 107 h 161"/>
              <a:gd name="T36" fmla="*/ 166 w 215"/>
              <a:gd name="T37" fmla="*/ 108 h 161"/>
              <a:gd name="T38" fmla="*/ 81 w 215"/>
              <a:gd name="T39" fmla="*/ 107 h 161"/>
              <a:gd name="T40" fmla="*/ 75 w 215"/>
              <a:gd name="T41" fmla="*/ 99 h 161"/>
              <a:gd name="T42" fmla="*/ 52 w 215"/>
              <a:gd name="T43" fmla="*/ 51 h 161"/>
              <a:gd name="T44" fmla="*/ 38 w 215"/>
              <a:gd name="T45" fmla="*/ 20 h 161"/>
              <a:gd name="T46" fmla="*/ 8 w 215"/>
              <a:gd name="T47" fmla="*/ 14 h 161"/>
              <a:gd name="T48" fmla="*/ 42 w 215"/>
              <a:gd name="T49" fmla="*/ 8 h 161"/>
              <a:gd name="T50" fmla="*/ 44 w 215"/>
              <a:gd name="T51" fmla="*/ 9 h 161"/>
              <a:gd name="T52" fmla="*/ 45 w 215"/>
              <a:gd name="T53" fmla="*/ 10 h 161"/>
              <a:gd name="T54" fmla="*/ 47 w 215"/>
              <a:gd name="T55" fmla="*/ 12 h 161"/>
              <a:gd name="T56" fmla="*/ 202 w 215"/>
              <a:gd name="T57" fmla="*/ 31 h 161"/>
              <a:gd name="T58" fmla="*/ 199 w 215"/>
              <a:gd name="T59" fmla="*/ 51 h 161"/>
              <a:gd name="T60" fmla="*/ 77 w 215"/>
              <a:gd name="T61" fmla="*/ 142 h 161"/>
              <a:gd name="T62" fmla="*/ 115 w 215"/>
              <a:gd name="T63" fmla="*/ 142 h 161"/>
              <a:gd name="T64" fmla="*/ 96 w 215"/>
              <a:gd name="T65" fmla="*/ 154 h 161"/>
              <a:gd name="T66" fmla="*/ 96 w 215"/>
              <a:gd name="T67" fmla="*/ 130 h 161"/>
              <a:gd name="T68" fmla="*/ 96 w 215"/>
              <a:gd name="T69" fmla="*/ 154 h 161"/>
              <a:gd name="T70" fmla="*/ 142 w 215"/>
              <a:gd name="T71" fmla="*/ 142 h 161"/>
              <a:gd name="T72" fmla="*/ 180 w 215"/>
              <a:gd name="T73" fmla="*/ 142 h 161"/>
              <a:gd name="T74" fmla="*/ 161 w 215"/>
              <a:gd name="T75" fmla="*/ 154 h 161"/>
              <a:gd name="T76" fmla="*/ 161 w 215"/>
              <a:gd name="T77" fmla="*/ 130 h 161"/>
              <a:gd name="T78" fmla="*/ 161 w 215"/>
              <a:gd name="T79" fmla="*/ 154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5" h="161">
                <a:moveTo>
                  <a:pt x="211" y="28"/>
                </a:moveTo>
                <a:cubicBezTo>
                  <a:pt x="209" y="26"/>
                  <a:pt x="207" y="24"/>
                  <a:pt x="202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54" y="9"/>
                  <a:pt x="54" y="9"/>
                  <a:pt x="54" y="9"/>
                </a:cubicBezTo>
                <a:cubicBezTo>
                  <a:pt x="54" y="8"/>
                  <a:pt x="53" y="7"/>
                  <a:pt x="52" y="6"/>
                </a:cubicBezTo>
                <a:cubicBezTo>
                  <a:pt x="52" y="5"/>
                  <a:pt x="51" y="5"/>
                  <a:pt x="50" y="4"/>
                </a:cubicBezTo>
                <a:cubicBezTo>
                  <a:pt x="50" y="3"/>
                  <a:pt x="49" y="3"/>
                  <a:pt x="49" y="2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2"/>
                  <a:pt x="47" y="2"/>
                  <a:pt x="46" y="1"/>
                </a:cubicBezTo>
                <a:cubicBezTo>
                  <a:pt x="46" y="1"/>
                  <a:pt x="46" y="1"/>
                  <a:pt x="46" y="1"/>
                </a:cubicBezTo>
                <a:cubicBezTo>
                  <a:pt x="45" y="1"/>
                  <a:pt x="44" y="1"/>
                  <a:pt x="44" y="1"/>
                </a:cubicBezTo>
                <a:cubicBezTo>
                  <a:pt x="43" y="1"/>
                  <a:pt x="43" y="1"/>
                  <a:pt x="43" y="1"/>
                </a:cubicBezTo>
                <a:cubicBezTo>
                  <a:pt x="42" y="0"/>
                  <a:pt x="42" y="0"/>
                  <a:pt x="42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21"/>
                  <a:pt x="6" y="27"/>
                  <a:pt x="14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9"/>
                  <a:pt x="45" y="54"/>
                  <a:pt x="45" y="54"/>
                </a:cubicBezTo>
                <a:cubicBezTo>
                  <a:pt x="64" y="97"/>
                  <a:pt x="64" y="97"/>
                  <a:pt x="64" y="97"/>
                </a:cubicBezTo>
                <a:cubicBezTo>
                  <a:pt x="64" y="97"/>
                  <a:pt x="64" y="98"/>
                  <a:pt x="65" y="98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70" y="110"/>
                  <a:pt x="73" y="113"/>
                  <a:pt x="78" y="115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74" y="115"/>
                  <a:pt x="174" y="115"/>
                  <a:pt x="174" y="115"/>
                </a:cubicBezTo>
                <a:cubicBezTo>
                  <a:pt x="174" y="115"/>
                  <a:pt x="174" y="115"/>
                  <a:pt x="174" y="115"/>
                </a:cubicBezTo>
                <a:cubicBezTo>
                  <a:pt x="178" y="113"/>
                  <a:pt x="182" y="110"/>
                  <a:pt x="183" y="106"/>
                </a:cubicBezTo>
                <a:cubicBezTo>
                  <a:pt x="206" y="54"/>
                  <a:pt x="206" y="54"/>
                  <a:pt x="206" y="54"/>
                </a:cubicBezTo>
                <a:cubicBezTo>
                  <a:pt x="208" y="51"/>
                  <a:pt x="215" y="36"/>
                  <a:pt x="211" y="28"/>
                </a:cubicBezTo>
                <a:close/>
                <a:moveTo>
                  <a:pt x="199" y="51"/>
                </a:moveTo>
                <a:cubicBezTo>
                  <a:pt x="177" y="100"/>
                  <a:pt x="177" y="100"/>
                  <a:pt x="177" y="100"/>
                </a:cubicBezTo>
                <a:cubicBezTo>
                  <a:pt x="177" y="99"/>
                  <a:pt x="177" y="99"/>
                  <a:pt x="177" y="99"/>
                </a:cubicBezTo>
                <a:cubicBezTo>
                  <a:pt x="176" y="103"/>
                  <a:pt x="176" y="103"/>
                  <a:pt x="176" y="103"/>
                </a:cubicBezTo>
                <a:cubicBezTo>
                  <a:pt x="175" y="106"/>
                  <a:pt x="173" y="107"/>
                  <a:pt x="170" y="107"/>
                </a:cubicBezTo>
                <a:cubicBezTo>
                  <a:pt x="170" y="107"/>
                  <a:pt x="170" y="107"/>
                  <a:pt x="170" y="107"/>
                </a:cubicBezTo>
                <a:cubicBezTo>
                  <a:pt x="166" y="107"/>
                  <a:pt x="166" y="107"/>
                  <a:pt x="166" y="107"/>
                </a:cubicBezTo>
                <a:cubicBezTo>
                  <a:pt x="166" y="108"/>
                  <a:pt x="166" y="108"/>
                  <a:pt x="166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79" y="107"/>
                  <a:pt x="76" y="106"/>
                  <a:pt x="76" y="103"/>
                </a:cubicBezTo>
                <a:cubicBezTo>
                  <a:pt x="75" y="99"/>
                  <a:pt x="75" y="99"/>
                  <a:pt x="75" y="99"/>
                </a:cubicBezTo>
                <a:cubicBezTo>
                  <a:pt x="74" y="100"/>
                  <a:pt x="74" y="100"/>
                  <a:pt x="74" y="100"/>
                </a:cubicBezTo>
                <a:cubicBezTo>
                  <a:pt x="52" y="51"/>
                  <a:pt x="52" y="51"/>
                  <a:pt x="52" y="51"/>
                </a:cubicBezTo>
                <a:cubicBezTo>
                  <a:pt x="52" y="51"/>
                  <a:pt x="49" y="46"/>
                  <a:pt x="48" y="41"/>
                </a:cubicBezTo>
                <a:cubicBezTo>
                  <a:pt x="38" y="20"/>
                  <a:pt x="38" y="20"/>
                  <a:pt x="38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1" y="20"/>
                  <a:pt x="8" y="17"/>
                  <a:pt x="8" y="14"/>
                </a:cubicBezTo>
                <a:cubicBezTo>
                  <a:pt x="8" y="11"/>
                  <a:pt x="11" y="8"/>
                  <a:pt x="14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8"/>
                  <a:pt x="44" y="9"/>
                </a:cubicBezTo>
                <a:cubicBezTo>
                  <a:pt x="44" y="9"/>
                  <a:pt x="44" y="9"/>
                  <a:pt x="45" y="9"/>
                </a:cubicBezTo>
                <a:cubicBezTo>
                  <a:pt x="45" y="9"/>
                  <a:pt x="45" y="9"/>
                  <a:pt x="45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7" y="11"/>
                  <a:pt x="47" y="11"/>
                  <a:pt x="47" y="12"/>
                </a:cubicBezTo>
                <a:cubicBezTo>
                  <a:pt x="56" y="31"/>
                  <a:pt x="56" y="31"/>
                  <a:pt x="56" y="31"/>
                </a:cubicBezTo>
                <a:cubicBezTo>
                  <a:pt x="202" y="31"/>
                  <a:pt x="202" y="31"/>
                  <a:pt x="202" y="31"/>
                </a:cubicBezTo>
                <a:cubicBezTo>
                  <a:pt x="204" y="31"/>
                  <a:pt x="204" y="32"/>
                  <a:pt x="204" y="32"/>
                </a:cubicBezTo>
                <a:cubicBezTo>
                  <a:pt x="206" y="35"/>
                  <a:pt x="203" y="44"/>
                  <a:pt x="199" y="51"/>
                </a:cubicBezTo>
                <a:close/>
                <a:moveTo>
                  <a:pt x="96" y="123"/>
                </a:moveTo>
                <a:cubicBezTo>
                  <a:pt x="86" y="123"/>
                  <a:pt x="77" y="131"/>
                  <a:pt x="77" y="142"/>
                </a:cubicBezTo>
                <a:cubicBezTo>
                  <a:pt x="77" y="152"/>
                  <a:pt x="86" y="161"/>
                  <a:pt x="96" y="161"/>
                </a:cubicBezTo>
                <a:cubicBezTo>
                  <a:pt x="106" y="161"/>
                  <a:pt x="115" y="152"/>
                  <a:pt x="115" y="142"/>
                </a:cubicBezTo>
                <a:cubicBezTo>
                  <a:pt x="115" y="131"/>
                  <a:pt x="106" y="123"/>
                  <a:pt x="96" y="123"/>
                </a:cubicBezTo>
                <a:close/>
                <a:moveTo>
                  <a:pt x="96" y="154"/>
                </a:moveTo>
                <a:cubicBezTo>
                  <a:pt x="89" y="154"/>
                  <a:pt x="84" y="148"/>
                  <a:pt x="84" y="142"/>
                </a:cubicBezTo>
                <a:cubicBezTo>
                  <a:pt x="84" y="135"/>
                  <a:pt x="89" y="130"/>
                  <a:pt x="96" y="130"/>
                </a:cubicBezTo>
                <a:cubicBezTo>
                  <a:pt x="103" y="130"/>
                  <a:pt x="108" y="135"/>
                  <a:pt x="108" y="142"/>
                </a:cubicBezTo>
                <a:cubicBezTo>
                  <a:pt x="108" y="148"/>
                  <a:pt x="103" y="154"/>
                  <a:pt x="96" y="154"/>
                </a:cubicBezTo>
                <a:close/>
                <a:moveTo>
                  <a:pt x="161" y="123"/>
                </a:moveTo>
                <a:cubicBezTo>
                  <a:pt x="151" y="123"/>
                  <a:pt x="142" y="131"/>
                  <a:pt x="142" y="142"/>
                </a:cubicBezTo>
                <a:cubicBezTo>
                  <a:pt x="142" y="152"/>
                  <a:pt x="151" y="161"/>
                  <a:pt x="161" y="161"/>
                </a:cubicBezTo>
                <a:cubicBezTo>
                  <a:pt x="172" y="161"/>
                  <a:pt x="180" y="152"/>
                  <a:pt x="180" y="142"/>
                </a:cubicBezTo>
                <a:cubicBezTo>
                  <a:pt x="180" y="131"/>
                  <a:pt x="172" y="123"/>
                  <a:pt x="161" y="123"/>
                </a:cubicBezTo>
                <a:close/>
                <a:moveTo>
                  <a:pt x="161" y="154"/>
                </a:moveTo>
                <a:cubicBezTo>
                  <a:pt x="155" y="154"/>
                  <a:pt x="149" y="148"/>
                  <a:pt x="149" y="142"/>
                </a:cubicBezTo>
                <a:cubicBezTo>
                  <a:pt x="149" y="135"/>
                  <a:pt x="155" y="130"/>
                  <a:pt x="161" y="130"/>
                </a:cubicBezTo>
                <a:cubicBezTo>
                  <a:pt x="168" y="130"/>
                  <a:pt x="173" y="135"/>
                  <a:pt x="173" y="142"/>
                </a:cubicBezTo>
                <a:cubicBezTo>
                  <a:pt x="173" y="148"/>
                  <a:pt x="168" y="154"/>
                  <a:pt x="161" y="154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280" name="组合 279"/>
          <p:cNvGrpSpPr/>
          <p:nvPr/>
        </p:nvGrpSpPr>
        <p:grpSpPr>
          <a:xfrm>
            <a:off x="2787495" y="2896186"/>
            <a:ext cx="270097" cy="290873"/>
            <a:chOff x="3716659" y="3861581"/>
            <a:chExt cx="360129" cy="387831"/>
          </a:xfrm>
        </p:grpSpPr>
        <p:sp>
          <p:nvSpPr>
            <p:cNvPr id="119" name="Freeform 98"/>
            <p:cNvSpPr>
              <a:spLocks noEditPoints="1"/>
            </p:cNvSpPr>
            <p:nvPr/>
          </p:nvSpPr>
          <p:spPr bwMode="auto">
            <a:xfrm>
              <a:off x="3725894" y="3861581"/>
              <a:ext cx="347817" cy="206227"/>
            </a:xfrm>
            <a:custGeom>
              <a:avLst/>
              <a:gdLst>
                <a:gd name="T0" fmla="*/ 33 w 226"/>
                <a:gd name="T1" fmla="*/ 134 h 134"/>
                <a:gd name="T2" fmla="*/ 0 w 226"/>
                <a:gd name="T3" fmla="*/ 134 h 134"/>
                <a:gd name="T4" fmla="*/ 0 w 226"/>
                <a:gd name="T5" fmla="*/ 45 h 134"/>
                <a:gd name="T6" fmla="*/ 165 w 226"/>
                <a:gd name="T7" fmla="*/ 45 h 134"/>
                <a:gd name="T8" fmla="*/ 165 w 226"/>
                <a:gd name="T9" fmla="*/ 0 h 134"/>
                <a:gd name="T10" fmla="*/ 226 w 226"/>
                <a:gd name="T11" fmla="*/ 63 h 134"/>
                <a:gd name="T12" fmla="*/ 165 w 226"/>
                <a:gd name="T13" fmla="*/ 124 h 134"/>
                <a:gd name="T14" fmla="*/ 165 w 226"/>
                <a:gd name="T15" fmla="*/ 78 h 134"/>
                <a:gd name="T16" fmla="*/ 33 w 226"/>
                <a:gd name="T17" fmla="*/ 78 h 134"/>
                <a:gd name="T18" fmla="*/ 33 w 226"/>
                <a:gd name="T19" fmla="*/ 134 h 134"/>
                <a:gd name="T20" fmla="*/ 6 w 226"/>
                <a:gd name="T21" fmla="*/ 128 h 134"/>
                <a:gd name="T22" fmla="*/ 27 w 226"/>
                <a:gd name="T23" fmla="*/ 128 h 134"/>
                <a:gd name="T24" fmla="*/ 27 w 226"/>
                <a:gd name="T25" fmla="*/ 73 h 134"/>
                <a:gd name="T26" fmla="*/ 171 w 226"/>
                <a:gd name="T27" fmla="*/ 73 h 134"/>
                <a:gd name="T28" fmla="*/ 171 w 226"/>
                <a:gd name="T29" fmla="*/ 110 h 134"/>
                <a:gd name="T30" fmla="*/ 219 w 226"/>
                <a:gd name="T31" fmla="*/ 63 h 134"/>
                <a:gd name="T32" fmla="*/ 171 w 226"/>
                <a:gd name="T33" fmla="*/ 14 h 134"/>
                <a:gd name="T34" fmla="*/ 171 w 226"/>
                <a:gd name="T35" fmla="*/ 51 h 134"/>
                <a:gd name="T36" fmla="*/ 6 w 226"/>
                <a:gd name="T37" fmla="*/ 51 h 134"/>
                <a:gd name="T38" fmla="*/ 6 w 226"/>
                <a:gd name="T39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6" h="134">
                  <a:moveTo>
                    <a:pt x="33" y="134"/>
                  </a:moveTo>
                  <a:lnTo>
                    <a:pt x="0" y="134"/>
                  </a:lnTo>
                  <a:lnTo>
                    <a:pt x="0" y="45"/>
                  </a:lnTo>
                  <a:lnTo>
                    <a:pt x="165" y="45"/>
                  </a:lnTo>
                  <a:lnTo>
                    <a:pt x="165" y="0"/>
                  </a:lnTo>
                  <a:lnTo>
                    <a:pt x="226" y="63"/>
                  </a:lnTo>
                  <a:lnTo>
                    <a:pt x="165" y="124"/>
                  </a:lnTo>
                  <a:lnTo>
                    <a:pt x="165" y="78"/>
                  </a:lnTo>
                  <a:lnTo>
                    <a:pt x="33" y="78"/>
                  </a:lnTo>
                  <a:lnTo>
                    <a:pt x="33" y="134"/>
                  </a:lnTo>
                  <a:close/>
                  <a:moveTo>
                    <a:pt x="6" y="128"/>
                  </a:moveTo>
                  <a:lnTo>
                    <a:pt x="27" y="128"/>
                  </a:lnTo>
                  <a:lnTo>
                    <a:pt x="27" y="73"/>
                  </a:lnTo>
                  <a:lnTo>
                    <a:pt x="171" y="73"/>
                  </a:lnTo>
                  <a:lnTo>
                    <a:pt x="171" y="110"/>
                  </a:lnTo>
                  <a:lnTo>
                    <a:pt x="219" y="63"/>
                  </a:lnTo>
                  <a:lnTo>
                    <a:pt x="171" y="14"/>
                  </a:lnTo>
                  <a:lnTo>
                    <a:pt x="171" y="51"/>
                  </a:lnTo>
                  <a:lnTo>
                    <a:pt x="6" y="51"/>
                  </a:lnTo>
                  <a:lnTo>
                    <a:pt x="6" y="128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0" name="Freeform 99"/>
            <p:cNvSpPr>
              <a:spLocks noEditPoints="1"/>
            </p:cNvSpPr>
            <p:nvPr/>
          </p:nvSpPr>
          <p:spPr bwMode="auto">
            <a:xfrm>
              <a:off x="3716659" y="4027794"/>
              <a:ext cx="360129" cy="221618"/>
            </a:xfrm>
            <a:custGeom>
              <a:avLst/>
              <a:gdLst>
                <a:gd name="T0" fmla="*/ 69 w 234"/>
                <a:gd name="T1" fmla="*/ 144 h 144"/>
                <a:gd name="T2" fmla="*/ 0 w 234"/>
                <a:gd name="T3" fmla="*/ 75 h 144"/>
                <a:gd name="T4" fmla="*/ 69 w 234"/>
                <a:gd name="T5" fmla="*/ 6 h 144"/>
                <a:gd name="T6" fmla="*/ 69 w 234"/>
                <a:gd name="T7" fmla="*/ 55 h 144"/>
                <a:gd name="T8" fmla="*/ 195 w 234"/>
                <a:gd name="T9" fmla="*/ 55 h 144"/>
                <a:gd name="T10" fmla="*/ 195 w 234"/>
                <a:gd name="T11" fmla="*/ 0 h 144"/>
                <a:gd name="T12" fmla="*/ 234 w 234"/>
                <a:gd name="T13" fmla="*/ 0 h 144"/>
                <a:gd name="T14" fmla="*/ 234 w 234"/>
                <a:gd name="T15" fmla="*/ 95 h 144"/>
                <a:gd name="T16" fmla="*/ 69 w 234"/>
                <a:gd name="T17" fmla="*/ 95 h 144"/>
                <a:gd name="T18" fmla="*/ 69 w 234"/>
                <a:gd name="T19" fmla="*/ 144 h 144"/>
                <a:gd name="T20" fmla="*/ 16 w 234"/>
                <a:gd name="T21" fmla="*/ 75 h 144"/>
                <a:gd name="T22" fmla="*/ 58 w 234"/>
                <a:gd name="T23" fmla="*/ 116 h 144"/>
                <a:gd name="T24" fmla="*/ 58 w 234"/>
                <a:gd name="T25" fmla="*/ 84 h 144"/>
                <a:gd name="T26" fmla="*/ 222 w 234"/>
                <a:gd name="T27" fmla="*/ 84 h 144"/>
                <a:gd name="T28" fmla="*/ 222 w 234"/>
                <a:gd name="T29" fmla="*/ 12 h 144"/>
                <a:gd name="T30" fmla="*/ 207 w 234"/>
                <a:gd name="T31" fmla="*/ 12 h 144"/>
                <a:gd name="T32" fmla="*/ 207 w 234"/>
                <a:gd name="T33" fmla="*/ 66 h 144"/>
                <a:gd name="T34" fmla="*/ 58 w 234"/>
                <a:gd name="T35" fmla="*/ 66 h 144"/>
                <a:gd name="T36" fmla="*/ 58 w 234"/>
                <a:gd name="T37" fmla="*/ 33 h 144"/>
                <a:gd name="T38" fmla="*/ 16 w 234"/>
                <a:gd name="T39" fmla="*/ 7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44">
                  <a:moveTo>
                    <a:pt x="69" y="144"/>
                  </a:moveTo>
                  <a:lnTo>
                    <a:pt x="0" y="75"/>
                  </a:lnTo>
                  <a:lnTo>
                    <a:pt x="69" y="6"/>
                  </a:lnTo>
                  <a:lnTo>
                    <a:pt x="69" y="55"/>
                  </a:lnTo>
                  <a:lnTo>
                    <a:pt x="195" y="55"/>
                  </a:lnTo>
                  <a:lnTo>
                    <a:pt x="195" y="0"/>
                  </a:lnTo>
                  <a:lnTo>
                    <a:pt x="234" y="0"/>
                  </a:lnTo>
                  <a:lnTo>
                    <a:pt x="234" y="95"/>
                  </a:lnTo>
                  <a:lnTo>
                    <a:pt x="69" y="95"/>
                  </a:lnTo>
                  <a:lnTo>
                    <a:pt x="69" y="144"/>
                  </a:lnTo>
                  <a:close/>
                  <a:moveTo>
                    <a:pt x="16" y="75"/>
                  </a:moveTo>
                  <a:lnTo>
                    <a:pt x="58" y="116"/>
                  </a:lnTo>
                  <a:lnTo>
                    <a:pt x="58" y="84"/>
                  </a:lnTo>
                  <a:lnTo>
                    <a:pt x="222" y="84"/>
                  </a:lnTo>
                  <a:lnTo>
                    <a:pt x="222" y="12"/>
                  </a:lnTo>
                  <a:lnTo>
                    <a:pt x="207" y="12"/>
                  </a:lnTo>
                  <a:lnTo>
                    <a:pt x="207" y="66"/>
                  </a:lnTo>
                  <a:lnTo>
                    <a:pt x="58" y="66"/>
                  </a:lnTo>
                  <a:lnTo>
                    <a:pt x="58" y="33"/>
                  </a:lnTo>
                  <a:lnTo>
                    <a:pt x="16" y="75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77" name="组合 276"/>
          <p:cNvGrpSpPr/>
          <p:nvPr/>
        </p:nvGrpSpPr>
        <p:grpSpPr>
          <a:xfrm>
            <a:off x="1513194" y="2907729"/>
            <a:ext cx="278177" cy="292028"/>
            <a:chOff x="2017591" y="3876971"/>
            <a:chExt cx="370903" cy="389371"/>
          </a:xfrm>
        </p:grpSpPr>
        <p:sp>
          <p:nvSpPr>
            <p:cNvPr id="121" name="Freeform 100"/>
            <p:cNvSpPr>
              <a:spLocks noEditPoints="1"/>
            </p:cNvSpPr>
            <p:nvPr/>
          </p:nvSpPr>
          <p:spPr bwMode="auto">
            <a:xfrm>
              <a:off x="2031443" y="3876971"/>
              <a:ext cx="357051" cy="147745"/>
            </a:xfrm>
            <a:custGeom>
              <a:avLst/>
              <a:gdLst>
                <a:gd name="T0" fmla="*/ 162 w 162"/>
                <a:gd name="T1" fmla="*/ 67 h 67"/>
                <a:gd name="T2" fmla="*/ 95 w 162"/>
                <a:gd name="T3" fmla="*/ 67 h 67"/>
                <a:gd name="T4" fmla="*/ 119 w 162"/>
                <a:gd name="T5" fmla="*/ 43 h 67"/>
                <a:gd name="T6" fmla="*/ 79 w 162"/>
                <a:gd name="T7" fmla="*/ 27 h 67"/>
                <a:gd name="T8" fmla="*/ 24 w 162"/>
                <a:gd name="T9" fmla="*/ 65 h 67"/>
                <a:gd name="T10" fmla="*/ 23 w 162"/>
                <a:gd name="T11" fmla="*/ 67 h 67"/>
                <a:gd name="T12" fmla="*/ 0 w 162"/>
                <a:gd name="T13" fmla="*/ 58 h 67"/>
                <a:gd name="T14" fmla="*/ 1 w 162"/>
                <a:gd name="T15" fmla="*/ 57 h 67"/>
                <a:gd name="T16" fmla="*/ 79 w 162"/>
                <a:gd name="T17" fmla="*/ 2 h 67"/>
                <a:gd name="T18" fmla="*/ 136 w 162"/>
                <a:gd name="T19" fmla="*/ 25 h 67"/>
                <a:gd name="T20" fmla="*/ 162 w 162"/>
                <a:gd name="T21" fmla="*/ 0 h 67"/>
                <a:gd name="T22" fmla="*/ 162 w 162"/>
                <a:gd name="T23" fmla="*/ 67 h 67"/>
                <a:gd name="T24" fmla="*/ 104 w 162"/>
                <a:gd name="T25" fmla="*/ 63 h 67"/>
                <a:gd name="T26" fmla="*/ 158 w 162"/>
                <a:gd name="T27" fmla="*/ 63 h 67"/>
                <a:gd name="T28" fmla="*/ 158 w 162"/>
                <a:gd name="T29" fmla="*/ 9 h 67"/>
                <a:gd name="T30" fmla="*/ 137 w 162"/>
                <a:gd name="T31" fmla="*/ 31 h 67"/>
                <a:gd name="T32" fmla="*/ 135 w 162"/>
                <a:gd name="T33" fmla="*/ 30 h 67"/>
                <a:gd name="T34" fmla="*/ 79 w 162"/>
                <a:gd name="T35" fmla="*/ 6 h 67"/>
                <a:gd name="T36" fmla="*/ 5 w 162"/>
                <a:gd name="T37" fmla="*/ 56 h 67"/>
                <a:gd name="T38" fmla="*/ 21 w 162"/>
                <a:gd name="T39" fmla="*/ 62 h 67"/>
                <a:gd name="T40" fmla="*/ 79 w 162"/>
                <a:gd name="T41" fmla="*/ 23 h 67"/>
                <a:gd name="T42" fmla="*/ 124 w 162"/>
                <a:gd name="T43" fmla="*/ 41 h 67"/>
                <a:gd name="T44" fmla="*/ 125 w 162"/>
                <a:gd name="T45" fmla="*/ 43 h 67"/>
                <a:gd name="T46" fmla="*/ 104 w 162"/>
                <a:gd name="T47" fmla="*/ 6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2" h="67">
                  <a:moveTo>
                    <a:pt x="162" y="67"/>
                  </a:moveTo>
                  <a:cubicBezTo>
                    <a:pt x="95" y="67"/>
                    <a:pt x="95" y="67"/>
                    <a:pt x="95" y="67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08" y="32"/>
                    <a:pt x="94" y="27"/>
                    <a:pt x="79" y="27"/>
                  </a:cubicBezTo>
                  <a:cubicBezTo>
                    <a:pt x="55" y="27"/>
                    <a:pt x="32" y="42"/>
                    <a:pt x="24" y="6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3" y="24"/>
                    <a:pt x="44" y="2"/>
                    <a:pt x="79" y="2"/>
                  </a:cubicBezTo>
                  <a:cubicBezTo>
                    <a:pt x="101" y="2"/>
                    <a:pt x="121" y="11"/>
                    <a:pt x="136" y="25"/>
                  </a:cubicBezTo>
                  <a:cubicBezTo>
                    <a:pt x="162" y="0"/>
                    <a:pt x="162" y="0"/>
                    <a:pt x="162" y="0"/>
                  </a:cubicBezTo>
                  <a:lnTo>
                    <a:pt x="162" y="67"/>
                  </a:lnTo>
                  <a:close/>
                  <a:moveTo>
                    <a:pt x="104" y="63"/>
                  </a:moveTo>
                  <a:cubicBezTo>
                    <a:pt x="158" y="63"/>
                    <a:pt x="158" y="63"/>
                    <a:pt x="158" y="63"/>
                  </a:cubicBezTo>
                  <a:cubicBezTo>
                    <a:pt x="158" y="9"/>
                    <a:pt x="158" y="9"/>
                    <a:pt x="158" y="9"/>
                  </a:cubicBezTo>
                  <a:cubicBezTo>
                    <a:pt x="137" y="31"/>
                    <a:pt x="137" y="31"/>
                    <a:pt x="137" y="31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20" y="15"/>
                    <a:pt x="100" y="6"/>
                    <a:pt x="79" y="6"/>
                  </a:cubicBezTo>
                  <a:cubicBezTo>
                    <a:pt x="47" y="6"/>
                    <a:pt x="17" y="26"/>
                    <a:pt x="5" y="56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30" y="38"/>
                    <a:pt x="54" y="23"/>
                    <a:pt x="79" y="23"/>
                  </a:cubicBezTo>
                  <a:cubicBezTo>
                    <a:pt x="96" y="23"/>
                    <a:pt x="112" y="29"/>
                    <a:pt x="124" y="41"/>
                  </a:cubicBezTo>
                  <a:cubicBezTo>
                    <a:pt x="125" y="43"/>
                    <a:pt x="125" y="43"/>
                    <a:pt x="125" y="43"/>
                  </a:cubicBezTo>
                  <a:lnTo>
                    <a:pt x="104" y="6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2" name="Freeform 101"/>
            <p:cNvSpPr>
              <a:spLocks noEditPoints="1"/>
            </p:cNvSpPr>
            <p:nvPr/>
          </p:nvSpPr>
          <p:spPr bwMode="auto">
            <a:xfrm>
              <a:off x="2017591" y="4101667"/>
              <a:ext cx="366285" cy="164675"/>
            </a:xfrm>
            <a:custGeom>
              <a:avLst/>
              <a:gdLst>
                <a:gd name="T0" fmla="*/ 0 w 166"/>
                <a:gd name="T1" fmla="*/ 75 h 75"/>
                <a:gd name="T2" fmla="*/ 0 w 166"/>
                <a:gd name="T3" fmla="*/ 0 h 75"/>
                <a:gd name="T4" fmla="*/ 74 w 166"/>
                <a:gd name="T5" fmla="*/ 0 h 75"/>
                <a:gd name="T6" fmla="*/ 48 w 166"/>
                <a:gd name="T7" fmla="*/ 27 h 75"/>
                <a:gd name="T8" fmla="*/ 85 w 166"/>
                <a:gd name="T9" fmla="*/ 41 h 75"/>
                <a:gd name="T10" fmla="*/ 138 w 166"/>
                <a:gd name="T11" fmla="*/ 4 h 75"/>
                <a:gd name="T12" fmla="*/ 140 w 166"/>
                <a:gd name="T13" fmla="*/ 0 h 75"/>
                <a:gd name="T14" fmla="*/ 166 w 166"/>
                <a:gd name="T15" fmla="*/ 10 h 75"/>
                <a:gd name="T16" fmla="*/ 165 w 166"/>
                <a:gd name="T17" fmla="*/ 14 h 75"/>
                <a:gd name="T18" fmla="*/ 85 w 166"/>
                <a:gd name="T19" fmla="*/ 69 h 75"/>
                <a:gd name="T20" fmla="*/ 28 w 166"/>
                <a:gd name="T21" fmla="*/ 47 h 75"/>
                <a:gd name="T22" fmla="*/ 0 w 166"/>
                <a:gd name="T23" fmla="*/ 75 h 75"/>
                <a:gd name="T24" fmla="*/ 27 w 166"/>
                <a:gd name="T25" fmla="*/ 36 h 75"/>
                <a:gd name="T26" fmla="*/ 30 w 166"/>
                <a:gd name="T27" fmla="*/ 38 h 75"/>
                <a:gd name="T28" fmla="*/ 85 w 166"/>
                <a:gd name="T29" fmla="*/ 61 h 75"/>
                <a:gd name="T30" fmla="*/ 156 w 166"/>
                <a:gd name="T31" fmla="*/ 15 h 75"/>
                <a:gd name="T32" fmla="*/ 144 w 166"/>
                <a:gd name="T33" fmla="*/ 10 h 75"/>
                <a:gd name="T34" fmla="*/ 85 w 166"/>
                <a:gd name="T35" fmla="*/ 49 h 75"/>
                <a:gd name="T36" fmla="*/ 39 w 166"/>
                <a:gd name="T37" fmla="*/ 30 h 75"/>
                <a:gd name="T38" fmla="*/ 36 w 166"/>
                <a:gd name="T39" fmla="*/ 27 h 75"/>
                <a:gd name="T40" fmla="*/ 55 w 166"/>
                <a:gd name="T41" fmla="*/ 8 h 75"/>
                <a:gd name="T42" fmla="*/ 8 w 166"/>
                <a:gd name="T43" fmla="*/ 8 h 75"/>
                <a:gd name="T44" fmla="*/ 8 w 166"/>
                <a:gd name="T45" fmla="*/ 55 h 75"/>
                <a:gd name="T46" fmla="*/ 27 w 166"/>
                <a:gd name="T47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6" h="75">
                  <a:moveTo>
                    <a:pt x="0" y="7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58" y="36"/>
                    <a:pt x="71" y="41"/>
                    <a:pt x="85" y="41"/>
                  </a:cubicBezTo>
                  <a:cubicBezTo>
                    <a:pt x="109" y="41"/>
                    <a:pt x="130" y="26"/>
                    <a:pt x="138" y="4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52" y="47"/>
                    <a:pt x="120" y="69"/>
                    <a:pt x="85" y="69"/>
                  </a:cubicBezTo>
                  <a:cubicBezTo>
                    <a:pt x="64" y="69"/>
                    <a:pt x="43" y="61"/>
                    <a:pt x="28" y="47"/>
                  </a:cubicBezTo>
                  <a:lnTo>
                    <a:pt x="0" y="75"/>
                  </a:lnTo>
                  <a:close/>
                  <a:moveTo>
                    <a:pt x="27" y="36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5" y="53"/>
                    <a:pt x="64" y="61"/>
                    <a:pt x="85" y="61"/>
                  </a:cubicBezTo>
                  <a:cubicBezTo>
                    <a:pt x="116" y="61"/>
                    <a:pt x="144" y="43"/>
                    <a:pt x="156" y="15"/>
                  </a:cubicBezTo>
                  <a:cubicBezTo>
                    <a:pt x="144" y="10"/>
                    <a:pt x="144" y="10"/>
                    <a:pt x="144" y="10"/>
                  </a:cubicBezTo>
                  <a:cubicBezTo>
                    <a:pt x="134" y="33"/>
                    <a:pt x="111" y="49"/>
                    <a:pt x="85" y="49"/>
                  </a:cubicBezTo>
                  <a:cubicBezTo>
                    <a:pt x="68" y="49"/>
                    <a:pt x="51" y="42"/>
                    <a:pt x="39" y="30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55"/>
                    <a:pt x="8" y="55"/>
                    <a:pt x="8" y="55"/>
                  </a:cubicBezTo>
                  <a:lnTo>
                    <a:pt x="27" y="36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79" name="组合 278"/>
          <p:cNvGrpSpPr/>
          <p:nvPr/>
        </p:nvGrpSpPr>
        <p:grpSpPr>
          <a:xfrm>
            <a:off x="3401560" y="2953899"/>
            <a:ext cx="313959" cy="186990"/>
            <a:chOff x="4535413" y="3938532"/>
            <a:chExt cx="418612" cy="249320"/>
          </a:xfrm>
        </p:grpSpPr>
        <p:sp>
          <p:nvSpPr>
            <p:cNvPr id="123" name="Freeform 102"/>
            <p:cNvSpPr>
              <a:spLocks noEditPoints="1"/>
            </p:cNvSpPr>
            <p:nvPr/>
          </p:nvSpPr>
          <p:spPr bwMode="auto">
            <a:xfrm>
              <a:off x="4535413" y="3938532"/>
              <a:ext cx="249320" cy="226235"/>
            </a:xfrm>
            <a:custGeom>
              <a:avLst/>
              <a:gdLst>
                <a:gd name="T0" fmla="*/ 162 w 162"/>
                <a:gd name="T1" fmla="*/ 147 h 147"/>
                <a:gd name="T2" fmla="*/ 53 w 162"/>
                <a:gd name="T3" fmla="*/ 147 h 147"/>
                <a:gd name="T4" fmla="*/ 53 w 162"/>
                <a:gd name="T5" fmla="*/ 73 h 147"/>
                <a:gd name="T6" fmla="*/ 0 w 162"/>
                <a:gd name="T7" fmla="*/ 73 h 147"/>
                <a:gd name="T8" fmla="*/ 73 w 162"/>
                <a:gd name="T9" fmla="*/ 0 h 147"/>
                <a:gd name="T10" fmla="*/ 147 w 162"/>
                <a:gd name="T11" fmla="*/ 73 h 147"/>
                <a:gd name="T12" fmla="*/ 94 w 162"/>
                <a:gd name="T13" fmla="*/ 73 h 147"/>
                <a:gd name="T14" fmla="*/ 94 w 162"/>
                <a:gd name="T15" fmla="*/ 106 h 147"/>
                <a:gd name="T16" fmla="*/ 120 w 162"/>
                <a:gd name="T17" fmla="*/ 106 h 147"/>
                <a:gd name="T18" fmla="*/ 162 w 162"/>
                <a:gd name="T19" fmla="*/ 147 h 147"/>
                <a:gd name="T20" fmla="*/ 64 w 162"/>
                <a:gd name="T21" fmla="*/ 136 h 147"/>
                <a:gd name="T22" fmla="*/ 135 w 162"/>
                <a:gd name="T23" fmla="*/ 136 h 147"/>
                <a:gd name="T24" fmla="*/ 116 w 162"/>
                <a:gd name="T25" fmla="*/ 117 h 147"/>
                <a:gd name="T26" fmla="*/ 83 w 162"/>
                <a:gd name="T27" fmla="*/ 117 h 147"/>
                <a:gd name="T28" fmla="*/ 83 w 162"/>
                <a:gd name="T29" fmla="*/ 61 h 147"/>
                <a:gd name="T30" fmla="*/ 120 w 162"/>
                <a:gd name="T31" fmla="*/ 61 h 147"/>
                <a:gd name="T32" fmla="*/ 73 w 162"/>
                <a:gd name="T33" fmla="*/ 15 h 147"/>
                <a:gd name="T34" fmla="*/ 27 w 162"/>
                <a:gd name="T35" fmla="*/ 61 h 147"/>
                <a:gd name="T36" fmla="*/ 64 w 162"/>
                <a:gd name="T37" fmla="*/ 61 h 147"/>
                <a:gd name="T38" fmla="*/ 64 w 162"/>
                <a:gd name="T39" fmla="*/ 1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2" h="147">
                  <a:moveTo>
                    <a:pt x="162" y="147"/>
                  </a:moveTo>
                  <a:lnTo>
                    <a:pt x="53" y="147"/>
                  </a:lnTo>
                  <a:lnTo>
                    <a:pt x="53" y="73"/>
                  </a:lnTo>
                  <a:lnTo>
                    <a:pt x="0" y="73"/>
                  </a:lnTo>
                  <a:lnTo>
                    <a:pt x="73" y="0"/>
                  </a:lnTo>
                  <a:lnTo>
                    <a:pt x="147" y="73"/>
                  </a:lnTo>
                  <a:lnTo>
                    <a:pt x="94" y="73"/>
                  </a:lnTo>
                  <a:lnTo>
                    <a:pt x="94" y="106"/>
                  </a:lnTo>
                  <a:lnTo>
                    <a:pt x="120" y="106"/>
                  </a:lnTo>
                  <a:lnTo>
                    <a:pt x="162" y="147"/>
                  </a:lnTo>
                  <a:close/>
                  <a:moveTo>
                    <a:pt x="64" y="136"/>
                  </a:moveTo>
                  <a:lnTo>
                    <a:pt x="135" y="136"/>
                  </a:lnTo>
                  <a:lnTo>
                    <a:pt x="116" y="117"/>
                  </a:lnTo>
                  <a:lnTo>
                    <a:pt x="83" y="117"/>
                  </a:lnTo>
                  <a:lnTo>
                    <a:pt x="83" y="61"/>
                  </a:lnTo>
                  <a:lnTo>
                    <a:pt x="120" y="61"/>
                  </a:lnTo>
                  <a:lnTo>
                    <a:pt x="73" y="15"/>
                  </a:lnTo>
                  <a:lnTo>
                    <a:pt x="27" y="61"/>
                  </a:lnTo>
                  <a:lnTo>
                    <a:pt x="64" y="61"/>
                  </a:lnTo>
                  <a:lnTo>
                    <a:pt x="64" y="136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4" name="Freeform 103"/>
            <p:cNvSpPr>
              <a:spLocks noEditPoints="1"/>
            </p:cNvSpPr>
            <p:nvPr/>
          </p:nvSpPr>
          <p:spPr bwMode="auto">
            <a:xfrm>
              <a:off x="4724712" y="3969312"/>
              <a:ext cx="229313" cy="218540"/>
            </a:xfrm>
            <a:custGeom>
              <a:avLst/>
              <a:gdLst>
                <a:gd name="T0" fmla="*/ 82 w 149"/>
                <a:gd name="T1" fmla="*/ 142 h 142"/>
                <a:gd name="T2" fmla="*/ 14 w 149"/>
                <a:gd name="T3" fmla="*/ 74 h 142"/>
                <a:gd name="T4" fmla="*/ 65 w 149"/>
                <a:gd name="T5" fmla="*/ 74 h 142"/>
                <a:gd name="T6" fmla="*/ 65 w 149"/>
                <a:gd name="T7" fmla="*/ 36 h 142"/>
                <a:gd name="T8" fmla="*/ 36 w 149"/>
                <a:gd name="T9" fmla="*/ 36 h 142"/>
                <a:gd name="T10" fmla="*/ 0 w 149"/>
                <a:gd name="T11" fmla="*/ 0 h 142"/>
                <a:gd name="T12" fmla="*/ 99 w 149"/>
                <a:gd name="T13" fmla="*/ 0 h 142"/>
                <a:gd name="T14" fmla="*/ 99 w 149"/>
                <a:gd name="T15" fmla="*/ 74 h 142"/>
                <a:gd name="T16" fmla="*/ 149 w 149"/>
                <a:gd name="T17" fmla="*/ 74 h 142"/>
                <a:gd name="T18" fmla="*/ 82 w 149"/>
                <a:gd name="T19" fmla="*/ 142 h 142"/>
                <a:gd name="T20" fmla="*/ 29 w 149"/>
                <a:gd name="T21" fmla="*/ 80 h 142"/>
                <a:gd name="T22" fmla="*/ 82 w 149"/>
                <a:gd name="T23" fmla="*/ 133 h 142"/>
                <a:gd name="T24" fmla="*/ 135 w 149"/>
                <a:gd name="T25" fmla="*/ 80 h 142"/>
                <a:gd name="T26" fmla="*/ 93 w 149"/>
                <a:gd name="T27" fmla="*/ 80 h 142"/>
                <a:gd name="T28" fmla="*/ 93 w 149"/>
                <a:gd name="T29" fmla="*/ 5 h 142"/>
                <a:gd name="T30" fmla="*/ 14 w 149"/>
                <a:gd name="T31" fmla="*/ 5 h 142"/>
                <a:gd name="T32" fmla="*/ 37 w 149"/>
                <a:gd name="T33" fmla="*/ 30 h 142"/>
                <a:gd name="T34" fmla="*/ 70 w 149"/>
                <a:gd name="T35" fmla="*/ 30 h 142"/>
                <a:gd name="T36" fmla="*/ 70 w 149"/>
                <a:gd name="T37" fmla="*/ 80 h 142"/>
                <a:gd name="T38" fmla="*/ 29 w 149"/>
                <a:gd name="T39" fmla="*/ 8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9" h="142">
                  <a:moveTo>
                    <a:pt x="82" y="142"/>
                  </a:moveTo>
                  <a:lnTo>
                    <a:pt x="14" y="74"/>
                  </a:lnTo>
                  <a:lnTo>
                    <a:pt x="65" y="74"/>
                  </a:lnTo>
                  <a:lnTo>
                    <a:pt x="65" y="36"/>
                  </a:lnTo>
                  <a:lnTo>
                    <a:pt x="36" y="36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74"/>
                  </a:lnTo>
                  <a:lnTo>
                    <a:pt x="149" y="74"/>
                  </a:lnTo>
                  <a:lnTo>
                    <a:pt x="82" y="142"/>
                  </a:lnTo>
                  <a:close/>
                  <a:moveTo>
                    <a:pt x="29" y="80"/>
                  </a:moveTo>
                  <a:lnTo>
                    <a:pt x="82" y="133"/>
                  </a:lnTo>
                  <a:lnTo>
                    <a:pt x="135" y="80"/>
                  </a:lnTo>
                  <a:lnTo>
                    <a:pt x="93" y="80"/>
                  </a:lnTo>
                  <a:lnTo>
                    <a:pt x="93" y="5"/>
                  </a:lnTo>
                  <a:lnTo>
                    <a:pt x="14" y="5"/>
                  </a:lnTo>
                  <a:lnTo>
                    <a:pt x="37" y="30"/>
                  </a:lnTo>
                  <a:lnTo>
                    <a:pt x="70" y="30"/>
                  </a:lnTo>
                  <a:lnTo>
                    <a:pt x="70" y="80"/>
                  </a:lnTo>
                  <a:lnTo>
                    <a:pt x="29" y="80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78" name="组合 277"/>
          <p:cNvGrpSpPr/>
          <p:nvPr/>
        </p:nvGrpSpPr>
        <p:grpSpPr>
          <a:xfrm>
            <a:off x="2151499" y="2898495"/>
            <a:ext cx="282794" cy="297799"/>
            <a:chOff x="2868665" y="3864659"/>
            <a:chExt cx="377058" cy="397065"/>
          </a:xfrm>
        </p:grpSpPr>
        <p:sp>
          <p:nvSpPr>
            <p:cNvPr id="125" name="Freeform 104"/>
            <p:cNvSpPr>
              <a:spLocks noEditPoints="1"/>
            </p:cNvSpPr>
            <p:nvPr/>
          </p:nvSpPr>
          <p:spPr bwMode="auto">
            <a:xfrm>
              <a:off x="2868665" y="3864659"/>
              <a:ext cx="377058" cy="397065"/>
            </a:xfrm>
            <a:custGeom>
              <a:avLst/>
              <a:gdLst>
                <a:gd name="T0" fmla="*/ 121 w 171"/>
                <a:gd name="T1" fmla="*/ 180 h 180"/>
                <a:gd name="T2" fmla="*/ 121 w 171"/>
                <a:gd name="T3" fmla="*/ 144 h 180"/>
                <a:gd name="T4" fmla="*/ 74 w 171"/>
                <a:gd name="T5" fmla="*/ 129 h 180"/>
                <a:gd name="T6" fmla="*/ 52 w 171"/>
                <a:gd name="T7" fmla="*/ 96 h 180"/>
                <a:gd name="T8" fmla="*/ 4 w 171"/>
                <a:gd name="T9" fmla="*/ 64 h 180"/>
                <a:gd name="T10" fmla="*/ 0 w 171"/>
                <a:gd name="T11" fmla="*/ 64 h 180"/>
                <a:gd name="T12" fmla="*/ 0 w 171"/>
                <a:gd name="T13" fmla="*/ 36 h 180"/>
                <a:gd name="T14" fmla="*/ 4 w 171"/>
                <a:gd name="T15" fmla="*/ 36 h 180"/>
                <a:gd name="T16" fmla="*/ 54 w 171"/>
                <a:gd name="T17" fmla="*/ 52 h 180"/>
                <a:gd name="T18" fmla="*/ 77 w 171"/>
                <a:gd name="T19" fmla="*/ 84 h 180"/>
                <a:gd name="T20" fmla="*/ 121 w 171"/>
                <a:gd name="T21" fmla="*/ 116 h 180"/>
                <a:gd name="T22" fmla="*/ 121 w 171"/>
                <a:gd name="T23" fmla="*/ 64 h 180"/>
                <a:gd name="T24" fmla="*/ 88 w 171"/>
                <a:gd name="T25" fmla="*/ 78 h 180"/>
                <a:gd name="T26" fmla="*/ 84 w 171"/>
                <a:gd name="T27" fmla="*/ 82 h 180"/>
                <a:gd name="T28" fmla="*/ 81 w 171"/>
                <a:gd name="T29" fmla="*/ 77 h 180"/>
                <a:gd name="T30" fmla="*/ 71 w 171"/>
                <a:gd name="T31" fmla="*/ 59 h 180"/>
                <a:gd name="T32" fmla="*/ 69 w 171"/>
                <a:gd name="T33" fmla="*/ 56 h 180"/>
                <a:gd name="T34" fmla="*/ 71 w 171"/>
                <a:gd name="T35" fmla="*/ 54 h 180"/>
                <a:gd name="T36" fmla="*/ 74 w 171"/>
                <a:gd name="T37" fmla="*/ 52 h 180"/>
                <a:gd name="T38" fmla="*/ 121 w 171"/>
                <a:gd name="T39" fmla="*/ 36 h 180"/>
                <a:gd name="T40" fmla="*/ 121 w 171"/>
                <a:gd name="T41" fmla="*/ 0 h 180"/>
                <a:gd name="T42" fmla="*/ 171 w 171"/>
                <a:gd name="T43" fmla="*/ 50 h 180"/>
                <a:gd name="T44" fmla="*/ 130 w 171"/>
                <a:gd name="T45" fmla="*/ 90 h 180"/>
                <a:gd name="T46" fmla="*/ 171 w 171"/>
                <a:gd name="T47" fmla="*/ 130 h 180"/>
                <a:gd name="T48" fmla="*/ 121 w 171"/>
                <a:gd name="T49" fmla="*/ 180 h 180"/>
                <a:gd name="T50" fmla="*/ 8 w 171"/>
                <a:gd name="T51" fmla="*/ 56 h 180"/>
                <a:gd name="T52" fmla="*/ 59 w 171"/>
                <a:gd name="T53" fmla="*/ 93 h 180"/>
                <a:gd name="T54" fmla="*/ 79 w 171"/>
                <a:gd name="T55" fmla="*/ 122 h 180"/>
                <a:gd name="T56" fmla="*/ 125 w 171"/>
                <a:gd name="T57" fmla="*/ 137 h 180"/>
                <a:gd name="T58" fmla="*/ 129 w 171"/>
                <a:gd name="T59" fmla="*/ 137 h 180"/>
                <a:gd name="T60" fmla="*/ 129 w 171"/>
                <a:gd name="T61" fmla="*/ 161 h 180"/>
                <a:gd name="T62" fmla="*/ 159 w 171"/>
                <a:gd name="T63" fmla="*/ 130 h 180"/>
                <a:gd name="T64" fmla="*/ 129 w 171"/>
                <a:gd name="T65" fmla="*/ 100 h 180"/>
                <a:gd name="T66" fmla="*/ 129 w 171"/>
                <a:gd name="T67" fmla="*/ 124 h 180"/>
                <a:gd name="T68" fmla="*/ 125 w 171"/>
                <a:gd name="T69" fmla="*/ 124 h 180"/>
                <a:gd name="T70" fmla="*/ 70 w 171"/>
                <a:gd name="T71" fmla="*/ 87 h 180"/>
                <a:gd name="T72" fmla="*/ 49 w 171"/>
                <a:gd name="T73" fmla="*/ 58 h 180"/>
                <a:gd name="T74" fmla="*/ 8 w 171"/>
                <a:gd name="T75" fmla="*/ 44 h 180"/>
                <a:gd name="T76" fmla="*/ 8 w 171"/>
                <a:gd name="T77" fmla="*/ 56 h 180"/>
                <a:gd name="T78" fmla="*/ 125 w 171"/>
                <a:gd name="T79" fmla="*/ 56 h 180"/>
                <a:gd name="T80" fmla="*/ 129 w 171"/>
                <a:gd name="T81" fmla="*/ 56 h 180"/>
                <a:gd name="T82" fmla="*/ 129 w 171"/>
                <a:gd name="T83" fmla="*/ 80 h 180"/>
                <a:gd name="T84" fmla="*/ 159 w 171"/>
                <a:gd name="T85" fmla="*/ 50 h 180"/>
                <a:gd name="T86" fmla="*/ 129 w 171"/>
                <a:gd name="T87" fmla="*/ 19 h 180"/>
                <a:gd name="T88" fmla="*/ 129 w 171"/>
                <a:gd name="T89" fmla="*/ 44 h 180"/>
                <a:gd name="T90" fmla="*/ 125 w 171"/>
                <a:gd name="T91" fmla="*/ 44 h 180"/>
                <a:gd name="T92" fmla="*/ 79 w 171"/>
                <a:gd name="T93" fmla="*/ 58 h 180"/>
                <a:gd name="T94" fmla="*/ 86 w 171"/>
                <a:gd name="T95" fmla="*/ 68 h 180"/>
                <a:gd name="T96" fmla="*/ 125 w 171"/>
                <a:gd name="T97" fmla="*/ 56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1" h="180">
                  <a:moveTo>
                    <a:pt x="121" y="180"/>
                  </a:moveTo>
                  <a:cubicBezTo>
                    <a:pt x="121" y="144"/>
                    <a:pt x="121" y="144"/>
                    <a:pt x="121" y="144"/>
                  </a:cubicBezTo>
                  <a:cubicBezTo>
                    <a:pt x="101" y="144"/>
                    <a:pt x="86" y="139"/>
                    <a:pt x="74" y="129"/>
                  </a:cubicBezTo>
                  <a:cubicBezTo>
                    <a:pt x="63" y="119"/>
                    <a:pt x="57" y="108"/>
                    <a:pt x="52" y="96"/>
                  </a:cubicBezTo>
                  <a:cubicBezTo>
                    <a:pt x="42" y="78"/>
                    <a:pt x="35" y="64"/>
                    <a:pt x="4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25" y="36"/>
                    <a:pt x="42" y="41"/>
                    <a:pt x="54" y="52"/>
                  </a:cubicBezTo>
                  <a:cubicBezTo>
                    <a:pt x="65" y="61"/>
                    <a:pt x="71" y="73"/>
                    <a:pt x="77" y="84"/>
                  </a:cubicBezTo>
                  <a:cubicBezTo>
                    <a:pt x="86" y="102"/>
                    <a:pt x="92" y="115"/>
                    <a:pt x="121" y="116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01" y="65"/>
                    <a:pt x="93" y="71"/>
                    <a:pt x="88" y="78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78" y="71"/>
                    <a:pt x="75" y="65"/>
                    <a:pt x="71" y="59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2" y="53"/>
                    <a:pt x="73" y="52"/>
                    <a:pt x="74" y="52"/>
                  </a:cubicBezTo>
                  <a:cubicBezTo>
                    <a:pt x="86" y="42"/>
                    <a:pt x="101" y="36"/>
                    <a:pt x="121" y="36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71" y="50"/>
                    <a:pt x="171" y="50"/>
                    <a:pt x="171" y="50"/>
                  </a:cubicBezTo>
                  <a:cubicBezTo>
                    <a:pt x="130" y="90"/>
                    <a:pt x="130" y="90"/>
                    <a:pt x="130" y="90"/>
                  </a:cubicBezTo>
                  <a:cubicBezTo>
                    <a:pt x="171" y="130"/>
                    <a:pt x="171" y="130"/>
                    <a:pt x="171" y="130"/>
                  </a:cubicBezTo>
                  <a:lnTo>
                    <a:pt x="121" y="180"/>
                  </a:lnTo>
                  <a:close/>
                  <a:moveTo>
                    <a:pt x="8" y="56"/>
                  </a:moveTo>
                  <a:cubicBezTo>
                    <a:pt x="41" y="57"/>
                    <a:pt x="49" y="74"/>
                    <a:pt x="59" y="93"/>
                  </a:cubicBezTo>
                  <a:cubicBezTo>
                    <a:pt x="64" y="103"/>
                    <a:pt x="69" y="114"/>
                    <a:pt x="79" y="122"/>
                  </a:cubicBezTo>
                  <a:cubicBezTo>
                    <a:pt x="90" y="132"/>
                    <a:pt x="105" y="137"/>
                    <a:pt x="125" y="137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29" y="161"/>
                    <a:pt x="129" y="161"/>
                    <a:pt x="129" y="161"/>
                  </a:cubicBezTo>
                  <a:cubicBezTo>
                    <a:pt x="159" y="130"/>
                    <a:pt x="159" y="130"/>
                    <a:pt x="159" y="130"/>
                  </a:cubicBezTo>
                  <a:cubicBezTo>
                    <a:pt x="129" y="100"/>
                    <a:pt x="129" y="100"/>
                    <a:pt x="129" y="100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88" y="124"/>
                    <a:pt x="80" y="107"/>
                    <a:pt x="70" y="87"/>
                  </a:cubicBezTo>
                  <a:cubicBezTo>
                    <a:pt x="64" y="77"/>
                    <a:pt x="59" y="66"/>
                    <a:pt x="49" y="58"/>
                  </a:cubicBezTo>
                  <a:cubicBezTo>
                    <a:pt x="39" y="49"/>
                    <a:pt x="25" y="44"/>
                    <a:pt x="8" y="44"/>
                  </a:cubicBezTo>
                  <a:lnTo>
                    <a:pt x="8" y="56"/>
                  </a:lnTo>
                  <a:close/>
                  <a:moveTo>
                    <a:pt x="125" y="56"/>
                  </a:moveTo>
                  <a:cubicBezTo>
                    <a:pt x="129" y="56"/>
                    <a:pt x="129" y="56"/>
                    <a:pt x="129" y="56"/>
                  </a:cubicBezTo>
                  <a:cubicBezTo>
                    <a:pt x="129" y="80"/>
                    <a:pt x="129" y="80"/>
                    <a:pt x="129" y="8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29" y="19"/>
                    <a:pt x="129" y="19"/>
                    <a:pt x="129" y="19"/>
                  </a:cubicBezTo>
                  <a:cubicBezTo>
                    <a:pt x="129" y="44"/>
                    <a:pt x="129" y="44"/>
                    <a:pt x="129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05" y="44"/>
                    <a:pt x="90" y="48"/>
                    <a:pt x="79" y="58"/>
                  </a:cubicBezTo>
                  <a:cubicBezTo>
                    <a:pt x="82" y="61"/>
                    <a:pt x="84" y="65"/>
                    <a:pt x="86" y="68"/>
                  </a:cubicBezTo>
                  <a:cubicBezTo>
                    <a:pt x="95" y="60"/>
                    <a:pt x="107" y="56"/>
                    <a:pt x="125" y="56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6" name="Freeform 105"/>
            <p:cNvSpPr>
              <a:spLocks noEditPoints="1"/>
            </p:cNvSpPr>
            <p:nvPr/>
          </p:nvSpPr>
          <p:spPr bwMode="auto">
            <a:xfrm>
              <a:off x="2873281" y="4090894"/>
              <a:ext cx="121582" cy="89263"/>
            </a:xfrm>
            <a:custGeom>
              <a:avLst/>
              <a:gdLst>
                <a:gd name="T0" fmla="*/ 2 w 55"/>
                <a:gd name="T1" fmla="*/ 41 h 41"/>
                <a:gd name="T2" fmla="*/ 0 w 55"/>
                <a:gd name="T3" fmla="*/ 41 h 41"/>
                <a:gd name="T4" fmla="*/ 0 w 55"/>
                <a:gd name="T5" fmla="*/ 16 h 41"/>
                <a:gd name="T6" fmla="*/ 2 w 55"/>
                <a:gd name="T7" fmla="*/ 16 h 41"/>
                <a:gd name="T8" fmla="*/ 40 w 55"/>
                <a:gd name="T9" fmla="*/ 2 h 41"/>
                <a:gd name="T10" fmla="*/ 42 w 55"/>
                <a:gd name="T11" fmla="*/ 0 h 41"/>
                <a:gd name="T12" fmla="*/ 43 w 55"/>
                <a:gd name="T13" fmla="*/ 2 h 41"/>
                <a:gd name="T14" fmla="*/ 54 w 55"/>
                <a:gd name="T15" fmla="*/ 20 h 41"/>
                <a:gd name="T16" fmla="*/ 55 w 55"/>
                <a:gd name="T17" fmla="*/ 22 h 41"/>
                <a:gd name="T18" fmla="*/ 54 w 55"/>
                <a:gd name="T19" fmla="*/ 23 h 41"/>
                <a:gd name="T20" fmla="*/ 51 w 55"/>
                <a:gd name="T21" fmla="*/ 25 h 41"/>
                <a:gd name="T22" fmla="*/ 2 w 55"/>
                <a:gd name="T23" fmla="*/ 41 h 41"/>
                <a:gd name="T24" fmla="*/ 4 w 55"/>
                <a:gd name="T25" fmla="*/ 20 h 41"/>
                <a:gd name="T26" fmla="*/ 4 w 55"/>
                <a:gd name="T27" fmla="*/ 37 h 41"/>
                <a:gd name="T28" fmla="*/ 49 w 55"/>
                <a:gd name="T29" fmla="*/ 22 h 41"/>
                <a:gd name="T30" fmla="*/ 50 w 55"/>
                <a:gd name="T31" fmla="*/ 21 h 41"/>
                <a:gd name="T32" fmla="*/ 41 w 55"/>
                <a:gd name="T33" fmla="*/ 7 h 41"/>
                <a:gd name="T34" fmla="*/ 4 w 55"/>
                <a:gd name="T35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41">
                  <a:moveTo>
                    <a:pt x="2" y="41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0" y="16"/>
                    <a:pt x="32" y="12"/>
                    <a:pt x="40" y="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6" y="8"/>
                    <a:pt x="50" y="14"/>
                    <a:pt x="54" y="20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3" y="24"/>
                    <a:pt x="52" y="24"/>
                    <a:pt x="51" y="25"/>
                  </a:cubicBezTo>
                  <a:cubicBezTo>
                    <a:pt x="39" y="35"/>
                    <a:pt x="23" y="41"/>
                    <a:pt x="2" y="41"/>
                  </a:cubicBezTo>
                  <a:close/>
                  <a:moveTo>
                    <a:pt x="4" y="20"/>
                  </a:moveTo>
                  <a:cubicBezTo>
                    <a:pt x="4" y="37"/>
                    <a:pt x="4" y="37"/>
                    <a:pt x="4" y="37"/>
                  </a:cubicBezTo>
                  <a:cubicBezTo>
                    <a:pt x="23" y="36"/>
                    <a:pt x="37" y="31"/>
                    <a:pt x="49" y="22"/>
                  </a:cubicBezTo>
                  <a:cubicBezTo>
                    <a:pt x="49" y="22"/>
                    <a:pt x="49" y="21"/>
                    <a:pt x="50" y="21"/>
                  </a:cubicBezTo>
                  <a:cubicBezTo>
                    <a:pt x="46" y="16"/>
                    <a:pt x="44" y="11"/>
                    <a:pt x="41" y="7"/>
                  </a:cubicBezTo>
                  <a:cubicBezTo>
                    <a:pt x="32" y="16"/>
                    <a:pt x="21" y="20"/>
                    <a:pt x="4" y="20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53" name="组合 252"/>
          <p:cNvGrpSpPr/>
          <p:nvPr/>
        </p:nvGrpSpPr>
        <p:grpSpPr>
          <a:xfrm>
            <a:off x="7880083" y="2919271"/>
            <a:ext cx="244703" cy="264326"/>
            <a:chOff x="10737851" y="3251200"/>
            <a:chExt cx="336551" cy="363538"/>
          </a:xfrm>
        </p:grpSpPr>
        <p:sp>
          <p:nvSpPr>
            <p:cNvPr id="127" name="Freeform 106"/>
            <p:cNvSpPr/>
            <p:nvPr/>
          </p:nvSpPr>
          <p:spPr bwMode="auto">
            <a:xfrm>
              <a:off x="10769601" y="3251200"/>
              <a:ext cx="19050" cy="239713"/>
            </a:xfrm>
            <a:custGeom>
              <a:avLst/>
              <a:gdLst>
                <a:gd name="T0" fmla="*/ 3 w 8"/>
                <a:gd name="T1" fmla="*/ 106 h 106"/>
                <a:gd name="T2" fmla="*/ 8 w 8"/>
                <a:gd name="T3" fmla="*/ 106 h 106"/>
                <a:gd name="T4" fmla="*/ 8 w 8"/>
                <a:gd name="T5" fmla="*/ 4 h 106"/>
                <a:gd name="T6" fmla="*/ 4 w 8"/>
                <a:gd name="T7" fmla="*/ 0 h 106"/>
                <a:gd name="T8" fmla="*/ 0 w 8"/>
                <a:gd name="T9" fmla="*/ 4 h 106"/>
                <a:gd name="T10" fmla="*/ 0 w 8"/>
                <a:gd name="T11" fmla="*/ 106 h 106"/>
                <a:gd name="T12" fmla="*/ 3 w 8"/>
                <a:gd name="T13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6">
                  <a:moveTo>
                    <a:pt x="3" y="106"/>
                  </a:moveTo>
                  <a:cubicBezTo>
                    <a:pt x="5" y="106"/>
                    <a:pt x="6" y="106"/>
                    <a:pt x="8" y="10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6"/>
                    <a:pt x="2" y="106"/>
                    <a:pt x="3" y="106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8" name="Freeform 107"/>
            <p:cNvSpPr/>
            <p:nvPr/>
          </p:nvSpPr>
          <p:spPr bwMode="auto">
            <a:xfrm>
              <a:off x="10769601" y="3559175"/>
              <a:ext cx="19050" cy="55563"/>
            </a:xfrm>
            <a:custGeom>
              <a:avLst/>
              <a:gdLst>
                <a:gd name="T0" fmla="*/ 3 w 8"/>
                <a:gd name="T1" fmla="*/ 1 h 24"/>
                <a:gd name="T2" fmla="*/ 0 w 8"/>
                <a:gd name="T3" fmla="*/ 1 h 24"/>
                <a:gd name="T4" fmla="*/ 0 w 8"/>
                <a:gd name="T5" fmla="*/ 20 h 24"/>
                <a:gd name="T6" fmla="*/ 4 w 8"/>
                <a:gd name="T7" fmla="*/ 24 h 24"/>
                <a:gd name="T8" fmla="*/ 8 w 8"/>
                <a:gd name="T9" fmla="*/ 20 h 24"/>
                <a:gd name="T10" fmla="*/ 8 w 8"/>
                <a:gd name="T11" fmla="*/ 0 h 24"/>
                <a:gd name="T12" fmla="*/ 3 w 8"/>
                <a:gd name="T1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3" y="1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1" y="24"/>
                    <a:pt x="4" y="24"/>
                  </a:cubicBezTo>
                  <a:cubicBezTo>
                    <a:pt x="6" y="24"/>
                    <a:pt x="8" y="22"/>
                    <a:pt x="8" y="2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1"/>
                    <a:pt x="5" y="1"/>
                    <a:pt x="3" y="1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9" name="Freeform 108"/>
            <p:cNvSpPr/>
            <p:nvPr/>
          </p:nvSpPr>
          <p:spPr bwMode="auto">
            <a:xfrm>
              <a:off x="10898189" y="3251200"/>
              <a:ext cx="17463" cy="6350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8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8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5" y="28"/>
                    <a:pt x="7" y="28"/>
                    <a:pt x="8" y="28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2" y="28"/>
                    <a:pt x="4" y="28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0" name="Freeform 109"/>
            <p:cNvSpPr/>
            <p:nvPr/>
          </p:nvSpPr>
          <p:spPr bwMode="auto">
            <a:xfrm>
              <a:off x="10898189" y="3384550"/>
              <a:ext cx="17463" cy="230188"/>
            </a:xfrm>
            <a:custGeom>
              <a:avLst/>
              <a:gdLst>
                <a:gd name="T0" fmla="*/ 4 w 8"/>
                <a:gd name="T1" fmla="*/ 0 h 101"/>
                <a:gd name="T2" fmla="*/ 0 w 8"/>
                <a:gd name="T3" fmla="*/ 0 h 101"/>
                <a:gd name="T4" fmla="*/ 0 w 8"/>
                <a:gd name="T5" fmla="*/ 97 h 101"/>
                <a:gd name="T6" fmla="*/ 4 w 8"/>
                <a:gd name="T7" fmla="*/ 101 h 101"/>
                <a:gd name="T8" fmla="*/ 8 w 8"/>
                <a:gd name="T9" fmla="*/ 97 h 101"/>
                <a:gd name="T10" fmla="*/ 8 w 8"/>
                <a:gd name="T11" fmla="*/ 0 h 101"/>
                <a:gd name="T12" fmla="*/ 4 w 8"/>
                <a:gd name="T1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1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9"/>
                    <a:pt x="2" y="101"/>
                    <a:pt x="4" y="101"/>
                  </a:cubicBezTo>
                  <a:cubicBezTo>
                    <a:pt x="6" y="101"/>
                    <a:pt x="8" y="99"/>
                    <a:pt x="8" y="9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1" name="Freeform 110"/>
            <p:cNvSpPr/>
            <p:nvPr/>
          </p:nvSpPr>
          <p:spPr bwMode="auto">
            <a:xfrm>
              <a:off x="11025189" y="3251200"/>
              <a:ext cx="17463" cy="190500"/>
            </a:xfrm>
            <a:custGeom>
              <a:avLst/>
              <a:gdLst>
                <a:gd name="T0" fmla="*/ 4 w 8"/>
                <a:gd name="T1" fmla="*/ 84 h 84"/>
                <a:gd name="T2" fmla="*/ 8 w 8"/>
                <a:gd name="T3" fmla="*/ 84 h 84"/>
                <a:gd name="T4" fmla="*/ 8 w 8"/>
                <a:gd name="T5" fmla="*/ 4 h 84"/>
                <a:gd name="T6" fmla="*/ 4 w 8"/>
                <a:gd name="T7" fmla="*/ 0 h 84"/>
                <a:gd name="T8" fmla="*/ 0 w 8"/>
                <a:gd name="T9" fmla="*/ 4 h 84"/>
                <a:gd name="T10" fmla="*/ 0 w 8"/>
                <a:gd name="T11" fmla="*/ 84 h 84"/>
                <a:gd name="T12" fmla="*/ 4 w 8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84">
                  <a:moveTo>
                    <a:pt x="4" y="84"/>
                  </a:moveTo>
                  <a:cubicBezTo>
                    <a:pt x="6" y="84"/>
                    <a:pt x="7" y="84"/>
                    <a:pt x="8" y="8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1"/>
                    <a:pt x="7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" y="84"/>
                    <a:pt x="3" y="84"/>
                    <a:pt x="4" y="8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2" name="Freeform 111"/>
            <p:cNvSpPr/>
            <p:nvPr/>
          </p:nvSpPr>
          <p:spPr bwMode="auto">
            <a:xfrm>
              <a:off x="11025189" y="3509963"/>
              <a:ext cx="17463" cy="104775"/>
            </a:xfrm>
            <a:custGeom>
              <a:avLst/>
              <a:gdLst>
                <a:gd name="T0" fmla="*/ 4 w 8"/>
                <a:gd name="T1" fmla="*/ 1 h 46"/>
                <a:gd name="T2" fmla="*/ 0 w 8"/>
                <a:gd name="T3" fmla="*/ 1 h 46"/>
                <a:gd name="T4" fmla="*/ 0 w 8"/>
                <a:gd name="T5" fmla="*/ 42 h 46"/>
                <a:gd name="T6" fmla="*/ 4 w 8"/>
                <a:gd name="T7" fmla="*/ 46 h 46"/>
                <a:gd name="T8" fmla="*/ 8 w 8"/>
                <a:gd name="T9" fmla="*/ 42 h 46"/>
                <a:gd name="T10" fmla="*/ 8 w 8"/>
                <a:gd name="T11" fmla="*/ 0 h 46"/>
                <a:gd name="T12" fmla="*/ 4 w 8"/>
                <a:gd name="T13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6">
                  <a:moveTo>
                    <a:pt x="4" y="1"/>
                  </a:moveTo>
                  <a:cubicBezTo>
                    <a:pt x="3" y="1"/>
                    <a:pt x="2" y="1"/>
                    <a:pt x="0" y="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4"/>
                    <a:pt x="2" y="46"/>
                    <a:pt x="4" y="46"/>
                  </a:cubicBezTo>
                  <a:cubicBezTo>
                    <a:pt x="7" y="46"/>
                    <a:pt x="8" y="44"/>
                    <a:pt x="8" y="4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1"/>
                    <a:pt x="6" y="1"/>
                    <a:pt x="4" y="1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3" name="Freeform 112"/>
            <p:cNvSpPr>
              <a:spLocks noEditPoints="1"/>
            </p:cNvSpPr>
            <p:nvPr/>
          </p:nvSpPr>
          <p:spPr bwMode="auto">
            <a:xfrm>
              <a:off x="10737851" y="3487738"/>
              <a:ext cx="80963" cy="79375"/>
            </a:xfrm>
            <a:custGeom>
              <a:avLst/>
              <a:gdLst>
                <a:gd name="T0" fmla="*/ 17 w 35"/>
                <a:gd name="T1" fmla="*/ 35 h 35"/>
                <a:gd name="T2" fmla="*/ 0 w 35"/>
                <a:gd name="T3" fmla="*/ 17 h 35"/>
                <a:gd name="T4" fmla="*/ 17 w 35"/>
                <a:gd name="T5" fmla="*/ 0 h 35"/>
                <a:gd name="T6" fmla="*/ 35 w 35"/>
                <a:gd name="T7" fmla="*/ 17 h 35"/>
                <a:gd name="T8" fmla="*/ 17 w 35"/>
                <a:gd name="T9" fmla="*/ 35 h 35"/>
                <a:gd name="T10" fmla="*/ 17 w 35"/>
                <a:gd name="T11" fmla="*/ 4 h 35"/>
                <a:gd name="T12" fmla="*/ 4 w 35"/>
                <a:gd name="T13" fmla="*/ 17 h 35"/>
                <a:gd name="T14" fmla="*/ 17 w 35"/>
                <a:gd name="T15" fmla="*/ 31 h 35"/>
                <a:gd name="T16" fmla="*/ 31 w 35"/>
                <a:gd name="T17" fmla="*/ 17 h 35"/>
                <a:gd name="T18" fmla="*/ 17 w 35"/>
                <a:gd name="T19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7" y="35"/>
                  </a:moveTo>
                  <a:cubicBezTo>
                    <a:pt x="7" y="35"/>
                    <a:pt x="0" y="27"/>
                    <a:pt x="0" y="17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7"/>
                    <a:pt x="27" y="35"/>
                    <a:pt x="17" y="35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5"/>
                    <a:pt x="10" y="31"/>
                    <a:pt x="17" y="31"/>
                  </a:cubicBezTo>
                  <a:cubicBezTo>
                    <a:pt x="25" y="31"/>
                    <a:pt x="31" y="25"/>
                    <a:pt x="31" y="17"/>
                  </a:cubicBezTo>
                  <a:cubicBezTo>
                    <a:pt x="31" y="10"/>
                    <a:pt x="25" y="4"/>
                    <a:pt x="17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4" name="Freeform 113"/>
            <p:cNvSpPr>
              <a:spLocks noEditPoints="1"/>
            </p:cNvSpPr>
            <p:nvPr/>
          </p:nvSpPr>
          <p:spPr bwMode="auto">
            <a:xfrm>
              <a:off x="10866439" y="3309938"/>
              <a:ext cx="79375" cy="79375"/>
            </a:xfrm>
            <a:custGeom>
              <a:avLst/>
              <a:gdLst>
                <a:gd name="T0" fmla="*/ 18 w 35"/>
                <a:gd name="T1" fmla="*/ 35 h 35"/>
                <a:gd name="T2" fmla="*/ 0 w 35"/>
                <a:gd name="T3" fmla="*/ 18 h 35"/>
                <a:gd name="T4" fmla="*/ 18 w 35"/>
                <a:gd name="T5" fmla="*/ 0 h 35"/>
                <a:gd name="T6" fmla="*/ 35 w 35"/>
                <a:gd name="T7" fmla="*/ 18 h 35"/>
                <a:gd name="T8" fmla="*/ 18 w 35"/>
                <a:gd name="T9" fmla="*/ 35 h 35"/>
                <a:gd name="T10" fmla="*/ 18 w 35"/>
                <a:gd name="T11" fmla="*/ 4 h 35"/>
                <a:gd name="T12" fmla="*/ 4 w 35"/>
                <a:gd name="T13" fmla="*/ 18 h 35"/>
                <a:gd name="T14" fmla="*/ 18 w 35"/>
                <a:gd name="T15" fmla="*/ 31 h 35"/>
                <a:gd name="T16" fmla="*/ 31 w 35"/>
                <a:gd name="T17" fmla="*/ 18 h 35"/>
                <a:gd name="T18" fmla="*/ 18 w 35"/>
                <a:gd name="T19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8" y="35"/>
                  </a:moveTo>
                  <a:cubicBezTo>
                    <a:pt x="8" y="35"/>
                    <a:pt x="0" y="27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5" y="8"/>
                    <a:pt x="35" y="18"/>
                  </a:cubicBezTo>
                  <a:cubicBezTo>
                    <a:pt x="35" y="27"/>
                    <a:pt x="28" y="35"/>
                    <a:pt x="18" y="35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8"/>
                  </a:cubicBezTo>
                  <a:cubicBezTo>
                    <a:pt x="4" y="25"/>
                    <a:pt x="10" y="31"/>
                    <a:pt x="18" y="31"/>
                  </a:cubicBezTo>
                  <a:cubicBezTo>
                    <a:pt x="25" y="31"/>
                    <a:pt x="31" y="25"/>
                    <a:pt x="31" y="18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5" name="Freeform 114"/>
            <p:cNvSpPr>
              <a:spLocks noEditPoints="1"/>
            </p:cNvSpPr>
            <p:nvPr/>
          </p:nvSpPr>
          <p:spPr bwMode="auto">
            <a:xfrm>
              <a:off x="10993439" y="3436938"/>
              <a:ext cx="80963" cy="79375"/>
            </a:xfrm>
            <a:custGeom>
              <a:avLst/>
              <a:gdLst>
                <a:gd name="T0" fmla="*/ 18 w 36"/>
                <a:gd name="T1" fmla="*/ 35 h 35"/>
                <a:gd name="T2" fmla="*/ 0 w 36"/>
                <a:gd name="T3" fmla="*/ 17 h 35"/>
                <a:gd name="T4" fmla="*/ 18 w 36"/>
                <a:gd name="T5" fmla="*/ 0 h 35"/>
                <a:gd name="T6" fmla="*/ 36 w 36"/>
                <a:gd name="T7" fmla="*/ 17 h 35"/>
                <a:gd name="T8" fmla="*/ 18 w 36"/>
                <a:gd name="T9" fmla="*/ 35 h 35"/>
                <a:gd name="T10" fmla="*/ 18 w 36"/>
                <a:gd name="T11" fmla="*/ 4 h 35"/>
                <a:gd name="T12" fmla="*/ 4 w 36"/>
                <a:gd name="T13" fmla="*/ 17 h 35"/>
                <a:gd name="T14" fmla="*/ 18 w 36"/>
                <a:gd name="T15" fmla="*/ 31 h 35"/>
                <a:gd name="T16" fmla="*/ 32 w 36"/>
                <a:gd name="T17" fmla="*/ 17 h 35"/>
                <a:gd name="T18" fmla="*/ 18 w 36"/>
                <a:gd name="T19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8" y="35"/>
                  </a:moveTo>
                  <a:cubicBezTo>
                    <a:pt x="8" y="35"/>
                    <a:pt x="0" y="27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8" y="0"/>
                    <a:pt x="36" y="7"/>
                    <a:pt x="36" y="17"/>
                  </a:cubicBezTo>
                  <a:cubicBezTo>
                    <a:pt x="36" y="27"/>
                    <a:pt x="28" y="35"/>
                    <a:pt x="18" y="35"/>
                  </a:cubicBezTo>
                  <a:close/>
                  <a:moveTo>
                    <a:pt x="18" y="4"/>
                  </a:moveTo>
                  <a:cubicBezTo>
                    <a:pt x="11" y="4"/>
                    <a:pt x="4" y="10"/>
                    <a:pt x="4" y="17"/>
                  </a:cubicBezTo>
                  <a:cubicBezTo>
                    <a:pt x="4" y="25"/>
                    <a:pt x="11" y="31"/>
                    <a:pt x="18" y="31"/>
                  </a:cubicBezTo>
                  <a:cubicBezTo>
                    <a:pt x="26" y="31"/>
                    <a:pt x="32" y="25"/>
                    <a:pt x="32" y="17"/>
                  </a:cubicBezTo>
                  <a:cubicBezTo>
                    <a:pt x="32" y="10"/>
                    <a:pt x="26" y="4"/>
                    <a:pt x="18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52" name="组合 251"/>
          <p:cNvGrpSpPr/>
          <p:nvPr/>
        </p:nvGrpSpPr>
        <p:grpSpPr>
          <a:xfrm>
            <a:off x="7233697" y="2927351"/>
            <a:ext cx="264326" cy="245858"/>
            <a:chOff x="9848851" y="3262313"/>
            <a:chExt cx="363538" cy="338138"/>
          </a:xfrm>
        </p:grpSpPr>
        <p:sp>
          <p:nvSpPr>
            <p:cNvPr id="136" name="Freeform 115"/>
            <p:cNvSpPr/>
            <p:nvPr/>
          </p:nvSpPr>
          <p:spPr bwMode="auto">
            <a:xfrm>
              <a:off x="9969501" y="3294063"/>
              <a:ext cx="242888" cy="17463"/>
            </a:xfrm>
            <a:custGeom>
              <a:avLst/>
              <a:gdLst>
                <a:gd name="T0" fmla="*/ 1 w 107"/>
                <a:gd name="T1" fmla="*/ 4 h 8"/>
                <a:gd name="T2" fmla="*/ 0 w 107"/>
                <a:gd name="T3" fmla="*/ 8 h 8"/>
                <a:gd name="T4" fmla="*/ 103 w 107"/>
                <a:gd name="T5" fmla="*/ 8 h 8"/>
                <a:gd name="T6" fmla="*/ 107 w 107"/>
                <a:gd name="T7" fmla="*/ 4 h 8"/>
                <a:gd name="T8" fmla="*/ 103 w 107"/>
                <a:gd name="T9" fmla="*/ 0 h 8"/>
                <a:gd name="T10" fmla="*/ 0 w 107"/>
                <a:gd name="T11" fmla="*/ 0 h 8"/>
                <a:gd name="T12" fmla="*/ 1 w 107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">
                  <a:moveTo>
                    <a:pt x="1" y="4"/>
                  </a:moveTo>
                  <a:cubicBezTo>
                    <a:pt x="1" y="6"/>
                    <a:pt x="1" y="7"/>
                    <a:pt x="0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5" y="8"/>
                    <a:pt x="107" y="7"/>
                    <a:pt x="107" y="4"/>
                  </a:cubicBezTo>
                  <a:cubicBezTo>
                    <a:pt x="107" y="2"/>
                    <a:pt x="105" y="0"/>
                    <a:pt x="10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7" name="Freeform 116"/>
            <p:cNvSpPr/>
            <p:nvPr/>
          </p:nvSpPr>
          <p:spPr bwMode="auto">
            <a:xfrm>
              <a:off x="9848851" y="3294063"/>
              <a:ext cx="52388" cy="17463"/>
            </a:xfrm>
            <a:custGeom>
              <a:avLst/>
              <a:gdLst>
                <a:gd name="T0" fmla="*/ 22 w 23"/>
                <a:gd name="T1" fmla="*/ 4 h 8"/>
                <a:gd name="T2" fmla="*/ 23 w 23"/>
                <a:gd name="T3" fmla="*/ 0 h 8"/>
                <a:gd name="T4" fmla="*/ 4 w 23"/>
                <a:gd name="T5" fmla="*/ 0 h 8"/>
                <a:gd name="T6" fmla="*/ 0 w 23"/>
                <a:gd name="T7" fmla="*/ 4 h 8"/>
                <a:gd name="T8" fmla="*/ 4 w 23"/>
                <a:gd name="T9" fmla="*/ 8 h 8"/>
                <a:gd name="T10" fmla="*/ 23 w 23"/>
                <a:gd name="T11" fmla="*/ 8 h 8"/>
                <a:gd name="T12" fmla="*/ 22 w 23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2" y="4"/>
                  </a:moveTo>
                  <a:cubicBezTo>
                    <a:pt x="22" y="3"/>
                    <a:pt x="23" y="2"/>
                    <a:pt x="2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8"/>
                    <a:pt x="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2" y="6"/>
                    <a:pt x="22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8" name="Freeform 117"/>
            <p:cNvSpPr/>
            <p:nvPr/>
          </p:nvSpPr>
          <p:spPr bwMode="auto">
            <a:xfrm>
              <a:off x="10147301" y="3422650"/>
              <a:ext cx="65088" cy="19050"/>
            </a:xfrm>
            <a:custGeom>
              <a:avLst/>
              <a:gdLst>
                <a:gd name="T0" fmla="*/ 1 w 29"/>
                <a:gd name="T1" fmla="*/ 4 h 8"/>
                <a:gd name="T2" fmla="*/ 0 w 29"/>
                <a:gd name="T3" fmla="*/ 8 h 8"/>
                <a:gd name="T4" fmla="*/ 25 w 29"/>
                <a:gd name="T5" fmla="*/ 8 h 8"/>
                <a:gd name="T6" fmla="*/ 29 w 29"/>
                <a:gd name="T7" fmla="*/ 4 h 8"/>
                <a:gd name="T8" fmla="*/ 25 w 29"/>
                <a:gd name="T9" fmla="*/ 0 h 8"/>
                <a:gd name="T10" fmla="*/ 0 w 29"/>
                <a:gd name="T11" fmla="*/ 0 h 8"/>
                <a:gd name="T12" fmla="*/ 1 w 29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8">
                  <a:moveTo>
                    <a:pt x="1" y="4"/>
                  </a:moveTo>
                  <a:cubicBezTo>
                    <a:pt x="1" y="5"/>
                    <a:pt x="0" y="6"/>
                    <a:pt x="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7" y="8"/>
                    <a:pt x="29" y="6"/>
                    <a:pt x="29" y="4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9" name="Freeform 118"/>
            <p:cNvSpPr/>
            <p:nvPr/>
          </p:nvSpPr>
          <p:spPr bwMode="auto">
            <a:xfrm>
              <a:off x="9848851" y="3422650"/>
              <a:ext cx="230188" cy="19050"/>
            </a:xfrm>
            <a:custGeom>
              <a:avLst/>
              <a:gdLst>
                <a:gd name="T0" fmla="*/ 100 w 101"/>
                <a:gd name="T1" fmla="*/ 4 h 8"/>
                <a:gd name="T2" fmla="*/ 101 w 101"/>
                <a:gd name="T3" fmla="*/ 0 h 8"/>
                <a:gd name="T4" fmla="*/ 4 w 101"/>
                <a:gd name="T5" fmla="*/ 0 h 8"/>
                <a:gd name="T6" fmla="*/ 0 w 101"/>
                <a:gd name="T7" fmla="*/ 4 h 8"/>
                <a:gd name="T8" fmla="*/ 4 w 101"/>
                <a:gd name="T9" fmla="*/ 8 h 8"/>
                <a:gd name="T10" fmla="*/ 101 w 101"/>
                <a:gd name="T11" fmla="*/ 8 h 8"/>
                <a:gd name="T12" fmla="*/ 100 w 101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8">
                  <a:moveTo>
                    <a:pt x="100" y="4"/>
                  </a:moveTo>
                  <a:cubicBezTo>
                    <a:pt x="100" y="2"/>
                    <a:pt x="100" y="1"/>
                    <a:pt x="10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100" y="6"/>
                    <a:pt x="100" y="5"/>
                    <a:pt x="100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0" name="Freeform 119"/>
            <p:cNvSpPr/>
            <p:nvPr/>
          </p:nvSpPr>
          <p:spPr bwMode="auto">
            <a:xfrm>
              <a:off x="10020301" y="3551238"/>
              <a:ext cx="192088" cy="17463"/>
            </a:xfrm>
            <a:custGeom>
              <a:avLst/>
              <a:gdLst>
                <a:gd name="T0" fmla="*/ 1 w 85"/>
                <a:gd name="T1" fmla="*/ 4 h 8"/>
                <a:gd name="T2" fmla="*/ 0 w 85"/>
                <a:gd name="T3" fmla="*/ 8 h 8"/>
                <a:gd name="T4" fmla="*/ 81 w 85"/>
                <a:gd name="T5" fmla="*/ 8 h 8"/>
                <a:gd name="T6" fmla="*/ 85 w 85"/>
                <a:gd name="T7" fmla="*/ 4 h 8"/>
                <a:gd name="T8" fmla="*/ 81 w 85"/>
                <a:gd name="T9" fmla="*/ 0 h 8"/>
                <a:gd name="T10" fmla="*/ 0 w 85"/>
                <a:gd name="T11" fmla="*/ 0 h 8"/>
                <a:gd name="T12" fmla="*/ 1 w 85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">
                  <a:moveTo>
                    <a:pt x="1" y="4"/>
                  </a:moveTo>
                  <a:cubicBezTo>
                    <a:pt x="1" y="6"/>
                    <a:pt x="1" y="7"/>
                    <a:pt x="0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3" y="8"/>
                    <a:pt x="85" y="6"/>
                    <a:pt x="85" y="4"/>
                  </a:cubicBezTo>
                  <a:cubicBezTo>
                    <a:pt x="85" y="2"/>
                    <a:pt x="83" y="0"/>
                    <a:pt x="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1" name="Freeform 120"/>
            <p:cNvSpPr/>
            <p:nvPr/>
          </p:nvSpPr>
          <p:spPr bwMode="auto">
            <a:xfrm>
              <a:off x="9848851" y="3551238"/>
              <a:ext cx="103188" cy="17463"/>
            </a:xfrm>
            <a:custGeom>
              <a:avLst/>
              <a:gdLst>
                <a:gd name="T0" fmla="*/ 44 w 45"/>
                <a:gd name="T1" fmla="*/ 4 h 8"/>
                <a:gd name="T2" fmla="*/ 45 w 45"/>
                <a:gd name="T3" fmla="*/ 0 h 8"/>
                <a:gd name="T4" fmla="*/ 4 w 45"/>
                <a:gd name="T5" fmla="*/ 0 h 8"/>
                <a:gd name="T6" fmla="*/ 0 w 45"/>
                <a:gd name="T7" fmla="*/ 4 h 8"/>
                <a:gd name="T8" fmla="*/ 4 w 45"/>
                <a:gd name="T9" fmla="*/ 8 h 8"/>
                <a:gd name="T10" fmla="*/ 45 w 45"/>
                <a:gd name="T11" fmla="*/ 8 h 8"/>
                <a:gd name="T12" fmla="*/ 44 w 45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8">
                  <a:moveTo>
                    <a:pt x="44" y="4"/>
                  </a:moveTo>
                  <a:cubicBezTo>
                    <a:pt x="44" y="3"/>
                    <a:pt x="45" y="1"/>
                    <a:pt x="4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5" y="7"/>
                    <a:pt x="44" y="6"/>
                    <a:pt x="44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2" name="Freeform 121"/>
            <p:cNvSpPr>
              <a:spLocks noEditPoints="1"/>
            </p:cNvSpPr>
            <p:nvPr/>
          </p:nvSpPr>
          <p:spPr bwMode="auto">
            <a:xfrm>
              <a:off x="9894889" y="3262313"/>
              <a:ext cx="82550" cy="80963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4 h 36"/>
                <a:gd name="T12" fmla="*/ 4 w 36"/>
                <a:gd name="T13" fmla="*/ 18 h 36"/>
                <a:gd name="T14" fmla="*/ 18 w 36"/>
                <a:gd name="T15" fmla="*/ 32 h 36"/>
                <a:gd name="T16" fmla="*/ 32 w 36"/>
                <a:gd name="T17" fmla="*/ 18 h 36"/>
                <a:gd name="T18" fmla="*/ 18 w 36"/>
                <a:gd name="T19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4"/>
                  </a:moveTo>
                  <a:cubicBezTo>
                    <a:pt x="11" y="4"/>
                    <a:pt x="4" y="10"/>
                    <a:pt x="4" y="18"/>
                  </a:cubicBezTo>
                  <a:cubicBezTo>
                    <a:pt x="4" y="26"/>
                    <a:pt x="11" y="32"/>
                    <a:pt x="18" y="32"/>
                  </a:cubicBezTo>
                  <a:cubicBezTo>
                    <a:pt x="26" y="32"/>
                    <a:pt x="32" y="26"/>
                    <a:pt x="32" y="18"/>
                  </a:cubicBezTo>
                  <a:cubicBezTo>
                    <a:pt x="32" y="10"/>
                    <a:pt x="26" y="4"/>
                    <a:pt x="18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3" name="Freeform 122"/>
            <p:cNvSpPr>
              <a:spLocks noEditPoints="1"/>
            </p:cNvSpPr>
            <p:nvPr/>
          </p:nvSpPr>
          <p:spPr bwMode="auto">
            <a:xfrm>
              <a:off x="10072689" y="3390900"/>
              <a:ext cx="80963" cy="80963"/>
            </a:xfrm>
            <a:custGeom>
              <a:avLst/>
              <a:gdLst>
                <a:gd name="T0" fmla="*/ 18 w 36"/>
                <a:gd name="T1" fmla="*/ 35 h 35"/>
                <a:gd name="T2" fmla="*/ 0 w 36"/>
                <a:gd name="T3" fmla="*/ 18 h 35"/>
                <a:gd name="T4" fmla="*/ 18 w 36"/>
                <a:gd name="T5" fmla="*/ 0 h 35"/>
                <a:gd name="T6" fmla="*/ 36 w 36"/>
                <a:gd name="T7" fmla="*/ 18 h 35"/>
                <a:gd name="T8" fmla="*/ 18 w 36"/>
                <a:gd name="T9" fmla="*/ 35 h 35"/>
                <a:gd name="T10" fmla="*/ 18 w 36"/>
                <a:gd name="T11" fmla="*/ 4 h 35"/>
                <a:gd name="T12" fmla="*/ 4 w 36"/>
                <a:gd name="T13" fmla="*/ 18 h 35"/>
                <a:gd name="T14" fmla="*/ 18 w 36"/>
                <a:gd name="T15" fmla="*/ 31 h 35"/>
                <a:gd name="T16" fmla="*/ 32 w 36"/>
                <a:gd name="T17" fmla="*/ 18 h 35"/>
                <a:gd name="T18" fmla="*/ 18 w 36"/>
                <a:gd name="T19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8" y="35"/>
                  </a:moveTo>
                  <a:cubicBezTo>
                    <a:pt x="8" y="35"/>
                    <a:pt x="0" y="27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7"/>
                    <a:pt x="28" y="35"/>
                    <a:pt x="18" y="35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8"/>
                  </a:cubicBezTo>
                  <a:cubicBezTo>
                    <a:pt x="4" y="25"/>
                    <a:pt x="10" y="31"/>
                    <a:pt x="18" y="31"/>
                  </a:cubicBezTo>
                  <a:cubicBezTo>
                    <a:pt x="25" y="31"/>
                    <a:pt x="32" y="25"/>
                    <a:pt x="32" y="18"/>
                  </a:cubicBezTo>
                  <a:cubicBezTo>
                    <a:pt x="32" y="10"/>
                    <a:pt x="25" y="4"/>
                    <a:pt x="18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4" name="Freeform 123"/>
            <p:cNvSpPr>
              <a:spLocks noEditPoints="1"/>
            </p:cNvSpPr>
            <p:nvPr/>
          </p:nvSpPr>
          <p:spPr bwMode="auto">
            <a:xfrm>
              <a:off x="9944101" y="3519488"/>
              <a:ext cx="82550" cy="80963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4 h 36"/>
                <a:gd name="T12" fmla="*/ 4 w 36"/>
                <a:gd name="T13" fmla="*/ 18 h 36"/>
                <a:gd name="T14" fmla="*/ 18 w 36"/>
                <a:gd name="T15" fmla="*/ 32 h 36"/>
                <a:gd name="T16" fmla="*/ 32 w 36"/>
                <a:gd name="T17" fmla="*/ 18 h 36"/>
                <a:gd name="T18" fmla="*/ 18 w 36"/>
                <a:gd name="T19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4"/>
                  </a:moveTo>
                  <a:cubicBezTo>
                    <a:pt x="11" y="4"/>
                    <a:pt x="4" y="10"/>
                    <a:pt x="4" y="18"/>
                  </a:cubicBezTo>
                  <a:cubicBezTo>
                    <a:pt x="4" y="26"/>
                    <a:pt x="11" y="32"/>
                    <a:pt x="18" y="32"/>
                  </a:cubicBezTo>
                  <a:cubicBezTo>
                    <a:pt x="26" y="32"/>
                    <a:pt x="32" y="26"/>
                    <a:pt x="32" y="18"/>
                  </a:cubicBezTo>
                  <a:cubicBezTo>
                    <a:pt x="32" y="10"/>
                    <a:pt x="26" y="4"/>
                    <a:pt x="18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145" name="Freeform 124"/>
          <p:cNvSpPr/>
          <p:nvPr/>
        </p:nvSpPr>
        <p:spPr bwMode="auto">
          <a:xfrm>
            <a:off x="6575771" y="2897341"/>
            <a:ext cx="317422" cy="297799"/>
          </a:xfrm>
          <a:custGeom>
            <a:avLst/>
            <a:gdLst>
              <a:gd name="T0" fmla="*/ 177 w 192"/>
              <a:gd name="T1" fmla="*/ 15 h 180"/>
              <a:gd name="T2" fmla="*/ 122 w 192"/>
              <a:gd name="T3" fmla="*/ 15 h 180"/>
              <a:gd name="T4" fmla="*/ 85 w 192"/>
              <a:gd name="T5" fmla="*/ 52 h 180"/>
              <a:gd name="T6" fmla="*/ 24 w 192"/>
              <a:gd name="T7" fmla="*/ 114 h 180"/>
              <a:gd name="T8" fmla="*/ 11 w 192"/>
              <a:gd name="T9" fmla="*/ 126 h 180"/>
              <a:gd name="T10" fmla="*/ 11 w 192"/>
              <a:gd name="T11" fmla="*/ 168 h 180"/>
              <a:gd name="T12" fmla="*/ 53 w 192"/>
              <a:gd name="T13" fmla="*/ 168 h 180"/>
              <a:gd name="T14" fmla="*/ 103 w 192"/>
              <a:gd name="T15" fmla="*/ 118 h 180"/>
              <a:gd name="T16" fmla="*/ 127 w 192"/>
              <a:gd name="T17" fmla="*/ 94 h 180"/>
              <a:gd name="T18" fmla="*/ 151 w 192"/>
              <a:gd name="T19" fmla="*/ 70 h 180"/>
              <a:gd name="T20" fmla="*/ 151 w 192"/>
              <a:gd name="T21" fmla="*/ 41 h 180"/>
              <a:gd name="T22" fmla="*/ 122 w 192"/>
              <a:gd name="T23" fmla="*/ 41 h 180"/>
              <a:gd name="T24" fmla="*/ 50 w 192"/>
              <a:gd name="T25" fmla="*/ 113 h 180"/>
              <a:gd name="T26" fmla="*/ 55 w 192"/>
              <a:gd name="T27" fmla="*/ 118 h 180"/>
              <a:gd name="T28" fmla="*/ 127 w 192"/>
              <a:gd name="T29" fmla="*/ 46 h 180"/>
              <a:gd name="T30" fmla="*/ 137 w 192"/>
              <a:gd name="T31" fmla="*/ 42 h 180"/>
              <a:gd name="T32" fmla="*/ 146 w 192"/>
              <a:gd name="T33" fmla="*/ 46 h 180"/>
              <a:gd name="T34" fmla="*/ 150 w 192"/>
              <a:gd name="T35" fmla="*/ 56 h 180"/>
              <a:gd name="T36" fmla="*/ 146 w 192"/>
              <a:gd name="T37" fmla="*/ 65 h 180"/>
              <a:gd name="T38" fmla="*/ 122 w 192"/>
              <a:gd name="T39" fmla="*/ 89 h 180"/>
              <a:gd name="T40" fmla="*/ 98 w 192"/>
              <a:gd name="T41" fmla="*/ 113 h 180"/>
              <a:gd name="T42" fmla="*/ 48 w 192"/>
              <a:gd name="T43" fmla="*/ 163 h 180"/>
              <a:gd name="T44" fmla="*/ 32 w 192"/>
              <a:gd name="T45" fmla="*/ 170 h 180"/>
              <a:gd name="T46" fmla="*/ 16 w 192"/>
              <a:gd name="T47" fmla="*/ 163 h 180"/>
              <a:gd name="T48" fmla="*/ 9 w 192"/>
              <a:gd name="T49" fmla="*/ 147 h 180"/>
              <a:gd name="T50" fmla="*/ 16 w 192"/>
              <a:gd name="T51" fmla="*/ 131 h 180"/>
              <a:gd name="T52" fmla="*/ 28 w 192"/>
              <a:gd name="T53" fmla="*/ 119 h 180"/>
              <a:gd name="T54" fmla="*/ 90 w 192"/>
              <a:gd name="T55" fmla="*/ 57 h 180"/>
              <a:gd name="T56" fmla="*/ 127 w 192"/>
              <a:gd name="T57" fmla="*/ 20 h 180"/>
              <a:gd name="T58" fmla="*/ 149 w 192"/>
              <a:gd name="T59" fmla="*/ 11 h 180"/>
              <a:gd name="T60" fmla="*/ 172 w 192"/>
              <a:gd name="T61" fmla="*/ 20 h 180"/>
              <a:gd name="T62" fmla="*/ 181 w 192"/>
              <a:gd name="T63" fmla="*/ 42 h 180"/>
              <a:gd name="T64" fmla="*/ 172 w 192"/>
              <a:gd name="T65" fmla="*/ 64 h 180"/>
              <a:gd name="T66" fmla="*/ 86 w 192"/>
              <a:gd name="T67" fmla="*/ 150 h 180"/>
              <a:gd name="T68" fmla="*/ 91 w 192"/>
              <a:gd name="T69" fmla="*/ 155 h 180"/>
              <a:gd name="T70" fmla="*/ 177 w 192"/>
              <a:gd name="T71" fmla="*/ 69 h 180"/>
              <a:gd name="T72" fmla="*/ 177 w 192"/>
              <a:gd name="T73" fmla="*/ 1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80">
                <a:moveTo>
                  <a:pt x="177" y="15"/>
                </a:moveTo>
                <a:cubicBezTo>
                  <a:pt x="162" y="0"/>
                  <a:pt x="137" y="0"/>
                  <a:pt x="122" y="15"/>
                </a:cubicBezTo>
                <a:cubicBezTo>
                  <a:pt x="85" y="52"/>
                  <a:pt x="85" y="52"/>
                  <a:pt x="85" y="52"/>
                </a:cubicBezTo>
                <a:cubicBezTo>
                  <a:pt x="24" y="114"/>
                  <a:pt x="24" y="114"/>
                  <a:pt x="24" y="114"/>
                </a:cubicBezTo>
                <a:cubicBezTo>
                  <a:pt x="11" y="126"/>
                  <a:pt x="11" y="126"/>
                  <a:pt x="11" y="126"/>
                </a:cubicBezTo>
                <a:cubicBezTo>
                  <a:pt x="0" y="138"/>
                  <a:pt x="0" y="157"/>
                  <a:pt x="11" y="168"/>
                </a:cubicBezTo>
                <a:cubicBezTo>
                  <a:pt x="23" y="180"/>
                  <a:pt x="42" y="180"/>
                  <a:pt x="53" y="16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51" y="70"/>
                  <a:pt x="151" y="70"/>
                  <a:pt x="151" y="70"/>
                </a:cubicBezTo>
                <a:cubicBezTo>
                  <a:pt x="159" y="62"/>
                  <a:pt x="159" y="49"/>
                  <a:pt x="151" y="41"/>
                </a:cubicBezTo>
                <a:cubicBezTo>
                  <a:pt x="143" y="33"/>
                  <a:pt x="130" y="33"/>
                  <a:pt x="122" y="41"/>
                </a:cubicBezTo>
                <a:cubicBezTo>
                  <a:pt x="50" y="113"/>
                  <a:pt x="50" y="113"/>
                  <a:pt x="50" y="113"/>
                </a:cubicBezTo>
                <a:cubicBezTo>
                  <a:pt x="55" y="118"/>
                  <a:pt x="55" y="118"/>
                  <a:pt x="55" y="118"/>
                </a:cubicBezTo>
                <a:cubicBezTo>
                  <a:pt x="127" y="46"/>
                  <a:pt x="127" y="46"/>
                  <a:pt x="127" y="46"/>
                </a:cubicBezTo>
                <a:cubicBezTo>
                  <a:pt x="130" y="44"/>
                  <a:pt x="133" y="42"/>
                  <a:pt x="137" y="42"/>
                </a:cubicBezTo>
                <a:cubicBezTo>
                  <a:pt x="140" y="42"/>
                  <a:pt x="143" y="44"/>
                  <a:pt x="146" y="46"/>
                </a:cubicBezTo>
                <a:cubicBezTo>
                  <a:pt x="149" y="49"/>
                  <a:pt x="150" y="52"/>
                  <a:pt x="150" y="56"/>
                </a:cubicBezTo>
                <a:cubicBezTo>
                  <a:pt x="150" y="59"/>
                  <a:pt x="149" y="63"/>
                  <a:pt x="146" y="65"/>
                </a:cubicBezTo>
                <a:cubicBezTo>
                  <a:pt x="122" y="89"/>
                  <a:pt x="122" y="89"/>
                  <a:pt x="122" y="89"/>
                </a:cubicBezTo>
                <a:cubicBezTo>
                  <a:pt x="98" y="113"/>
                  <a:pt x="98" y="113"/>
                  <a:pt x="98" y="113"/>
                </a:cubicBezTo>
                <a:cubicBezTo>
                  <a:pt x="48" y="163"/>
                  <a:pt x="48" y="163"/>
                  <a:pt x="48" y="163"/>
                </a:cubicBezTo>
                <a:cubicBezTo>
                  <a:pt x="44" y="168"/>
                  <a:pt x="38" y="170"/>
                  <a:pt x="32" y="170"/>
                </a:cubicBezTo>
                <a:cubicBezTo>
                  <a:pt x="26" y="170"/>
                  <a:pt x="21" y="168"/>
                  <a:pt x="16" y="163"/>
                </a:cubicBezTo>
                <a:cubicBezTo>
                  <a:pt x="12" y="159"/>
                  <a:pt x="9" y="153"/>
                  <a:pt x="9" y="147"/>
                </a:cubicBezTo>
                <a:cubicBezTo>
                  <a:pt x="9" y="141"/>
                  <a:pt x="12" y="136"/>
                  <a:pt x="16" y="131"/>
                </a:cubicBezTo>
                <a:cubicBezTo>
                  <a:pt x="28" y="119"/>
                  <a:pt x="28" y="119"/>
                  <a:pt x="28" y="119"/>
                </a:cubicBezTo>
                <a:cubicBezTo>
                  <a:pt x="90" y="57"/>
                  <a:pt x="90" y="57"/>
                  <a:pt x="90" y="57"/>
                </a:cubicBezTo>
                <a:cubicBezTo>
                  <a:pt x="127" y="20"/>
                  <a:pt x="127" y="20"/>
                  <a:pt x="127" y="20"/>
                </a:cubicBezTo>
                <a:cubicBezTo>
                  <a:pt x="133" y="14"/>
                  <a:pt x="141" y="11"/>
                  <a:pt x="149" y="11"/>
                </a:cubicBezTo>
                <a:cubicBezTo>
                  <a:pt x="157" y="11"/>
                  <a:pt x="166" y="14"/>
                  <a:pt x="172" y="20"/>
                </a:cubicBezTo>
                <a:cubicBezTo>
                  <a:pt x="178" y="26"/>
                  <a:pt x="181" y="34"/>
                  <a:pt x="181" y="42"/>
                </a:cubicBezTo>
                <a:cubicBezTo>
                  <a:pt x="181" y="50"/>
                  <a:pt x="178" y="58"/>
                  <a:pt x="172" y="64"/>
                </a:cubicBezTo>
                <a:cubicBezTo>
                  <a:pt x="86" y="150"/>
                  <a:pt x="86" y="150"/>
                  <a:pt x="86" y="150"/>
                </a:cubicBezTo>
                <a:cubicBezTo>
                  <a:pt x="91" y="155"/>
                  <a:pt x="91" y="155"/>
                  <a:pt x="91" y="155"/>
                </a:cubicBezTo>
                <a:cubicBezTo>
                  <a:pt x="177" y="69"/>
                  <a:pt x="177" y="69"/>
                  <a:pt x="177" y="69"/>
                </a:cubicBezTo>
                <a:cubicBezTo>
                  <a:pt x="192" y="54"/>
                  <a:pt x="192" y="30"/>
                  <a:pt x="177" y="15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249" name="组合 248"/>
          <p:cNvGrpSpPr/>
          <p:nvPr/>
        </p:nvGrpSpPr>
        <p:grpSpPr>
          <a:xfrm>
            <a:off x="4705872" y="2915809"/>
            <a:ext cx="236624" cy="259708"/>
            <a:chOff x="6372226" y="3246438"/>
            <a:chExt cx="325438" cy="357187"/>
          </a:xfrm>
        </p:grpSpPr>
        <p:sp>
          <p:nvSpPr>
            <p:cNvPr id="146" name="Freeform 125"/>
            <p:cNvSpPr>
              <a:spLocks noEditPoints="1"/>
            </p:cNvSpPr>
            <p:nvPr/>
          </p:nvSpPr>
          <p:spPr bwMode="auto">
            <a:xfrm>
              <a:off x="6372226" y="3536950"/>
              <a:ext cx="325438" cy="66675"/>
            </a:xfrm>
            <a:custGeom>
              <a:avLst/>
              <a:gdLst>
                <a:gd name="T0" fmla="*/ 128 w 143"/>
                <a:gd name="T1" fmla="*/ 29 h 29"/>
                <a:gd name="T2" fmla="*/ 14 w 143"/>
                <a:gd name="T3" fmla="*/ 29 h 29"/>
                <a:gd name="T4" fmla="*/ 0 w 143"/>
                <a:gd name="T5" fmla="*/ 15 h 29"/>
                <a:gd name="T6" fmla="*/ 14 w 143"/>
                <a:gd name="T7" fmla="*/ 0 h 29"/>
                <a:gd name="T8" fmla="*/ 54 w 143"/>
                <a:gd name="T9" fmla="*/ 0 h 29"/>
                <a:gd name="T10" fmla="*/ 58 w 143"/>
                <a:gd name="T11" fmla="*/ 7 h 29"/>
                <a:gd name="T12" fmla="*/ 71 w 143"/>
                <a:gd name="T13" fmla="*/ 16 h 29"/>
                <a:gd name="T14" fmla="*/ 84 w 143"/>
                <a:gd name="T15" fmla="*/ 7 h 29"/>
                <a:gd name="T16" fmla="*/ 88 w 143"/>
                <a:gd name="T17" fmla="*/ 0 h 29"/>
                <a:gd name="T18" fmla="*/ 128 w 143"/>
                <a:gd name="T19" fmla="*/ 0 h 29"/>
                <a:gd name="T20" fmla="*/ 143 w 143"/>
                <a:gd name="T21" fmla="*/ 15 h 29"/>
                <a:gd name="T22" fmla="*/ 128 w 143"/>
                <a:gd name="T23" fmla="*/ 29 h 29"/>
                <a:gd name="T24" fmla="*/ 14 w 143"/>
                <a:gd name="T25" fmla="*/ 4 h 29"/>
                <a:gd name="T26" fmla="*/ 4 w 143"/>
                <a:gd name="T27" fmla="*/ 15 h 29"/>
                <a:gd name="T28" fmla="*/ 14 w 143"/>
                <a:gd name="T29" fmla="*/ 25 h 29"/>
                <a:gd name="T30" fmla="*/ 128 w 143"/>
                <a:gd name="T31" fmla="*/ 25 h 29"/>
                <a:gd name="T32" fmla="*/ 139 w 143"/>
                <a:gd name="T33" fmla="*/ 15 h 29"/>
                <a:gd name="T34" fmla="*/ 128 w 143"/>
                <a:gd name="T35" fmla="*/ 4 h 29"/>
                <a:gd name="T36" fmla="*/ 91 w 143"/>
                <a:gd name="T37" fmla="*/ 4 h 29"/>
                <a:gd name="T38" fmla="*/ 88 w 143"/>
                <a:gd name="T39" fmla="*/ 9 h 29"/>
                <a:gd name="T40" fmla="*/ 71 w 143"/>
                <a:gd name="T41" fmla="*/ 20 h 29"/>
                <a:gd name="T42" fmla="*/ 55 w 143"/>
                <a:gd name="T43" fmla="*/ 9 h 29"/>
                <a:gd name="T44" fmla="*/ 52 w 143"/>
                <a:gd name="T45" fmla="*/ 4 h 29"/>
                <a:gd name="T46" fmla="*/ 14 w 143"/>
                <a:gd name="T47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3" h="29">
                  <a:moveTo>
                    <a:pt x="128" y="29"/>
                  </a:moveTo>
                  <a:cubicBezTo>
                    <a:pt x="14" y="29"/>
                    <a:pt x="14" y="29"/>
                    <a:pt x="14" y="29"/>
                  </a:cubicBezTo>
                  <a:cubicBezTo>
                    <a:pt x="6" y="29"/>
                    <a:pt x="0" y="23"/>
                    <a:pt x="0" y="15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61" y="13"/>
                    <a:pt x="66" y="16"/>
                    <a:pt x="71" y="16"/>
                  </a:cubicBezTo>
                  <a:cubicBezTo>
                    <a:pt x="76" y="16"/>
                    <a:pt x="81" y="13"/>
                    <a:pt x="84" y="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6" y="0"/>
                    <a:pt x="143" y="6"/>
                    <a:pt x="143" y="15"/>
                  </a:cubicBezTo>
                  <a:cubicBezTo>
                    <a:pt x="143" y="23"/>
                    <a:pt x="136" y="29"/>
                    <a:pt x="128" y="29"/>
                  </a:cubicBezTo>
                  <a:close/>
                  <a:moveTo>
                    <a:pt x="14" y="4"/>
                  </a:moveTo>
                  <a:cubicBezTo>
                    <a:pt x="8" y="4"/>
                    <a:pt x="4" y="9"/>
                    <a:pt x="4" y="15"/>
                  </a:cubicBezTo>
                  <a:cubicBezTo>
                    <a:pt x="4" y="20"/>
                    <a:pt x="8" y="25"/>
                    <a:pt x="14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34" y="25"/>
                    <a:pt x="139" y="20"/>
                    <a:pt x="139" y="15"/>
                  </a:cubicBezTo>
                  <a:cubicBezTo>
                    <a:pt x="139" y="9"/>
                    <a:pt x="134" y="4"/>
                    <a:pt x="128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4" y="16"/>
                    <a:pt x="78" y="20"/>
                    <a:pt x="71" y="20"/>
                  </a:cubicBezTo>
                  <a:cubicBezTo>
                    <a:pt x="65" y="20"/>
                    <a:pt x="59" y="16"/>
                    <a:pt x="55" y="9"/>
                  </a:cubicBezTo>
                  <a:cubicBezTo>
                    <a:pt x="52" y="4"/>
                    <a:pt x="52" y="4"/>
                    <a:pt x="52" y="4"/>
                  </a:cubicBezTo>
                  <a:lnTo>
                    <a:pt x="14" y="4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7" name="Freeform 126"/>
            <p:cNvSpPr>
              <a:spLocks noEditPoints="1"/>
            </p:cNvSpPr>
            <p:nvPr/>
          </p:nvSpPr>
          <p:spPr bwMode="auto">
            <a:xfrm>
              <a:off x="6424614" y="3246438"/>
              <a:ext cx="219075" cy="290513"/>
            </a:xfrm>
            <a:custGeom>
              <a:avLst/>
              <a:gdLst>
                <a:gd name="T0" fmla="*/ 48 w 96"/>
                <a:gd name="T1" fmla="*/ 128 h 128"/>
                <a:gd name="T2" fmla="*/ 38 w 96"/>
                <a:gd name="T3" fmla="*/ 122 h 128"/>
                <a:gd name="T4" fmla="*/ 3 w 96"/>
                <a:gd name="T5" fmla="*/ 60 h 128"/>
                <a:gd name="T6" fmla="*/ 2 w 96"/>
                <a:gd name="T7" fmla="*/ 48 h 128"/>
                <a:gd name="T8" fmla="*/ 13 w 96"/>
                <a:gd name="T9" fmla="*/ 43 h 128"/>
                <a:gd name="T10" fmla="*/ 23 w 96"/>
                <a:gd name="T11" fmla="*/ 43 h 128"/>
                <a:gd name="T12" fmla="*/ 23 w 96"/>
                <a:gd name="T13" fmla="*/ 18 h 128"/>
                <a:gd name="T14" fmla="*/ 41 w 96"/>
                <a:gd name="T15" fmla="*/ 0 h 128"/>
                <a:gd name="T16" fmla="*/ 55 w 96"/>
                <a:gd name="T17" fmla="*/ 0 h 128"/>
                <a:gd name="T18" fmla="*/ 74 w 96"/>
                <a:gd name="T19" fmla="*/ 18 h 128"/>
                <a:gd name="T20" fmla="*/ 74 w 96"/>
                <a:gd name="T21" fmla="*/ 43 h 128"/>
                <a:gd name="T22" fmla="*/ 84 w 96"/>
                <a:gd name="T23" fmla="*/ 43 h 128"/>
                <a:gd name="T24" fmla="*/ 94 w 96"/>
                <a:gd name="T25" fmla="*/ 48 h 128"/>
                <a:gd name="T26" fmla="*/ 93 w 96"/>
                <a:gd name="T27" fmla="*/ 60 h 128"/>
                <a:gd name="T28" fmla="*/ 58 w 96"/>
                <a:gd name="T29" fmla="*/ 122 h 128"/>
                <a:gd name="T30" fmla="*/ 48 w 96"/>
                <a:gd name="T31" fmla="*/ 128 h 128"/>
                <a:gd name="T32" fmla="*/ 13 w 96"/>
                <a:gd name="T33" fmla="*/ 51 h 128"/>
                <a:gd name="T34" fmla="*/ 9 w 96"/>
                <a:gd name="T35" fmla="*/ 52 h 128"/>
                <a:gd name="T36" fmla="*/ 10 w 96"/>
                <a:gd name="T37" fmla="*/ 56 h 128"/>
                <a:gd name="T38" fmla="*/ 45 w 96"/>
                <a:gd name="T39" fmla="*/ 118 h 128"/>
                <a:gd name="T40" fmla="*/ 48 w 96"/>
                <a:gd name="T41" fmla="*/ 120 h 128"/>
                <a:gd name="T42" fmla="*/ 51 w 96"/>
                <a:gd name="T43" fmla="*/ 118 h 128"/>
                <a:gd name="T44" fmla="*/ 87 w 96"/>
                <a:gd name="T45" fmla="*/ 56 h 128"/>
                <a:gd name="T46" fmla="*/ 87 w 96"/>
                <a:gd name="T47" fmla="*/ 52 h 128"/>
                <a:gd name="T48" fmla="*/ 84 w 96"/>
                <a:gd name="T49" fmla="*/ 51 h 128"/>
                <a:gd name="T50" fmla="*/ 66 w 96"/>
                <a:gd name="T51" fmla="*/ 51 h 128"/>
                <a:gd name="T52" fmla="*/ 66 w 96"/>
                <a:gd name="T53" fmla="*/ 18 h 128"/>
                <a:gd name="T54" fmla="*/ 55 w 96"/>
                <a:gd name="T55" fmla="*/ 8 h 128"/>
                <a:gd name="T56" fmla="*/ 41 w 96"/>
                <a:gd name="T57" fmla="*/ 8 h 128"/>
                <a:gd name="T58" fmla="*/ 31 w 96"/>
                <a:gd name="T59" fmla="*/ 18 h 128"/>
                <a:gd name="T60" fmla="*/ 31 w 96"/>
                <a:gd name="T61" fmla="*/ 51 h 128"/>
                <a:gd name="T62" fmla="*/ 13 w 96"/>
                <a:gd name="T63" fmla="*/ 5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128">
                  <a:moveTo>
                    <a:pt x="48" y="128"/>
                  </a:moveTo>
                  <a:cubicBezTo>
                    <a:pt x="44" y="128"/>
                    <a:pt x="41" y="126"/>
                    <a:pt x="38" y="122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1" y="56"/>
                    <a:pt x="0" y="52"/>
                    <a:pt x="2" y="48"/>
                  </a:cubicBezTo>
                  <a:cubicBezTo>
                    <a:pt x="4" y="45"/>
                    <a:pt x="8" y="43"/>
                    <a:pt x="13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8"/>
                    <a:pt x="31" y="0"/>
                    <a:pt x="4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5" y="0"/>
                    <a:pt x="74" y="8"/>
                    <a:pt x="74" y="18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84" y="43"/>
                    <a:pt x="84" y="43"/>
                    <a:pt x="84" y="43"/>
                  </a:cubicBezTo>
                  <a:cubicBezTo>
                    <a:pt x="88" y="43"/>
                    <a:pt x="92" y="45"/>
                    <a:pt x="94" y="48"/>
                  </a:cubicBezTo>
                  <a:cubicBezTo>
                    <a:pt x="96" y="52"/>
                    <a:pt x="96" y="56"/>
                    <a:pt x="93" y="60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56" y="126"/>
                    <a:pt x="52" y="128"/>
                    <a:pt x="48" y="128"/>
                  </a:cubicBezTo>
                  <a:close/>
                  <a:moveTo>
                    <a:pt x="13" y="51"/>
                  </a:moveTo>
                  <a:cubicBezTo>
                    <a:pt x="11" y="51"/>
                    <a:pt x="10" y="52"/>
                    <a:pt x="9" y="52"/>
                  </a:cubicBezTo>
                  <a:cubicBezTo>
                    <a:pt x="9" y="53"/>
                    <a:pt x="9" y="55"/>
                    <a:pt x="10" y="56"/>
                  </a:cubicBezTo>
                  <a:cubicBezTo>
                    <a:pt x="45" y="118"/>
                    <a:pt x="45" y="118"/>
                    <a:pt x="45" y="118"/>
                  </a:cubicBezTo>
                  <a:cubicBezTo>
                    <a:pt x="46" y="119"/>
                    <a:pt x="47" y="120"/>
                    <a:pt x="48" y="120"/>
                  </a:cubicBezTo>
                  <a:cubicBezTo>
                    <a:pt x="49" y="120"/>
                    <a:pt x="50" y="119"/>
                    <a:pt x="51" y="118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7" y="55"/>
                    <a:pt x="88" y="53"/>
                    <a:pt x="87" y="52"/>
                  </a:cubicBezTo>
                  <a:cubicBezTo>
                    <a:pt x="87" y="52"/>
                    <a:pt x="85" y="51"/>
                    <a:pt x="84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6" y="12"/>
                    <a:pt x="61" y="8"/>
                    <a:pt x="55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36" y="8"/>
                    <a:pt x="31" y="12"/>
                    <a:pt x="31" y="18"/>
                  </a:cubicBezTo>
                  <a:cubicBezTo>
                    <a:pt x="31" y="51"/>
                    <a:pt x="31" y="51"/>
                    <a:pt x="31" y="51"/>
                  </a:cubicBezTo>
                  <a:lnTo>
                    <a:pt x="13" y="51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50" name="组合 249"/>
          <p:cNvGrpSpPr/>
          <p:nvPr/>
        </p:nvGrpSpPr>
        <p:grpSpPr>
          <a:xfrm>
            <a:off x="5340714" y="2915809"/>
            <a:ext cx="236624" cy="259708"/>
            <a:chOff x="7245351" y="3246438"/>
            <a:chExt cx="325438" cy="357187"/>
          </a:xfrm>
        </p:grpSpPr>
        <p:sp>
          <p:nvSpPr>
            <p:cNvPr id="148" name="Freeform 127"/>
            <p:cNvSpPr>
              <a:spLocks noEditPoints="1"/>
            </p:cNvSpPr>
            <p:nvPr/>
          </p:nvSpPr>
          <p:spPr bwMode="auto">
            <a:xfrm>
              <a:off x="7245351" y="3536950"/>
              <a:ext cx="325438" cy="66675"/>
            </a:xfrm>
            <a:custGeom>
              <a:avLst/>
              <a:gdLst>
                <a:gd name="T0" fmla="*/ 129 w 143"/>
                <a:gd name="T1" fmla="*/ 29 h 29"/>
                <a:gd name="T2" fmla="*/ 15 w 143"/>
                <a:gd name="T3" fmla="*/ 29 h 29"/>
                <a:gd name="T4" fmla="*/ 0 w 143"/>
                <a:gd name="T5" fmla="*/ 15 h 29"/>
                <a:gd name="T6" fmla="*/ 15 w 143"/>
                <a:gd name="T7" fmla="*/ 0 h 29"/>
                <a:gd name="T8" fmla="*/ 44 w 143"/>
                <a:gd name="T9" fmla="*/ 0 h 29"/>
                <a:gd name="T10" fmla="*/ 44 w 143"/>
                <a:gd name="T11" fmla="*/ 1 h 29"/>
                <a:gd name="T12" fmla="*/ 65 w 143"/>
                <a:gd name="T13" fmla="*/ 16 h 29"/>
                <a:gd name="T14" fmla="*/ 79 w 143"/>
                <a:gd name="T15" fmla="*/ 16 h 29"/>
                <a:gd name="T16" fmla="*/ 99 w 143"/>
                <a:gd name="T17" fmla="*/ 1 h 29"/>
                <a:gd name="T18" fmla="*/ 100 w 143"/>
                <a:gd name="T19" fmla="*/ 0 h 29"/>
                <a:gd name="T20" fmla="*/ 129 w 143"/>
                <a:gd name="T21" fmla="*/ 0 h 29"/>
                <a:gd name="T22" fmla="*/ 143 w 143"/>
                <a:gd name="T23" fmla="*/ 15 h 29"/>
                <a:gd name="T24" fmla="*/ 129 w 143"/>
                <a:gd name="T25" fmla="*/ 29 h 29"/>
                <a:gd name="T26" fmla="*/ 15 w 143"/>
                <a:gd name="T27" fmla="*/ 4 h 29"/>
                <a:gd name="T28" fmla="*/ 4 w 143"/>
                <a:gd name="T29" fmla="*/ 15 h 29"/>
                <a:gd name="T30" fmla="*/ 15 w 143"/>
                <a:gd name="T31" fmla="*/ 25 h 29"/>
                <a:gd name="T32" fmla="*/ 129 w 143"/>
                <a:gd name="T33" fmla="*/ 25 h 29"/>
                <a:gd name="T34" fmla="*/ 139 w 143"/>
                <a:gd name="T35" fmla="*/ 15 h 29"/>
                <a:gd name="T36" fmla="*/ 129 w 143"/>
                <a:gd name="T37" fmla="*/ 4 h 29"/>
                <a:gd name="T38" fmla="*/ 102 w 143"/>
                <a:gd name="T39" fmla="*/ 4 h 29"/>
                <a:gd name="T40" fmla="*/ 79 w 143"/>
                <a:gd name="T41" fmla="*/ 20 h 29"/>
                <a:gd name="T42" fmla="*/ 65 w 143"/>
                <a:gd name="T43" fmla="*/ 20 h 29"/>
                <a:gd name="T44" fmla="*/ 41 w 143"/>
                <a:gd name="T45" fmla="*/ 4 h 29"/>
                <a:gd name="T46" fmla="*/ 15 w 143"/>
                <a:gd name="T47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3" h="29">
                  <a:moveTo>
                    <a:pt x="129" y="29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7" y="10"/>
                    <a:pt x="56" y="16"/>
                    <a:pt x="65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8" y="16"/>
                    <a:pt x="96" y="10"/>
                    <a:pt x="99" y="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7" y="0"/>
                    <a:pt x="143" y="6"/>
                    <a:pt x="143" y="15"/>
                  </a:cubicBezTo>
                  <a:cubicBezTo>
                    <a:pt x="143" y="23"/>
                    <a:pt x="137" y="29"/>
                    <a:pt x="129" y="29"/>
                  </a:cubicBezTo>
                  <a:close/>
                  <a:moveTo>
                    <a:pt x="15" y="4"/>
                  </a:moveTo>
                  <a:cubicBezTo>
                    <a:pt x="9" y="4"/>
                    <a:pt x="4" y="9"/>
                    <a:pt x="4" y="15"/>
                  </a:cubicBezTo>
                  <a:cubicBezTo>
                    <a:pt x="4" y="20"/>
                    <a:pt x="9" y="25"/>
                    <a:pt x="15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35" y="25"/>
                    <a:pt x="139" y="20"/>
                    <a:pt x="139" y="15"/>
                  </a:cubicBezTo>
                  <a:cubicBezTo>
                    <a:pt x="139" y="9"/>
                    <a:pt x="135" y="4"/>
                    <a:pt x="129" y="4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98" y="13"/>
                    <a:pt x="89" y="20"/>
                    <a:pt x="79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54" y="20"/>
                    <a:pt x="45" y="13"/>
                    <a:pt x="41" y="4"/>
                  </a:cubicBezTo>
                  <a:lnTo>
                    <a:pt x="15" y="4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9" name="Freeform 128"/>
            <p:cNvSpPr>
              <a:spLocks noEditPoints="1"/>
            </p:cNvSpPr>
            <p:nvPr/>
          </p:nvSpPr>
          <p:spPr bwMode="auto">
            <a:xfrm>
              <a:off x="7300914" y="3246438"/>
              <a:ext cx="217488" cy="290513"/>
            </a:xfrm>
            <a:custGeom>
              <a:avLst/>
              <a:gdLst>
                <a:gd name="T0" fmla="*/ 55 w 96"/>
                <a:gd name="T1" fmla="*/ 128 h 128"/>
                <a:gd name="T2" fmla="*/ 41 w 96"/>
                <a:gd name="T3" fmla="*/ 128 h 128"/>
                <a:gd name="T4" fmla="*/ 22 w 96"/>
                <a:gd name="T5" fmla="*/ 110 h 128"/>
                <a:gd name="T6" fmla="*/ 22 w 96"/>
                <a:gd name="T7" fmla="*/ 85 h 128"/>
                <a:gd name="T8" fmla="*/ 12 w 96"/>
                <a:gd name="T9" fmla="*/ 85 h 128"/>
                <a:gd name="T10" fmla="*/ 2 w 96"/>
                <a:gd name="T11" fmla="*/ 79 h 128"/>
                <a:gd name="T12" fmla="*/ 3 w 96"/>
                <a:gd name="T13" fmla="*/ 68 h 128"/>
                <a:gd name="T14" fmla="*/ 38 w 96"/>
                <a:gd name="T15" fmla="*/ 6 h 128"/>
                <a:gd name="T16" fmla="*/ 48 w 96"/>
                <a:gd name="T17" fmla="*/ 0 h 128"/>
                <a:gd name="T18" fmla="*/ 58 w 96"/>
                <a:gd name="T19" fmla="*/ 6 h 128"/>
                <a:gd name="T20" fmla="*/ 93 w 96"/>
                <a:gd name="T21" fmla="*/ 68 h 128"/>
                <a:gd name="T22" fmla="*/ 94 w 96"/>
                <a:gd name="T23" fmla="*/ 79 h 128"/>
                <a:gd name="T24" fmla="*/ 83 w 96"/>
                <a:gd name="T25" fmla="*/ 85 h 128"/>
                <a:gd name="T26" fmla="*/ 73 w 96"/>
                <a:gd name="T27" fmla="*/ 85 h 128"/>
                <a:gd name="T28" fmla="*/ 73 w 96"/>
                <a:gd name="T29" fmla="*/ 110 h 128"/>
                <a:gd name="T30" fmla="*/ 55 w 96"/>
                <a:gd name="T31" fmla="*/ 128 h 128"/>
                <a:gd name="T32" fmla="*/ 48 w 96"/>
                <a:gd name="T33" fmla="*/ 8 h 128"/>
                <a:gd name="T34" fmla="*/ 45 w 96"/>
                <a:gd name="T35" fmla="*/ 10 h 128"/>
                <a:gd name="T36" fmla="*/ 9 w 96"/>
                <a:gd name="T37" fmla="*/ 72 h 128"/>
                <a:gd name="T38" fmla="*/ 9 w 96"/>
                <a:gd name="T39" fmla="*/ 75 h 128"/>
                <a:gd name="T40" fmla="*/ 12 w 96"/>
                <a:gd name="T41" fmla="*/ 77 h 128"/>
                <a:gd name="T42" fmla="*/ 30 w 96"/>
                <a:gd name="T43" fmla="*/ 77 h 128"/>
                <a:gd name="T44" fmla="*/ 30 w 96"/>
                <a:gd name="T45" fmla="*/ 110 h 128"/>
                <a:gd name="T46" fmla="*/ 41 w 96"/>
                <a:gd name="T47" fmla="*/ 120 h 128"/>
                <a:gd name="T48" fmla="*/ 55 w 96"/>
                <a:gd name="T49" fmla="*/ 120 h 128"/>
                <a:gd name="T50" fmla="*/ 65 w 96"/>
                <a:gd name="T51" fmla="*/ 110 h 128"/>
                <a:gd name="T52" fmla="*/ 65 w 96"/>
                <a:gd name="T53" fmla="*/ 77 h 128"/>
                <a:gd name="T54" fmla="*/ 83 w 96"/>
                <a:gd name="T55" fmla="*/ 77 h 128"/>
                <a:gd name="T56" fmla="*/ 87 w 96"/>
                <a:gd name="T57" fmla="*/ 75 h 128"/>
                <a:gd name="T58" fmla="*/ 86 w 96"/>
                <a:gd name="T59" fmla="*/ 72 h 128"/>
                <a:gd name="T60" fmla="*/ 51 w 96"/>
                <a:gd name="T61" fmla="*/ 10 h 128"/>
                <a:gd name="T62" fmla="*/ 48 w 96"/>
                <a:gd name="T63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128">
                  <a:moveTo>
                    <a:pt x="55" y="128"/>
                  </a:moveTo>
                  <a:cubicBezTo>
                    <a:pt x="41" y="128"/>
                    <a:pt x="41" y="128"/>
                    <a:pt x="41" y="128"/>
                  </a:cubicBezTo>
                  <a:cubicBezTo>
                    <a:pt x="31" y="128"/>
                    <a:pt x="22" y="120"/>
                    <a:pt x="22" y="110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8" y="85"/>
                    <a:pt x="4" y="83"/>
                    <a:pt x="2" y="79"/>
                  </a:cubicBezTo>
                  <a:cubicBezTo>
                    <a:pt x="0" y="76"/>
                    <a:pt x="0" y="72"/>
                    <a:pt x="3" y="68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40" y="2"/>
                    <a:pt x="44" y="0"/>
                    <a:pt x="48" y="0"/>
                  </a:cubicBezTo>
                  <a:cubicBezTo>
                    <a:pt x="52" y="0"/>
                    <a:pt x="55" y="2"/>
                    <a:pt x="58" y="6"/>
                  </a:cubicBezTo>
                  <a:cubicBezTo>
                    <a:pt x="93" y="68"/>
                    <a:pt x="93" y="68"/>
                    <a:pt x="93" y="68"/>
                  </a:cubicBezTo>
                  <a:cubicBezTo>
                    <a:pt x="95" y="72"/>
                    <a:pt x="96" y="76"/>
                    <a:pt x="94" y="79"/>
                  </a:cubicBezTo>
                  <a:cubicBezTo>
                    <a:pt x="92" y="83"/>
                    <a:pt x="88" y="85"/>
                    <a:pt x="8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20"/>
                    <a:pt x="65" y="128"/>
                    <a:pt x="55" y="128"/>
                  </a:cubicBezTo>
                  <a:close/>
                  <a:moveTo>
                    <a:pt x="48" y="8"/>
                  </a:moveTo>
                  <a:cubicBezTo>
                    <a:pt x="47" y="8"/>
                    <a:pt x="46" y="9"/>
                    <a:pt x="45" y="10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3"/>
                    <a:pt x="8" y="75"/>
                    <a:pt x="9" y="75"/>
                  </a:cubicBezTo>
                  <a:cubicBezTo>
                    <a:pt x="9" y="76"/>
                    <a:pt x="11" y="77"/>
                    <a:pt x="12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30" y="116"/>
                    <a:pt x="35" y="120"/>
                    <a:pt x="41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60" y="120"/>
                    <a:pt x="65" y="116"/>
                    <a:pt x="65" y="110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5" y="77"/>
                    <a:pt x="86" y="76"/>
                    <a:pt x="87" y="75"/>
                  </a:cubicBezTo>
                  <a:cubicBezTo>
                    <a:pt x="87" y="75"/>
                    <a:pt x="87" y="73"/>
                    <a:pt x="86" y="72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9"/>
                    <a:pt x="49" y="8"/>
                    <a:pt x="48" y="8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4051408" y="2907728"/>
            <a:ext cx="287410" cy="280485"/>
            <a:chOff x="5472114" y="3235325"/>
            <a:chExt cx="395287" cy="385763"/>
          </a:xfrm>
        </p:grpSpPr>
        <p:sp>
          <p:nvSpPr>
            <p:cNvPr id="150" name="Freeform 129"/>
            <p:cNvSpPr>
              <a:spLocks noEditPoints="1"/>
            </p:cNvSpPr>
            <p:nvPr/>
          </p:nvSpPr>
          <p:spPr bwMode="auto">
            <a:xfrm>
              <a:off x="5673726" y="3448050"/>
              <a:ext cx="193675" cy="173038"/>
            </a:xfrm>
            <a:custGeom>
              <a:avLst/>
              <a:gdLst>
                <a:gd name="T0" fmla="*/ 60 w 85"/>
                <a:gd name="T1" fmla="*/ 76 h 76"/>
                <a:gd name="T2" fmla="*/ 60 w 85"/>
                <a:gd name="T3" fmla="*/ 76 h 76"/>
                <a:gd name="T4" fmla="*/ 52 w 85"/>
                <a:gd name="T5" fmla="*/ 73 h 76"/>
                <a:gd name="T6" fmla="*/ 0 w 85"/>
                <a:gd name="T7" fmla="*/ 22 h 76"/>
                <a:gd name="T8" fmla="*/ 13 w 85"/>
                <a:gd name="T9" fmla="*/ 9 h 76"/>
                <a:gd name="T10" fmla="*/ 30 w 85"/>
                <a:gd name="T11" fmla="*/ 1 h 76"/>
                <a:gd name="T12" fmla="*/ 33 w 85"/>
                <a:gd name="T13" fmla="*/ 0 h 76"/>
                <a:gd name="T14" fmla="*/ 79 w 85"/>
                <a:gd name="T15" fmla="*/ 46 h 76"/>
                <a:gd name="T16" fmla="*/ 74 w 85"/>
                <a:gd name="T17" fmla="*/ 69 h 76"/>
                <a:gd name="T18" fmla="*/ 60 w 85"/>
                <a:gd name="T19" fmla="*/ 76 h 76"/>
                <a:gd name="T20" fmla="*/ 58 w 85"/>
                <a:gd name="T21" fmla="*/ 68 h 76"/>
                <a:gd name="T22" fmla="*/ 60 w 85"/>
                <a:gd name="T23" fmla="*/ 68 h 76"/>
                <a:gd name="T24" fmla="*/ 68 w 85"/>
                <a:gd name="T25" fmla="*/ 63 h 76"/>
                <a:gd name="T26" fmla="*/ 73 w 85"/>
                <a:gd name="T27" fmla="*/ 52 h 76"/>
                <a:gd name="T28" fmla="*/ 30 w 85"/>
                <a:gd name="T29" fmla="*/ 9 h 76"/>
                <a:gd name="T30" fmla="*/ 18 w 85"/>
                <a:gd name="T31" fmla="*/ 14 h 76"/>
                <a:gd name="T32" fmla="*/ 11 w 85"/>
                <a:gd name="T33" fmla="*/ 21 h 76"/>
                <a:gd name="T34" fmla="*/ 58 w 85"/>
                <a:gd name="T35" fmla="*/ 68 h 76"/>
                <a:gd name="T36" fmla="*/ 58 w 85"/>
                <a:gd name="T37" fmla="*/ 6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5" h="76">
                  <a:moveTo>
                    <a:pt x="60" y="76"/>
                  </a:moveTo>
                  <a:cubicBezTo>
                    <a:pt x="60" y="76"/>
                    <a:pt x="60" y="76"/>
                    <a:pt x="60" y="76"/>
                  </a:cubicBezTo>
                  <a:cubicBezTo>
                    <a:pt x="55" y="76"/>
                    <a:pt x="52" y="74"/>
                    <a:pt x="52" y="7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8"/>
                    <a:pt x="17" y="5"/>
                    <a:pt x="30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82" y="49"/>
                    <a:pt x="85" y="58"/>
                    <a:pt x="74" y="69"/>
                  </a:cubicBezTo>
                  <a:cubicBezTo>
                    <a:pt x="69" y="74"/>
                    <a:pt x="64" y="76"/>
                    <a:pt x="60" y="76"/>
                  </a:cubicBezTo>
                  <a:close/>
                  <a:moveTo>
                    <a:pt x="58" y="68"/>
                  </a:moveTo>
                  <a:cubicBezTo>
                    <a:pt x="58" y="68"/>
                    <a:pt x="58" y="68"/>
                    <a:pt x="60" y="68"/>
                  </a:cubicBezTo>
                  <a:cubicBezTo>
                    <a:pt x="62" y="68"/>
                    <a:pt x="65" y="66"/>
                    <a:pt x="68" y="63"/>
                  </a:cubicBezTo>
                  <a:cubicBezTo>
                    <a:pt x="76" y="56"/>
                    <a:pt x="73" y="52"/>
                    <a:pt x="73" y="52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1" y="12"/>
                    <a:pt x="19" y="14"/>
                    <a:pt x="18" y="14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8" y="68"/>
                    <a:pt x="58" y="68"/>
                    <a:pt x="58" y="68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1" name="Freeform 130"/>
            <p:cNvSpPr>
              <a:spLocks noEditPoints="1"/>
            </p:cNvSpPr>
            <p:nvPr/>
          </p:nvSpPr>
          <p:spPr bwMode="auto">
            <a:xfrm>
              <a:off x="5472114" y="3235325"/>
              <a:ext cx="184150" cy="180975"/>
            </a:xfrm>
            <a:custGeom>
              <a:avLst/>
              <a:gdLst>
                <a:gd name="T0" fmla="*/ 65 w 81"/>
                <a:gd name="T1" fmla="*/ 80 h 80"/>
                <a:gd name="T2" fmla="*/ 32 w 81"/>
                <a:gd name="T3" fmla="*/ 47 h 80"/>
                <a:gd name="T4" fmla="*/ 18 w 81"/>
                <a:gd name="T5" fmla="*/ 41 h 80"/>
                <a:gd name="T6" fmla="*/ 0 w 81"/>
                <a:gd name="T7" fmla="*/ 15 h 80"/>
                <a:gd name="T8" fmla="*/ 15 w 81"/>
                <a:gd name="T9" fmla="*/ 0 h 80"/>
                <a:gd name="T10" fmla="*/ 42 w 81"/>
                <a:gd name="T11" fmla="*/ 17 h 80"/>
                <a:gd name="T12" fmla="*/ 48 w 81"/>
                <a:gd name="T13" fmla="*/ 31 h 80"/>
                <a:gd name="T14" fmla="*/ 81 w 81"/>
                <a:gd name="T15" fmla="*/ 64 h 80"/>
                <a:gd name="T16" fmla="*/ 79 w 81"/>
                <a:gd name="T17" fmla="*/ 67 h 80"/>
                <a:gd name="T18" fmla="*/ 74 w 81"/>
                <a:gd name="T19" fmla="*/ 72 h 80"/>
                <a:gd name="T20" fmla="*/ 74 w 81"/>
                <a:gd name="T21" fmla="*/ 73 h 80"/>
                <a:gd name="T22" fmla="*/ 65 w 81"/>
                <a:gd name="T23" fmla="*/ 80 h 80"/>
                <a:gd name="T24" fmla="*/ 23 w 81"/>
                <a:gd name="T25" fmla="*/ 35 h 80"/>
                <a:gd name="T26" fmla="*/ 36 w 81"/>
                <a:gd name="T27" fmla="*/ 41 h 80"/>
                <a:gd name="T28" fmla="*/ 65 w 81"/>
                <a:gd name="T29" fmla="*/ 70 h 80"/>
                <a:gd name="T30" fmla="*/ 69 w 81"/>
                <a:gd name="T31" fmla="*/ 66 h 80"/>
                <a:gd name="T32" fmla="*/ 70 w 81"/>
                <a:gd name="T33" fmla="*/ 65 h 80"/>
                <a:gd name="T34" fmla="*/ 41 w 81"/>
                <a:gd name="T35" fmla="*/ 36 h 80"/>
                <a:gd name="T36" fmla="*/ 35 w 81"/>
                <a:gd name="T37" fmla="*/ 22 h 80"/>
                <a:gd name="T38" fmla="*/ 16 w 81"/>
                <a:gd name="T39" fmla="*/ 10 h 80"/>
                <a:gd name="T40" fmla="*/ 11 w 81"/>
                <a:gd name="T41" fmla="*/ 16 h 80"/>
                <a:gd name="T42" fmla="*/ 23 w 81"/>
                <a:gd name="T43" fmla="*/ 3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" h="80">
                  <a:moveTo>
                    <a:pt x="65" y="80"/>
                  </a:moveTo>
                  <a:cubicBezTo>
                    <a:pt x="32" y="47"/>
                    <a:pt x="32" y="47"/>
                    <a:pt x="32" y="47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7" y="69"/>
                    <a:pt x="76" y="71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lnTo>
                    <a:pt x="65" y="80"/>
                  </a:lnTo>
                  <a:close/>
                  <a:moveTo>
                    <a:pt x="23" y="35"/>
                  </a:moveTo>
                  <a:cubicBezTo>
                    <a:pt x="36" y="41"/>
                    <a:pt x="36" y="41"/>
                    <a:pt x="36" y="41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70" y="65"/>
                    <a:pt x="70" y="6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1" y="16"/>
                    <a:pt x="11" y="16"/>
                    <a:pt x="11" y="16"/>
                  </a:cubicBezTo>
                  <a:lnTo>
                    <a:pt x="23" y="35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2" name="Freeform 131"/>
            <p:cNvSpPr>
              <a:spLocks noEditPoints="1"/>
            </p:cNvSpPr>
            <p:nvPr/>
          </p:nvSpPr>
          <p:spPr bwMode="auto">
            <a:xfrm>
              <a:off x="5478464" y="3259138"/>
              <a:ext cx="361950" cy="341313"/>
            </a:xfrm>
            <a:custGeom>
              <a:avLst/>
              <a:gdLst>
                <a:gd name="T0" fmla="*/ 127 w 159"/>
                <a:gd name="T1" fmla="*/ 4 h 150"/>
                <a:gd name="T2" fmla="*/ 140 w 159"/>
                <a:gd name="T3" fmla="*/ 6 h 150"/>
                <a:gd name="T4" fmla="*/ 123 w 159"/>
                <a:gd name="T5" fmla="*/ 13 h 150"/>
                <a:gd name="T6" fmla="*/ 121 w 159"/>
                <a:gd name="T7" fmla="*/ 14 h 150"/>
                <a:gd name="T8" fmla="*/ 121 w 159"/>
                <a:gd name="T9" fmla="*/ 16 h 150"/>
                <a:gd name="T10" fmla="*/ 120 w 159"/>
                <a:gd name="T11" fmla="*/ 23 h 150"/>
                <a:gd name="T12" fmla="*/ 120 w 159"/>
                <a:gd name="T13" fmla="*/ 24 h 150"/>
                <a:gd name="T14" fmla="*/ 120 w 159"/>
                <a:gd name="T15" fmla="*/ 25 h 150"/>
                <a:gd name="T16" fmla="*/ 126 w 159"/>
                <a:gd name="T17" fmla="*/ 39 h 150"/>
                <a:gd name="T18" fmla="*/ 128 w 159"/>
                <a:gd name="T19" fmla="*/ 43 h 150"/>
                <a:gd name="T20" fmla="*/ 131 w 159"/>
                <a:gd name="T21" fmla="*/ 41 h 150"/>
                <a:gd name="T22" fmla="*/ 152 w 159"/>
                <a:gd name="T23" fmla="*/ 32 h 150"/>
                <a:gd name="T24" fmla="*/ 135 w 159"/>
                <a:gd name="T25" fmla="*/ 50 h 150"/>
                <a:gd name="T26" fmla="*/ 132 w 159"/>
                <a:gd name="T27" fmla="*/ 52 h 150"/>
                <a:gd name="T28" fmla="*/ 133 w 159"/>
                <a:gd name="T29" fmla="*/ 56 h 150"/>
                <a:gd name="T30" fmla="*/ 138 w 159"/>
                <a:gd name="T31" fmla="*/ 68 h 150"/>
                <a:gd name="T32" fmla="*/ 90 w 159"/>
                <a:gd name="T33" fmla="*/ 83 h 150"/>
                <a:gd name="T34" fmla="*/ 33 w 159"/>
                <a:gd name="T35" fmla="*/ 142 h 150"/>
                <a:gd name="T36" fmla="*/ 23 w 159"/>
                <a:gd name="T37" fmla="*/ 146 h 150"/>
                <a:gd name="T38" fmla="*/ 15 w 159"/>
                <a:gd name="T39" fmla="*/ 142 h 150"/>
                <a:gd name="T40" fmla="*/ 15 w 159"/>
                <a:gd name="T41" fmla="*/ 123 h 150"/>
                <a:gd name="T42" fmla="*/ 80 w 159"/>
                <a:gd name="T43" fmla="*/ 71 h 150"/>
                <a:gd name="T44" fmla="*/ 80 w 159"/>
                <a:gd name="T45" fmla="*/ 71 h 150"/>
                <a:gd name="T46" fmla="*/ 80 w 159"/>
                <a:gd name="T47" fmla="*/ 70 h 150"/>
                <a:gd name="T48" fmla="*/ 102 w 159"/>
                <a:gd name="T49" fmla="*/ 23 h 150"/>
                <a:gd name="T50" fmla="*/ 104 w 159"/>
                <a:gd name="T51" fmla="*/ 15 h 150"/>
                <a:gd name="T52" fmla="*/ 121 w 159"/>
                <a:gd name="T53" fmla="*/ 4 h 150"/>
                <a:gd name="T54" fmla="*/ 122 w 159"/>
                <a:gd name="T55" fmla="*/ 4 h 150"/>
                <a:gd name="T56" fmla="*/ 127 w 159"/>
                <a:gd name="T57" fmla="*/ 4 h 150"/>
                <a:gd name="T58" fmla="*/ 127 w 159"/>
                <a:gd name="T59" fmla="*/ 4 h 150"/>
                <a:gd name="T60" fmla="*/ 24 w 159"/>
                <a:gd name="T61" fmla="*/ 142 h 150"/>
                <a:gd name="T62" fmla="*/ 31 w 159"/>
                <a:gd name="T63" fmla="*/ 139 h 150"/>
                <a:gd name="T64" fmla="*/ 31 w 159"/>
                <a:gd name="T65" fmla="*/ 125 h 150"/>
                <a:gd name="T66" fmla="*/ 24 w 159"/>
                <a:gd name="T67" fmla="*/ 122 h 150"/>
                <a:gd name="T68" fmla="*/ 17 w 159"/>
                <a:gd name="T69" fmla="*/ 125 h 150"/>
                <a:gd name="T70" fmla="*/ 17 w 159"/>
                <a:gd name="T71" fmla="*/ 139 h 150"/>
                <a:gd name="T72" fmla="*/ 24 w 159"/>
                <a:gd name="T73" fmla="*/ 142 h 150"/>
                <a:gd name="T74" fmla="*/ 127 w 159"/>
                <a:gd name="T75" fmla="*/ 0 h 150"/>
                <a:gd name="T76" fmla="*/ 121 w 159"/>
                <a:gd name="T77" fmla="*/ 0 h 150"/>
                <a:gd name="T78" fmla="*/ 100 w 159"/>
                <a:gd name="T79" fmla="*/ 13 h 150"/>
                <a:gd name="T80" fmla="*/ 77 w 159"/>
                <a:gd name="T81" fmla="*/ 68 h 150"/>
                <a:gd name="T82" fmla="*/ 12 w 159"/>
                <a:gd name="T83" fmla="*/ 120 h 150"/>
                <a:gd name="T84" fmla="*/ 12 w 159"/>
                <a:gd name="T85" fmla="*/ 145 h 150"/>
                <a:gd name="T86" fmla="*/ 23 w 159"/>
                <a:gd name="T87" fmla="*/ 150 h 150"/>
                <a:gd name="T88" fmla="*/ 36 w 159"/>
                <a:gd name="T89" fmla="*/ 145 h 150"/>
                <a:gd name="T90" fmla="*/ 93 w 159"/>
                <a:gd name="T91" fmla="*/ 85 h 150"/>
                <a:gd name="T92" fmla="*/ 144 w 159"/>
                <a:gd name="T93" fmla="*/ 71 h 150"/>
                <a:gd name="T94" fmla="*/ 137 w 159"/>
                <a:gd name="T95" fmla="*/ 54 h 150"/>
                <a:gd name="T96" fmla="*/ 159 w 159"/>
                <a:gd name="T97" fmla="*/ 25 h 150"/>
                <a:gd name="T98" fmla="*/ 130 w 159"/>
                <a:gd name="T99" fmla="*/ 37 h 150"/>
                <a:gd name="T100" fmla="*/ 124 w 159"/>
                <a:gd name="T101" fmla="*/ 24 h 150"/>
                <a:gd name="T102" fmla="*/ 125 w 159"/>
                <a:gd name="T103" fmla="*/ 17 h 150"/>
                <a:gd name="T104" fmla="*/ 149 w 159"/>
                <a:gd name="T105" fmla="*/ 6 h 150"/>
                <a:gd name="T106" fmla="*/ 127 w 159"/>
                <a:gd name="T107" fmla="*/ 0 h 150"/>
                <a:gd name="T108" fmla="*/ 24 w 159"/>
                <a:gd name="T109" fmla="*/ 138 h 150"/>
                <a:gd name="T110" fmla="*/ 20 w 159"/>
                <a:gd name="T111" fmla="*/ 136 h 150"/>
                <a:gd name="T112" fmla="*/ 20 w 159"/>
                <a:gd name="T113" fmla="*/ 128 h 150"/>
                <a:gd name="T114" fmla="*/ 24 w 159"/>
                <a:gd name="T115" fmla="*/ 126 h 150"/>
                <a:gd name="T116" fmla="*/ 29 w 159"/>
                <a:gd name="T117" fmla="*/ 128 h 150"/>
                <a:gd name="T118" fmla="*/ 29 w 159"/>
                <a:gd name="T119" fmla="*/ 136 h 150"/>
                <a:gd name="T120" fmla="*/ 24 w 159"/>
                <a:gd name="T121" fmla="*/ 13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9" h="150">
                  <a:moveTo>
                    <a:pt x="127" y="4"/>
                  </a:moveTo>
                  <a:cubicBezTo>
                    <a:pt x="132" y="4"/>
                    <a:pt x="136" y="5"/>
                    <a:pt x="140" y="6"/>
                  </a:cubicBezTo>
                  <a:cubicBezTo>
                    <a:pt x="123" y="13"/>
                    <a:pt x="123" y="13"/>
                    <a:pt x="123" y="13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8" y="43"/>
                    <a:pt x="128" y="43"/>
                    <a:pt x="128" y="43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48" y="38"/>
                    <a:pt x="143" y="46"/>
                    <a:pt x="135" y="50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3" y="56"/>
                    <a:pt x="133" y="56"/>
                    <a:pt x="133" y="56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26" y="69"/>
                    <a:pt x="98" y="74"/>
                    <a:pt x="90" y="83"/>
                  </a:cubicBezTo>
                  <a:cubicBezTo>
                    <a:pt x="33" y="142"/>
                    <a:pt x="33" y="142"/>
                    <a:pt x="33" y="142"/>
                  </a:cubicBezTo>
                  <a:cubicBezTo>
                    <a:pt x="33" y="142"/>
                    <a:pt x="28" y="146"/>
                    <a:pt x="23" y="146"/>
                  </a:cubicBezTo>
                  <a:cubicBezTo>
                    <a:pt x="20" y="146"/>
                    <a:pt x="17" y="144"/>
                    <a:pt x="15" y="142"/>
                  </a:cubicBezTo>
                  <a:cubicBezTo>
                    <a:pt x="7" y="134"/>
                    <a:pt x="13" y="125"/>
                    <a:pt x="15" y="123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93" y="58"/>
                    <a:pt x="98" y="36"/>
                    <a:pt x="102" y="23"/>
                  </a:cubicBezTo>
                  <a:cubicBezTo>
                    <a:pt x="103" y="19"/>
                    <a:pt x="103" y="17"/>
                    <a:pt x="104" y="15"/>
                  </a:cubicBezTo>
                  <a:cubicBezTo>
                    <a:pt x="106" y="7"/>
                    <a:pt x="107" y="7"/>
                    <a:pt x="121" y="4"/>
                  </a:cubicBezTo>
                  <a:cubicBezTo>
                    <a:pt x="122" y="4"/>
                    <a:pt x="122" y="4"/>
                    <a:pt x="122" y="4"/>
                  </a:cubicBezTo>
                  <a:cubicBezTo>
                    <a:pt x="124" y="4"/>
                    <a:pt x="125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moveTo>
                    <a:pt x="24" y="142"/>
                  </a:moveTo>
                  <a:cubicBezTo>
                    <a:pt x="27" y="142"/>
                    <a:pt x="30" y="141"/>
                    <a:pt x="31" y="139"/>
                  </a:cubicBezTo>
                  <a:cubicBezTo>
                    <a:pt x="35" y="135"/>
                    <a:pt x="35" y="129"/>
                    <a:pt x="31" y="125"/>
                  </a:cubicBezTo>
                  <a:cubicBezTo>
                    <a:pt x="30" y="123"/>
                    <a:pt x="27" y="122"/>
                    <a:pt x="24" y="122"/>
                  </a:cubicBezTo>
                  <a:cubicBezTo>
                    <a:pt x="22" y="122"/>
                    <a:pt x="19" y="123"/>
                    <a:pt x="17" y="125"/>
                  </a:cubicBezTo>
                  <a:cubicBezTo>
                    <a:pt x="13" y="129"/>
                    <a:pt x="13" y="135"/>
                    <a:pt x="17" y="139"/>
                  </a:cubicBezTo>
                  <a:cubicBezTo>
                    <a:pt x="19" y="141"/>
                    <a:pt x="22" y="142"/>
                    <a:pt x="24" y="142"/>
                  </a:cubicBezTo>
                  <a:moveTo>
                    <a:pt x="127" y="0"/>
                  </a:moveTo>
                  <a:cubicBezTo>
                    <a:pt x="125" y="0"/>
                    <a:pt x="123" y="0"/>
                    <a:pt x="121" y="0"/>
                  </a:cubicBezTo>
                  <a:cubicBezTo>
                    <a:pt x="106" y="3"/>
                    <a:pt x="103" y="4"/>
                    <a:pt x="100" y="13"/>
                  </a:cubicBezTo>
                  <a:cubicBezTo>
                    <a:pt x="97" y="23"/>
                    <a:pt x="93" y="53"/>
                    <a:pt x="77" y="68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2" y="120"/>
                    <a:pt x="0" y="133"/>
                    <a:pt x="12" y="145"/>
                  </a:cubicBezTo>
                  <a:cubicBezTo>
                    <a:pt x="16" y="148"/>
                    <a:pt x="20" y="150"/>
                    <a:pt x="23" y="150"/>
                  </a:cubicBezTo>
                  <a:cubicBezTo>
                    <a:pt x="30" y="150"/>
                    <a:pt x="36" y="145"/>
                    <a:pt x="36" y="145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102" y="76"/>
                    <a:pt x="144" y="71"/>
                    <a:pt x="144" y="71"/>
                  </a:cubicBezTo>
                  <a:cubicBezTo>
                    <a:pt x="137" y="54"/>
                    <a:pt x="137" y="54"/>
                    <a:pt x="137" y="54"/>
                  </a:cubicBezTo>
                  <a:cubicBezTo>
                    <a:pt x="153" y="46"/>
                    <a:pt x="159" y="25"/>
                    <a:pt x="159" y="25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9" y="6"/>
                    <a:pt x="139" y="0"/>
                    <a:pt x="127" y="0"/>
                  </a:cubicBezTo>
                  <a:close/>
                  <a:moveTo>
                    <a:pt x="24" y="138"/>
                  </a:moveTo>
                  <a:cubicBezTo>
                    <a:pt x="23" y="138"/>
                    <a:pt x="21" y="138"/>
                    <a:pt x="20" y="136"/>
                  </a:cubicBezTo>
                  <a:cubicBezTo>
                    <a:pt x="17" y="134"/>
                    <a:pt x="17" y="130"/>
                    <a:pt x="20" y="128"/>
                  </a:cubicBezTo>
                  <a:cubicBezTo>
                    <a:pt x="21" y="127"/>
                    <a:pt x="23" y="126"/>
                    <a:pt x="24" y="126"/>
                  </a:cubicBezTo>
                  <a:cubicBezTo>
                    <a:pt x="26" y="126"/>
                    <a:pt x="27" y="127"/>
                    <a:pt x="29" y="128"/>
                  </a:cubicBezTo>
                  <a:cubicBezTo>
                    <a:pt x="31" y="130"/>
                    <a:pt x="31" y="134"/>
                    <a:pt x="29" y="136"/>
                  </a:cubicBezTo>
                  <a:cubicBezTo>
                    <a:pt x="27" y="138"/>
                    <a:pt x="26" y="138"/>
                    <a:pt x="24" y="138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51" name="组合 250"/>
          <p:cNvGrpSpPr/>
          <p:nvPr/>
        </p:nvGrpSpPr>
        <p:grpSpPr>
          <a:xfrm>
            <a:off x="5949009" y="2904267"/>
            <a:ext cx="302416" cy="283948"/>
            <a:chOff x="8081964" y="3230563"/>
            <a:chExt cx="415925" cy="390525"/>
          </a:xfrm>
          <a:solidFill>
            <a:srgbClr val="FC621E"/>
          </a:solidFill>
        </p:grpSpPr>
        <p:sp>
          <p:nvSpPr>
            <p:cNvPr id="153" name="Freeform 132"/>
            <p:cNvSpPr>
              <a:spLocks noEditPoints="1"/>
            </p:cNvSpPr>
            <p:nvPr/>
          </p:nvSpPr>
          <p:spPr bwMode="auto">
            <a:xfrm>
              <a:off x="8143876" y="3230563"/>
              <a:ext cx="201613" cy="147638"/>
            </a:xfrm>
            <a:custGeom>
              <a:avLst/>
              <a:gdLst>
                <a:gd name="T0" fmla="*/ 40 w 89"/>
                <a:gd name="T1" fmla="*/ 4 h 65"/>
                <a:gd name="T2" fmla="*/ 77 w 89"/>
                <a:gd name="T3" fmla="*/ 20 h 65"/>
                <a:gd name="T4" fmla="*/ 83 w 89"/>
                <a:gd name="T5" fmla="*/ 26 h 65"/>
                <a:gd name="T6" fmla="*/ 49 w 89"/>
                <a:gd name="T7" fmla="*/ 60 h 65"/>
                <a:gd name="T8" fmla="*/ 6 w 89"/>
                <a:gd name="T9" fmla="*/ 17 h 65"/>
                <a:gd name="T10" fmla="*/ 40 w 89"/>
                <a:gd name="T11" fmla="*/ 4 h 65"/>
                <a:gd name="T12" fmla="*/ 40 w 89"/>
                <a:gd name="T13" fmla="*/ 0 h 65"/>
                <a:gd name="T14" fmla="*/ 0 w 89"/>
                <a:gd name="T15" fmla="*/ 16 h 65"/>
                <a:gd name="T16" fmla="*/ 49 w 89"/>
                <a:gd name="T17" fmla="*/ 65 h 65"/>
                <a:gd name="T18" fmla="*/ 89 w 89"/>
                <a:gd name="T19" fmla="*/ 26 h 65"/>
                <a:gd name="T20" fmla="*/ 80 w 89"/>
                <a:gd name="T21" fmla="*/ 17 h 65"/>
                <a:gd name="T22" fmla="*/ 40 w 89"/>
                <a:gd name="T2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" h="65">
                  <a:moveTo>
                    <a:pt x="40" y="4"/>
                  </a:moveTo>
                  <a:cubicBezTo>
                    <a:pt x="54" y="4"/>
                    <a:pt x="67" y="10"/>
                    <a:pt x="77" y="20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15" y="9"/>
                    <a:pt x="27" y="4"/>
                    <a:pt x="40" y="4"/>
                  </a:cubicBezTo>
                  <a:moveTo>
                    <a:pt x="40" y="0"/>
                  </a:moveTo>
                  <a:cubicBezTo>
                    <a:pt x="25" y="0"/>
                    <a:pt x="11" y="6"/>
                    <a:pt x="0" y="16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69" y="6"/>
                    <a:pt x="5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4" name="Freeform 133"/>
            <p:cNvSpPr>
              <a:spLocks noEditPoints="1"/>
            </p:cNvSpPr>
            <p:nvPr/>
          </p:nvSpPr>
          <p:spPr bwMode="auto">
            <a:xfrm>
              <a:off x="8164514" y="3300413"/>
              <a:ext cx="333375" cy="320675"/>
            </a:xfrm>
            <a:custGeom>
              <a:avLst/>
              <a:gdLst>
                <a:gd name="T0" fmla="*/ 85 w 147"/>
                <a:gd name="T1" fmla="*/ 11 h 141"/>
                <a:gd name="T2" fmla="*/ 119 w 147"/>
                <a:gd name="T3" fmla="*/ 45 h 141"/>
                <a:gd name="T4" fmla="*/ 133 w 147"/>
                <a:gd name="T5" fmla="*/ 80 h 141"/>
                <a:gd name="T6" fmla="*/ 119 w 147"/>
                <a:gd name="T7" fmla="*/ 115 h 141"/>
                <a:gd name="T8" fmla="*/ 115 w 147"/>
                <a:gd name="T9" fmla="*/ 119 h 141"/>
                <a:gd name="T10" fmla="*/ 80 w 147"/>
                <a:gd name="T11" fmla="*/ 133 h 141"/>
                <a:gd name="T12" fmla="*/ 46 w 147"/>
                <a:gd name="T13" fmla="*/ 119 h 141"/>
                <a:gd name="T14" fmla="*/ 12 w 147"/>
                <a:gd name="T15" fmla="*/ 85 h 141"/>
                <a:gd name="T16" fmla="*/ 85 w 147"/>
                <a:gd name="T17" fmla="*/ 11 h 141"/>
                <a:gd name="T18" fmla="*/ 85 w 147"/>
                <a:gd name="T19" fmla="*/ 0 h 141"/>
                <a:gd name="T20" fmla="*/ 0 w 147"/>
                <a:gd name="T21" fmla="*/ 85 h 141"/>
                <a:gd name="T22" fmla="*/ 40 w 147"/>
                <a:gd name="T23" fmla="*/ 124 h 141"/>
                <a:gd name="T24" fmla="*/ 80 w 147"/>
                <a:gd name="T25" fmla="*/ 141 h 141"/>
                <a:gd name="T26" fmla="*/ 121 w 147"/>
                <a:gd name="T27" fmla="*/ 124 h 141"/>
                <a:gd name="T28" fmla="*/ 125 w 147"/>
                <a:gd name="T29" fmla="*/ 120 h 141"/>
                <a:gd name="T30" fmla="*/ 125 w 147"/>
                <a:gd name="T31" fmla="*/ 40 h 141"/>
                <a:gd name="T32" fmla="*/ 85 w 147"/>
                <a:gd name="T3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141">
                  <a:moveTo>
                    <a:pt x="85" y="11"/>
                  </a:moveTo>
                  <a:cubicBezTo>
                    <a:pt x="119" y="45"/>
                    <a:pt x="119" y="45"/>
                    <a:pt x="119" y="45"/>
                  </a:cubicBezTo>
                  <a:cubicBezTo>
                    <a:pt x="128" y="55"/>
                    <a:pt x="133" y="67"/>
                    <a:pt x="133" y="80"/>
                  </a:cubicBezTo>
                  <a:cubicBezTo>
                    <a:pt x="133" y="93"/>
                    <a:pt x="128" y="105"/>
                    <a:pt x="119" y="115"/>
                  </a:cubicBezTo>
                  <a:cubicBezTo>
                    <a:pt x="115" y="119"/>
                    <a:pt x="115" y="119"/>
                    <a:pt x="115" y="119"/>
                  </a:cubicBezTo>
                  <a:cubicBezTo>
                    <a:pt x="106" y="128"/>
                    <a:pt x="93" y="133"/>
                    <a:pt x="80" y="133"/>
                  </a:cubicBezTo>
                  <a:cubicBezTo>
                    <a:pt x="67" y="133"/>
                    <a:pt x="55" y="128"/>
                    <a:pt x="46" y="119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85" y="11"/>
                    <a:pt x="85" y="11"/>
                    <a:pt x="85" y="11"/>
                  </a:cubicBezTo>
                  <a:moveTo>
                    <a:pt x="85" y="0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40" y="124"/>
                    <a:pt x="40" y="124"/>
                    <a:pt x="40" y="124"/>
                  </a:cubicBezTo>
                  <a:cubicBezTo>
                    <a:pt x="51" y="135"/>
                    <a:pt x="66" y="141"/>
                    <a:pt x="80" y="141"/>
                  </a:cubicBezTo>
                  <a:cubicBezTo>
                    <a:pt x="95" y="141"/>
                    <a:pt x="109" y="135"/>
                    <a:pt x="121" y="124"/>
                  </a:cubicBezTo>
                  <a:cubicBezTo>
                    <a:pt x="125" y="120"/>
                    <a:pt x="125" y="120"/>
                    <a:pt x="125" y="120"/>
                  </a:cubicBezTo>
                  <a:cubicBezTo>
                    <a:pt x="147" y="98"/>
                    <a:pt x="147" y="62"/>
                    <a:pt x="125" y="40"/>
                  </a:cubicBezTo>
                  <a:cubicBezTo>
                    <a:pt x="85" y="0"/>
                    <a:pt x="85" y="0"/>
                    <a:pt x="8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5" name="Freeform 134"/>
            <p:cNvSpPr>
              <a:spLocks noEditPoints="1"/>
            </p:cNvSpPr>
            <p:nvPr/>
          </p:nvSpPr>
          <p:spPr bwMode="auto">
            <a:xfrm>
              <a:off x="8081964" y="3279775"/>
              <a:ext cx="161925" cy="200025"/>
            </a:xfrm>
            <a:custGeom>
              <a:avLst/>
              <a:gdLst>
                <a:gd name="T0" fmla="*/ 22 w 71"/>
                <a:gd name="T1" fmla="*/ 6 h 88"/>
                <a:gd name="T2" fmla="*/ 65 w 71"/>
                <a:gd name="T3" fmla="*/ 49 h 88"/>
                <a:gd name="T4" fmla="*/ 31 w 71"/>
                <a:gd name="T5" fmla="*/ 83 h 88"/>
                <a:gd name="T6" fmla="*/ 25 w 71"/>
                <a:gd name="T7" fmla="*/ 77 h 88"/>
                <a:gd name="T8" fmla="*/ 22 w 71"/>
                <a:gd name="T9" fmla="*/ 6 h 88"/>
                <a:gd name="T10" fmla="*/ 22 w 71"/>
                <a:gd name="T11" fmla="*/ 0 h 88"/>
                <a:gd name="T12" fmla="*/ 22 w 71"/>
                <a:gd name="T13" fmla="*/ 80 h 88"/>
                <a:gd name="T14" fmla="*/ 31 w 71"/>
                <a:gd name="T15" fmla="*/ 88 h 88"/>
                <a:gd name="T16" fmla="*/ 71 w 71"/>
                <a:gd name="T17" fmla="*/ 49 h 88"/>
                <a:gd name="T18" fmla="*/ 22 w 71"/>
                <a:gd name="T1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8">
                  <a:moveTo>
                    <a:pt x="22" y="6"/>
                  </a:moveTo>
                  <a:cubicBezTo>
                    <a:pt x="65" y="49"/>
                    <a:pt x="65" y="49"/>
                    <a:pt x="65" y="49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6" y="57"/>
                    <a:pt x="5" y="26"/>
                    <a:pt x="22" y="6"/>
                  </a:cubicBezTo>
                  <a:moveTo>
                    <a:pt x="22" y="0"/>
                  </a:moveTo>
                  <a:cubicBezTo>
                    <a:pt x="0" y="22"/>
                    <a:pt x="0" y="58"/>
                    <a:pt x="22" y="80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22" y="0"/>
                    <a:pt x="22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76" name="组合 275"/>
          <p:cNvGrpSpPr/>
          <p:nvPr/>
        </p:nvGrpSpPr>
        <p:grpSpPr>
          <a:xfrm>
            <a:off x="866809" y="2951590"/>
            <a:ext cx="294336" cy="203150"/>
            <a:chOff x="1155745" y="3935454"/>
            <a:chExt cx="392448" cy="270866"/>
          </a:xfrm>
        </p:grpSpPr>
        <p:sp>
          <p:nvSpPr>
            <p:cNvPr id="156" name="Freeform 135"/>
            <p:cNvSpPr>
              <a:spLocks noEditPoints="1"/>
            </p:cNvSpPr>
            <p:nvPr/>
          </p:nvSpPr>
          <p:spPr bwMode="auto">
            <a:xfrm>
              <a:off x="1155745" y="4037029"/>
              <a:ext cx="392448" cy="169291"/>
            </a:xfrm>
            <a:custGeom>
              <a:avLst/>
              <a:gdLst>
                <a:gd name="T0" fmla="*/ 167 w 178"/>
                <a:gd name="T1" fmla="*/ 77 h 77"/>
                <a:gd name="T2" fmla="*/ 11 w 178"/>
                <a:gd name="T3" fmla="*/ 77 h 77"/>
                <a:gd name="T4" fmla="*/ 0 w 178"/>
                <a:gd name="T5" fmla="*/ 65 h 77"/>
                <a:gd name="T6" fmla="*/ 0 w 178"/>
                <a:gd name="T7" fmla="*/ 0 h 77"/>
                <a:gd name="T8" fmla="*/ 178 w 178"/>
                <a:gd name="T9" fmla="*/ 0 h 77"/>
                <a:gd name="T10" fmla="*/ 178 w 178"/>
                <a:gd name="T11" fmla="*/ 65 h 77"/>
                <a:gd name="T12" fmla="*/ 167 w 178"/>
                <a:gd name="T13" fmla="*/ 77 h 77"/>
                <a:gd name="T14" fmla="*/ 4 w 178"/>
                <a:gd name="T15" fmla="*/ 4 h 77"/>
                <a:gd name="T16" fmla="*/ 4 w 178"/>
                <a:gd name="T17" fmla="*/ 65 h 77"/>
                <a:gd name="T18" fmla="*/ 11 w 178"/>
                <a:gd name="T19" fmla="*/ 73 h 77"/>
                <a:gd name="T20" fmla="*/ 167 w 178"/>
                <a:gd name="T21" fmla="*/ 73 h 77"/>
                <a:gd name="T22" fmla="*/ 174 w 178"/>
                <a:gd name="T23" fmla="*/ 65 h 77"/>
                <a:gd name="T24" fmla="*/ 174 w 178"/>
                <a:gd name="T25" fmla="*/ 4 h 77"/>
                <a:gd name="T26" fmla="*/ 4 w 178"/>
                <a:gd name="T27" fmla="*/ 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8" h="77">
                  <a:moveTo>
                    <a:pt x="167" y="77"/>
                  </a:moveTo>
                  <a:cubicBezTo>
                    <a:pt x="11" y="77"/>
                    <a:pt x="11" y="77"/>
                    <a:pt x="11" y="77"/>
                  </a:cubicBezTo>
                  <a:cubicBezTo>
                    <a:pt x="5" y="77"/>
                    <a:pt x="0" y="72"/>
                    <a:pt x="0" y="6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78" y="65"/>
                    <a:pt x="178" y="65"/>
                    <a:pt x="178" y="65"/>
                  </a:cubicBezTo>
                  <a:cubicBezTo>
                    <a:pt x="178" y="72"/>
                    <a:pt x="173" y="77"/>
                    <a:pt x="167" y="77"/>
                  </a:cubicBezTo>
                  <a:close/>
                  <a:moveTo>
                    <a:pt x="4" y="4"/>
                  </a:moveTo>
                  <a:cubicBezTo>
                    <a:pt x="4" y="65"/>
                    <a:pt x="4" y="65"/>
                    <a:pt x="4" y="65"/>
                  </a:cubicBezTo>
                  <a:cubicBezTo>
                    <a:pt x="4" y="70"/>
                    <a:pt x="7" y="73"/>
                    <a:pt x="11" y="73"/>
                  </a:cubicBezTo>
                  <a:cubicBezTo>
                    <a:pt x="167" y="73"/>
                    <a:pt x="167" y="73"/>
                    <a:pt x="167" y="73"/>
                  </a:cubicBezTo>
                  <a:cubicBezTo>
                    <a:pt x="171" y="73"/>
                    <a:pt x="174" y="70"/>
                    <a:pt x="174" y="65"/>
                  </a:cubicBezTo>
                  <a:cubicBezTo>
                    <a:pt x="174" y="4"/>
                    <a:pt x="174" y="4"/>
                    <a:pt x="174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7" name="Freeform 136"/>
            <p:cNvSpPr>
              <a:spLocks noEditPoints="1"/>
            </p:cNvSpPr>
            <p:nvPr/>
          </p:nvSpPr>
          <p:spPr bwMode="auto">
            <a:xfrm>
              <a:off x="1371207" y="4112441"/>
              <a:ext cx="132355" cy="52326"/>
            </a:xfrm>
            <a:custGeom>
              <a:avLst/>
              <a:gdLst>
                <a:gd name="T0" fmla="*/ 56 w 60"/>
                <a:gd name="T1" fmla="*/ 24 h 24"/>
                <a:gd name="T2" fmla="*/ 4 w 60"/>
                <a:gd name="T3" fmla="*/ 24 h 24"/>
                <a:gd name="T4" fmla="*/ 0 w 60"/>
                <a:gd name="T5" fmla="*/ 19 h 24"/>
                <a:gd name="T6" fmla="*/ 0 w 60"/>
                <a:gd name="T7" fmla="*/ 5 h 24"/>
                <a:gd name="T8" fmla="*/ 4 w 60"/>
                <a:gd name="T9" fmla="*/ 0 h 24"/>
                <a:gd name="T10" fmla="*/ 56 w 60"/>
                <a:gd name="T11" fmla="*/ 0 h 24"/>
                <a:gd name="T12" fmla="*/ 60 w 60"/>
                <a:gd name="T13" fmla="*/ 5 h 24"/>
                <a:gd name="T14" fmla="*/ 60 w 60"/>
                <a:gd name="T15" fmla="*/ 19 h 24"/>
                <a:gd name="T16" fmla="*/ 56 w 60"/>
                <a:gd name="T17" fmla="*/ 24 h 24"/>
                <a:gd name="T18" fmla="*/ 4 w 60"/>
                <a:gd name="T19" fmla="*/ 4 h 24"/>
                <a:gd name="T20" fmla="*/ 4 w 60"/>
                <a:gd name="T21" fmla="*/ 5 h 24"/>
                <a:gd name="T22" fmla="*/ 4 w 60"/>
                <a:gd name="T23" fmla="*/ 19 h 24"/>
                <a:gd name="T24" fmla="*/ 4 w 60"/>
                <a:gd name="T25" fmla="*/ 20 h 24"/>
                <a:gd name="T26" fmla="*/ 56 w 60"/>
                <a:gd name="T27" fmla="*/ 20 h 24"/>
                <a:gd name="T28" fmla="*/ 56 w 60"/>
                <a:gd name="T29" fmla="*/ 19 h 24"/>
                <a:gd name="T30" fmla="*/ 56 w 60"/>
                <a:gd name="T31" fmla="*/ 5 h 24"/>
                <a:gd name="T32" fmla="*/ 56 w 60"/>
                <a:gd name="T33" fmla="*/ 4 h 24"/>
                <a:gd name="T34" fmla="*/ 4 w 60"/>
                <a:gd name="T35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" h="24">
                  <a:moveTo>
                    <a:pt x="56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8" y="0"/>
                    <a:pt x="60" y="2"/>
                    <a:pt x="60" y="5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22"/>
                    <a:pt x="58" y="24"/>
                    <a:pt x="56" y="24"/>
                  </a:cubicBezTo>
                  <a:close/>
                  <a:moveTo>
                    <a:pt x="4" y="4"/>
                  </a:moveTo>
                  <a:cubicBezTo>
                    <a:pt x="4" y="4"/>
                    <a:pt x="4" y="4"/>
                    <a:pt x="4" y="5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19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4"/>
                    <a:pt x="56" y="4"/>
                    <a:pt x="56" y="4"/>
                  </a:cubicBezTo>
                  <a:lnTo>
                    <a:pt x="4" y="4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8" name="Freeform 137"/>
            <p:cNvSpPr>
              <a:spLocks noEditPoints="1"/>
            </p:cNvSpPr>
            <p:nvPr/>
          </p:nvSpPr>
          <p:spPr bwMode="auto">
            <a:xfrm>
              <a:off x="1155745" y="3935454"/>
              <a:ext cx="392448" cy="73873"/>
            </a:xfrm>
            <a:custGeom>
              <a:avLst/>
              <a:gdLst>
                <a:gd name="T0" fmla="*/ 178 w 178"/>
                <a:gd name="T1" fmla="*/ 33 h 33"/>
                <a:gd name="T2" fmla="*/ 0 w 178"/>
                <a:gd name="T3" fmla="*/ 33 h 33"/>
                <a:gd name="T4" fmla="*/ 0 w 178"/>
                <a:gd name="T5" fmla="*/ 11 h 33"/>
                <a:gd name="T6" fmla="*/ 11 w 178"/>
                <a:gd name="T7" fmla="*/ 0 h 33"/>
                <a:gd name="T8" fmla="*/ 167 w 178"/>
                <a:gd name="T9" fmla="*/ 0 h 33"/>
                <a:gd name="T10" fmla="*/ 178 w 178"/>
                <a:gd name="T11" fmla="*/ 11 h 33"/>
                <a:gd name="T12" fmla="*/ 178 w 178"/>
                <a:gd name="T13" fmla="*/ 33 h 33"/>
                <a:gd name="T14" fmla="*/ 4 w 178"/>
                <a:gd name="T15" fmla="*/ 29 h 33"/>
                <a:gd name="T16" fmla="*/ 174 w 178"/>
                <a:gd name="T17" fmla="*/ 29 h 33"/>
                <a:gd name="T18" fmla="*/ 174 w 178"/>
                <a:gd name="T19" fmla="*/ 11 h 33"/>
                <a:gd name="T20" fmla="*/ 167 w 178"/>
                <a:gd name="T21" fmla="*/ 4 h 33"/>
                <a:gd name="T22" fmla="*/ 11 w 178"/>
                <a:gd name="T23" fmla="*/ 4 h 33"/>
                <a:gd name="T24" fmla="*/ 4 w 178"/>
                <a:gd name="T25" fmla="*/ 11 h 33"/>
                <a:gd name="T26" fmla="*/ 4 w 178"/>
                <a:gd name="T27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8" h="33">
                  <a:moveTo>
                    <a:pt x="178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73" y="0"/>
                    <a:pt x="178" y="5"/>
                    <a:pt x="178" y="11"/>
                  </a:cubicBezTo>
                  <a:lnTo>
                    <a:pt x="178" y="33"/>
                  </a:lnTo>
                  <a:close/>
                  <a:moveTo>
                    <a:pt x="4" y="29"/>
                  </a:moveTo>
                  <a:cubicBezTo>
                    <a:pt x="174" y="29"/>
                    <a:pt x="174" y="29"/>
                    <a:pt x="174" y="29"/>
                  </a:cubicBezTo>
                  <a:cubicBezTo>
                    <a:pt x="174" y="11"/>
                    <a:pt x="174" y="11"/>
                    <a:pt x="174" y="11"/>
                  </a:cubicBezTo>
                  <a:cubicBezTo>
                    <a:pt x="174" y="7"/>
                    <a:pt x="171" y="4"/>
                    <a:pt x="167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7" y="4"/>
                    <a:pt x="4" y="7"/>
                    <a:pt x="4" y="11"/>
                  </a:cubicBezTo>
                  <a:lnTo>
                    <a:pt x="4" y="29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159" name="Freeform 138"/>
          <p:cNvSpPr>
            <a:spLocks noEditPoints="1"/>
          </p:cNvSpPr>
          <p:nvPr/>
        </p:nvSpPr>
        <p:spPr bwMode="auto">
          <a:xfrm>
            <a:off x="850650" y="3558730"/>
            <a:ext cx="328964" cy="259709"/>
          </a:xfrm>
          <a:custGeom>
            <a:avLst/>
            <a:gdLst>
              <a:gd name="T0" fmla="*/ 140 w 199"/>
              <a:gd name="T1" fmla="*/ 157 h 157"/>
              <a:gd name="T2" fmla="*/ 59 w 199"/>
              <a:gd name="T3" fmla="*/ 157 h 157"/>
              <a:gd name="T4" fmla="*/ 49 w 199"/>
              <a:gd name="T5" fmla="*/ 148 h 157"/>
              <a:gd name="T6" fmla="*/ 49 w 199"/>
              <a:gd name="T7" fmla="*/ 70 h 157"/>
              <a:gd name="T8" fmla="*/ 40 w 199"/>
              <a:gd name="T9" fmla="*/ 80 h 157"/>
              <a:gd name="T10" fmla="*/ 27 w 199"/>
              <a:gd name="T11" fmla="*/ 80 h 157"/>
              <a:gd name="T12" fmla="*/ 3 w 199"/>
              <a:gd name="T13" fmla="*/ 57 h 157"/>
              <a:gd name="T14" fmla="*/ 0 w 199"/>
              <a:gd name="T15" fmla="*/ 50 h 157"/>
              <a:gd name="T16" fmla="*/ 2 w 199"/>
              <a:gd name="T17" fmla="*/ 44 h 157"/>
              <a:gd name="T18" fmla="*/ 40 w 199"/>
              <a:gd name="T19" fmla="*/ 5 h 157"/>
              <a:gd name="T20" fmla="*/ 48 w 199"/>
              <a:gd name="T21" fmla="*/ 0 h 157"/>
              <a:gd name="T22" fmla="*/ 71 w 199"/>
              <a:gd name="T23" fmla="*/ 0 h 157"/>
              <a:gd name="T24" fmla="*/ 79 w 199"/>
              <a:gd name="T25" fmla="*/ 1 h 157"/>
              <a:gd name="T26" fmla="*/ 81 w 199"/>
              <a:gd name="T27" fmla="*/ 3 h 157"/>
              <a:gd name="T28" fmla="*/ 81 w 199"/>
              <a:gd name="T29" fmla="*/ 4 h 157"/>
              <a:gd name="T30" fmla="*/ 99 w 199"/>
              <a:gd name="T31" fmla="*/ 21 h 157"/>
              <a:gd name="T32" fmla="*/ 118 w 199"/>
              <a:gd name="T33" fmla="*/ 4 h 157"/>
              <a:gd name="T34" fmla="*/ 118 w 199"/>
              <a:gd name="T35" fmla="*/ 3 h 157"/>
              <a:gd name="T36" fmla="*/ 119 w 199"/>
              <a:gd name="T37" fmla="*/ 1 h 157"/>
              <a:gd name="T38" fmla="*/ 127 w 199"/>
              <a:gd name="T39" fmla="*/ 0 h 157"/>
              <a:gd name="T40" fmla="*/ 151 w 199"/>
              <a:gd name="T41" fmla="*/ 0 h 157"/>
              <a:gd name="T42" fmla="*/ 158 w 199"/>
              <a:gd name="T43" fmla="*/ 5 h 157"/>
              <a:gd name="T44" fmla="*/ 196 w 199"/>
              <a:gd name="T45" fmla="*/ 44 h 157"/>
              <a:gd name="T46" fmla="*/ 198 w 199"/>
              <a:gd name="T47" fmla="*/ 50 h 157"/>
              <a:gd name="T48" fmla="*/ 196 w 199"/>
              <a:gd name="T49" fmla="*/ 57 h 157"/>
              <a:gd name="T50" fmla="*/ 172 w 199"/>
              <a:gd name="T51" fmla="*/ 80 h 157"/>
              <a:gd name="T52" fmla="*/ 165 w 199"/>
              <a:gd name="T53" fmla="*/ 83 h 157"/>
              <a:gd name="T54" fmla="*/ 165 w 199"/>
              <a:gd name="T55" fmla="*/ 83 h 157"/>
              <a:gd name="T56" fmla="*/ 159 w 199"/>
              <a:gd name="T57" fmla="*/ 80 h 157"/>
              <a:gd name="T58" fmla="*/ 149 w 199"/>
              <a:gd name="T59" fmla="*/ 70 h 157"/>
              <a:gd name="T60" fmla="*/ 149 w 199"/>
              <a:gd name="T61" fmla="*/ 148 h 157"/>
              <a:gd name="T62" fmla="*/ 140 w 199"/>
              <a:gd name="T63" fmla="*/ 157 h 157"/>
              <a:gd name="T64" fmla="*/ 52 w 199"/>
              <a:gd name="T65" fmla="*/ 59 h 157"/>
              <a:gd name="T66" fmla="*/ 57 w 199"/>
              <a:gd name="T67" fmla="*/ 65 h 157"/>
              <a:gd name="T68" fmla="*/ 57 w 199"/>
              <a:gd name="T69" fmla="*/ 148 h 157"/>
              <a:gd name="T70" fmla="*/ 59 w 199"/>
              <a:gd name="T71" fmla="*/ 149 h 157"/>
              <a:gd name="T72" fmla="*/ 140 w 199"/>
              <a:gd name="T73" fmla="*/ 149 h 157"/>
              <a:gd name="T74" fmla="*/ 141 w 199"/>
              <a:gd name="T75" fmla="*/ 148 h 157"/>
              <a:gd name="T76" fmla="*/ 141 w 199"/>
              <a:gd name="T77" fmla="*/ 65 h 157"/>
              <a:gd name="T78" fmla="*/ 147 w 199"/>
              <a:gd name="T79" fmla="*/ 59 h 157"/>
              <a:gd name="T80" fmla="*/ 152 w 199"/>
              <a:gd name="T81" fmla="*/ 61 h 157"/>
              <a:gd name="T82" fmla="*/ 164 w 199"/>
              <a:gd name="T83" fmla="*/ 74 h 157"/>
              <a:gd name="T84" fmla="*/ 166 w 199"/>
              <a:gd name="T85" fmla="*/ 74 h 157"/>
              <a:gd name="T86" fmla="*/ 190 w 199"/>
              <a:gd name="T87" fmla="*/ 51 h 157"/>
              <a:gd name="T88" fmla="*/ 190 w 199"/>
              <a:gd name="T89" fmla="*/ 50 h 157"/>
              <a:gd name="T90" fmla="*/ 190 w 199"/>
              <a:gd name="T91" fmla="*/ 49 h 157"/>
              <a:gd name="T92" fmla="*/ 153 w 199"/>
              <a:gd name="T93" fmla="*/ 10 h 157"/>
              <a:gd name="T94" fmla="*/ 150 w 199"/>
              <a:gd name="T95" fmla="*/ 8 h 157"/>
              <a:gd name="T96" fmla="*/ 127 w 199"/>
              <a:gd name="T97" fmla="*/ 8 h 157"/>
              <a:gd name="T98" fmla="*/ 125 w 199"/>
              <a:gd name="T99" fmla="*/ 8 h 157"/>
              <a:gd name="T100" fmla="*/ 99 w 199"/>
              <a:gd name="T101" fmla="*/ 29 h 157"/>
              <a:gd name="T102" fmla="*/ 73 w 199"/>
              <a:gd name="T103" fmla="*/ 8 h 157"/>
              <a:gd name="T104" fmla="*/ 71 w 199"/>
              <a:gd name="T105" fmla="*/ 8 h 157"/>
              <a:gd name="T106" fmla="*/ 49 w 199"/>
              <a:gd name="T107" fmla="*/ 8 h 157"/>
              <a:gd name="T108" fmla="*/ 46 w 199"/>
              <a:gd name="T109" fmla="*/ 10 h 157"/>
              <a:gd name="T110" fmla="*/ 8 w 199"/>
              <a:gd name="T111" fmla="*/ 49 h 157"/>
              <a:gd name="T112" fmla="*/ 8 w 199"/>
              <a:gd name="T113" fmla="*/ 50 h 157"/>
              <a:gd name="T114" fmla="*/ 8 w 199"/>
              <a:gd name="T115" fmla="*/ 51 h 157"/>
              <a:gd name="T116" fmla="*/ 32 w 199"/>
              <a:gd name="T117" fmla="*/ 74 h 157"/>
              <a:gd name="T118" fmla="*/ 34 w 199"/>
              <a:gd name="T119" fmla="*/ 74 h 157"/>
              <a:gd name="T120" fmla="*/ 47 w 199"/>
              <a:gd name="T121" fmla="*/ 61 h 157"/>
              <a:gd name="T122" fmla="*/ 52 w 199"/>
              <a:gd name="T123" fmla="*/ 59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9" h="157">
                <a:moveTo>
                  <a:pt x="140" y="157"/>
                </a:moveTo>
                <a:cubicBezTo>
                  <a:pt x="59" y="157"/>
                  <a:pt x="59" y="157"/>
                  <a:pt x="59" y="157"/>
                </a:cubicBezTo>
                <a:cubicBezTo>
                  <a:pt x="54" y="157"/>
                  <a:pt x="49" y="153"/>
                  <a:pt x="49" y="148"/>
                </a:cubicBezTo>
                <a:cubicBezTo>
                  <a:pt x="49" y="70"/>
                  <a:pt x="49" y="70"/>
                  <a:pt x="49" y="70"/>
                </a:cubicBezTo>
                <a:cubicBezTo>
                  <a:pt x="40" y="80"/>
                  <a:pt x="40" y="80"/>
                  <a:pt x="40" y="80"/>
                </a:cubicBezTo>
                <a:cubicBezTo>
                  <a:pt x="36" y="83"/>
                  <a:pt x="30" y="83"/>
                  <a:pt x="27" y="80"/>
                </a:cubicBezTo>
                <a:cubicBezTo>
                  <a:pt x="3" y="57"/>
                  <a:pt x="3" y="57"/>
                  <a:pt x="3" y="57"/>
                </a:cubicBezTo>
                <a:cubicBezTo>
                  <a:pt x="1" y="55"/>
                  <a:pt x="0" y="53"/>
                  <a:pt x="0" y="50"/>
                </a:cubicBezTo>
                <a:cubicBezTo>
                  <a:pt x="0" y="48"/>
                  <a:pt x="1" y="46"/>
                  <a:pt x="2" y="44"/>
                </a:cubicBezTo>
                <a:cubicBezTo>
                  <a:pt x="40" y="5"/>
                  <a:pt x="40" y="5"/>
                  <a:pt x="40" y="5"/>
                </a:cubicBezTo>
                <a:cubicBezTo>
                  <a:pt x="45" y="0"/>
                  <a:pt x="47" y="0"/>
                  <a:pt x="48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7" y="0"/>
                  <a:pt x="78" y="0"/>
                  <a:pt x="79" y="1"/>
                </a:cubicBezTo>
                <a:cubicBezTo>
                  <a:pt x="81" y="3"/>
                  <a:pt x="81" y="3"/>
                  <a:pt x="81" y="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14"/>
                  <a:pt x="88" y="21"/>
                  <a:pt x="99" y="21"/>
                </a:cubicBezTo>
                <a:cubicBezTo>
                  <a:pt x="110" y="21"/>
                  <a:pt x="118" y="14"/>
                  <a:pt x="118" y="4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7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2" y="0"/>
                  <a:pt x="153" y="0"/>
                  <a:pt x="158" y="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8" y="46"/>
                  <a:pt x="199" y="48"/>
                  <a:pt x="198" y="50"/>
                </a:cubicBezTo>
                <a:cubicBezTo>
                  <a:pt x="198" y="53"/>
                  <a:pt x="197" y="55"/>
                  <a:pt x="196" y="57"/>
                </a:cubicBezTo>
                <a:cubicBezTo>
                  <a:pt x="172" y="80"/>
                  <a:pt x="172" y="80"/>
                  <a:pt x="172" y="80"/>
                </a:cubicBezTo>
                <a:cubicBezTo>
                  <a:pt x="170" y="82"/>
                  <a:pt x="168" y="83"/>
                  <a:pt x="165" y="83"/>
                </a:cubicBezTo>
                <a:cubicBezTo>
                  <a:pt x="165" y="83"/>
                  <a:pt x="165" y="83"/>
                  <a:pt x="165" y="83"/>
                </a:cubicBezTo>
                <a:cubicBezTo>
                  <a:pt x="163" y="83"/>
                  <a:pt x="160" y="82"/>
                  <a:pt x="159" y="80"/>
                </a:cubicBezTo>
                <a:cubicBezTo>
                  <a:pt x="149" y="70"/>
                  <a:pt x="149" y="70"/>
                  <a:pt x="149" y="70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49" y="153"/>
                  <a:pt x="145" y="157"/>
                  <a:pt x="140" y="157"/>
                </a:cubicBezTo>
                <a:close/>
                <a:moveTo>
                  <a:pt x="52" y="59"/>
                </a:moveTo>
                <a:cubicBezTo>
                  <a:pt x="54" y="59"/>
                  <a:pt x="57" y="61"/>
                  <a:pt x="57" y="65"/>
                </a:cubicBezTo>
                <a:cubicBezTo>
                  <a:pt x="57" y="148"/>
                  <a:pt x="57" y="148"/>
                  <a:pt x="57" y="148"/>
                </a:cubicBezTo>
                <a:cubicBezTo>
                  <a:pt x="57" y="149"/>
                  <a:pt x="58" y="149"/>
                  <a:pt x="59" y="149"/>
                </a:cubicBezTo>
                <a:cubicBezTo>
                  <a:pt x="140" y="149"/>
                  <a:pt x="140" y="149"/>
                  <a:pt x="140" y="149"/>
                </a:cubicBezTo>
                <a:cubicBezTo>
                  <a:pt x="140" y="149"/>
                  <a:pt x="141" y="149"/>
                  <a:pt x="141" y="148"/>
                </a:cubicBezTo>
                <a:cubicBezTo>
                  <a:pt x="141" y="65"/>
                  <a:pt x="141" y="65"/>
                  <a:pt x="141" y="65"/>
                </a:cubicBezTo>
                <a:cubicBezTo>
                  <a:pt x="141" y="61"/>
                  <a:pt x="144" y="59"/>
                  <a:pt x="147" y="59"/>
                </a:cubicBezTo>
                <a:cubicBezTo>
                  <a:pt x="148" y="59"/>
                  <a:pt x="150" y="59"/>
                  <a:pt x="152" y="61"/>
                </a:cubicBezTo>
                <a:cubicBezTo>
                  <a:pt x="164" y="74"/>
                  <a:pt x="164" y="74"/>
                  <a:pt x="164" y="74"/>
                </a:cubicBezTo>
                <a:cubicBezTo>
                  <a:pt x="165" y="75"/>
                  <a:pt x="166" y="75"/>
                  <a:pt x="166" y="74"/>
                </a:cubicBezTo>
                <a:cubicBezTo>
                  <a:pt x="190" y="51"/>
                  <a:pt x="190" y="51"/>
                  <a:pt x="190" y="51"/>
                </a:cubicBezTo>
                <a:cubicBezTo>
                  <a:pt x="190" y="51"/>
                  <a:pt x="190" y="50"/>
                  <a:pt x="190" y="50"/>
                </a:cubicBezTo>
                <a:cubicBezTo>
                  <a:pt x="190" y="50"/>
                  <a:pt x="190" y="50"/>
                  <a:pt x="190" y="49"/>
                </a:cubicBezTo>
                <a:cubicBezTo>
                  <a:pt x="153" y="10"/>
                  <a:pt x="153" y="10"/>
                  <a:pt x="153" y="10"/>
                </a:cubicBezTo>
                <a:cubicBezTo>
                  <a:pt x="151" y="9"/>
                  <a:pt x="150" y="8"/>
                  <a:pt x="150" y="8"/>
                </a:cubicBezTo>
                <a:cubicBezTo>
                  <a:pt x="127" y="8"/>
                  <a:pt x="127" y="8"/>
                  <a:pt x="127" y="8"/>
                </a:cubicBezTo>
                <a:cubicBezTo>
                  <a:pt x="126" y="8"/>
                  <a:pt x="126" y="8"/>
                  <a:pt x="125" y="8"/>
                </a:cubicBezTo>
                <a:cubicBezTo>
                  <a:pt x="124" y="20"/>
                  <a:pt x="113" y="29"/>
                  <a:pt x="99" y="29"/>
                </a:cubicBezTo>
                <a:cubicBezTo>
                  <a:pt x="85" y="29"/>
                  <a:pt x="74" y="20"/>
                  <a:pt x="73" y="8"/>
                </a:cubicBezTo>
                <a:cubicBezTo>
                  <a:pt x="72" y="8"/>
                  <a:pt x="72" y="8"/>
                  <a:pt x="71" y="8"/>
                </a:cubicBezTo>
                <a:cubicBezTo>
                  <a:pt x="49" y="8"/>
                  <a:pt x="49" y="8"/>
                  <a:pt x="49" y="8"/>
                </a:cubicBezTo>
                <a:cubicBezTo>
                  <a:pt x="48" y="8"/>
                  <a:pt x="47" y="9"/>
                  <a:pt x="46" y="10"/>
                </a:cubicBezTo>
                <a:cubicBezTo>
                  <a:pt x="8" y="49"/>
                  <a:pt x="8" y="49"/>
                  <a:pt x="8" y="49"/>
                </a:cubicBezTo>
                <a:cubicBezTo>
                  <a:pt x="8" y="50"/>
                  <a:pt x="8" y="50"/>
                  <a:pt x="8" y="50"/>
                </a:cubicBezTo>
                <a:cubicBezTo>
                  <a:pt x="8" y="50"/>
                  <a:pt x="8" y="51"/>
                  <a:pt x="8" y="51"/>
                </a:cubicBezTo>
                <a:cubicBezTo>
                  <a:pt x="32" y="74"/>
                  <a:pt x="32" y="74"/>
                  <a:pt x="32" y="74"/>
                </a:cubicBezTo>
                <a:cubicBezTo>
                  <a:pt x="33" y="75"/>
                  <a:pt x="33" y="75"/>
                  <a:pt x="34" y="74"/>
                </a:cubicBezTo>
                <a:cubicBezTo>
                  <a:pt x="47" y="61"/>
                  <a:pt x="47" y="61"/>
                  <a:pt x="47" y="61"/>
                </a:cubicBezTo>
                <a:cubicBezTo>
                  <a:pt x="49" y="59"/>
                  <a:pt x="51" y="59"/>
                  <a:pt x="52" y="59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160" name="Freeform 139"/>
          <p:cNvSpPr>
            <a:spLocks noEditPoints="1"/>
          </p:cNvSpPr>
          <p:nvPr/>
        </p:nvSpPr>
        <p:spPr bwMode="auto">
          <a:xfrm>
            <a:off x="1525891" y="3551805"/>
            <a:ext cx="271251" cy="273560"/>
          </a:xfrm>
          <a:custGeom>
            <a:avLst/>
            <a:gdLst>
              <a:gd name="T0" fmla="*/ 67 w 164"/>
              <a:gd name="T1" fmla="*/ 164 h 165"/>
              <a:gd name="T2" fmla="*/ 33 w 164"/>
              <a:gd name="T3" fmla="*/ 155 h 165"/>
              <a:gd name="T4" fmla="*/ 22 w 164"/>
              <a:gd name="T5" fmla="*/ 158 h 165"/>
              <a:gd name="T6" fmla="*/ 11 w 164"/>
              <a:gd name="T7" fmla="*/ 154 h 165"/>
              <a:gd name="T8" fmla="*/ 0 w 164"/>
              <a:gd name="T9" fmla="*/ 87 h 165"/>
              <a:gd name="T10" fmla="*/ 25 w 164"/>
              <a:gd name="T11" fmla="*/ 63 h 165"/>
              <a:gd name="T12" fmla="*/ 33 w 164"/>
              <a:gd name="T13" fmla="*/ 66 h 165"/>
              <a:gd name="T14" fmla="*/ 54 w 164"/>
              <a:gd name="T15" fmla="*/ 53 h 165"/>
              <a:gd name="T16" fmla="*/ 68 w 164"/>
              <a:gd name="T17" fmla="*/ 36 h 165"/>
              <a:gd name="T18" fmla="*/ 75 w 164"/>
              <a:gd name="T19" fmla="*/ 23 h 165"/>
              <a:gd name="T20" fmla="*/ 80 w 164"/>
              <a:gd name="T21" fmla="*/ 13 h 165"/>
              <a:gd name="T22" fmla="*/ 97 w 164"/>
              <a:gd name="T23" fmla="*/ 0 h 165"/>
              <a:gd name="T24" fmla="*/ 107 w 164"/>
              <a:gd name="T25" fmla="*/ 38 h 165"/>
              <a:gd name="T26" fmla="*/ 98 w 164"/>
              <a:gd name="T27" fmla="*/ 56 h 165"/>
              <a:gd name="T28" fmla="*/ 99 w 164"/>
              <a:gd name="T29" fmla="*/ 59 h 165"/>
              <a:gd name="T30" fmla="*/ 115 w 164"/>
              <a:gd name="T31" fmla="*/ 58 h 165"/>
              <a:gd name="T32" fmla="*/ 164 w 164"/>
              <a:gd name="T33" fmla="*/ 74 h 165"/>
              <a:gd name="T34" fmla="*/ 157 w 164"/>
              <a:gd name="T35" fmla="*/ 99 h 165"/>
              <a:gd name="T36" fmla="*/ 148 w 164"/>
              <a:gd name="T37" fmla="*/ 124 h 165"/>
              <a:gd name="T38" fmla="*/ 135 w 164"/>
              <a:gd name="T39" fmla="*/ 148 h 165"/>
              <a:gd name="T40" fmla="*/ 104 w 164"/>
              <a:gd name="T41" fmla="*/ 165 h 165"/>
              <a:gd name="T42" fmla="*/ 38 w 164"/>
              <a:gd name="T43" fmla="*/ 146 h 165"/>
              <a:gd name="T44" fmla="*/ 68 w 164"/>
              <a:gd name="T45" fmla="*/ 156 h 165"/>
              <a:gd name="T46" fmla="*/ 104 w 164"/>
              <a:gd name="T47" fmla="*/ 157 h 165"/>
              <a:gd name="T48" fmla="*/ 127 w 164"/>
              <a:gd name="T49" fmla="*/ 148 h 165"/>
              <a:gd name="T50" fmla="*/ 119 w 164"/>
              <a:gd name="T51" fmla="*/ 132 h 165"/>
              <a:gd name="T52" fmla="*/ 140 w 164"/>
              <a:gd name="T53" fmla="*/ 124 h 165"/>
              <a:gd name="T54" fmla="*/ 132 w 164"/>
              <a:gd name="T55" fmla="*/ 107 h 165"/>
              <a:gd name="T56" fmla="*/ 149 w 164"/>
              <a:gd name="T57" fmla="*/ 99 h 165"/>
              <a:gd name="T58" fmla="*/ 141 w 164"/>
              <a:gd name="T59" fmla="*/ 83 h 165"/>
              <a:gd name="T60" fmla="*/ 156 w 164"/>
              <a:gd name="T61" fmla="*/ 74 h 165"/>
              <a:gd name="T62" fmla="*/ 115 w 164"/>
              <a:gd name="T63" fmla="*/ 66 h 165"/>
              <a:gd name="T64" fmla="*/ 99 w 164"/>
              <a:gd name="T65" fmla="*/ 67 h 165"/>
              <a:gd name="T66" fmla="*/ 92 w 164"/>
              <a:gd name="T67" fmla="*/ 64 h 165"/>
              <a:gd name="T68" fmla="*/ 97 w 164"/>
              <a:gd name="T69" fmla="*/ 41 h 165"/>
              <a:gd name="T70" fmla="*/ 103 w 164"/>
              <a:gd name="T71" fmla="*/ 11 h 165"/>
              <a:gd name="T72" fmla="*/ 87 w 164"/>
              <a:gd name="T73" fmla="*/ 17 h 165"/>
              <a:gd name="T74" fmla="*/ 83 w 164"/>
              <a:gd name="T75" fmla="*/ 26 h 165"/>
              <a:gd name="T76" fmla="*/ 75 w 164"/>
              <a:gd name="T77" fmla="*/ 41 h 165"/>
              <a:gd name="T78" fmla="*/ 60 w 164"/>
              <a:gd name="T79" fmla="*/ 59 h 165"/>
              <a:gd name="T80" fmla="*/ 30 w 164"/>
              <a:gd name="T81" fmla="*/ 73 h 165"/>
              <a:gd name="T82" fmla="*/ 25 w 164"/>
              <a:gd name="T83" fmla="*/ 71 h 165"/>
              <a:gd name="T84" fmla="*/ 15 w 164"/>
              <a:gd name="T85" fmla="*/ 74 h 165"/>
              <a:gd name="T86" fmla="*/ 8 w 164"/>
              <a:gd name="T87" fmla="*/ 133 h 165"/>
              <a:gd name="T88" fmla="*/ 22 w 164"/>
              <a:gd name="T89" fmla="*/ 150 h 165"/>
              <a:gd name="T90" fmla="*/ 27 w 164"/>
              <a:gd name="T91" fmla="*/ 149 h 165"/>
              <a:gd name="T92" fmla="*/ 38 w 164"/>
              <a:gd name="T93" fmla="*/ 146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4" h="165">
                <a:moveTo>
                  <a:pt x="89" y="165"/>
                </a:moveTo>
                <a:cubicBezTo>
                  <a:pt x="80" y="165"/>
                  <a:pt x="73" y="165"/>
                  <a:pt x="67" y="164"/>
                </a:cubicBezTo>
                <a:cubicBezTo>
                  <a:pt x="61" y="163"/>
                  <a:pt x="56" y="161"/>
                  <a:pt x="52" y="159"/>
                </a:cubicBezTo>
                <a:cubicBezTo>
                  <a:pt x="45" y="156"/>
                  <a:pt x="39" y="153"/>
                  <a:pt x="33" y="155"/>
                </a:cubicBezTo>
                <a:cubicBezTo>
                  <a:pt x="32" y="155"/>
                  <a:pt x="31" y="156"/>
                  <a:pt x="30" y="156"/>
                </a:cubicBezTo>
                <a:cubicBezTo>
                  <a:pt x="28" y="157"/>
                  <a:pt x="26" y="158"/>
                  <a:pt x="22" y="158"/>
                </a:cubicBezTo>
                <a:cubicBezTo>
                  <a:pt x="22" y="158"/>
                  <a:pt x="22" y="158"/>
                  <a:pt x="22" y="158"/>
                </a:cubicBezTo>
                <a:cubicBezTo>
                  <a:pt x="18" y="158"/>
                  <a:pt x="14" y="157"/>
                  <a:pt x="11" y="154"/>
                </a:cubicBezTo>
                <a:cubicBezTo>
                  <a:pt x="4" y="149"/>
                  <a:pt x="0" y="141"/>
                  <a:pt x="0" y="133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79"/>
                  <a:pt x="4" y="72"/>
                  <a:pt x="10" y="67"/>
                </a:cubicBezTo>
                <a:cubicBezTo>
                  <a:pt x="15" y="64"/>
                  <a:pt x="21" y="62"/>
                  <a:pt x="25" y="63"/>
                </a:cubicBezTo>
                <a:cubicBezTo>
                  <a:pt x="28" y="63"/>
                  <a:pt x="30" y="64"/>
                  <a:pt x="32" y="65"/>
                </a:cubicBezTo>
                <a:cubicBezTo>
                  <a:pt x="32" y="65"/>
                  <a:pt x="33" y="65"/>
                  <a:pt x="33" y="66"/>
                </a:cubicBezTo>
                <a:cubicBezTo>
                  <a:pt x="34" y="66"/>
                  <a:pt x="34" y="66"/>
                  <a:pt x="35" y="66"/>
                </a:cubicBezTo>
                <a:cubicBezTo>
                  <a:pt x="41" y="66"/>
                  <a:pt x="50" y="57"/>
                  <a:pt x="54" y="53"/>
                </a:cubicBezTo>
                <a:cubicBezTo>
                  <a:pt x="55" y="52"/>
                  <a:pt x="55" y="52"/>
                  <a:pt x="55" y="52"/>
                </a:cubicBezTo>
                <a:cubicBezTo>
                  <a:pt x="60" y="48"/>
                  <a:pt x="64" y="42"/>
                  <a:pt x="68" y="36"/>
                </a:cubicBezTo>
                <a:cubicBezTo>
                  <a:pt x="69" y="34"/>
                  <a:pt x="70" y="33"/>
                  <a:pt x="71" y="31"/>
                </a:cubicBezTo>
                <a:cubicBezTo>
                  <a:pt x="73" y="29"/>
                  <a:pt x="74" y="26"/>
                  <a:pt x="75" y="23"/>
                </a:cubicBezTo>
                <a:cubicBezTo>
                  <a:pt x="76" y="21"/>
                  <a:pt x="77" y="18"/>
                  <a:pt x="79" y="16"/>
                </a:cubicBezTo>
                <a:cubicBezTo>
                  <a:pt x="79" y="15"/>
                  <a:pt x="79" y="14"/>
                  <a:pt x="80" y="13"/>
                </a:cubicBezTo>
                <a:cubicBezTo>
                  <a:pt x="82" y="10"/>
                  <a:pt x="84" y="6"/>
                  <a:pt x="88" y="3"/>
                </a:cubicBezTo>
                <a:cubicBezTo>
                  <a:pt x="90" y="1"/>
                  <a:pt x="94" y="0"/>
                  <a:pt x="97" y="0"/>
                </a:cubicBezTo>
                <a:cubicBezTo>
                  <a:pt x="102" y="0"/>
                  <a:pt x="106" y="2"/>
                  <a:pt x="109" y="6"/>
                </a:cubicBezTo>
                <a:cubicBezTo>
                  <a:pt x="117" y="15"/>
                  <a:pt x="112" y="28"/>
                  <a:pt x="107" y="38"/>
                </a:cubicBezTo>
                <a:cubicBezTo>
                  <a:pt x="106" y="40"/>
                  <a:pt x="105" y="43"/>
                  <a:pt x="103" y="45"/>
                </a:cubicBezTo>
                <a:cubicBezTo>
                  <a:pt x="101" y="49"/>
                  <a:pt x="98" y="52"/>
                  <a:pt x="98" y="56"/>
                </a:cubicBezTo>
                <a:cubicBezTo>
                  <a:pt x="98" y="58"/>
                  <a:pt x="98" y="59"/>
                  <a:pt x="98" y="59"/>
                </a:cubicBezTo>
                <a:cubicBezTo>
                  <a:pt x="99" y="59"/>
                  <a:pt x="99" y="59"/>
                  <a:pt x="99" y="59"/>
                </a:cubicBezTo>
                <a:cubicBezTo>
                  <a:pt x="102" y="59"/>
                  <a:pt x="104" y="59"/>
                  <a:pt x="107" y="59"/>
                </a:cubicBezTo>
                <a:cubicBezTo>
                  <a:pt x="110" y="58"/>
                  <a:pt x="113" y="58"/>
                  <a:pt x="115" y="58"/>
                </a:cubicBezTo>
                <a:cubicBezTo>
                  <a:pt x="147" y="58"/>
                  <a:pt x="147" y="58"/>
                  <a:pt x="147" y="58"/>
                </a:cubicBezTo>
                <a:cubicBezTo>
                  <a:pt x="156" y="58"/>
                  <a:pt x="164" y="66"/>
                  <a:pt x="164" y="74"/>
                </a:cubicBezTo>
                <a:cubicBezTo>
                  <a:pt x="164" y="81"/>
                  <a:pt x="160" y="87"/>
                  <a:pt x="154" y="89"/>
                </a:cubicBezTo>
                <a:cubicBezTo>
                  <a:pt x="156" y="92"/>
                  <a:pt x="157" y="95"/>
                  <a:pt x="157" y="99"/>
                </a:cubicBezTo>
                <a:cubicBezTo>
                  <a:pt x="157" y="106"/>
                  <a:pt x="152" y="113"/>
                  <a:pt x="145" y="115"/>
                </a:cubicBezTo>
                <a:cubicBezTo>
                  <a:pt x="147" y="117"/>
                  <a:pt x="148" y="120"/>
                  <a:pt x="148" y="124"/>
                </a:cubicBezTo>
                <a:cubicBezTo>
                  <a:pt x="148" y="132"/>
                  <a:pt x="141" y="139"/>
                  <a:pt x="133" y="140"/>
                </a:cubicBezTo>
                <a:cubicBezTo>
                  <a:pt x="134" y="142"/>
                  <a:pt x="135" y="145"/>
                  <a:pt x="135" y="148"/>
                </a:cubicBezTo>
                <a:cubicBezTo>
                  <a:pt x="135" y="157"/>
                  <a:pt x="128" y="164"/>
                  <a:pt x="119" y="164"/>
                </a:cubicBezTo>
                <a:cubicBezTo>
                  <a:pt x="114" y="164"/>
                  <a:pt x="109" y="165"/>
                  <a:pt x="104" y="165"/>
                </a:cubicBezTo>
                <a:cubicBezTo>
                  <a:pt x="99" y="165"/>
                  <a:pt x="94" y="165"/>
                  <a:pt x="89" y="165"/>
                </a:cubicBezTo>
                <a:close/>
                <a:moveTo>
                  <a:pt x="38" y="146"/>
                </a:moveTo>
                <a:cubicBezTo>
                  <a:pt x="44" y="146"/>
                  <a:pt x="50" y="149"/>
                  <a:pt x="55" y="151"/>
                </a:cubicBezTo>
                <a:cubicBezTo>
                  <a:pt x="59" y="153"/>
                  <a:pt x="64" y="155"/>
                  <a:pt x="68" y="156"/>
                </a:cubicBezTo>
                <a:cubicBezTo>
                  <a:pt x="74" y="157"/>
                  <a:pt x="81" y="157"/>
                  <a:pt x="89" y="157"/>
                </a:cubicBezTo>
                <a:cubicBezTo>
                  <a:pt x="94" y="157"/>
                  <a:pt x="99" y="157"/>
                  <a:pt x="104" y="157"/>
                </a:cubicBezTo>
                <a:cubicBezTo>
                  <a:pt x="109" y="157"/>
                  <a:pt x="114" y="156"/>
                  <a:pt x="119" y="156"/>
                </a:cubicBezTo>
                <a:cubicBezTo>
                  <a:pt x="123" y="156"/>
                  <a:pt x="127" y="153"/>
                  <a:pt x="127" y="148"/>
                </a:cubicBezTo>
                <a:cubicBezTo>
                  <a:pt x="127" y="144"/>
                  <a:pt x="123" y="140"/>
                  <a:pt x="119" y="140"/>
                </a:cubicBezTo>
                <a:cubicBezTo>
                  <a:pt x="119" y="132"/>
                  <a:pt x="119" y="132"/>
                  <a:pt x="119" y="132"/>
                </a:cubicBezTo>
                <a:cubicBezTo>
                  <a:pt x="132" y="132"/>
                  <a:pt x="132" y="132"/>
                  <a:pt x="132" y="132"/>
                </a:cubicBezTo>
                <a:cubicBezTo>
                  <a:pt x="136" y="132"/>
                  <a:pt x="140" y="128"/>
                  <a:pt x="140" y="124"/>
                </a:cubicBezTo>
                <a:cubicBezTo>
                  <a:pt x="140" y="119"/>
                  <a:pt x="136" y="115"/>
                  <a:pt x="132" y="115"/>
                </a:cubicBezTo>
                <a:cubicBezTo>
                  <a:pt x="132" y="107"/>
                  <a:pt x="132" y="107"/>
                  <a:pt x="132" y="107"/>
                </a:cubicBezTo>
                <a:cubicBezTo>
                  <a:pt x="141" y="107"/>
                  <a:pt x="141" y="107"/>
                  <a:pt x="141" y="107"/>
                </a:cubicBezTo>
                <a:cubicBezTo>
                  <a:pt x="146" y="107"/>
                  <a:pt x="149" y="104"/>
                  <a:pt x="149" y="99"/>
                </a:cubicBezTo>
                <a:cubicBezTo>
                  <a:pt x="149" y="94"/>
                  <a:pt x="146" y="91"/>
                  <a:pt x="141" y="91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52" y="83"/>
                  <a:pt x="156" y="79"/>
                  <a:pt x="156" y="74"/>
                </a:cubicBezTo>
                <a:cubicBezTo>
                  <a:pt x="156" y="70"/>
                  <a:pt x="152" y="66"/>
                  <a:pt x="147" y="66"/>
                </a:cubicBezTo>
                <a:cubicBezTo>
                  <a:pt x="115" y="66"/>
                  <a:pt x="115" y="66"/>
                  <a:pt x="115" y="66"/>
                </a:cubicBezTo>
                <a:cubicBezTo>
                  <a:pt x="113" y="66"/>
                  <a:pt x="110" y="66"/>
                  <a:pt x="107" y="67"/>
                </a:cubicBezTo>
                <a:cubicBezTo>
                  <a:pt x="105" y="67"/>
                  <a:pt x="102" y="67"/>
                  <a:pt x="99" y="67"/>
                </a:cubicBezTo>
                <a:cubicBezTo>
                  <a:pt x="98" y="67"/>
                  <a:pt x="98" y="67"/>
                  <a:pt x="98" y="67"/>
                </a:cubicBezTo>
                <a:cubicBezTo>
                  <a:pt x="95" y="67"/>
                  <a:pt x="93" y="65"/>
                  <a:pt x="92" y="64"/>
                </a:cubicBezTo>
                <a:cubicBezTo>
                  <a:pt x="90" y="62"/>
                  <a:pt x="89" y="59"/>
                  <a:pt x="90" y="55"/>
                </a:cubicBezTo>
                <a:cubicBezTo>
                  <a:pt x="91" y="50"/>
                  <a:pt x="94" y="45"/>
                  <a:pt x="97" y="41"/>
                </a:cubicBezTo>
                <a:cubicBezTo>
                  <a:pt x="98" y="38"/>
                  <a:pt x="99" y="36"/>
                  <a:pt x="100" y="34"/>
                </a:cubicBezTo>
                <a:cubicBezTo>
                  <a:pt x="104" y="26"/>
                  <a:pt x="108" y="16"/>
                  <a:pt x="103" y="11"/>
                </a:cubicBezTo>
                <a:cubicBezTo>
                  <a:pt x="101" y="8"/>
                  <a:pt x="96" y="7"/>
                  <a:pt x="92" y="10"/>
                </a:cubicBezTo>
                <a:cubicBezTo>
                  <a:pt x="90" y="11"/>
                  <a:pt x="89" y="14"/>
                  <a:pt x="87" y="17"/>
                </a:cubicBezTo>
                <a:cubicBezTo>
                  <a:pt x="87" y="18"/>
                  <a:pt x="86" y="19"/>
                  <a:pt x="86" y="20"/>
                </a:cubicBezTo>
                <a:cubicBezTo>
                  <a:pt x="85" y="22"/>
                  <a:pt x="84" y="24"/>
                  <a:pt x="83" y="26"/>
                </a:cubicBezTo>
                <a:cubicBezTo>
                  <a:pt x="82" y="29"/>
                  <a:pt x="80" y="33"/>
                  <a:pt x="78" y="36"/>
                </a:cubicBezTo>
                <a:cubicBezTo>
                  <a:pt x="77" y="37"/>
                  <a:pt x="76" y="39"/>
                  <a:pt x="75" y="41"/>
                </a:cubicBezTo>
                <a:cubicBezTo>
                  <a:pt x="71" y="47"/>
                  <a:pt x="66" y="53"/>
                  <a:pt x="61" y="58"/>
                </a:cubicBezTo>
                <a:cubicBezTo>
                  <a:pt x="60" y="59"/>
                  <a:pt x="60" y="59"/>
                  <a:pt x="60" y="59"/>
                </a:cubicBezTo>
                <a:cubicBezTo>
                  <a:pt x="52" y="66"/>
                  <a:pt x="43" y="74"/>
                  <a:pt x="35" y="74"/>
                </a:cubicBezTo>
                <a:cubicBezTo>
                  <a:pt x="33" y="74"/>
                  <a:pt x="31" y="74"/>
                  <a:pt x="30" y="73"/>
                </a:cubicBezTo>
                <a:cubicBezTo>
                  <a:pt x="29" y="72"/>
                  <a:pt x="28" y="72"/>
                  <a:pt x="28" y="72"/>
                </a:cubicBezTo>
                <a:cubicBezTo>
                  <a:pt x="26" y="71"/>
                  <a:pt x="26" y="71"/>
                  <a:pt x="25" y="71"/>
                </a:cubicBezTo>
                <a:cubicBezTo>
                  <a:pt x="25" y="71"/>
                  <a:pt x="25" y="71"/>
                  <a:pt x="25" y="71"/>
                </a:cubicBezTo>
                <a:cubicBezTo>
                  <a:pt x="22" y="71"/>
                  <a:pt x="18" y="72"/>
                  <a:pt x="15" y="74"/>
                </a:cubicBezTo>
                <a:cubicBezTo>
                  <a:pt x="10" y="77"/>
                  <a:pt x="8" y="82"/>
                  <a:pt x="8" y="87"/>
                </a:cubicBezTo>
                <a:cubicBezTo>
                  <a:pt x="8" y="133"/>
                  <a:pt x="8" y="133"/>
                  <a:pt x="8" y="133"/>
                </a:cubicBezTo>
                <a:cubicBezTo>
                  <a:pt x="8" y="138"/>
                  <a:pt x="11" y="144"/>
                  <a:pt x="15" y="148"/>
                </a:cubicBezTo>
                <a:cubicBezTo>
                  <a:pt x="17" y="149"/>
                  <a:pt x="20" y="150"/>
                  <a:pt x="22" y="150"/>
                </a:cubicBezTo>
                <a:cubicBezTo>
                  <a:pt x="22" y="150"/>
                  <a:pt x="22" y="150"/>
                  <a:pt x="22" y="150"/>
                </a:cubicBezTo>
                <a:cubicBezTo>
                  <a:pt x="24" y="150"/>
                  <a:pt x="25" y="150"/>
                  <a:pt x="27" y="149"/>
                </a:cubicBezTo>
                <a:cubicBezTo>
                  <a:pt x="28" y="148"/>
                  <a:pt x="29" y="148"/>
                  <a:pt x="31" y="147"/>
                </a:cubicBezTo>
                <a:cubicBezTo>
                  <a:pt x="33" y="147"/>
                  <a:pt x="35" y="146"/>
                  <a:pt x="38" y="146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288" name="组合 287"/>
          <p:cNvGrpSpPr/>
          <p:nvPr/>
        </p:nvGrpSpPr>
        <p:grpSpPr>
          <a:xfrm>
            <a:off x="3391173" y="4243206"/>
            <a:ext cx="323192" cy="148899"/>
            <a:chOff x="4521563" y="5657608"/>
            <a:chExt cx="430923" cy="198532"/>
          </a:xfrm>
        </p:grpSpPr>
        <p:sp>
          <p:nvSpPr>
            <p:cNvPr id="161" name="Freeform 140"/>
            <p:cNvSpPr/>
            <p:nvPr/>
          </p:nvSpPr>
          <p:spPr bwMode="auto">
            <a:xfrm>
              <a:off x="4521563" y="5753026"/>
              <a:ext cx="430923" cy="9234"/>
            </a:xfrm>
            <a:custGeom>
              <a:avLst/>
              <a:gdLst>
                <a:gd name="T0" fmla="*/ 193 w 195"/>
                <a:gd name="T1" fmla="*/ 4 h 4"/>
                <a:gd name="T2" fmla="*/ 2 w 195"/>
                <a:gd name="T3" fmla="*/ 4 h 4"/>
                <a:gd name="T4" fmla="*/ 0 w 195"/>
                <a:gd name="T5" fmla="*/ 2 h 4"/>
                <a:gd name="T6" fmla="*/ 2 w 195"/>
                <a:gd name="T7" fmla="*/ 0 h 4"/>
                <a:gd name="T8" fmla="*/ 193 w 195"/>
                <a:gd name="T9" fmla="*/ 0 h 4"/>
                <a:gd name="T10" fmla="*/ 195 w 195"/>
                <a:gd name="T11" fmla="*/ 2 h 4"/>
                <a:gd name="T12" fmla="*/ 193 w 19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4">
                  <a:moveTo>
                    <a:pt x="19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4" y="0"/>
                    <a:pt x="195" y="1"/>
                    <a:pt x="195" y="2"/>
                  </a:cubicBezTo>
                  <a:cubicBezTo>
                    <a:pt x="195" y="3"/>
                    <a:pt x="194" y="4"/>
                    <a:pt x="193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2" name="Freeform 141"/>
            <p:cNvSpPr/>
            <p:nvPr/>
          </p:nvSpPr>
          <p:spPr bwMode="auto">
            <a:xfrm>
              <a:off x="4837060" y="5657608"/>
              <a:ext cx="115426" cy="104653"/>
            </a:xfrm>
            <a:custGeom>
              <a:avLst/>
              <a:gdLst>
                <a:gd name="T0" fmla="*/ 50 w 52"/>
                <a:gd name="T1" fmla="*/ 47 h 47"/>
                <a:gd name="T2" fmla="*/ 48 w 52"/>
                <a:gd name="T3" fmla="*/ 46 h 47"/>
                <a:gd name="T4" fmla="*/ 1 w 52"/>
                <a:gd name="T5" fmla="*/ 4 h 47"/>
                <a:gd name="T6" fmla="*/ 1 w 52"/>
                <a:gd name="T7" fmla="*/ 1 h 47"/>
                <a:gd name="T8" fmla="*/ 4 w 52"/>
                <a:gd name="T9" fmla="*/ 1 h 47"/>
                <a:gd name="T10" fmla="*/ 51 w 52"/>
                <a:gd name="T11" fmla="*/ 43 h 47"/>
                <a:gd name="T12" fmla="*/ 51 w 52"/>
                <a:gd name="T13" fmla="*/ 46 h 47"/>
                <a:gd name="T14" fmla="*/ 50 w 52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47">
                  <a:moveTo>
                    <a:pt x="50" y="47"/>
                  </a:moveTo>
                  <a:cubicBezTo>
                    <a:pt x="49" y="47"/>
                    <a:pt x="49" y="47"/>
                    <a:pt x="48" y="4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2" y="44"/>
                    <a:pt x="52" y="45"/>
                    <a:pt x="51" y="46"/>
                  </a:cubicBezTo>
                  <a:cubicBezTo>
                    <a:pt x="51" y="47"/>
                    <a:pt x="50" y="47"/>
                    <a:pt x="50" y="47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3" name="Freeform 142"/>
            <p:cNvSpPr/>
            <p:nvPr/>
          </p:nvSpPr>
          <p:spPr bwMode="auto">
            <a:xfrm>
              <a:off x="4837060" y="5753026"/>
              <a:ext cx="115426" cy="103114"/>
            </a:xfrm>
            <a:custGeom>
              <a:avLst/>
              <a:gdLst>
                <a:gd name="T0" fmla="*/ 3 w 52"/>
                <a:gd name="T1" fmla="*/ 47 h 47"/>
                <a:gd name="T2" fmla="*/ 1 w 52"/>
                <a:gd name="T3" fmla="*/ 46 h 47"/>
                <a:gd name="T4" fmla="*/ 1 w 52"/>
                <a:gd name="T5" fmla="*/ 43 h 47"/>
                <a:gd name="T6" fmla="*/ 48 w 52"/>
                <a:gd name="T7" fmla="*/ 0 h 47"/>
                <a:gd name="T8" fmla="*/ 51 w 52"/>
                <a:gd name="T9" fmla="*/ 0 h 47"/>
                <a:gd name="T10" fmla="*/ 51 w 52"/>
                <a:gd name="T11" fmla="*/ 3 h 47"/>
                <a:gd name="T12" fmla="*/ 4 w 52"/>
                <a:gd name="T13" fmla="*/ 46 h 47"/>
                <a:gd name="T14" fmla="*/ 3 w 52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47">
                  <a:moveTo>
                    <a:pt x="3" y="47"/>
                  </a:moveTo>
                  <a:cubicBezTo>
                    <a:pt x="2" y="47"/>
                    <a:pt x="2" y="46"/>
                    <a:pt x="1" y="46"/>
                  </a:cubicBezTo>
                  <a:cubicBezTo>
                    <a:pt x="0" y="45"/>
                    <a:pt x="0" y="44"/>
                    <a:pt x="1" y="4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1" y="0"/>
                    <a:pt x="51" y="0"/>
                  </a:cubicBezTo>
                  <a:cubicBezTo>
                    <a:pt x="52" y="1"/>
                    <a:pt x="52" y="3"/>
                    <a:pt x="51" y="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3" y="47"/>
                    <a:pt x="3" y="47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89" name="组合 288"/>
          <p:cNvGrpSpPr/>
          <p:nvPr/>
        </p:nvGrpSpPr>
        <p:grpSpPr>
          <a:xfrm>
            <a:off x="2756331" y="4243206"/>
            <a:ext cx="320884" cy="148899"/>
            <a:chOff x="3675107" y="5657608"/>
            <a:chExt cx="427845" cy="198532"/>
          </a:xfrm>
        </p:grpSpPr>
        <p:sp>
          <p:nvSpPr>
            <p:cNvPr id="164" name="Freeform 143"/>
            <p:cNvSpPr/>
            <p:nvPr/>
          </p:nvSpPr>
          <p:spPr bwMode="auto">
            <a:xfrm>
              <a:off x="3675107" y="5753026"/>
              <a:ext cx="427845" cy="9234"/>
            </a:xfrm>
            <a:custGeom>
              <a:avLst/>
              <a:gdLst>
                <a:gd name="T0" fmla="*/ 192 w 194"/>
                <a:gd name="T1" fmla="*/ 4 h 4"/>
                <a:gd name="T2" fmla="*/ 2 w 194"/>
                <a:gd name="T3" fmla="*/ 4 h 4"/>
                <a:gd name="T4" fmla="*/ 0 w 194"/>
                <a:gd name="T5" fmla="*/ 2 h 4"/>
                <a:gd name="T6" fmla="*/ 2 w 194"/>
                <a:gd name="T7" fmla="*/ 0 h 4"/>
                <a:gd name="T8" fmla="*/ 192 w 194"/>
                <a:gd name="T9" fmla="*/ 0 h 4"/>
                <a:gd name="T10" fmla="*/ 194 w 194"/>
                <a:gd name="T11" fmla="*/ 2 h 4"/>
                <a:gd name="T12" fmla="*/ 192 w 19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4">
                  <a:moveTo>
                    <a:pt x="19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3" y="0"/>
                    <a:pt x="194" y="1"/>
                    <a:pt x="194" y="2"/>
                  </a:cubicBezTo>
                  <a:cubicBezTo>
                    <a:pt x="194" y="3"/>
                    <a:pt x="193" y="4"/>
                    <a:pt x="192" y="4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5" name="Freeform 144"/>
            <p:cNvSpPr/>
            <p:nvPr/>
          </p:nvSpPr>
          <p:spPr bwMode="auto">
            <a:xfrm>
              <a:off x="3675107" y="5657608"/>
              <a:ext cx="112348" cy="104653"/>
            </a:xfrm>
            <a:custGeom>
              <a:avLst/>
              <a:gdLst>
                <a:gd name="T0" fmla="*/ 2 w 51"/>
                <a:gd name="T1" fmla="*/ 47 h 47"/>
                <a:gd name="T2" fmla="*/ 0 w 51"/>
                <a:gd name="T3" fmla="*/ 46 h 47"/>
                <a:gd name="T4" fmla="*/ 0 w 51"/>
                <a:gd name="T5" fmla="*/ 43 h 47"/>
                <a:gd name="T6" fmla="*/ 48 w 51"/>
                <a:gd name="T7" fmla="*/ 1 h 47"/>
                <a:gd name="T8" fmla="*/ 50 w 51"/>
                <a:gd name="T9" fmla="*/ 1 h 47"/>
                <a:gd name="T10" fmla="*/ 50 w 51"/>
                <a:gd name="T11" fmla="*/ 4 h 47"/>
                <a:gd name="T12" fmla="*/ 3 w 51"/>
                <a:gd name="T13" fmla="*/ 46 h 47"/>
                <a:gd name="T14" fmla="*/ 2 w 51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47">
                  <a:moveTo>
                    <a:pt x="2" y="47"/>
                  </a:moveTo>
                  <a:cubicBezTo>
                    <a:pt x="1" y="47"/>
                    <a:pt x="1" y="47"/>
                    <a:pt x="0" y="46"/>
                  </a:cubicBezTo>
                  <a:cubicBezTo>
                    <a:pt x="0" y="45"/>
                    <a:pt x="0" y="44"/>
                    <a:pt x="0" y="43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0"/>
                    <a:pt x="50" y="0"/>
                    <a:pt x="50" y="1"/>
                  </a:cubicBezTo>
                  <a:cubicBezTo>
                    <a:pt x="51" y="2"/>
                    <a:pt x="51" y="3"/>
                    <a:pt x="50" y="4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2" y="47"/>
                    <a:pt x="2" y="47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6" name="Freeform 145"/>
            <p:cNvSpPr/>
            <p:nvPr/>
          </p:nvSpPr>
          <p:spPr bwMode="auto">
            <a:xfrm>
              <a:off x="3675107" y="5753026"/>
              <a:ext cx="112348" cy="103114"/>
            </a:xfrm>
            <a:custGeom>
              <a:avLst/>
              <a:gdLst>
                <a:gd name="T0" fmla="*/ 49 w 51"/>
                <a:gd name="T1" fmla="*/ 47 h 47"/>
                <a:gd name="T2" fmla="*/ 48 w 51"/>
                <a:gd name="T3" fmla="*/ 46 h 47"/>
                <a:gd name="T4" fmla="*/ 0 w 51"/>
                <a:gd name="T5" fmla="*/ 3 h 47"/>
                <a:gd name="T6" fmla="*/ 0 w 51"/>
                <a:gd name="T7" fmla="*/ 0 h 47"/>
                <a:gd name="T8" fmla="*/ 3 w 51"/>
                <a:gd name="T9" fmla="*/ 0 h 47"/>
                <a:gd name="T10" fmla="*/ 50 w 51"/>
                <a:gd name="T11" fmla="*/ 43 h 47"/>
                <a:gd name="T12" fmla="*/ 50 w 51"/>
                <a:gd name="T13" fmla="*/ 46 h 47"/>
                <a:gd name="T14" fmla="*/ 49 w 51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47">
                  <a:moveTo>
                    <a:pt x="49" y="47"/>
                  </a:moveTo>
                  <a:cubicBezTo>
                    <a:pt x="49" y="47"/>
                    <a:pt x="48" y="46"/>
                    <a:pt x="48" y="4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51" y="44"/>
                    <a:pt x="51" y="45"/>
                    <a:pt x="50" y="46"/>
                  </a:cubicBezTo>
                  <a:cubicBezTo>
                    <a:pt x="50" y="46"/>
                    <a:pt x="50" y="47"/>
                    <a:pt x="49" y="47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86" name="组合 285"/>
          <p:cNvGrpSpPr/>
          <p:nvPr/>
        </p:nvGrpSpPr>
        <p:grpSpPr>
          <a:xfrm>
            <a:off x="4732421" y="4161253"/>
            <a:ext cx="176602" cy="311651"/>
            <a:chOff x="6309894" y="5548337"/>
            <a:chExt cx="235469" cy="415534"/>
          </a:xfrm>
        </p:grpSpPr>
        <p:sp>
          <p:nvSpPr>
            <p:cNvPr id="167" name="Freeform 146"/>
            <p:cNvSpPr/>
            <p:nvPr/>
          </p:nvSpPr>
          <p:spPr bwMode="auto">
            <a:xfrm>
              <a:off x="6309894" y="5548337"/>
              <a:ext cx="235469" cy="213923"/>
            </a:xfrm>
            <a:custGeom>
              <a:avLst/>
              <a:gdLst>
                <a:gd name="T0" fmla="*/ 3 w 107"/>
                <a:gd name="T1" fmla="*/ 97 h 97"/>
                <a:gd name="T2" fmla="*/ 1 w 107"/>
                <a:gd name="T3" fmla="*/ 96 h 97"/>
                <a:gd name="T4" fmla="*/ 1 w 107"/>
                <a:gd name="T5" fmla="*/ 93 h 97"/>
                <a:gd name="T6" fmla="*/ 103 w 107"/>
                <a:gd name="T7" fmla="*/ 1 h 97"/>
                <a:gd name="T8" fmla="*/ 106 w 107"/>
                <a:gd name="T9" fmla="*/ 1 h 97"/>
                <a:gd name="T10" fmla="*/ 106 w 107"/>
                <a:gd name="T11" fmla="*/ 4 h 97"/>
                <a:gd name="T12" fmla="*/ 4 w 107"/>
                <a:gd name="T13" fmla="*/ 96 h 97"/>
                <a:gd name="T14" fmla="*/ 3 w 107"/>
                <a:gd name="T15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97">
                  <a:moveTo>
                    <a:pt x="3" y="97"/>
                  </a:moveTo>
                  <a:cubicBezTo>
                    <a:pt x="2" y="97"/>
                    <a:pt x="2" y="97"/>
                    <a:pt x="1" y="96"/>
                  </a:cubicBezTo>
                  <a:cubicBezTo>
                    <a:pt x="0" y="95"/>
                    <a:pt x="1" y="94"/>
                    <a:pt x="1" y="93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4" y="0"/>
                    <a:pt x="105" y="0"/>
                    <a:pt x="106" y="1"/>
                  </a:cubicBezTo>
                  <a:cubicBezTo>
                    <a:pt x="107" y="2"/>
                    <a:pt x="107" y="3"/>
                    <a:pt x="106" y="4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97"/>
                    <a:pt x="3" y="97"/>
                    <a:pt x="3" y="97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8" name="Freeform 147"/>
            <p:cNvSpPr/>
            <p:nvPr/>
          </p:nvSpPr>
          <p:spPr bwMode="auto">
            <a:xfrm>
              <a:off x="6309894" y="5753026"/>
              <a:ext cx="235469" cy="210845"/>
            </a:xfrm>
            <a:custGeom>
              <a:avLst/>
              <a:gdLst>
                <a:gd name="T0" fmla="*/ 104 w 107"/>
                <a:gd name="T1" fmla="*/ 96 h 96"/>
                <a:gd name="T2" fmla="*/ 103 w 107"/>
                <a:gd name="T3" fmla="*/ 95 h 96"/>
                <a:gd name="T4" fmla="*/ 1 w 107"/>
                <a:gd name="T5" fmla="*/ 3 h 96"/>
                <a:gd name="T6" fmla="*/ 1 w 107"/>
                <a:gd name="T7" fmla="*/ 0 h 96"/>
                <a:gd name="T8" fmla="*/ 4 w 107"/>
                <a:gd name="T9" fmla="*/ 0 h 96"/>
                <a:gd name="T10" fmla="*/ 106 w 107"/>
                <a:gd name="T11" fmla="*/ 93 h 96"/>
                <a:gd name="T12" fmla="*/ 106 w 107"/>
                <a:gd name="T13" fmla="*/ 95 h 96"/>
                <a:gd name="T14" fmla="*/ 104 w 107"/>
                <a:gd name="T1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96">
                  <a:moveTo>
                    <a:pt x="104" y="96"/>
                  </a:moveTo>
                  <a:cubicBezTo>
                    <a:pt x="104" y="96"/>
                    <a:pt x="104" y="96"/>
                    <a:pt x="103" y="95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1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106" y="93"/>
                    <a:pt x="106" y="93"/>
                    <a:pt x="106" y="93"/>
                  </a:cubicBezTo>
                  <a:cubicBezTo>
                    <a:pt x="107" y="93"/>
                    <a:pt x="107" y="95"/>
                    <a:pt x="106" y="95"/>
                  </a:cubicBezTo>
                  <a:cubicBezTo>
                    <a:pt x="106" y="96"/>
                    <a:pt x="105" y="96"/>
                    <a:pt x="104" y="96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91" name="组合 290"/>
          <p:cNvGrpSpPr/>
          <p:nvPr/>
        </p:nvGrpSpPr>
        <p:grpSpPr>
          <a:xfrm>
            <a:off x="4101041" y="4161253"/>
            <a:ext cx="176602" cy="311651"/>
            <a:chOff x="5468054" y="5548337"/>
            <a:chExt cx="235469" cy="415534"/>
          </a:xfrm>
        </p:grpSpPr>
        <p:sp>
          <p:nvSpPr>
            <p:cNvPr id="169" name="Freeform 148"/>
            <p:cNvSpPr/>
            <p:nvPr/>
          </p:nvSpPr>
          <p:spPr bwMode="auto">
            <a:xfrm>
              <a:off x="5468054" y="5548337"/>
              <a:ext cx="235469" cy="213923"/>
            </a:xfrm>
            <a:custGeom>
              <a:avLst/>
              <a:gdLst>
                <a:gd name="T0" fmla="*/ 104 w 107"/>
                <a:gd name="T1" fmla="*/ 97 h 97"/>
                <a:gd name="T2" fmla="*/ 103 w 107"/>
                <a:gd name="T3" fmla="*/ 96 h 97"/>
                <a:gd name="T4" fmla="*/ 1 w 107"/>
                <a:gd name="T5" fmla="*/ 4 h 97"/>
                <a:gd name="T6" fmla="*/ 1 w 107"/>
                <a:gd name="T7" fmla="*/ 1 h 97"/>
                <a:gd name="T8" fmla="*/ 4 w 107"/>
                <a:gd name="T9" fmla="*/ 1 h 97"/>
                <a:gd name="T10" fmla="*/ 106 w 107"/>
                <a:gd name="T11" fmla="*/ 93 h 97"/>
                <a:gd name="T12" fmla="*/ 106 w 107"/>
                <a:gd name="T13" fmla="*/ 96 h 97"/>
                <a:gd name="T14" fmla="*/ 104 w 107"/>
                <a:gd name="T15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97">
                  <a:moveTo>
                    <a:pt x="104" y="97"/>
                  </a:moveTo>
                  <a:cubicBezTo>
                    <a:pt x="104" y="97"/>
                    <a:pt x="103" y="97"/>
                    <a:pt x="103" y="9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106" y="93"/>
                    <a:pt x="106" y="93"/>
                    <a:pt x="106" y="93"/>
                  </a:cubicBezTo>
                  <a:cubicBezTo>
                    <a:pt x="107" y="94"/>
                    <a:pt x="107" y="95"/>
                    <a:pt x="106" y="96"/>
                  </a:cubicBezTo>
                  <a:cubicBezTo>
                    <a:pt x="106" y="97"/>
                    <a:pt x="105" y="97"/>
                    <a:pt x="104" y="97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0" name="Freeform 149"/>
            <p:cNvSpPr/>
            <p:nvPr/>
          </p:nvSpPr>
          <p:spPr bwMode="auto">
            <a:xfrm>
              <a:off x="5468054" y="5753026"/>
              <a:ext cx="235469" cy="210845"/>
            </a:xfrm>
            <a:custGeom>
              <a:avLst/>
              <a:gdLst>
                <a:gd name="T0" fmla="*/ 3 w 107"/>
                <a:gd name="T1" fmla="*/ 96 h 96"/>
                <a:gd name="T2" fmla="*/ 1 w 107"/>
                <a:gd name="T3" fmla="*/ 95 h 96"/>
                <a:gd name="T4" fmla="*/ 1 w 107"/>
                <a:gd name="T5" fmla="*/ 93 h 96"/>
                <a:gd name="T6" fmla="*/ 103 w 107"/>
                <a:gd name="T7" fmla="*/ 0 h 96"/>
                <a:gd name="T8" fmla="*/ 106 w 107"/>
                <a:gd name="T9" fmla="*/ 0 h 96"/>
                <a:gd name="T10" fmla="*/ 106 w 107"/>
                <a:gd name="T11" fmla="*/ 3 h 96"/>
                <a:gd name="T12" fmla="*/ 4 w 107"/>
                <a:gd name="T13" fmla="*/ 95 h 96"/>
                <a:gd name="T14" fmla="*/ 3 w 107"/>
                <a:gd name="T1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96">
                  <a:moveTo>
                    <a:pt x="3" y="96"/>
                  </a:moveTo>
                  <a:cubicBezTo>
                    <a:pt x="2" y="96"/>
                    <a:pt x="2" y="96"/>
                    <a:pt x="1" y="95"/>
                  </a:cubicBezTo>
                  <a:cubicBezTo>
                    <a:pt x="0" y="95"/>
                    <a:pt x="0" y="93"/>
                    <a:pt x="1" y="9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4" y="0"/>
                    <a:pt x="105" y="0"/>
                    <a:pt x="106" y="0"/>
                  </a:cubicBezTo>
                  <a:cubicBezTo>
                    <a:pt x="107" y="1"/>
                    <a:pt x="107" y="3"/>
                    <a:pt x="106" y="3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4" y="96"/>
                    <a:pt x="3" y="96"/>
                    <a:pt x="3" y="96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85" name="组合 284"/>
          <p:cNvGrpSpPr/>
          <p:nvPr/>
        </p:nvGrpSpPr>
        <p:grpSpPr>
          <a:xfrm>
            <a:off x="6005567" y="4157791"/>
            <a:ext cx="182373" cy="318575"/>
            <a:chOff x="8007423" y="5543721"/>
            <a:chExt cx="243164" cy="424767"/>
          </a:xfrm>
        </p:grpSpPr>
        <p:sp>
          <p:nvSpPr>
            <p:cNvPr id="171" name="Freeform 150"/>
            <p:cNvSpPr/>
            <p:nvPr/>
          </p:nvSpPr>
          <p:spPr bwMode="auto">
            <a:xfrm>
              <a:off x="8007423" y="5543721"/>
              <a:ext cx="243164" cy="221618"/>
            </a:xfrm>
            <a:custGeom>
              <a:avLst/>
              <a:gdLst>
                <a:gd name="T0" fmla="*/ 4 w 110"/>
                <a:gd name="T1" fmla="*/ 101 h 101"/>
                <a:gd name="T2" fmla="*/ 1 w 110"/>
                <a:gd name="T3" fmla="*/ 100 h 101"/>
                <a:gd name="T4" fmla="*/ 2 w 110"/>
                <a:gd name="T5" fmla="*/ 94 h 101"/>
                <a:gd name="T6" fmla="*/ 103 w 110"/>
                <a:gd name="T7" fmla="*/ 2 h 101"/>
                <a:gd name="T8" fmla="*/ 109 w 110"/>
                <a:gd name="T9" fmla="*/ 2 h 101"/>
                <a:gd name="T10" fmla="*/ 109 w 110"/>
                <a:gd name="T11" fmla="*/ 8 h 101"/>
                <a:gd name="T12" fmla="*/ 7 w 110"/>
                <a:gd name="T13" fmla="*/ 100 h 101"/>
                <a:gd name="T14" fmla="*/ 4 w 110"/>
                <a:gd name="T1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101">
                  <a:moveTo>
                    <a:pt x="4" y="101"/>
                  </a:moveTo>
                  <a:cubicBezTo>
                    <a:pt x="3" y="101"/>
                    <a:pt x="2" y="100"/>
                    <a:pt x="1" y="100"/>
                  </a:cubicBezTo>
                  <a:cubicBezTo>
                    <a:pt x="0" y="98"/>
                    <a:pt x="0" y="95"/>
                    <a:pt x="2" y="94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5" y="0"/>
                    <a:pt x="107" y="0"/>
                    <a:pt x="109" y="2"/>
                  </a:cubicBezTo>
                  <a:cubicBezTo>
                    <a:pt x="110" y="4"/>
                    <a:pt x="110" y="6"/>
                    <a:pt x="109" y="8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6" y="101"/>
                    <a:pt x="5" y="101"/>
                    <a:pt x="4" y="101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2" name="Freeform 151"/>
            <p:cNvSpPr/>
            <p:nvPr/>
          </p:nvSpPr>
          <p:spPr bwMode="auto">
            <a:xfrm>
              <a:off x="8007423" y="5746870"/>
              <a:ext cx="243164" cy="221618"/>
            </a:xfrm>
            <a:custGeom>
              <a:avLst/>
              <a:gdLst>
                <a:gd name="T0" fmla="*/ 106 w 110"/>
                <a:gd name="T1" fmla="*/ 101 h 101"/>
                <a:gd name="T2" fmla="*/ 103 w 110"/>
                <a:gd name="T3" fmla="*/ 100 h 101"/>
                <a:gd name="T4" fmla="*/ 2 w 110"/>
                <a:gd name="T5" fmla="*/ 8 h 101"/>
                <a:gd name="T6" fmla="*/ 1 w 110"/>
                <a:gd name="T7" fmla="*/ 2 h 101"/>
                <a:gd name="T8" fmla="*/ 7 w 110"/>
                <a:gd name="T9" fmla="*/ 2 h 101"/>
                <a:gd name="T10" fmla="*/ 109 w 110"/>
                <a:gd name="T11" fmla="*/ 94 h 101"/>
                <a:gd name="T12" fmla="*/ 109 w 110"/>
                <a:gd name="T13" fmla="*/ 100 h 101"/>
                <a:gd name="T14" fmla="*/ 106 w 110"/>
                <a:gd name="T1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101">
                  <a:moveTo>
                    <a:pt x="106" y="101"/>
                  </a:moveTo>
                  <a:cubicBezTo>
                    <a:pt x="105" y="101"/>
                    <a:pt x="104" y="101"/>
                    <a:pt x="103" y="10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6"/>
                    <a:pt x="110" y="98"/>
                    <a:pt x="109" y="100"/>
                  </a:cubicBezTo>
                  <a:cubicBezTo>
                    <a:pt x="108" y="101"/>
                    <a:pt x="107" y="101"/>
                    <a:pt x="106" y="101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5360338" y="4157791"/>
            <a:ext cx="183527" cy="318575"/>
            <a:chOff x="7147116" y="5543721"/>
            <a:chExt cx="244703" cy="424767"/>
          </a:xfrm>
        </p:grpSpPr>
        <p:sp>
          <p:nvSpPr>
            <p:cNvPr id="173" name="Freeform 152"/>
            <p:cNvSpPr/>
            <p:nvPr/>
          </p:nvSpPr>
          <p:spPr bwMode="auto">
            <a:xfrm>
              <a:off x="7147116" y="5543721"/>
              <a:ext cx="244703" cy="221618"/>
            </a:xfrm>
            <a:custGeom>
              <a:avLst/>
              <a:gdLst>
                <a:gd name="T0" fmla="*/ 107 w 111"/>
                <a:gd name="T1" fmla="*/ 101 h 101"/>
                <a:gd name="T2" fmla="*/ 104 w 111"/>
                <a:gd name="T3" fmla="*/ 100 h 101"/>
                <a:gd name="T4" fmla="*/ 2 w 111"/>
                <a:gd name="T5" fmla="*/ 8 h 101"/>
                <a:gd name="T6" fmla="*/ 2 w 111"/>
                <a:gd name="T7" fmla="*/ 2 h 101"/>
                <a:gd name="T8" fmla="*/ 7 w 111"/>
                <a:gd name="T9" fmla="*/ 2 h 101"/>
                <a:gd name="T10" fmla="*/ 109 w 111"/>
                <a:gd name="T11" fmla="*/ 94 h 101"/>
                <a:gd name="T12" fmla="*/ 110 w 111"/>
                <a:gd name="T13" fmla="*/ 100 h 101"/>
                <a:gd name="T14" fmla="*/ 107 w 111"/>
                <a:gd name="T1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01">
                  <a:moveTo>
                    <a:pt x="107" y="101"/>
                  </a:moveTo>
                  <a:cubicBezTo>
                    <a:pt x="106" y="101"/>
                    <a:pt x="105" y="101"/>
                    <a:pt x="104" y="10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1" y="95"/>
                    <a:pt x="111" y="98"/>
                    <a:pt x="110" y="100"/>
                  </a:cubicBezTo>
                  <a:cubicBezTo>
                    <a:pt x="109" y="100"/>
                    <a:pt x="108" y="101"/>
                    <a:pt x="107" y="101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4" name="Freeform 153"/>
            <p:cNvSpPr/>
            <p:nvPr/>
          </p:nvSpPr>
          <p:spPr bwMode="auto">
            <a:xfrm>
              <a:off x="7147116" y="5746870"/>
              <a:ext cx="244703" cy="221618"/>
            </a:xfrm>
            <a:custGeom>
              <a:avLst/>
              <a:gdLst>
                <a:gd name="T0" fmla="*/ 5 w 111"/>
                <a:gd name="T1" fmla="*/ 101 h 101"/>
                <a:gd name="T2" fmla="*/ 2 w 111"/>
                <a:gd name="T3" fmla="*/ 100 h 101"/>
                <a:gd name="T4" fmla="*/ 2 w 111"/>
                <a:gd name="T5" fmla="*/ 94 h 101"/>
                <a:gd name="T6" fmla="*/ 104 w 111"/>
                <a:gd name="T7" fmla="*/ 2 h 101"/>
                <a:gd name="T8" fmla="*/ 110 w 111"/>
                <a:gd name="T9" fmla="*/ 2 h 101"/>
                <a:gd name="T10" fmla="*/ 109 w 111"/>
                <a:gd name="T11" fmla="*/ 8 h 101"/>
                <a:gd name="T12" fmla="*/ 7 w 111"/>
                <a:gd name="T13" fmla="*/ 100 h 101"/>
                <a:gd name="T14" fmla="*/ 5 w 111"/>
                <a:gd name="T1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01">
                  <a:moveTo>
                    <a:pt x="5" y="101"/>
                  </a:moveTo>
                  <a:cubicBezTo>
                    <a:pt x="4" y="101"/>
                    <a:pt x="3" y="101"/>
                    <a:pt x="2" y="100"/>
                  </a:cubicBezTo>
                  <a:cubicBezTo>
                    <a:pt x="0" y="98"/>
                    <a:pt x="0" y="96"/>
                    <a:pt x="2" y="94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6" y="0"/>
                    <a:pt x="108" y="1"/>
                    <a:pt x="110" y="2"/>
                  </a:cubicBezTo>
                  <a:cubicBezTo>
                    <a:pt x="111" y="4"/>
                    <a:pt x="111" y="6"/>
                    <a:pt x="109" y="8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7" y="101"/>
                    <a:pt x="6" y="101"/>
                    <a:pt x="5" y="101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54" name="组合 253"/>
          <p:cNvGrpSpPr/>
          <p:nvPr/>
        </p:nvGrpSpPr>
        <p:grpSpPr>
          <a:xfrm>
            <a:off x="7889317" y="3528719"/>
            <a:ext cx="229698" cy="308187"/>
            <a:chOff x="10750551" y="4089400"/>
            <a:chExt cx="315913" cy="423863"/>
          </a:xfrm>
        </p:grpSpPr>
        <p:sp>
          <p:nvSpPr>
            <p:cNvPr id="175" name="Freeform 154"/>
            <p:cNvSpPr/>
            <p:nvPr/>
          </p:nvSpPr>
          <p:spPr bwMode="auto">
            <a:xfrm>
              <a:off x="10910889" y="4156075"/>
              <a:ext cx="92075" cy="90488"/>
            </a:xfrm>
            <a:custGeom>
              <a:avLst/>
              <a:gdLst>
                <a:gd name="T0" fmla="*/ 58 w 58"/>
                <a:gd name="T1" fmla="*/ 57 h 57"/>
                <a:gd name="T2" fmla="*/ 0 w 58"/>
                <a:gd name="T3" fmla="*/ 57 h 57"/>
                <a:gd name="T4" fmla="*/ 0 w 58"/>
                <a:gd name="T5" fmla="*/ 0 h 57"/>
                <a:gd name="T6" fmla="*/ 10 w 58"/>
                <a:gd name="T7" fmla="*/ 0 h 57"/>
                <a:gd name="T8" fmla="*/ 10 w 58"/>
                <a:gd name="T9" fmla="*/ 47 h 57"/>
                <a:gd name="T10" fmla="*/ 58 w 58"/>
                <a:gd name="T11" fmla="*/ 47 h 57"/>
                <a:gd name="T12" fmla="*/ 58 w 58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7">
                  <a:moveTo>
                    <a:pt x="58" y="57"/>
                  </a:moveTo>
                  <a:lnTo>
                    <a:pt x="0" y="5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47"/>
                  </a:lnTo>
                  <a:lnTo>
                    <a:pt x="58" y="47"/>
                  </a:lnTo>
                  <a:lnTo>
                    <a:pt x="58" y="57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6" name="Freeform 155"/>
            <p:cNvSpPr>
              <a:spLocks noEditPoints="1"/>
            </p:cNvSpPr>
            <p:nvPr/>
          </p:nvSpPr>
          <p:spPr bwMode="auto">
            <a:xfrm>
              <a:off x="10750551" y="4146550"/>
              <a:ext cx="260350" cy="366713"/>
            </a:xfrm>
            <a:custGeom>
              <a:avLst/>
              <a:gdLst>
                <a:gd name="T0" fmla="*/ 164 w 164"/>
                <a:gd name="T1" fmla="*/ 231 h 231"/>
                <a:gd name="T2" fmla="*/ 0 w 164"/>
                <a:gd name="T3" fmla="*/ 231 h 231"/>
                <a:gd name="T4" fmla="*/ 0 w 164"/>
                <a:gd name="T5" fmla="*/ 0 h 231"/>
                <a:gd name="T6" fmla="*/ 110 w 164"/>
                <a:gd name="T7" fmla="*/ 0 h 231"/>
                <a:gd name="T8" fmla="*/ 164 w 164"/>
                <a:gd name="T9" fmla="*/ 55 h 231"/>
                <a:gd name="T10" fmla="*/ 164 w 164"/>
                <a:gd name="T11" fmla="*/ 231 h 231"/>
                <a:gd name="T12" fmla="*/ 10 w 164"/>
                <a:gd name="T13" fmla="*/ 221 h 231"/>
                <a:gd name="T14" fmla="*/ 154 w 164"/>
                <a:gd name="T15" fmla="*/ 221 h 231"/>
                <a:gd name="T16" fmla="*/ 154 w 164"/>
                <a:gd name="T17" fmla="*/ 59 h 231"/>
                <a:gd name="T18" fmla="*/ 106 w 164"/>
                <a:gd name="T19" fmla="*/ 10 h 231"/>
                <a:gd name="T20" fmla="*/ 10 w 164"/>
                <a:gd name="T21" fmla="*/ 10 h 231"/>
                <a:gd name="T22" fmla="*/ 10 w 164"/>
                <a:gd name="T23" fmla="*/ 22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4" h="231">
                  <a:moveTo>
                    <a:pt x="164" y="231"/>
                  </a:moveTo>
                  <a:lnTo>
                    <a:pt x="0" y="231"/>
                  </a:lnTo>
                  <a:lnTo>
                    <a:pt x="0" y="0"/>
                  </a:lnTo>
                  <a:lnTo>
                    <a:pt x="110" y="0"/>
                  </a:lnTo>
                  <a:lnTo>
                    <a:pt x="164" y="55"/>
                  </a:lnTo>
                  <a:lnTo>
                    <a:pt x="164" y="231"/>
                  </a:lnTo>
                  <a:close/>
                  <a:moveTo>
                    <a:pt x="10" y="221"/>
                  </a:moveTo>
                  <a:lnTo>
                    <a:pt x="154" y="221"/>
                  </a:lnTo>
                  <a:lnTo>
                    <a:pt x="154" y="59"/>
                  </a:lnTo>
                  <a:lnTo>
                    <a:pt x="106" y="10"/>
                  </a:lnTo>
                  <a:lnTo>
                    <a:pt x="10" y="10"/>
                  </a:lnTo>
                  <a:lnTo>
                    <a:pt x="10" y="221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7" name="Freeform 156"/>
            <p:cNvSpPr/>
            <p:nvPr/>
          </p:nvSpPr>
          <p:spPr bwMode="auto">
            <a:xfrm>
              <a:off x="10966451" y="4098925"/>
              <a:ext cx="90488" cy="90488"/>
            </a:xfrm>
            <a:custGeom>
              <a:avLst/>
              <a:gdLst>
                <a:gd name="T0" fmla="*/ 57 w 57"/>
                <a:gd name="T1" fmla="*/ 57 h 57"/>
                <a:gd name="T2" fmla="*/ 0 w 57"/>
                <a:gd name="T3" fmla="*/ 57 h 57"/>
                <a:gd name="T4" fmla="*/ 0 w 57"/>
                <a:gd name="T5" fmla="*/ 0 h 57"/>
                <a:gd name="T6" fmla="*/ 10 w 57"/>
                <a:gd name="T7" fmla="*/ 0 h 57"/>
                <a:gd name="T8" fmla="*/ 10 w 57"/>
                <a:gd name="T9" fmla="*/ 47 h 57"/>
                <a:gd name="T10" fmla="*/ 57 w 57"/>
                <a:gd name="T11" fmla="*/ 47 h 57"/>
                <a:gd name="T12" fmla="*/ 57 w 57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7">
                  <a:moveTo>
                    <a:pt x="57" y="57"/>
                  </a:moveTo>
                  <a:lnTo>
                    <a:pt x="0" y="5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47"/>
                  </a:lnTo>
                  <a:lnTo>
                    <a:pt x="57" y="47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8" name="Freeform 157"/>
            <p:cNvSpPr/>
            <p:nvPr/>
          </p:nvSpPr>
          <p:spPr bwMode="auto">
            <a:xfrm>
              <a:off x="10804526" y="4089400"/>
              <a:ext cx="261938" cy="366713"/>
            </a:xfrm>
            <a:custGeom>
              <a:avLst/>
              <a:gdLst>
                <a:gd name="T0" fmla="*/ 165 w 165"/>
                <a:gd name="T1" fmla="*/ 231 h 231"/>
                <a:gd name="T2" fmla="*/ 125 w 165"/>
                <a:gd name="T3" fmla="*/ 231 h 231"/>
                <a:gd name="T4" fmla="*/ 125 w 165"/>
                <a:gd name="T5" fmla="*/ 221 h 231"/>
                <a:gd name="T6" fmla="*/ 155 w 165"/>
                <a:gd name="T7" fmla="*/ 221 h 231"/>
                <a:gd name="T8" fmla="*/ 155 w 165"/>
                <a:gd name="T9" fmla="*/ 59 h 231"/>
                <a:gd name="T10" fmla="*/ 106 w 165"/>
                <a:gd name="T11" fmla="*/ 10 h 231"/>
                <a:gd name="T12" fmla="*/ 10 w 165"/>
                <a:gd name="T13" fmla="*/ 10 h 231"/>
                <a:gd name="T14" fmla="*/ 10 w 165"/>
                <a:gd name="T15" fmla="*/ 42 h 231"/>
                <a:gd name="T16" fmla="*/ 0 w 165"/>
                <a:gd name="T17" fmla="*/ 42 h 231"/>
                <a:gd name="T18" fmla="*/ 0 w 165"/>
                <a:gd name="T19" fmla="*/ 0 h 231"/>
                <a:gd name="T20" fmla="*/ 110 w 165"/>
                <a:gd name="T21" fmla="*/ 0 h 231"/>
                <a:gd name="T22" fmla="*/ 165 w 165"/>
                <a:gd name="T23" fmla="*/ 55 h 231"/>
                <a:gd name="T24" fmla="*/ 165 w 165"/>
                <a:gd name="T2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231">
                  <a:moveTo>
                    <a:pt x="165" y="231"/>
                  </a:moveTo>
                  <a:lnTo>
                    <a:pt x="125" y="231"/>
                  </a:lnTo>
                  <a:lnTo>
                    <a:pt x="125" y="221"/>
                  </a:lnTo>
                  <a:lnTo>
                    <a:pt x="155" y="221"/>
                  </a:lnTo>
                  <a:lnTo>
                    <a:pt x="155" y="59"/>
                  </a:lnTo>
                  <a:lnTo>
                    <a:pt x="106" y="10"/>
                  </a:lnTo>
                  <a:lnTo>
                    <a:pt x="10" y="10"/>
                  </a:lnTo>
                  <a:lnTo>
                    <a:pt x="10" y="42"/>
                  </a:lnTo>
                  <a:lnTo>
                    <a:pt x="0" y="42"/>
                  </a:lnTo>
                  <a:lnTo>
                    <a:pt x="0" y="0"/>
                  </a:lnTo>
                  <a:lnTo>
                    <a:pt x="110" y="0"/>
                  </a:lnTo>
                  <a:lnTo>
                    <a:pt x="165" y="55"/>
                  </a:lnTo>
                  <a:lnTo>
                    <a:pt x="165" y="231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55" name="组合 254"/>
          <p:cNvGrpSpPr/>
          <p:nvPr/>
        </p:nvGrpSpPr>
        <p:grpSpPr>
          <a:xfrm>
            <a:off x="7214076" y="3534491"/>
            <a:ext cx="297799" cy="298953"/>
            <a:chOff x="9821864" y="4097338"/>
            <a:chExt cx="409575" cy="411163"/>
          </a:xfrm>
        </p:grpSpPr>
        <p:sp>
          <p:nvSpPr>
            <p:cNvPr id="179" name="Freeform 158"/>
            <p:cNvSpPr>
              <a:spLocks noEditPoints="1"/>
            </p:cNvSpPr>
            <p:nvPr/>
          </p:nvSpPr>
          <p:spPr bwMode="auto">
            <a:xfrm>
              <a:off x="10088564" y="4097338"/>
              <a:ext cx="142875" cy="120650"/>
            </a:xfrm>
            <a:custGeom>
              <a:avLst/>
              <a:gdLst>
                <a:gd name="T0" fmla="*/ 50 w 63"/>
                <a:gd name="T1" fmla="*/ 53 h 53"/>
                <a:gd name="T2" fmla="*/ 47 w 63"/>
                <a:gd name="T3" fmla="*/ 49 h 53"/>
                <a:gd name="T4" fmla="*/ 4 w 63"/>
                <a:gd name="T5" fmla="*/ 15 h 53"/>
                <a:gd name="T6" fmla="*/ 0 w 63"/>
                <a:gd name="T7" fmla="*/ 14 h 53"/>
                <a:gd name="T8" fmla="*/ 2 w 63"/>
                <a:gd name="T9" fmla="*/ 10 h 53"/>
                <a:gd name="T10" fmla="*/ 19 w 63"/>
                <a:gd name="T11" fmla="*/ 0 h 53"/>
                <a:gd name="T12" fmla="*/ 42 w 63"/>
                <a:gd name="T13" fmla="*/ 11 h 53"/>
                <a:gd name="T14" fmla="*/ 52 w 63"/>
                <a:gd name="T15" fmla="*/ 50 h 53"/>
                <a:gd name="T16" fmla="*/ 50 w 63"/>
                <a:gd name="T17" fmla="*/ 53 h 53"/>
                <a:gd name="T18" fmla="*/ 10 w 63"/>
                <a:gd name="T19" fmla="*/ 11 h 53"/>
                <a:gd name="T20" fmla="*/ 50 w 63"/>
                <a:gd name="T21" fmla="*/ 42 h 53"/>
                <a:gd name="T22" fmla="*/ 39 w 63"/>
                <a:gd name="T23" fmla="*/ 16 h 53"/>
                <a:gd name="T24" fmla="*/ 19 w 63"/>
                <a:gd name="T25" fmla="*/ 6 h 53"/>
                <a:gd name="T26" fmla="*/ 10 w 63"/>
                <a:gd name="T27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53">
                  <a:moveTo>
                    <a:pt x="50" y="53"/>
                  </a:moveTo>
                  <a:cubicBezTo>
                    <a:pt x="47" y="49"/>
                    <a:pt x="47" y="49"/>
                    <a:pt x="47" y="49"/>
                  </a:cubicBezTo>
                  <a:cubicBezTo>
                    <a:pt x="37" y="33"/>
                    <a:pt x="22" y="21"/>
                    <a:pt x="4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6" y="5"/>
                    <a:pt x="11" y="0"/>
                    <a:pt x="19" y="0"/>
                  </a:cubicBezTo>
                  <a:cubicBezTo>
                    <a:pt x="26" y="0"/>
                    <a:pt x="33" y="4"/>
                    <a:pt x="42" y="11"/>
                  </a:cubicBezTo>
                  <a:cubicBezTo>
                    <a:pt x="63" y="27"/>
                    <a:pt x="61" y="38"/>
                    <a:pt x="52" y="50"/>
                  </a:cubicBezTo>
                  <a:lnTo>
                    <a:pt x="50" y="53"/>
                  </a:lnTo>
                  <a:close/>
                  <a:moveTo>
                    <a:pt x="10" y="11"/>
                  </a:moveTo>
                  <a:cubicBezTo>
                    <a:pt x="26" y="17"/>
                    <a:pt x="40" y="28"/>
                    <a:pt x="50" y="42"/>
                  </a:cubicBezTo>
                  <a:cubicBezTo>
                    <a:pt x="54" y="36"/>
                    <a:pt x="55" y="29"/>
                    <a:pt x="39" y="16"/>
                  </a:cubicBezTo>
                  <a:cubicBezTo>
                    <a:pt x="30" y="9"/>
                    <a:pt x="24" y="6"/>
                    <a:pt x="19" y="6"/>
                  </a:cubicBezTo>
                  <a:cubicBezTo>
                    <a:pt x="16" y="6"/>
                    <a:pt x="13" y="8"/>
                    <a:pt x="10" y="11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0" name="Freeform 159"/>
            <p:cNvSpPr>
              <a:spLocks noEditPoints="1"/>
            </p:cNvSpPr>
            <p:nvPr/>
          </p:nvSpPr>
          <p:spPr bwMode="auto">
            <a:xfrm>
              <a:off x="9821864" y="4097338"/>
              <a:ext cx="142875" cy="120650"/>
            </a:xfrm>
            <a:custGeom>
              <a:avLst/>
              <a:gdLst>
                <a:gd name="T0" fmla="*/ 13 w 63"/>
                <a:gd name="T1" fmla="*/ 53 h 53"/>
                <a:gd name="T2" fmla="*/ 10 w 63"/>
                <a:gd name="T3" fmla="*/ 50 h 53"/>
                <a:gd name="T4" fmla="*/ 20 w 63"/>
                <a:gd name="T5" fmla="*/ 11 h 53"/>
                <a:gd name="T6" fmla="*/ 44 w 63"/>
                <a:gd name="T7" fmla="*/ 0 h 53"/>
                <a:gd name="T8" fmla="*/ 60 w 63"/>
                <a:gd name="T9" fmla="*/ 10 h 53"/>
                <a:gd name="T10" fmla="*/ 63 w 63"/>
                <a:gd name="T11" fmla="*/ 14 h 53"/>
                <a:gd name="T12" fmla="*/ 59 w 63"/>
                <a:gd name="T13" fmla="*/ 15 h 53"/>
                <a:gd name="T14" fmla="*/ 15 w 63"/>
                <a:gd name="T15" fmla="*/ 49 h 53"/>
                <a:gd name="T16" fmla="*/ 13 w 63"/>
                <a:gd name="T17" fmla="*/ 53 h 53"/>
                <a:gd name="T18" fmla="*/ 44 w 63"/>
                <a:gd name="T19" fmla="*/ 6 h 53"/>
                <a:gd name="T20" fmla="*/ 24 w 63"/>
                <a:gd name="T21" fmla="*/ 16 h 53"/>
                <a:gd name="T22" fmla="*/ 13 w 63"/>
                <a:gd name="T23" fmla="*/ 42 h 53"/>
                <a:gd name="T24" fmla="*/ 53 w 63"/>
                <a:gd name="T25" fmla="*/ 11 h 53"/>
                <a:gd name="T26" fmla="*/ 44 w 63"/>
                <a:gd name="T27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53">
                  <a:moveTo>
                    <a:pt x="13" y="53"/>
                  </a:moveTo>
                  <a:cubicBezTo>
                    <a:pt x="10" y="50"/>
                    <a:pt x="10" y="50"/>
                    <a:pt x="10" y="50"/>
                  </a:cubicBezTo>
                  <a:cubicBezTo>
                    <a:pt x="2" y="38"/>
                    <a:pt x="0" y="27"/>
                    <a:pt x="20" y="11"/>
                  </a:cubicBezTo>
                  <a:cubicBezTo>
                    <a:pt x="30" y="4"/>
                    <a:pt x="37" y="0"/>
                    <a:pt x="44" y="0"/>
                  </a:cubicBezTo>
                  <a:cubicBezTo>
                    <a:pt x="51" y="0"/>
                    <a:pt x="56" y="5"/>
                    <a:pt x="60" y="10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1" y="21"/>
                    <a:pt x="26" y="33"/>
                    <a:pt x="15" y="49"/>
                  </a:cubicBezTo>
                  <a:lnTo>
                    <a:pt x="13" y="53"/>
                  </a:lnTo>
                  <a:close/>
                  <a:moveTo>
                    <a:pt x="44" y="6"/>
                  </a:moveTo>
                  <a:cubicBezTo>
                    <a:pt x="39" y="6"/>
                    <a:pt x="32" y="9"/>
                    <a:pt x="24" y="16"/>
                  </a:cubicBezTo>
                  <a:cubicBezTo>
                    <a:pt x="8" y="29"/>
                    <a:pt x="9" y="36"/>
                    <a:pt x="13" y="42"/>
                  </a:cubicBezTo>
                  <a:cubicBezTo>
                    <a:pt x="23" y="28"/>
                    <a:pt x="37" y="17"/>
                    <a:pt x="53" y="11"/>
                  </a:cubicBezTo>
                  <a:cubicBezTo>
                    <a:pt x="50" y="8"/>
                    <a:pt x="47" y="6"/>
                    <a:pt x="44" y="6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1" name="Freeform 160"/>
            <p:cNvSpPr/>
            <p:nvPr/>
          </p:nvSpPr>
          <p:spPr bwMode="auto">
            <a:xfrm>
              <a:off x="9869489" y="4454525"/>
              <a:ext cx="52388" cy="50800"/>
            </a:xfrm>
            <a:custGeom>
              <a:avLst/>
              <a:gdLst>
                <a:gd name="T0" fmla="*/ 6 w 33"/>
                <a:gd name="T1" fmla="*/ 32 h 32"/>
                <a:gd name="T2" fmla="*/ 0 w 33"/>
                <a:gd name="T3" fmla="*/ 27 h 32"/>
                <a:gd name="T4" fmla="*/ 27 w 33"/>
                <a:gd name="T5" fmla="*/ 0 h 32"/>
                <a:gd name="T6" fmla="*/ 33 w 33"/>
                <a:gd name="T7" fmla="*/ 7 h 32"/>
                <a:gd name="T8" fmla="*/ 6 w 33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6" y="32"/>
                  </a:moveTo>
                  <a:lnTo>
                    <a:pt x="0" y="27"/>
                  </a:lnTo>
                  <a:lnTo>
                    <a:pt x="27" y="0"/>
                  </a:lnTo>
                  <a:lnTo>
                    <a:pt x="33" y="7"/>
                  </a:lnTo>
                  <a:lnTo>
                    <a:pt x="6" y="32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2" name="Freeform 161"/>
            <p:cNvSpPr/>
            <p:nvPr/>
          </p:nvSpPr>
          <p:spPr bwMode="auto">
            <a:xfrm>
              <a:off x="10128251" y="4454525"/>
              <a:ext cx="55563" cy="53975"/>
            </a:xfrm>
            <a:custGeom>
              <a:avLst/>
              <a:gdLst>
                <a:gd name="T0" fmla="*/ 28 w 35"/>
                <a:gd name="T1" fmla="*/ 34 h 34"/>
                <a:gd name="T2" fmla="*/ 0 w 35"/>
                <a:gd name="T3" fmla="*/ 7 h 34"/>
                <a:gd name="T4" fmla="*/ 6 w 35"/>
                <a:gd name="T5" fmla="*/ 0 h 34"/>
                <a:gd name="T6" fmla="*/ 35 w 35"/>
                <a:gd name="T7" fmla="*/ 28 h 34"/>
                <a:gd name="T8" fmla="*/ 28 w 35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4">
                  <a:moveTo>
                    <a:pt x="28" y="34"/>
                  </a:moveTo>
                  <a:lnTo>
                    <a:pt x="0" y="7"/>
                  </a:lnTo>
                  <a:lnTo>
                    <a:pt x="6" y="0"/>
                  </a:lnTo>
                  <a:lnTo>
                    <a:pt x="35" y="28"/>
                  </a:lnTo>
                  <a:lnTo>
                    <a:pt x="28" y="34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3" name="Freeform 162"/>
            <p:cNvSpPr>
              <a:spLocks noEditPoints="1"/>
            </p:cNvSpPr>
            <p:nvPr/>
          </p:nvSpPr>
          <p:spPr bwMode="auto">
            <a:xfrm>
              <a:off x="9836151" y="4125913"/>
              <a:ext cx="381000" cy="382588"/>
            </a:xfrm>
            <a:custGeom>
              <a:avLst/>
              <a:gdLst>
                <a:gd name="T0" fmla="*/ 84 w 168"/>
                <a:gd name="T1" fmla="*/ 168 h 168"/>
                <a:gd name="T2" fmla="*/ 0 w 168"/>
                <a:gd name="T3" fmla="*/ 84 h 168"/>
                <a:gd name="T4" fmla="*/ 84 w 168"/>
                <a:gd name="T5" fmla="*/ 0 h 168"/>
                <a:gd name="T6" fmla="*/ 168 w 168"/>
                <a:gd name="T7" fmla="*/ 84 h 168"/>
                <a:gd name="T8" fmla="*/ 84 w 168"/>
                <a:gd name="T9" fmla="*/ 168 h 168"/>
                <a:gd name="T10" fmla="*/ 84 w 168"/>
                <a:gd name="T11" fmla="*/ 6 h 168"/>
                <a:gd name="T12" fmla="*/ 6 w 168"/>
                <a:gd name="T13" fmla="*/ 84 h 168"/>
                <a:gd name="T14" fmla="*/ 84 w 168"/>
                <a:gd name="T15" fmla="*/ 162 h 168"/>
                <a:gd name="T16" fmla="*/ 162 w 168"/>
                <a:gd name="T17" fmla="*/ 84 h 168"/>
                <a:gd name="T18" fmla="*/ 84 w 168"/>
                <a:gd name="T19" fmla="*/ 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168"/>
                  </a:moveTo>
                  <a:cubicBezTo>
                    <a:pt x="38" y="168"/>
                    <a:pt x="0" y="131"/>
                    <a:pt x="0" y="84"/>
                  </a:cubicBezTo>
                  <a:cubicBezTo>
                    <a:pt x="0" y="38"/>
                    <a:pt x="38" y="0"/>
                    <a:pt x="84" y="0"/>
                  </a:cubicBezTo>
                  <a:cubicBezTo>
                    <a:pt x="130" y="0"/>
                    <a:pt x="168" y="38"/>
                    <a:pt x="168" y="84"/>
                  </a:cubicBezTo>
                  <a:cubicBezTo>
                    <a:pt x="168" y="131"/>
                    <a:pt x="130" y="168"/>
                    <a:pt x="84" y="168"/>
                  </a:cubicBezTo>
                  <a:close/>
                  <a:moveTo>
                    <a:pt x="84" y="6"/>
                  </a:moveTo>
                  <a:cubicBezTo>
                    <a:pt x="41" y="6"/>
                    <a:pt x="6" y="41"/>
                    <a:pt x="6" y="84"/>
                  </a:cubicBezTo>
                  <a:cubicBezTo>
                    <a:pt x="6" y="127"/>
                    <a:pt x="41" y="162"/>
                    <a:pt x="84" y="162"/>
                  </a:cubicBezTo>
                  <a:cubicBezTo>
                    <a:pt x="127" y="162"/>
                    <a:pt x="162" y="127"/>
                    <a:pt x="162" y="84"/>
                  </a:cubicBezTo>
                  <a:cubicBezTo>
                    <a:pt x="162" y="41"/>
                    <a:pt x="127" y="6"/>
                    <a:pt x="84" y="6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4" name="Freeform 163"/>
            <p:cNvSpPr/>
            <p:nvPr/>
          </p:nvSpPr>
          <p:spPr bwMode="auto">
            <a:xfrm>
              <a:off x="9915526" y="4184650"/>
              <a:ext cx="120650" cy="150813"/>
            </a:xfrm>
            <a:custGeom>
              <a:avLst/>
              <a:gdLst>
                <a:gd name="T0" fmla="*/ 76 w 76"/>
                <a:gd name="T1" fmla="*/ 95 h 95"/>
                <a:gd name="T2" fmla="*/ 0 w 76"/>
                <a:gd name="T3" fmla="*/ 95 h 95"/>
                <a:gd name="T4" fmla="*/ 0 w 76"/>
                <a:gd name="T5" fmla="*/ 86 h 95"/>
                <a:gd name="T6" fmla="*/ 67 w 76"/>
                <a:gd name="T7" fmla="*/ 86 h 95"/>
                <a:gd name="T8" fmla="*/ 67 w 76"/>
                <a:gd name="T9" fmla="*/ 0 h 95"/>
                <a:gd name="T10" fmla="*/ 76 w 76"/>
                <a:gd name="T11" fmla="*/ 0 h 95"/>
                <a:gd name="T12" fmla="*/ 76 w 76"/>
                <a:gd name="T1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95">
                  <a:moveTo>
                    <a:pt x="76" y="95"/>
                  </a:moveTo>
                  <a:lnTo>
                    <a:pt x="0" y="95"/>
                  </a:lnTo>
                  <a:lnTo>
                    <a:pt x="0" y="86"/>
                  </a:lnTo>
                  <a:lnTo>
                    <a:pt x="67" y="86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95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56" name="组合 255"/>
          <p:cNvGrpSpPr/>
          <p:nvPr/>
        </p:nvGrpSpPr>
        <p:grpSpPr>
          <a:xfrm>
            <a:off x="6598855" y="3528720"/>
            <a:ext cx="273560" cy="302416"/>
            <a:chOff x="8975726" y="4089400"/>
            <a:chExt cx="376238" cy="415925"/>
          </a:xfrm>
        </p:grpSpPr>
        <p:sp>
          <p:nvSpPr>
            <p:cNvPr id="185" name="Freeform 164"/>
            <p:cNvSpPr/>
            <p:nvPr/>
          </p:nvSpPr>
          <p:spPr bwMode="auto">
            <a:xfrm>
              <a:off x="8975726" y="4130675"/>
              <a:ext cx="376238" cy="374650"/>
            </a:xfrm>
            <a:custGeom>
              <a:avLst/>
              <a:gdLst>
                <a:gd name="T0" fmla="*/ 83 w 165"/>
                <a:gd name="T1" fmla="*/ 165 h 165"/>
                <a:gd name="T2" fmla="*/ 0 w 165"/>
                <a:gd name="T3" fmla="*/ 82 h 165"/>
                <a:gd name="T4" fmla="*/ 6 w 165"/>
                <a:gd name="T5" fmla="*/ 82 h 165"/>
                <a:gd name="T6" fmla="*/ 83 w 165"/>
                <a:gd name="T7" fmla="*/ 159 h 165"/>
                <a:gd name="T8" fmla="*/ 159 w 165"/>
                <a:gd name="T9" fmla="*/ 82 h 165"/>
                <a:gd name="T10" fmla="*/ 83 w 165"/>
                <a:gd name="T11" fmla="*/ 6 h 165"/>
                <a:gd name="T12" fmla="*/ 83 w 165"/>
                <a:gd name="T13" fmla="*/ 0 h 165"/>
                <a:gd name="T14" fmla="*/ 165 w 165"/>
                <a:gd name="T15" fmla="*/ 82 h 165"/>
                <a:gd name="T16" fmla="*/ 83 w 165"/>
                <a:gd name="T1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165">
                  <a:moveTo>
                    <a:pt x="83" y="165"/>
                  </a:moveTo>
                  <a:cubicBezTo>
                    <a:pt x="37" y="165"/>
                    <a:pt x="0" y="128"/>
                    <a:pt x="0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124"/>
                    <a:pt x="41" y="159"/>
                    <a:pt x="83" y="159"/>
                  </a:cubicBezTo>
                  <a:cubicBezTo>
                    <a:pt x="125" y="159"/>
                    <a:pt x="159" y="124"/>
                    <a:pt x="159" y="82"/>
                  </a:cubicBezTo>
                  <a:cubicBezTo>
                    <a:pt x="159" y="40"/>
                    <a:pt x="125" y="6"/>
                    <a:pt x="83" y="6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28" y="0"/>
                    <a:pt x="165" y="37"/>
                    <a:pt x="165" y="82"/>
                  </a:cubicBezTo>
                  <a:cubicBezTo>
                    <a:pt x="165" y="128"/>
                    <a:pt x="128" y="165"/>
                    <a:pt x="83" y="165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6" name="Freeform 165"/>
            <p:cNvSpPr/>
            <p:nvPr/>
          </p:nvSpPr>
          <p:spPr bwMode="auto">
            <a:xfrm>
              <a:off x="9080501" y="4089400"/>
              <a:ext cx="84138" cy="98425"/>
            </a:xfrm>
            <a:custGeom>
              <a:avLst/>
              <a:gdLst>
                <a:gd name="T0" fmla="*/ 53 w 53"/>
                <a:gd name="T1" fmla="*/ 62 h 62"/>
                <a:gd name="T2" fmla="*/ 0 w 53"/>
                <a:gd name="T3" fmla="*/ 32 h 62"/>
                <a:gd name="T4" fmla="*/ 53 w 53"/>
                <a:gd name="T5" fmla="*/ 0 h 62"/>
                <a:gd name="T6" fmla="*/ 53 w 53"/>
                <a:gd name="T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62">
                  <a:moveTo>
                    <a:pt x="53" y="62"/>
                  </a:moveTo>
                  <a:lnTo>
                    <a:pt x="0" y="32"/>
                  </a:lnTo>
                  <a:lnTo>
                    <a:pt x="53" y="0"/>
                  </a:lnTo>
                  <a:lnTo>
                    <a:pt x="53" y="62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7" name="Freeform 166"/>
            <p:cNvSpPr/>
            <p:nvPr/>
          </p:nvSpPr>
          <p:spPr bwMode="auto">
            <a:xfrm>
              <a:off x="9148764" y="4233863"/>
              <a:ext cx="95250" cy="180975"/>
            </a:xfrm>
            <a:custGeom>
              <a:avLst/>
              <a:gdLst>
                <a:gd name="T0" fmla="*/ 55 w 60"/>
                <a:gd name="T1" fmla="*/ 114 h 114"/>
                <a:gd name="T2" fmla="*/ 0 w 60"/>
                <a:gd name="T3" fmla="*/ 61 h 114"/>
                <a:gd name="T4" fmla="*/ 0 w 60"/>
                <a:gd name="T5" fmla="*/ 0 h 114"/>
                <a:gd name="T6" fmla="*/ 9 w 60"/>
                <a:gd name="T7" fmla="*/ 0 h 114"/>
                <a:gd name="T8" fmla="*/ 9 w 60"/>
                <a:gd name="T9" fmla="*/ 58 h 114"/>
                <a:gd name="T10" fmla="*/ 60 w 60"/>
                <a:gd name="T11" fmla="*/ 108 h 114"/>
                <a:gd name="T12" fmla="*/ 55 w 60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14">
                  <a:moveTo>
                    <a:pt x="55" y="114"/>
                  </a:moveTo>
                  <a:lnTo>
                    <a:pt x="0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58"/>
                  </a:lnTo>
                  <a:lnTo>
                    <a:pt x="60" y="108"/>
                  </a:lnTo>
                  <a:lnTo>
                    <a:pt x="55" y="114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57" name="组合 256"/>
          <p:cNvGrpSpPr/>
          <p:nvPr/>
        </p:nvGrpSpPr>
        <p:grpSpPr>
          <a:xfrm>
            <a:off x="5947854" y="3528720"/>
            <a:ext cx="302416" cy="304724"/>
            <a:chOff x="8080376" y="4089400"/>
            <a:chExt cx="415925" cy="419100"/>
          </a:xfrm>
        </p:grpSpPr>
        <p:sp>
          <p:nvSpPr>
            <p:cNvPr id="188" name="Freeform 167"/>
            <p:cNvSpPr>
              <a:spLocks noEditPoints="1"/>
            </p:cNvSpPr>
            <p:nvPr/>
          </p:nvSpPr>
          <p:spPr bwMode="auto">
            <a:xfrm>
              <a:off x="8080376" y="4089400"/>
              <a:ext cx="415925" cy="419100"/>
            </a:xfrm>
            <a:custGeom>
              <a:avLst/>
              <a:gdLst>
                <a:gd name="T0" fmla="*/ 91 w 183"/>
                <a:gd name="T1" fmla="*/ 184 h 184"/>
                <a:gd name="T2" fmla="*/ 27 w 183"/>
                <a:gd name="T3" fmla="*/ 157 h 184"/>
                <a:gd name="T4" fmla="*/ 0 w 183"/>
                <a:gd name="T5" fmla="*/ 92 h 184"/>
                <a:gd name="T6" fmla="*/ 27 w 183"/>
                <a:gd name="T7" fmla="*/ 27 h 184"/>
                <a:gd name="T8" fmla="*/ 91 w 183"/>
                <a:gd name="T9" fmla="*/ 0 h 184"/>
                <a:gd name="T10" fmla="*/ 156 w 183"/>
                <a:gd name="T11" fmla="*/ 27 h 184"/>
                <a:gd name="T12" fmla="*/ 183 w 183"/>
                <a:gd name="T13" fmla="*/ 92 h 184"/>
                <a:gd name="T14" fmla="*/ 156 w 183"/>
                <a:gd name="T15" fmla="*/ 157 h 184"/>
                <a:gd name="T16" fmla="*/ 91 w 183"/>
                <a:gd name="T17" fmla="*/ 184 h 184"/>
                <a:gd name="T18" fmla="*/ 91 w 183"/>
                <a:gd name="T19" fmla="*/ 6 h 184"/>
                <a:gd name="T20" fmla="*/ 31 w 183"/>
                <a:gd name="T21" fmla="*/ 31 h 184"/>
                <a:gd name="T22" fmla="*/ 6 w 183"/>
                <a:gd name="T23" fmla="*/ 92 h 184"/>
                <a:gd name="T24" fmla="*/ 31 w 183"/>
                <a:gd name="T25" fmla="*/ 152 h 184"/>
                <a:gd name="T26" fmla="*/ 91 w 183"/>
                <a:gd name="T27" fmla="*/ 177 h 184"/>
                <a:gd name="T28" fmla="*/ 152 w 183"/>
                <a:gd name="T29" fmla="*/ 152 h 184"/>
                <a:gd name="T30" fmla="*/ 177 w 183"/>
                <a:gd name="T31" fmla="*/ 92 h 184"/>
                <a:gd name="T32" fmla="*/ 152 w 183"/>
                <a:gd name="T33" fmla="*/ 31 h 184"/>
                <a:gd name="T34" fmla="*/ 91 w 183"/>
                <a:gd name="T35" fmla="*/ 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3" h="184">
                  <a:moveTo>
                    <a:pt x="91" y="184"/>
                  </a:moveTo>
                  <a:cubicBezTo>
                    <a:pt x="67" y="184"/>
                    <a:pt x="44" y="174"/>
                    <a:pt x="27" y="157"/>
                  </a:cubicBezTo>
                  <a:cubicBezTo>
                    <a:pt x="9" y="139"/>
                    <a:pt x="0" y="116"/>
                    <a:pt x="0" y="92"/>
                  </a:cubicBezTo>
                  <a:cubicBezTo>
                    <a:pt x="0" y="67"/>
                    <a:pt x="9" y="44"/>
                    <a:pt x="27" y="27"/>
                  </a:cubicBezTo>
                  <a:cubicBezTo>
                    <a:pt x="44" y="9"/>
                    <a:pt x="67" y="0"/>
                    <a:pt x="91" y="0"/>
                  </a:cubicBezTo>
                  <a:cubicBezTo>
                    <a:pt x="116" y="0"/>
                    <a:pt x="139" y="9"/>
                    <a:pt x="156" y="27"/>
                  </a:cubicBezTo>
                  <a:cubicBezTo>
                    <a:pt x="174" y="44"/>
                    <a:pt x="183" y="67"/>
                    <a:pt x="183" y="92"/>
                  </a:cubicBezTo>
                  <a:cubicBezTo>
                    <a:pt x="183" y="116"/>
                    <a:pt x="174" y="139"/>
                    <a:pt x="156" y="157"/>
                  </a:cubicBezTo>
                  <a:cubicBezTo>
                    <a:pt x="139" y="174"/>
                    <a:pt x="116" y="184"/>
                    <a:pt x="91" y="184"/>
                  </a:cubicBezTo>
                  <a:close/>
                  <a:moveTo>
                    <a:pt x="91" y="6"/>
                  </a:moveTo>
                  <a:cubicBezTo>
                    <a:pt x="69" y="6"/>
                    <a:pt x="47" y="15"/>
                    <a:pt x="31" y="31"/>
                  </a:cubicBezTo>
                  <a:cubicBezTo>
                    <a:pt x="15" y="48"/>
                    <a:pt x="6" y="69"/>
                    <a:pt x="6" y="92"/>
                  </a:cubicBezTo>
                  <a:cubicBezTo>
                    <a:pt x="6" y="114"/>
                    <a:pt x="15" y="136"/>
                    <a:pt x="31" y="152"/>
                  </a:cubicBezTo>
                  <a:cubicBezTo>
                    <a:pt x="47" y="168"/>
                    <a:pt x="69" y="177"/>
                    <a:pt x="91" y="177"/>
                  </a:cubicBezTo>
                  <a:cubicBezTo>
                    <a:pt x="114" y="177"/>
                    <a:pt x="136" y="168"/>
                    <a:pt x="152" y="152"/>
                  </a:cubicBezTo>
                  <a:cubicBezTo>
                    <a:pt x="168" y="136"/>
                    <a:pt x="177" y="114"/>
                    <a:pt x="177" y="92"/>
                  </a:cubicBezTo>
                  <a:cubicBezTo>
                    <a:pt x="177" y="69"/>
                    <a:pt x="168" y="48"/>
                    <a:pt x="152" y="31"/>
                  </a:cubicBezTo>
                  <a:cubicBezTo>
                    <a:pt x="136" y="15"/>
                    <a:pt x="114" y="6"/>
                    <a:pt x="91" y="6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89" name="Freeform 168"/>
            <p:cNvSpPr/>
            <p:nvPr/>
          </p:nvSpPr>
          <p:spPr bwMode="auto">
            <a:xfrm>
              <a:off x="8142289" y="4151313"/>
              <a:ext cx="292100" cy="295275"/>
            </a:xfrm>
            <a:custGeom>
              <a:avLst/>
              <a:gdLst>
                <a:gd name="T0" fmla="*/ 179 w 184"/>
                <a:gd name="T1" fmla="*/ 186 h 186"/>
                <a:gd name="T2" fmla="*/ 0 w 184"/>
                <a:gd name="T3" fmla="*/ 6 h 186"/>
                <a:gd name="T4" fmla="*/ 5 w 184"/>
                <a:gd name="T5" fmla="*/ 0 h 186"/>
                <a:gd name="T6" fmla="*/ 184 w 184"/>
                <a:gd name="T7" fmla="*/ 179 h 186"/>
                <a:gd name="T8" fmla="*/ 179 w 184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6">
                  <a:moveTo>
                    <a:pt x="179" y="186"/>
                  </a:moveTo>
                  <a:lnTo>
                    <a:pt x="0" y="6"/>
                  </a:lnTo>
                  <a:lnTo>
                    <a:pt x="5" y="0"/>
                  </a:lnTo>
                  <a:lnTo>
                    <a:pt x="184" y="179"/>
                  </a:lnTo>
                  <a:lnTo>
                    <a:pt x="179" y="186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2143418" y="3597975"/>
            <a:ext cx="294336" cy="181219"/>
            <a:chOff x="2847976" y="4184650"/>
            <a:chExt cx="404813" cy="249238"/>
          </a:xfrm>
        </p:grpSpPr>
        <p:sp>
          <p:nvSpPr>
            <p:cNvPr id="190" name="Freeform 169"/>
            <p:cNvSpPr>
              <a:spLocks noEditPoints="1"/>
            </p:cNvSpPr>
            <p:nvPr/>
          </p:nvSpPr>
          <p:spPr bwMode="auto">
            <a:xfrm>
              <a:off x="2847976" y="4184650"/>
              <a:ext cx="404813" cy="249238"/>
            </a:xfrm>
            <a:custGeom>
              <a:avLst/>
              <a:gdLst>
                <a:gd name="T0" fmla="*/ 89 w 178"/>
                <a:gd name="T1" fmla="*/ 109 h 109"/>
                <a:gd name="T2" fmla="*/ 1 w 178"/>
                <a:gd name="T3" fmla="*/ 56 h 109"/>
                <a:gd name="T4" fmla="*/ 0 w 178"/>
                <a:gd name="T5" fmla="*/ 55 h 109"/>
                <a:gd name="T6" fmla="*/ 1 w 178"/>
                <a:gd name="T7" fmla="*/ 53 h 109"/>
                <a:gd name="T8" fmla="*/ 89 w 178"/>
                <a:gd name="T9" fmla="*/ 0 h 109"/>
                <a:gd name="T10" fmla="*/ 177 w 178"/>
                <a:gd name="T11" fmla="*/ 53 h 109"/>
                <a:gd name="T12" fmla="*/ 178 w 178"/>
                <a:gd name="T13" fmla="*/ 55 h 109"/>
                <a:gd name="T14" fmla="*/ 177 w 178"/>
                <a:gd name="T15" fmla="*/ 56 h 109"/>
                <a:gd name="T16" fmla="*/ 89 w 178"/>
                <a:gd name="T17" fmla="*/ 109 h 109"/>
                <a:gd name="T18" fmla="*/ 7 w 178"/>
                <a:gd name="T19" fmla="*/ 55 h 109"/>
                <a:gd name="T20" fmla="*/ 89 w 178"/>
                <a:gd name="T21" fmla="*/ 103 h 109"/>
                <a:gd name="T22" fmla="*/ 172 w 178"/>
                <a:gd name="T23" fmla="*/ 55 h 109"/>
                <a:gd name="T24" fmla="*/ 89 w 178"/>
                <a:gd name="T25" fmla="*/ 6 h 109"/>
                <a:gd name="T26" fmla="*/ 7 w 178"/>
                <a:gd name="T27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8" h="109">
                  <a:moveTo>
                    <a:pt x="89" y="109"/>
                  </a:moveTo>
                  <a:cubicBezTo>
                    <a:pt x="41" y="109"/>
                    <a:pt x="3" y="58"/>
                    <a:pt x="1" y="56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3" y="51"/>
                    <a:pt x="41" y="0"/>
                    <a:pt x="89" y="0"/>
                  </a:cubicBezTo>
                  <a:cubicBezTo>
                    <a:pt x="137" y="0"/>
                    <a:pt x="176" y="51"/>
                    <a:pt x="177" y="53"/>
                  </a:cubicBezTo>
                  <a:cubicBezTo>
                    <a:pt x="178" y="55"/>
                    <a:pt x="178" y="55"/>
                    <a:pt x="178" y="55"/>
                  </a:cubicBezTo>
                  <a:cubicBezTo>
                    <a:pt x="177" y="56"/>
                    <a:pt x="177" y="56"/>
                    <a:pt x="177" y="56"/>
                  </a:cubicBezTo>
                  <a:cubicBezTo>
                    <a:pt x="176" y="58"/>
                    <a:pt x="137" y="109"/>
                    <a:pt x="89" y="109"/>
                  </a:cubicBezTo>
                  <a:close/>
                  <a:moveTo>
                    <a:pt x="7" y="55"/>
                  </a:moveTo>
                  <a:cubicBezTo>
                    <a:pt x="14" y="63"/>
                    <a:pt x="49" y="103"/>
                    <a:pt x="89" y="103"/>
                  </a:cubicBezTo>
                  <a:cubicBezTo>
                    <a:pt x="130" y="103"/>
                    <a:pt x="165" y="63"/>
                    <a:pt x="172" y="55"/>
                  </a:cubicBezTo>
                  <a:cubicBezTo>
                    <a:pt x="165" y="46"/>
                    <a:pt x="130" y="6"/>
                    <a:pt x="89" y="6"/>
                  </a:cubicBezTo>
                  <a:cubicBezTo>
                    <a:pt x="49" y="6"/>
                    <a:pt x="14" y="46"/>
                    <a:pt x="7" y="55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1" name="Freeform 170"/>
            <p:cNvSpPr>
              <a:spLocks noEditPoints="1"/>
            </p:cNvSpPr>
            <p:nvPr/>
          </p:nvSpPr>
          <p:spPr bwMode="auto">
            <a:xfrm>
              <a:off x="2959101" y="4217988"/>
              <a:ext cx="184150" cy="184150"/>
            </a:xfrm>
            <a:custGeom>
              <a:avLst/>
              <a:gdLst>
                <a:gd name="T0" fmla="*/ 40 w 81"/>
                <a:gd name="T1" fmla="*/ 81 h 81"/>
                <a:gd name="T2" fmla="*/ 0 w 81"/>
                <a:gd name="T3" fmla="*/ 41 h 81"/>
                <a:gd name="T4" fmla="*/ 40 w 81"/>
                <a:gd name="T5" fmla="*/ 0 h 81"/>
                <a:gd name="T6" fmla="*/ 81 w 81"/>
                <a:gd name="T7" fmla="*/ 41 h 81"/>
                <a:gd name="T8" fmla="*/ 40 w 81"/>
                <a:gd name="T9" fmla="*/ 81 h 81"/>
                <a:gd name="T10" fmla="*/ 40 w 81"/>
                <a:gd name="T11" fmla="*/ 6 h 81"/>
                <a:gd name="T12" fmla="*/ 5 w 81"/>
                <a:gd name="T13" fmla="*/ 41 h 81"/>
                <a:gd name="T14" fmla="*/ 40 w 81"/>
                <a:gd name="T15" fmla="*/ 76 h 81"/>
                <a:gd name="T16" fmla="*/ 75 w 81"/>
                <a:gd name="T17" fmla="*/ 41 h 81"/>
                <a:gd name="T18" fmla="*/ 40 w 81"/>
                <a:gd name="T19" fmla="*/ 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40" y="81"/>
                  </a:moveTo>
                  <a:cubicBezTo>
                    <a:pt x="18" y="81"/>
                    <a:pt x="0" y="63"/>
                    <a:pt x="0" y="41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63" y="0"/>
                    <a:pt x="81" y="18"/>
                    <a:pt x="81" y="41"/>
                  </a:cubicBezTo>
                  <a:cubicBezTo>
                    <a:pt x="81" y="63"/>
                    <a:pt x="63" y="81"/>
                    <a:pt x="40" y="81"/>
                  </a:cubicBezTo>
                  <a:close/>
                  <a:moveTo>
                    <a:pt x="40" y="6"/>
                  </a:moveTo>
                  <a:cubicBezTo>
                    <a:pt x="21" y="6"/>
                    <a:pt x="5" y="21"/>
                    <a:pt x="5" y="41"/>
                  </a:cubicBezTo>
                  <a:cubicBezTo>
                    <a:pt x="5" y="60"/>
                    <a:pt x="21" y="76"/>
                    <a:pt x="40" y="76"/>
                  </a:cubicBezTo>
                  <a:cubicBezTo>
                    <a:pt x="60" y="76"/>
                    <a:pt x="75" y="60"/>
                    <a:pt x="75" y="41"/>
                  </a:cubicBezTo>
                  <a:cubicBezTo>
                    <a:pt x="75" y="21"/>
                    <a:pt x="60" y="6"/>
                    <a:pt x="40" y="6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62" name="组合 261"/>
          <p:cNvGrpSpPr/>
          <p:nvPr/>
        </p:nvGrpSpPr>
        <p:grpSpPr>
          <a:xfrm>
            <a:off x="2767873" y="3527566"/>
            <a:ext cx="304724" cy="303570"/>
            <a:chOff x="3706814" y="4087813"/>
            <a:chExt cx="419100" cy="417513"/>
          </a:xfrm>
        </p:grpSpPr>
        <p:sp>
          <p:nvSpPr>
            <p:cNvPr id="192" name="Freeform 171"/>
            <p:cNvSpPr/>
            <p:nvPr/>
          </p:nvSpPr>
          <p:spPr bwMode="auto">
            <a:xfrm>
              <a:off x="3757614" y="4287838"/>
              <a:ext cx="317500" cy="217488"/>
            </a:xfrm>
            <a:custGeom>
              <a:avLst/>
              <a:gdLst>
                <a:gd name="T0" fmla="*/ 200 w 200"/>
                <a:gd name="T1" fmla="*/ 137 h 137"/>
                <a:gd name="T2" fmla="*/ 0 w 200"/>
                <a:gd name="T3" fmla="*/ 137 h 137"/>
                <a:gd name="T4" fmla="*/ 0 w 200"/>
                <a:gd name="T5" fmla="*/ 0 h 137"/>
                <a:gd name="T6" fmla="*/ 10 w 200"/>
                <a:gd name="T7" fmla="*/ 0 h 137"/>
                <a:gd name="T8" fmla="*/ 10 w 200"/>
                <a:gd name="T9" fmla="*/ 127 h 137"/>
                <a:gd name="T10" fmla="*/ 192 w 200"/>
                <a:gd name="T11" fmla="*/ 127 h 137"/>
                <a:gd name="T12" fmla="*/ 192 w 200"/>
                <a:gd name="T13" fmla="*/ 0 h 137"/>
                <a:gd name="T14" fmla="*/ 200 w 200"/>
                <a:gd name="T15" fmla="*/ 0 h 137"/>
                <a:gd name="T16" fmla="*/ 200 w 200"/>
                <a:gd name="T17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137">
                  <a:moveTo>
                    <a:pt x="200" y="137"/>
                  </a:moveTo>
                  <a:lnTo>
                    <a:pt x="0" y="137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127"/>
                  </a:lnTo>
                  <a:lnTo>
                    <a:pt x="192" y="127"/>
                  </a:lnTo>
                  <a:lnTo>
                    <a:pt x="192" y="0"/>
                  </a:lnTo>
                  <a:lnTo>
                    <a:pt x="200" y="0"/>
                  </a:lnTo>
                  <a:lnTo>
                    <a:pt x="200" y="137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3" name="Freeform 172"/>
            <p:cNvSpPr/>
            <p:nvPr/>
          </p:nvSpPr>
          <p:spPr bwMode="auto">
            <a:xfrm>
              <a:off x="3706814" y="4087813"/>
              <a:ext cx="419100" cy="215900"/>
            </a:xfrm>
            <a:custGeom>
              <a:avLst/>
              <a:gdLst>
                <a:gd name="T0" fmla="*/ 7 w 264"/>
                <a:gd name="T1" fmla="*/ 136 h 136"/>
                <a:gd name="T2" fmla="*/ 0 w 264"/>
                <a:gd name="T3" fmla="*/ 130 h 136"/>
                <a:gd name="T4" fmla="*/ 132 w 264"/>
                <a:gd name="T5" fmla="*/ 0 h 136"/>
                <a:gd name="T6" fmla="*/ 264 w 264"/>
                <a:gd name="T7" fmla="*/ 130 h 136"/>
                <a:gd name="T8" fmla="*/ 258 w 264"/>
                <a:gd name="T9" fmla="*/ 136 h 136"/>
                <a:gd name="T10" fmla="*/ 132 w 264"/>
                <a:gd name="T11" fmla="*/ 13 h 136"/>
                <a:gd name="T12" fmla="*/ 7 w 264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36">
                  <a:moveTo>
                    <a:pt x="7" y="136"/>
                  </a:moveTo>
                  <a:lnTo>
                    <a:pt x="0" y="130"/>
                  </a:lnTo>
                  <a:lnTo>
                    <a:pt x="132" y="0"/>
                  </a:lnTo>
                  <a:lnTo>
                    <a:pt x="264" y="130"/>
                  </a:lnTo>
                  <a:lnTo>
                    <a:pt x="258" y="136"/>
                  </a:lnTo>
                  <a:lnTo>
                    <a:pt x="132" y="13"/>
                  </a:lnTo>
                  <a:lnTo>
                    <a:pt x="7" y="136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4" name="Freeform 173"/>
            <p:cNvSpPr/>
            <p:nvPr/>
          </p:nvSpPr>
          <p:spPr bwMode="auto">
            <a:xfrm>
              <a:off x="3852864" y="4308475"/>
              <a:ext cx="127000" cy="190500"/>
            </a:xfrm>
            <a:custGeom>
              <a:avLst/>
              <a:gdLst>
                <a:gd name="T0" fmla="*/ 56 w 56"/>
                <a:gd name="T1" fmla="*/ 84 h 84"/>
                <a:gd name="T2" fmla="*/ 50 w 56"/>
                <a:gd name="T3" fmla="*/ 84 h 84"/>
                <a:gd name="T4" fmla="*/ 50 w 56"/>
                <a:gd name="T5" fmla="*/ 14 h 84"/>
                <a:gd name="T6" fmla="*/ 42 w 56"/>
                <a:gd name="T7" fmla="*/ 6 h 84"/>
                <a:gd name="T8" fmla="*/ 14 w 56"/>
                <a:gd name="T9" fmla="*/ 6 h 84"/>
                <a:gd name="T10" fmla="*/ 6 w 56"/>
                <a:gd name="T11" fmla="*/ 14 h 84"/>
                <a:gd name="T12" fmla="*/ 6 w 56"/>
                <a:gd name="T13" fmla="*/ 84 h 84"/>
                <a:gd name="T14" fmla="*/ 0 w 56"/>
                <a:gd name="T15" fmla="*/ 84 h 84"/>
                <a:gd name="T16" fmla="*/ 0 w 56"/>
                <a:gd name="T17" fmla="*/ 14 h 84"/>
                <a:gd name="T18" fmla="*/ 14 w 56"/>
                <a:gd name="T19" fmla="*/ 0 h 84"/>
                <a:gd name="T20" fmla="*/ 42 w 56"/>
                <a:gd name="T21" fmla="*/ 0 h 84"/>
                <a:gd name="T22" fmla="*/ 56 w 56"/>
                <a:gd name="T23" fmla="*/ 14 h 84"/>
                <a:gd name="T24" fmla="*/ 56 w 56"/>
                <a:gd name="T2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84">
                  <a:moveTo>
                    <a:pt x="56" y="84"/>
                  </a:moveTo>
                  <a:cubicBezTo>
                    <a:pt x="50" y="84"/>
                    <a:pt x="50" y="84"/>
                    <a:pt x="50" y="8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0"/>
                    <a:pt x="47" y="6"/>
                    <a:pt x="42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0" y="6"/>
                    <a:pt x="6" y="10"/>
                    <a:pt x="6" y="1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0" y="0"/>
                    <a:pt x="56" y="6"/>
                    <a:pt x="56" y="14"/>
                  </a:cubicBezTo>
                  <a:lnTo>
                    <a:pt x="56" y="84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61" name="组合 260"/>
          <p:cNvGrpSpPr/>
          <p:nvPr/>
        </p:nvGrpSpPr>
        <p:grpSpPr>
          <a:xfrm>
            <a:off x="3406177" y="3588741"/>
            <a:ext cx="312805" cy="207767"/>
            <a:chOff x="4584701" y="4171950"/>
            <a:chExt cx="430213" cy="285750"/>
          </a:xfrm>
        </p:grpSpPr>
        <p:sp>
          <p:nvSpPr>
            <p:cNvPr id="195" name="Freeform 174"/>
            <p:cNvSpPr/>
            <p:nvPr/>
          </p:nvSpPr>
          <p:spPr bwMode="auto">
            <a:xfrm>
              <a:off x="4740276" y="4357688"/>
              <a:ext cx="74613" cy="76200"/>
            </a:xfrm>
            <a:custGeom>
              <a:avLst/>
              <a:gdLst>
                <a:gd name="T0" fmla="*/ 40 w 47"/>
                <a:gd name="T1" fmla="*/ 48 h 48"/>
                <a:gd name="T2" fmla="*/ 0 w 47"/>
                <a:gd name="T3" fmla="*/ 6 h 48"/>
                <a:gd name="T4" fmla="*/ 5 w 47"/>
                <a:gd name="T5" fmla="*/ 0 h 48"/>
                <a:gd name="T6" fmla="*/ 47 w 47"/>
                <a:gd name="T7" fmla="*/ 40 h 48"/>
                <a:gd name="T8" fmla="*/ 40 w 47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8">
                  <a:moveTo>
                    <a:pt x="40" y="48"/>
                  </a:moveTo>
                  <a:lnTo>
                    <a:pt x="0" y="6"/>
                  </a:lnTo>
                  <a:lnTo>
                    <a:pt x="5" y="0"/>
                  </a:lnTo>
                  <a:lnTo>
                    <a:pt x="47" y="40"/>
                  </a:lnTo>
                  <a:lnTo>
                    <a:pt x="40" y="48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6" name="Freeform 175"/>
            <p:cNvSpPr>
              <a:spLocks noEditPoints="1"/>
            </p:cNvSpPr>
            <p:nvPr/>
          </p:nvSpPr>
          <p:spPr bwMode="auto">
            <a:xfrm>
              <a:off x="4673601" y="4205288"/>
              <a:ext cx="61913" cy="60325"/>
            </a:xfrm>
            <a:custGeom>
              <a:avLst/>
              <a:gdLst>
                <a:gd name="T0" fmla="*/ 14 w 27"/>
                <a:gd name="T1" fmla="*/ 26 h 26"/>
                <a:gd name="T2" fmla="*/ 0 w 27"/>
                <a:gd name="T3" fmla="*/ 13 h 26"/>
                <a:gd name="T4" fmla="*/ 14 w 27"/>
                <a:gd name="T5" fmla="*/ 0 h 26"/>
                <a:gd name="T6" fmla="*/ 27 w 27"/>
                <a:gd name="T7" fmla="*/ 13 h 26"/>
                <a:gd name="T8" fmla="*/ 14 w 27"/>
                <a:gd name="T9" fmla="*/ 26 h 26"/>
                <a:gd name="T10" fmla="*/ 14 w 27"/>
                <a:gd name="T11" fmla="*/ 6 h 26"/>
                <a:gd name="T12" fmla="*/ 7 w 27"/>
                <a:gd name="T13" fmla="*/ 13 h 26"/>
                <a:gd name="T14" fmla="*/ 14 w 27"/>
                <a:gd name="T15" fmla="*/ 20 h 26"/>
                <a:gd name="T16" fmla="*/ 21 w 27"/>
                <a:gd name="T17" fmla="*/ 13 h 26"/>
                <a:gd name="T18" fmla="*/ 14 w 27"/>
                <a:gd name="T1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6">
                  <a:moveTo>
                    <a:pt x="14" y="26"/>
                  </a:moveTo>
                  <a:cubicBezTo>
                    <a:pt x="6" y="26"/>
                    <a:pt x="0" y="20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1" y="0"/>
                    <a:pt x="27" y="6"/>
                    <a:pt x="27" y="13"/>
                  </a:cubicBezTo>
                  <a:cubicBezTo>
                    <a:pt x="27" y="20"/>
                    <a:pt x="21" y="26"/>
                    <a:pt x="14" y="26"/>
                  </a:cubicBezTo>
                  <a:close/>
                  <a:moveTo>
                    <a:pt x="14" y="6"/>
                  </a:moveTo>
                  <a:cubicBezTo>
                    <a:pt x="10" y="6"/>
                    <a:pt x="7" y="9"/>
                    <a:pt x="7" y="13"/>
                  </a:cubicBezTo>
                  <a:cubicBezTo>
                    <a:pt x="7" y="17"/>
                    <a:pt x="10" y="20"/>
                    <a:pt x="14" y="20"/>
                  </a:cubicBezTo>
                  <a:cubicBezTo>
                    <a:pt x="17" y="20"/>
                    <a:pt x="21" y="17"/>
                    <a:pt x="21" y="13"/>
                  </a:cubicBezTo>
                  <a:cubicBezTo>
                    <a:pt x="21" y="9"/>
                    <a:pt x="17" y="6"/>
                    <a:pt x="14" y="6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7" name="Rectangle 176"/>
            <p:cNvSpPr>
              <a:spLocks noChangeArrowheads="1"/>
            </p:cNvSpPr>
            <p:nvPr/>
          </p:nvSpPr>
          <p:spPr bwMode="auto">
            <a:xfrm>
              <a:off x="4999039" y="4410075"/>
              <a:ext cx="15875" cy="41275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8" name="Rectangle 177"/>
            <p:cNvSpPr>
              <a:spLocks noChangeArrowheads="1"/>
            </p:cNvSpPr>
            <p:nvPr/>
          </p:nvSpPr>
          <p:spPr bwMode="auto">
            <a:xfrm>
              <a:off x="4584701" y="4425950"/>
              <a:ext cx="14288" cy="25400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9" name="Freeform 178"/>
            <p:cNvSpPr>
              <a:spLocks noEditPoints="1"/>
            </p:cNvSpPr>
            <p:nvPr/>
          </p:nvSpPr>
          <p:spPr bwMode="auto">
            <a:xfrm>
              <a:off x="4584701" y="4171950"/>
              <a:ext cx="430213" cy="273050"/>
            </a:xfrm>
            <a:custGeom>
              <a:avLst/>
              <a:gdLst>
                <a:gd name="T0" fmla="*/ 0 w 271"/>
                <a:gd name="T1" fmla="*/ 172 h 172"/>
                <a:gd name="T2" fmla="*/ 0 w 271"/>
                <a:gd name="T3" fmla="*/ 0 h 172"/>
                <a:gd name="T4" fmla="*/ 271 w 271"/>
                <a:gd name="T5" fmla="*/ 0 h 172"/>
                <a:gd name="T6" fmla="*/ 271 w 271"/>
                <a:gd name="T7" fmla="*/ 162 h 172"/>
                <a:gd name="T8" fmla="*/ 169 w 271"/>
                <a:gd name="T9" fmla="*/ 59 h 172"/>
                <a:gd name="T10" fmla="*/ 102 w 271"/>
                <a:gd name="T11" fmla="*/ 127 h 172"/>
                <a:gd name="T12" fmla="*/ 72 w 271"/>
                <a:gd name="T13" fmla="*/ 97 h 172"/>
                <a:gd name="T14" fmla="*/ 0 w 271"/>
                <a:gd name="T15" fmla="*/ 172 h 172"/>
                <a:gd name="T16" fmla="*/ 9 w 271"/>
                <a:gd name="T17" fmla="*/ 8 h 172"/>
                <a:gd name="T18" fmla="*/ 9 w 271"/>
                <a:gd name="T19" fmla="*/ 149 h 172"/>
                <a:gd name="T20" fmla="*/ 72 w 271"/>
                <a:gd name="T21" fmla="*/ 84 h 172"/>
                <a:gd name="T22" fmla="*/ 102 w 271"/>
                <a:gd name="T23" fmla="*/ 114 h 172"/>
                <a:gd name="T24" fmla="*/ 169 w 271"/>
                <a:gd name="T25" fmla="*/ 44 h 172"/>
                <a:gd name="T26" fmla="*/ 261 w 271"/>
                <a:gd name="T27" fmla="*/ 139 h 172"/>
                <a:gd name="T28" fmla="*/ 261 w 271"/>
                <a:gd name="T29" fmla="*/ 8 h 172"/>
                <a:gd name="T30" fmla="*/ 9 w 271"/>
                <a:gd name="T31" fmla="*/ 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1" h="172">
                  <a:moveTo>
                    <a:pt x="0" y="172"/>
                  </a:moveTo>
                  <a:lnTo>
                    <a:pt x="0" y="0"/>
                  </a:lnTo>
                  <a:lnTo>
                    <a:pt x="271" y="0"/>
                  </a:lnTo>
                  <a:lnTo>
                    <a:pt x="271" y="162"/>
                  </a:lnTo>
                  <a:lnTo>
                    <a:pt x="169" y="59"/>
                  </a:lnTo>
                  <a:lnTo>
                    <a:pt x="102" y="127"/>
                  </a:lnTo>
                  <a:lnTo>
                    <a:pt x="72" y="97"/>
                  </a:lnTo>
                  <a:lnTo>
                    <a:pt x="0" y="172"/>
                  </a:lnTo>
                  <a:close/>
                  <a:moveTo>
                    <a:pt x="9" y="8"/>
                  </a:moveTo>
                  <a:lnTo>
                    <a:pt x="9" y="149"/>
                  </a:lnTo>
                  <a:lnTo>
                    <a:pt x="72" y="84"/>
                  </a:lnTo>
                  <a:lnTo>
                    <a:pt x="102" y="114"/>
                  </a:lnTo>
                  <a:lnTo>
                    <a:pt x="169" y="44"/>
                  </a:lnTo>
                  <a:lnTo>
                    <a:pt x="261" y="139"/>
                  </a:lnTo>
                  <a:lnTo>
                    <a:pt x="261" y="8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0" name="Freeform 179"/>
            <p:cNvSpPr>
              <a:spLocks noEditPoints="1"/>
            </p:cNvSpPr>
            <p:nvPr/>
          </p:nvSpPr>
          <p:spPr bwMode="auto">
            <a:xfrm>
              <a:off x="4584701" y="4241800"/>
              <a:ext cx="430213" cy="215900"/>
            </a:xfrm>
            <a:custGeom>
              <a:avLst/>
              <a:gdLst>
                <a:gd name="T0" fmla="*/ 271 w 271"/>
                <a:gd name="T1" fmla="*/ 136 h 136"/>
                <a:gd name="T2" fmla="*/ 0 w 271"/>
                <a:gd name="T3" fmla="*/ 136 h 136"/>
                <a:gd name="T4" fmla="*/ 0 w 271"/>
                <a:gd name="T5" fmla="*/ 115 h 136"/>
                <a:gd name="T6" fmla="*/ 72 w 271"/>
                <a:gd name="T7" fmla="*/ 40 h 136"/>
                <a:gd name="T8" fmla="*/ 102 w 271"/>
                <a:gd name="T9" fmla="*/ 70 h 136"/>
                <a:gd name="T10" fmla="*/ 169 w 271"/>
                <a:gd name="T11" fmla="*/ 0 h 136"/>
                <a:gd name="T12" fmla="*/ 271 w 271"/>
                <a:gd name="T13" fmla="*/ 105 h 136"/>
                <a:gd name="T14" fmla="*/ 271 w 271"/>
                <a:gd name="T15" fmla="*/ 136 h 136"/>
                <a:gd name="T16" fmla="*/ 9 w 271"/>
                <a:gd name="T17" fmla="*/ 128 h 136"/>
                <a:gd name="T18" fmla="*/ 261 w 271"/>
                <a:gd name="T19" fmla="*/ 128 h 136"/>
                <a:gd name="T20" fmla="*/ 261 w 271"/>
                <a:gd name="T21" fmla="*/ 108 h 136"/>
                <a:gd name="T22" fmla="*/ 169 w 271"/>
                <a:gd name="T23" fmla="*/ 15 h 136"/>
                <a:gd name="T24" fmla="*/ 102 w 271"/>
                <a:gd name="T25" fmla="*/ 83 h 136"/>
                <a:gd name="T26" fmla="*/ 72 w 271"/>
                <a:gd name="T27" fmla="*/ 53 h 136"/>
                <a:gd name="T28" fmla="*/ 9 w 271"/>
                <a:gd name="T29" fmla="*/ 118 h 136"/>
                <a:gd name="T30" fmla="*/ 9 w 271"/>
                <a:gd name="T31" fmla="*/ 12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1" h="136">
                  <a:moveTo>
                    <a:pt x="271" y="136"/>
                  </a:moveTo>
                  <a:lnTo>
                    <a:pt x="0" y="136"/>
                  </a:lnTo>
                  <a:lnTo>
                    <a:pt x="0" y="115"/>
                  </a:lnTo>
                  <a:lnTo>
                    <a:pt x="72" y="40"/>
                  </a:lnTo>
                  <a:lnTo>
                    <a:pt x="102" y="70"/>
                  </a:lnTo>
                  <a:lnTo>
                    <a:pt x="169" y="0"/>
                  </a:lnTo>
                  <a:lnTo>
                    <a:pt x="271" y="105"/>
                  </a:lnTo>
                  <a:lnTo>
                    <a:pt x="271" y="136"/>
                  </a:lnTo>
                  <a:close/>
                  <a:moveTo>
                    <a:pt x="9" y="128"/>
                  </a:moveTo>
                  <a:lnTo>
                    <a:pt x="261" y="128"/>
                  </a:lnTo>
                  <a:lnTo>
                    <a:pt x="261" y="108"/>
                  </a:lnTo>
                  <a:lnTo>
                    <a:pt x="169" y="15"/>
                  </a:lnTo>
                  <a:lnTo>
                    <a:pt x="102" y="83"/>
                  </a:lnTo>
                  <a:lnTo>
                    <a:pt x="72" y="53"/>
                  </a:lnTo>
                  <a:lnTo>
                    <a:pt x="9" y="118"/>
                  </a:lnTo>
                  <a:lnTo>
                    <a:pt x="9" y="128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4043328" y="3531028"/>
            <a:ext cx="303570" cy="302417"/>
            <a:chOff x="5461001" y="4092575"/>
            <a:chExt cx="417513" cy="415926"/>
          </a:xfrm>
        </p:grpSpPr>
        <p:sp>
          <p:nvSpPr>
            <p:cNvPr id="201" name="Freeform 180"/>
            <p:cNvSpPr/>
            <p:nvPr/>
          </p:nvSpPr>
          <p:spPr bwMode="auto">
            <a:xfrm>
              <a:off x="5835651" y="4092575"/>
              <a:ext cx="42863" cy="42863"/>
            </a:xfrm>
            <a:custGeom>
              <a:avLst/>
              <a:gdLst>
                <a:gd name="T0" fmla="*/ 0 w 19"/>
                <a:gd name="T1" fmla="*/ 9 h 19"/>
                <a:gd name="T2" fmla="*/ 10 w 19"/>
                <a:gd name="T3" fmla="*/ 19 h 19"/>
                <a:gd name="T4" fmla="*/ 14 w 19"/>
                <a:gd name="T5" fmla="*/ 5 h 19"/>
                <a:gd name="T6" fmla="*/ 0 w 19"/>
                <a:gd name="T7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9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17" y="12"/>
                    <a:pt x="19" y="10"/>
                    <a:pt x="14" y="5"/>
                  </a:cubicBezTo>
                  <a:cubicBezTo>
                    <a:pt x="9" y="0"/>
                    <a:pt x="7" y="2"/>
                    <a:pt x="0" y="9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2" name="Freeform 181"/>
            <p:cNvSpPr>
              <a:spLocks noEditPoints="1"/>
            </p:cNvSpPr>
            <p:nvPr/>
          </p:nvSpPr>
          <p:spPr bwMode="auto">
            <a:xfrm>
              <a:off x="5597526" y="4105275"/>
              <a:ext cx="265113" cy="266700"/>
            </a:xfrm>
            <a:custGeom>
              <a:avLst/>
              <a:gdLst>
                <a:gd name="T0" fmla="*/ 0 w 167"/>
                <a:gd name="T1" fmla="*/ 168 h 168"/>
                <a:gd name="T2" fmla="*/ 15 w 167"/>
                <a:gd name="T3" fmla="*/ 132 h 168"/>
                <a:gd name="T4" fmla="*/ 147 w 167"/>
                <a:gd name="T5" fmla="*/ 0 h 168"/>
                <a:gd name="T6" fmla="*/ 167 w 167"/>
                <a:gd name="T7" fmla="*/ 22 h 168"/>
                <a:gd name="T8" fmla="*/ 34 w 167"/>
                <a:gd name="T9" fmla="*/ 155 h 168"/>
                <a:gd name="T10" fmla="*/ 0 w 167"/>
                <a:gd name="T11" fmla="*/ 168 h 168"/>
                <a:gd name="T12" fmla="*/ 23 w 167"/>
                <a:gd name="T13" fmla="*/ 139 h 168"/>
                <a:gd name="T14" fmla="*/ 17 w 167"/>
                <a:gd name="T15" fmla="*/ 152 h 168"/>
                <a:gd name="T16" fmla="*/ 30 w 167"/>
                <a:gd name="T17" fmla="*/ 146 h 168"/>
                <a:gd name="T18" fmla="*/ 154 w 167"/>
                <a:gd name="T19" fmla="*/ 22 h 168"/>
                <a:gd name="T20" fmla="*/ 147 w 167"/>
                <a:gd name="T21" fmla="*/ 13 h 168"/>
                <a:gd name="T22" fmla="*/ 23 w 167"/>
                <a:gd name="T23" fmla="*/ 139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7" h="168">
                  <a:moveTo>
                    <a:pt x="0" y="168"/>
                  </a:moveTo>
                  <a:lnTo>
                    <a:pt x="15" y="132"/>
                  </a:lnTo>
                  <a:lnTo>
                    <a:pt x="147" y="0"/>
                  </a:lnTo>
                  <a:lnTo>
                    <a:pt x="167" y="22"/>
                  </a:lnTo>
                  <a:lnTo>
                    <a:pt x="34" y="155"/>
                  </a:lnTo>
                  <a:lnTo>
                    <a:pt x="0" y="168"/>
                  </a:lnTo>
                  <a:close/>
                  <a:moveTo>
                    <a:pt x="23" y="139"/>
                  </a:moveTo>
                  <a:lnTo>
                    <a:pt x="17" y="152"/>
                  </a:lnTo>
                  <a:lnTo>
                    <a:pt x="30" y="146"/>
                  </a:lnTo>
                  <a:lnTo>
                    <a:pt x="154" y="22"/>
                  </a:lnTo>
                  <a:lnTo>
                    <a:pt x="147" y="13"/>
                  </a:lnTo>
                  <a:lnTo>
                    <a:pt x="23" y="139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3" name="Freeform 182"/>
            <p:cNvSpPr/>
            <p:nvPr/>
          </p:nvSpPr>
          <p:spPr bwMode="auto">
            <a:xfrm>
              <a:off x="5610226" y="4321175"/>
              <a:ext cx="39688" cy="39688"/>
            </a:xfrm>
            <a:custGeom>
              <a:avLst/>
              <a:gdLst>
                <a:gd name="T0" fmla="*/ 25 w 25"/>
                <a:gd name="T1" fmla="*/ 15 h 25"/>
                <a:gd name="T2" fmla="*/ 0 w 25"/>
                <a:gd name="T3" fmla="*/ 25 h 25"/>
                <a:gd name="T4" fmla="*/ 0 w 25"/>
                <a:gd name="T5" fmla="*/ 25 h 25"/>
                <a:gd name="T6" fmla="*/ 10 w 25"/>
                <a:gd name="T7" fmla="*/ 0 h 25"/>
                <a:gd name="T8" fmla="*/ 25 w 25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5"/>
                  </a:moveTo>
                  <a:lnTo>
                    <a:pt x="0" y="25"/>
                  </a:lnTo>
                  <a:lnTo>
                    <a:pt x="0" y="25"/>
                  </a:lnTo>
                  <a:lnTo>
                    <a:pt x="10" y="0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4" name="Freeform 183"/>
            <p:cNvSpPr/>
            <p:nvPr/>
          </p:nvSpPr>
          <p:spPr bwMode="auto">
            <a:xfrm>
              <a:off x="5461001" y="4189413"/>
              <a:ext cx="317500" cy="319088"/>
            </a:xfrm>
            <a:custGeom>
              <a:avLst/>
              <a:gdLst>
                <a:gd name="T0" fmla="*/ 200 w 200"/>
                <a:gd name="T1" fmla="*/ 201 h 201"/>
                <a:gd name="T2" fmla="*/ 0 w 200"/>
                <a:gd name="T3" fmla="*/ 201 h 201"/>
                <a:gd name="T4" fmla="*/ 0 w 200"/>
                <a:gd name="T5" fmla="*/ 0 h 201"/>
                <a:gd name="T6" fmla="*/ 164 w 200"/>
                <a:gd name="T7" fmla="*/ 0 h 201"/>
                <a:gd name="T8" fmla="*/ 164 w 200"/>
                <a:gd name="T9" fmla="*/ 10 h 201"/>
                <a:gd name="T10" fmla="*/ 10 w 200"/>
                <a:gd name="T11" fmla="*/ 10 h 201"/>
                <a:gd name="T12" fmla="*/ 10 w 200"/>
                <a:gd name="T13" fmla="*/ 191 h 201"/>
                <a:gd name="T14" fmla="*/ 192 w 200"/>
                <a:gd name="T15" fmla="*/ 191 h 201"/>
                <a:gd name="T16" fmla="*/ 192 w 200"/>
                <a:gd name="T17" fmla="*/ 36 h 201"/>
                <a:gd name="T18" fmla="*/ 200 w 200"/>
                <a:gd name="T19" fmla="*/ 36 h 201"/>
                <a:gd name="T20" fmla="*/ 200 w 200"/>
                <a:gd name="T21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" h="201">
                  <a:moveTo>
                    <a:pt x="200" y="201"/>
                  </a:moveTo>
                  <a:lnTo>
                    <a:pt x="0" y="201"/>
                  </a:lnTo>
                  <a:lnTo>
                    <a:pt x="0" y="0"/>
                  </a:lnTo>
                  <a:lnTo>
                    <a:pt x="164" y="0"/>
                  </a:lnTo>
                  <a:lnTo>
                    <a:pt x="164" y="10"/>
                  </a:lnTo>
                  <a:lnTo>
                    <a:pt x="10" y="10"/>
                  </a:lnTo>
                  <a:lnTo>
                    <a:pt x="10" y="191"/>
                  </a:lnTo>
                  <a:lnTo>
                    <a:pt x="192" y="191"/>
                  </a:lnTo>
                  <a:lnTo>
                    <a:pt x="192" y="36"/>
                  </a:lnTo>
                  <a:lnTo>
                    <a:pt x="200" y="36"/>
                  </a:lnTo>
                  <a:lnTo>
                    <a:pt x="200" y="201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59" name="组合 258"/>
          <p:cNvGrpSpPr/>
          <p:nvPr/>
        </p:nvGrpSpPr>
        <p:grpSpPr>
          <a:xfrm>
            <a:off x="4754351" y="3535645"/>
            <a:ext cx="139666" cy="294336"/>
            <a:chOff x="6438901" y="4098925"/>
            <a:chExt cx="192088" cy="404813"/>
          </a:xfrm>
        </p:grpSpPr>
        <p:sp>
          <p:nvSpPr>
            <p:cNvPr id="205" name="Freeform 184"/>
            <p:cNvSpPr>
              <a:spLocks noEditPoints="1"/>
            </p:cNvSpPr>
            <p:nvPr/>
          </p:nvSpPr>
          <p:spPr bwMode="auto">
            <a:xfrm>
              <a:off x="6472239" y="4098925"/>
              <a:ext cx="127000" cy="300038"/>
            </a:xfrm>
            <a:custGeom>
              <a:avLst/>
              <a:gdLst>
                <a:gd name="T0" fmla="*/ 28 w 56"/>
                <a:gd name="T1" fmla="*/ 132 h 132"/>
                <a:gd name="T2" fmla="*/ 0 w 56"/>
                <a:gd name="T3" fmla="*/ 104 h 132"/>
                <a:gd name="T4" fmla="*/ 0 w 56"/>
                <a:gd name="T5" fmla="*/ 28 h 132"/>
                <a:gd name="T6" fmla="*/ 28 w 56"/>
                <a:gd name="T7" fmla="*/ 0 h 132"/>
                <a:gd name="T8" fmla="*/ 56 w 56"/>
                <a:gd name="T9" fmla="*/ 28 h 132"/>
                <a:gd name="T10" fmla="*/ 56 w 56"/>
                <a:gd name="T11" fmla="*/ 104 h 132"/>
                <a:gd name="T12" fmla="*/ 28 w 56"/>
                <a:gd name="T13" fmla="*/ 132 h 132"/>
                <a:gd name="T14" fmla="*/ 28 w 56"/>
                <a:gd name="T15" fmla="*/ 6 h 132"/>
                <a:gd name="T16" fmla="*/ 6 w 56"/>
                <a:gd name="T17" fmla="*/ 28 h 132"/>
                <a:gd name="T18" fmla="*/ 6 w 56"/>
                <a:gd name="T19" fmla="*/ 104 h 132"/>
                <a:gd name="T20" fmla="*/ 28 w 56"/>
                <a:gd name="T21" fmla="*/ 126 h 132"/>
                <a:gd name="T22" fmla="*/ 50 w 56"/>
                <a:gd name="T23" fmla="*/ 104 h 132"/>
                <a:gd name="T24" fmla="*/ 50 w 56"/>
                <a:gd name="T25" fmla="*/ 28 h 132"/>
                <a:gd name="T26" fmla="*/ 28 w 56"/>
                <a:gd name="T27" fmla="*/ 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132">
                  <a:moveTo>
                    <a:pt x="28" y="132"/>
                  </a:move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20"/>
                    <a:pt x="43" y="132"/>
                    <a:pt x="28" y="132"/>
                  </a:cubicBezTo>
                  <a:close/>
                  <a:moveTo>
                    <a:pt x="28" y="6"/>
                  </a:moveTo>
                  <a:cubicBezTo>
                    <a:pt x="16" y="6"/>
                    <a:pt x="6" y="16"/>
                    <a:pt x="6" y="28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6" y="116"/>
                    <a:pt x="16" y="126"/>
                    <a:pt x="28" y="126"/>
                  </a:cubicBezTo>
                  <a:cubicBezTo>
                    <a:pt x="40" y="126"/>
                    <a:pt x="50" y="116"/>
                    <a:pt x="50" y="104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16"/>
                    <a:pt x="40" y="6"/>
                    <a:pt x="28" y="6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6" name="Freeform 185"/>
            <p:cNvSpPr/>
            <p:nvPr/>
          </p:nvSpPr>
          <p:spPr bwMode="auto">
            <a:xfrm>
              <a:off x="6438901" y="4249738"/>
              <a:ext cx="192088" cy="185738"/>
            </a:xfrm>
            <a:custGeom>
              <a:avLst/>
              <a:gdLst>
                <a:gd name="T0" fmla="*/ 43 w 85"/>
                <a:gd name="T1" fmla="*/ 82 h 82"/>
                <a:gd name="T2" fmla="*/ 0 w 85"/>
                <a:gd name="T3" fmla="*/ 39 h 82"/>
                <a:gd name="T4" fmla="*/ 0 w 85"/>
                <a:gd name="T5" fmla="*/ 0 h 82"/>
                <a:gd name="T6" fmla="*/ 6 w 85"/>
                <a:gd name="T7" fmla="*/ 0 h 82"/>
                <a:gd name="T8" fmla="*/ 6 w 85"/>
                <a:gd name="T9" fmla="*/ 39 h 82"/>
                <a:gd name="T10" fmla="*/ 43 w 85"/>
                <a:gd name="T11" fmla="*/ 76 h 82"/>
                <a:gd name="T12" fmla="*/ 79 w 85"/>
                <a:gd name="T13" fmla="*/ 39 h 82"/>
                <a:gd name="T14" fmla="*/ 79 w 85"/>
                <a:gd name="T15" fmla="*/ 0 h 82"/>
                <a:gd name="T16" fmla="*/ 85 w 85"/>
                <a:gd name="T17" fmla="*/ 0 h 82"/>
                <a:gd name="T18" fmla="*/ 85 w 85"/>
                <a:gd name="T19" fmla="*/ 39 h 82"/>
                <a:gd name="T20" fmla="*/ 43 w 85"/>
                <a:gd name="T21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82">
                  <a:moveTo>
                    <a:pt x="43" y="82"/>
                  </a:moveTo>
                  <a:cubicBezTo>
                    <a:pt x="19" y="82"/>
                    <a:pt x="0" y="63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60"/>
                    <a:pt x="23" y="76"/>
                    <a:pt x="43" y="76"/>
                  </a:cubicBezTo>
                  <a:cubicBezTo>
                    <a:pt x="63" y="76"/>
                    <a:pt x="79" y="60"/>
                    <a:pt x="79" y="39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85" y="63"/>
                    <a:pt x="66" y="82"/>
                    <a:pt x="43" y="82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7" name="Rectangle 186"/>
            <p:cNvSpPr>
              <a:spLocks noChangeArrowheads="1"/>
            </p:cNvSpPr>
            <p:nvPr/>
          </p:nvSpPr>
          <p:spPr bwMode="auto">
            <a:xfrm>
              <a:off x="6478589" y="4489450"/>
              <a:ext cx="114300" cy="14288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8" name="Rectangle 187"/>
            <p:cNvSpPr>
              <a:spLocks noChangeArrowheads="1"/>
            </p:cNvSpPr>
            <p:nvPr/>
          </p:nvSpPr>
          <p:spPr bwMode="auto">
            <a:xfrm>
              <a:off x="6529389" y="4429125"/>
              <a:ext cx="14288" cy="68263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58" name="组合 257"/>
          <p:cNvGrpSpPr/>
          <p:nvPr/>
        </p:nvGrpSpPr>
        <p:grpSpPr>
          <a:xfrm>
            <a:off x="5306087" y="3527566"/>
            <a:ext cx="312805" cy="292028"/>
            <a:chOff x="7197726" y="4087813"/>
            <a:chExt cx="430213" cy="401638"/>
          </a:xfrm>
        </p:grpSpPr>
        <p:sp>
          <p:nvSpPr>
            <p:cNvPr id="209" name="Freeform 188"/>
            <p:cNvSpPr/>
            <p:nvPr/>
          </p:nvSpPr>
          <p:spPr bwMode="auto">
            <a:xfrm>
              <a:off x="7197726" y="4087813"/>
              <a:ext cx="403225" cy="401638"/>
            </a:xfrm>
            <a:custGeom>
              <a:avLst/>
              <a:gdLst>
                <a:gd name="T0" fmla="*/ 88 w 177"/>
                <a:gd name="T1" fmla="*/ 177 h 177"/>
                <a:gd name="T2" fmla="*/ 26 w 177"/>
                <a:gd name="T3" fmla="*/ 151 h 177"/>
                <a:gd name="T4" fmla="*/ 0 w 177"/>
                <a:gd name="T5" fmla="*/ 89 h 177"/>
                <a:gd name="T6" fmla="*/ 26 w 177"/>
                <a:gd name="T7" fmla="*/ 27 h 177"/>
                <a:gd name="T8" fmla="*/ 88 w 177"/>
                <a:gd name="T9" fmla="*/ 0 h 177"/>
                <a:gd name="T10" fmla="*/ 88 w 177"/>
                <a:gd name="T11" fmla="*/ 0 h 177"/>
                <a:gd name="T12" fmla="*/ 177 w 177"/>
                <a:gd name="T13" fmla="*/ 88 h 177"/>
                <a:gd name="T14" fmla="*/ 171 w 177"/>
                <a:gd name="T15" fmla="*/ 88 h 177"/>
                <a:gd name="T16" fmla="*/ 88 w 177"/>
                <a:gd name="T17" fmla="*/ 6 h 177"/>
                <a:gd name="T18" fmla="*/ 88 w 177"/>
                <a:gd name="T19" fmla="*/ 6 h 177"/>
                <a:gd name="T20" fmla="*/ 30 w 177"/>
                <a:gd name="T21" fmla="*/ 31 h 177"/>
                <a:gd name="T22" fmla="*/ 6 w 177"/>
                <a:gd name="T23" fmla="*/ 89 h 177"/>
                <a:gd name="T24" fmla="*/ 31 w 177"/>
                <a:gd name="T25" fmla="*/ 147 h 177"/>
                <a:gd name="T26" fmla="*/ 88 w 177"/>
                <a:gd name="T27" fmla="*/ 171 h 177"/>
                <a:gd name="T28" fmla="*/ 89 w 177"/>
                <a:gd name="T29" fmla="*/ 171 h 177"/>
                <a:gd name="T30" fmla="*/ 155 w 177"/>
                <a:gd name="T31" fmla="*/ 136 h 177"/>
                <a:gd name="T32" fmla="*/ 160 w 177"/>
                <a:gd name="T33" fmla="*/ 140 h 177"/>
                <a:gd name="T34" fmla="*/ 89 w 177"/>
                <a:gd name="T35" fmla="*/ 177 h 177"/>
                <a:gd name="T36" fmla="*/ 88 w 177"/>
                <a:gd name="T37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7" h="177">
                  <a:moveTo>
                    <a:pt x="88" y="177"/>
                  </a:moveTo>
                  <a:cubicBezTo>
                    <a:pt x="65" y="177"/>
                    <a:pt x="43" y="168"/>
                    <a:pt x="26" y="151"/>
                  </a:cubicBezTo>
                  <a:cubicBezTo>
                    <a:pt x="10" y="135"/>
                    <a:pt x="0" y="113"/>
                    <a:pt x="0" y="89"/>
                  </a:cubicBezTo>
                  <a:cubicBezTo>
                    <a:pt x="0" y="66"/>
                    <a:pt x="9" y="43"/>
                    <a:pt x="26" y="27"/>
                  </a:cubicBezTo>
                  <a:cubicBezTo>
                    <a:pt x="42" y="10"/>
                    <a:pt x="64" y="1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37" y="0"/>
                    <a:pt x="176" y="40"/>
                    <a:pt x="177" y="88"/>
                  </a:cubicBezTo>
                  <a:cubicBezTo>
                    <a:pt x="171" y="88"/>
                    <a:pt x="171" y="88"/>
                    <a:pt x="171" y="88"/>
                  </a:cubicBezTo>
                  <a:cubicBezTo>
                    <a:pt x="170" y="43"/>
                    <a:pt x="133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66" y="7"/>
                    <a:pt x="45" y="15"/>
                    <a:pt x="30" y="31"/>
                  </a:cubicBezTo>
                  <a:cubicBezTo>
                    <a:pt x="14" y="46"/>
                    <a:pt x="6" y="67"/>
                    <a:pt x="6" y="89"/>
                  </a:cubicBezTo>
                  <a:cubicBezTo>
                    <a:pt x="6" y="111"/>
                    <a:pt x="15" y="132"/>
                    <a:pt x="31" y="147"/>
                  </a:cubicBezTo>
                  <a:cubicBezTo>
                    <a:pt x="46" y="162"/>
                    <a:pt x="67" y="171"/>
                    <a:pt x="88" y="171"/>
                  </a:cubicBezTo>
                  <a:cubicBezTo>
                    <a:pt x="88" y="171"/>
                    <a:pt x="89" y="171"/>
                    <a:pt x="89" y="171"/>
                  </a:cubicBezTo>
                  <a:cubicBezTo>
                    <a:pt x="115" y="171"/>
                    <a:pt x="140" y="158"/>
                    <a:pt x="155" y="136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44" y="163"/>
                    <a:pt x="117" y="177"/>
                    <a:pt x="89" y="177"/>
                  </a:cubicBezTo>
                  <a:cubicBezTo>
                    <a:pt x="89" y="177"/>
                    <a:pt x="89" y="177"/>
                    <a:pt x="88" y="177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0" name="Freeform 189"/>
            <p:cNvSpPr/>
            <p:nvPr/>
          </p:nvSpPr>
          <p:spPr bwMode="auto">
            <a:xfrm>
              <a:off x="7539039" y="4237038"/>
              <a:ext cx="88900" cy="80963"/>
            </a:xfrm>
            <a:custGeom>
              <a:avLst/>
              <a:gdLst>
                <a:gd name="T0" fmla="*/ 0 w 56"/>
                <a:gd name="T1" fmla="*/ 0 h 51"/>
                <a:gd name="T2" fmla="*/ 29 w 56"/>
                <a:gd name="T3" fmla="*/ 51 h 51"/>
                <a:gd name="T4" fmla="*/ 56 w 56"/>
                <a:gd name="T5" fmla="*/ 0 h 51"/>
                <a:gd name="T6" fmla="*/ 0 w 56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1">
                  <a:moveTo>
                    <a:pt x="0" y="0"/>
                  </a:moveTo>
                  <a:lnTo>
                    <a:pt x="29" y="51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1" name="Freeform 190"/>
            <p:cNvSpPr>
              <a:spLocks noEditPoints="1"/>
            </p:cNvSpPr>
            <p:nvPr/>
          </p:nvSpPr>
          <p:spPr bwMode="auto">
            <a:xfrm>
              <a:off x="7343776" y="4192588"/>
              <a:ext cx="107950" cy="90488"/>
            </a:xfrm>
            <a:custGeom>
              <a:avLst/>
              <a:gdLst>
                <a:gd name="T0" fmla="*/ 1 w 48"/>
                <a:gd name="T1" fmla="*/ 40 h 40"/>
                <a:gd name="T2" fmla="*/ 0 w 48"/>
                <a:gd name="T3" fmla="*/ 24 h 40"/>
                <a:gd name="T4" fmla="*/ 24 w 48"/>
                <a:gd name="T5" fmla="*/ 0 h 40"/>
                <a:gd name="T6" fmla="*/ 48 w 48"/>
                <a:gd name="T7" fmla="*/ 23 h 40"/>
                <a:gd name="T8" fmla="*/ 48 w 48"/>
                <a:gd name="T9" fmla="*/ 40 h 40"/>
                <a:gd name="T10" fmla="*/ 1 w 48"/>
                <a:gd name="T11" fmla="*/ 40 h 40"/>
                <a:gd name="T12" fmla="*/ 24 w 48"/>
                <a:gd name="T13" fmla="*/ 6 h 40"/>
                <a:gd name="T14" fmla="*/ 6 w 48"/>
                <a:gd name="T15" fmla="*/ 24 h 40"/>
                <a:gd name="T16" fmla="*/ 7 w 48"/>
                <a:gd name="T17" fmla="*/ 34 h 40"/>
                <a:gd name="T18" fmla="*/ 42 w 48"/>
                <a:gd name="T19" fmla="*/ 34 h 40"/>
                <a:gd name="T20" fmla="*/ 42 w 48"/>
                <a:gd name="T21" fmla="*/ 23 h 40"/>
                <a:gd name="T22" fmla="*/ 24 w 48"/>
                <a:gd name="T23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40">
                  <a:moveTo>
                    <a:pt x="1" y="4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7" y="0"/>
                    <a:pt x="48" y="10"/>
                    <a:pt x="48" y="23"/>
                  </a:cubicBezTo>
                  <a:cubicBezTo>
                    <a:pt x="48" y="40"/>
                    <a:pt x="48" y="40"/>
                    <a:pt x="48" y="40"/>
                  </a:cubicBezTo>
                  <a:lnTo>
                    <a:pt x="1" y="40"/>
                  </a:lnTo>
                  <a:close/>
                  <a:moveTo>
                    <a:pt x="24" y="6"/>
                  </a:moveTo>
                  <a:cubicBezTo>
                    <a:pt x="14" y="6"/>
                    <a:pt x="6" y="14"/>
                    <a:pt x="6" y="2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14"/>
                    <a:pt x="34" y="6"/>
                    <a:pt x="24" y="6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2" name="Freeform 191"/>
            <p:cNvSpPr>
              <a:spLocks noEditPoints="1"/>
            </p:cNvSpPr>
            <p:nvPr/>
          </p:nvSpPr>
          <p:spPr bwMode="auto">
            <a:xfrm>
              <a:off x="7319964" y="4268788"/>
              <a:ext cx="157163" cy="119063"/>
            </a:xfrm>
            <a:custGeom>
              <a:avLst/>
              <a:gdLst>
                <a:gd name="T0" fmla="*/ 5 w 69"/>
                <a:gd name="T1" fmla="*/ 52 h 52"/>
                <a:gd name="T2" fmla="*/ 5 w 69"/>
                <a:gd name="T3" fmla="*/ 52 h 52"/>
                <a:gd name="T4" fmla="*/ 1 w 69"/>
                <a:gd name="T5" fmla="*/ 47 h 52"/>
                <a:gd name="T6" fmla="*/ 0 w 69"/>
                <a:gd name="T7" fmla="*/ 4 h 52"/>
                <a:gd name="T8" fmla="*/ 5 w 69"/>
                <a:gd name="T9" fmla="*/ 0 h 52"/>
                <a:gd name="T10" fmla="*/ 64 w 69"/>
                <a:gd name="T11" fmla="*/ 0 h 52"/>
                <a:gd name="T12" fmla="*/ 68 w 69"/>
                <a:gd name="T13" fmla="*/ 4 h 52"/>
                <a:gd name="T14" fmla="*/ 69 w 69"/>
                <a:gd name="T15" fmla="*/ 47 h 52"/>
                <a:gd name="T16" fmla="*/ 67 w 69"/>
                <a:gd name="T17" fmla="*/ 50 h 52"/>
                <a:gd name="T18" fmla="*/ 64 w 69"/>
                <a:gd name="T19" fmla="*/ 51 h 52"/>
                <a:gd name="T20" fmla="*/ 5 w 69"/>
                <a:gd name="T21" fmla="*/ 52 h 52"/>
                <a:gd name="T22" fmla="*/ 6 w 69"/>
                <a:gd name="T23" fmla="*/ 6 h 52"/>
                <a:gd name="T24" fmla="*/ 7 w 69"/>
                <a:gd name="T25" fmla="*/ 46 h 52"/>
                <a:gd name="T26" fmla="*/ 62 w 69"/>
                <a:gd name="T27" fmla="*/ 45 h 52"/>
                <a:gd name="T28" fmla="*/ 62 w 69"/>
                <a:gd name="T29" fmla="*/ 6 h 52"/>
                <a:gd name="T30" fmla="*/ 6 w 69"/>
                <a:gd name="T31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9" h="52">
                  <a:moveTo>
                    <a:pt x="5" y="52"/>
                  </a:moveTo>
                  <a:cubicBezTo>
                    <a:pt x="5" y="52"/>
                    <a:pt x="5" y="52"/>
                    <a:pt x="5" y="52"/>
                  </a:cubicBezTo>
                  <a:cubicBezTo>
                    <a:pt x="3" y="52"/>
                    <a:pt x="1" y="50"/>
                    <a:pt x="1" y="4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6" y="0"/>
                    <a:pt x="68" y="2"/>
                    <a:pt x="68" y="4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8"/>
                    <a:pt x="68" y="49"/>
                    <a:pt x="67" y="50"/>
                  </a:cubicBezTo>
                  <a:cubicBezTo>
                    <a:pt x="66" y="51"/>
                    <a:pt x="65" y="51"/>
                    <a:pt x="64" y="51"/>
                  </a:cubicBezTo>
                  <a:lnTo>
                    <a:pt x="5" y="52"/>
                  </a:lnTo>
                  <a:close/>
                  <a:moveTo>
                    <a:pt x="6" y="6"/>
                  </a:moveTo>
                  <a:cubicBezTo>
                    <a:pt x="7" y="46"/>
                    <a:pt x="7" y="46"/>
                    <a:pt x="7" y="46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62" y="6"/>
                    <a:pt x="62" y="6"/>
                    <a:pt x="62" y="6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64" name="组合 263"/>
          <p:cNvGrpSpPr/>
          <p:nvPr/>
        </p:nvGrpSpPr>
        <p:grpSpPr>
          <a:xfrm>
            <a:off x="863347" y="4167025"/>
            <a:ext cx="304724" cy="304724"/>
            <a:chOff x="1087439" y="4967288"/>
            <a:chExt cx="419100" cy="419100"/>
          </a:xfrm>
        </p:grpSpPr>
        <p:sp>
          <p:nvSpPr>
            <p:cNvPr id="213" name="Freeform 192"/>
            <p:cNvSpPr>
              <a:spLocks noEditPoints="1"/>
            </p:cNvSpPr>
            <p:nvPr/>
          </p:nvSpPr>
          <p:spPr bwMode="auto">
            <a:xfrm>
              <a:off x="1087439" y="4967288"/>
              <a:ext cx="419100" cy="419100"/>
            </a:xfrm>
            <a:custGeom>
              <a:avLst/>
              <a:gdLst>
                <a:gd name="T0" fmla="*/ 92 w 184"/>
                <a:gd name="T1" fmla="*/ 184 h 184"/>
                <a:gd name="T2" fmla="*/ 0 w 184"/>
                <a:gd name="T3" fmla="*/ 92 h 184"/>
                <a:gd name="T4" fmla="*/ 92 w 184"/>
                <a:gd name="T5" fmla="*/ 0 h 184"/>
                <a:gd name="T6" fmla="*/ 184 w 184"/>
                <a:gd name="T7" fmla="*/ 92 h 184"/>
                <a:gd name="T8" fmla="*/ 92 w 184"/>
                <a:gd name="T9" fmla="*/ 184 h 184"/>
                <a:gd name="T10" fmla="*/ 92 w 184"/>
                <a:gd name="T11" fmla="*/ 6 h 184"/>
                <a:gd name="T12" fmla="*/ 6 w 184"/>
                <a:gd name="T13" fmla="*/ 92 h 184"/>
                <a:gd name="T14" fmla="*/ 92 w 184"/>
                <a:gd name="T15" fmla="*/ 178 h 184"/>
                <a:gd name="T16" fmla="*/ 178 w 184"/>
                <a:gd name="T17" fmla="*/ 92 h 184"/>
                <a:gd name="T18" fmla="*/ 92 w 184"/>
                <a:gd name="T19" fmla="*/ 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184"/>
                  </a:moveTo>
                  <a:cubicBezTo>
                    <a:pt x="41" y="184"/>
                    <a:pt x="0" y="143"/>
                    <a:pt x="0" y="92"/>
                  </a:cubicBezTo>
                  <a:cubicBezTo>
                    <a:pt x="0" y="41"/>
                    <a:pt x="41" y="0"/>
                    <a:pt x="92" y="0"/>
                  </a:cubicBezTo>
                  <a:cubicBezTo>
                    <a:pt x="143" y="0"/>
                    <a:pt x="184" y="41"/>
                    <a:pt x="184" y="92"/>
                  </a:cubicBezTo>
                  <a:cubicBezTo>
                    <a:pt x="184" y="143"/>
                    <a:pt x="143" y="184"/>
                    <a:pt x="92" y="184"/>
                  </a:cubicBezTo>
                  <a:close/>
                  <a:moveTo>
                    <a:pt x="92" y="6"/>
                  </a:moveTo>
                  <a:cubicBezTo>
                    <a:pt x="45" y="6"/>
                    <a:pt x="6" y="44"/>
                    <a:pt x="6" y="92"/>
                  </a:cubicBezTo>
                  <a:cubicBezTo>
                    <a:pt x="6" y="139"/>
                    <a:pt x="45" y="178"/>
                    <a:pt x="92" y="178"/>
                  </a:cubicBezTo>
                  <a:cubicBezTo>
                    <a:pt x="140" y="178"/>
                    <a:pt x="178" y="139"/>
                    <a:pt x="178" y="92"/>
                  </a:cubicBezTo>
                  <a:cubicBezTo>
                    <a:pt x="178" y="44"/>
                    <a:pt x="140" y="6"/>
                    <a:pt x="92" y="6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4" name="Freeform 193"/>
            <p:cNvSpPr>
              <a:spLocks noEditPoints="1"/>
            </p:cNvSpPr>
            <p:nvPr/>
          </p:nvSpPr>
          <p:spPr bwMode="auto">
            <a:xfrm>
              <a:off x="1154114" y="5022850"/>
              <a:ext cx="285750" cy="363538"/>
            </a:xfrm>
            <a:custGeom>
              <a:avLst/>
              <a:gdLst>
                <a:gd name="T0" fmla="*/ 2 w 126"/>
                <a:gd name="T1" fmla="*/ 137 h 160"/>
                <a:gd name="T2" fmla="*/ 2 w 126"/>
                <a:gd name="T3" fmla="*/ 133 h 160"/>
                <a:gd name="T4" fmla="*/ 40 w 126"/>
                <a:gd name="T5" fmla="*/ 111 h 160"/>
                <a:gd name="T6" fmla="*/ 43 w 126"/>
                <a:gd name="T7" fmla="*/ 92 h 160"/>
                <a:gd name="T8" fmla="*/ 28 w 126"/>
                <a:gd name="T9" fmla="*/ 66 h 160"/>
                <a:gd name="T10" fmla="*/ 36 w 126"/>
                <a:gd name="T11" fmla="*/ 11 h 160"/>
                <a:gd name="T12" fmla="*/ 65 w 126"/>
                <a:gd name="T13" fmla="*/ 0 h 160"/>
                <a:gd name="T14" fmla="*/ 81 w 126"/>
                <a:gd name="T15" fmla="*/ 7 h 160"/>
                <a:gd name="T16" fmla="*/ 97 w 126"/>
                <a:gd name="T17" fmla="*/ 56 h 160"/>
                <a:gd name="T18" fmla="*/ 91 w 126"/>
                <a:gd name="T19" fmla="*/ 75 h 160"/>
                <a:gd name="T20" fmla="*/ 83 w 126"/>
                <a:gd name="T21" fmla="*/ 105 h 160"/>
                <a:gd name="T22" fmla="*/ 88 w 126"/>
                <a:gd name="T23" fmla="*/ 113 h 160"/>
                <a:gd name="T24" fmla="*/ 124 w 126"/>
                <a:gd name="T25" fmla="*/ 133 h 160"/>
                <a:gd name="T26" fmla="*/ 124 w 126"/>
                <a:gd name="T27" fmla="*/ 137 h 160"/>
                <a:gd name="T28" fmla="*/ 9 w 126"/>
                <a:gd name="T29" fmla="*/ 135 h 160"/>
                <a:gd name="T30" fmla="*/ 117 w 126"/>
                <a:gd name="T31" fmla="*/ 135 h 160"/>
                <a:gd name="T32" fmla="*/ 84 w 126"/>
                <a:gd name="T33" fmla="*/ 117 h 160"/>
                <a:gd name="T34" fmla="*/ 77 w 126"/>
                <a:gd name="T35" fmla="*/ 106 h 160"/>
                <a:gd name="T36" fmla="*/ 78 w 126"/>
                <a:gd name="T37" fmla="*/ 89 h 160"/>
                <a:gd name="T38" fmla="*/ 87 w 126"/>
                <a:gd name="T39" fmla="*/ 67 h 160"/>
                <a:gd name="T40" fmla="*/ 92 w 126"/>
                <a:gd name="T41" fmla="*/ 65 h 160"/>
                <a:gd name="T42" fmla="*/ 90 w 126"/>
                <a:gd name="T43" fmla="*/ 59 h 160"/>
                <a:gd name="T44" fmla="*/ 90 w 126"/>
                <a:gd name="T45" fmla="*/ 17 h 160"/>
                <a:gd name="T46" fmla="*/ 80 w 126"/>
                <a:gd name="T47" fmla="*/ 13 h 160"/>
                <a:gd name="T48" fmla="*/ 75 w 126"/>
                <a:gd name="T49" fmla="*/ 9 h 160"/>
                <a:gd name="T50" fmla="*/ 64 w 126"/>
                <a:gd name="T51" fmla="*/ 7 h 160"/>
                <a:gd name="T52" fmla="*/ 36 w 126"/>
                <a:gd name="T53" fmla="*/ 57 h 160"/>
                <a:gd name="T54" fmla="*/ 34 w 126"/>
                <a:gd name="T55" fmla="*/ 60 h 160"/>
                <a:gd name="T56" fmla="*/ 37 w 126"/>
                <a:gd name="T57" fmla="*/ 70 h 160"/>
                <a:gd name="T58" fmla="*/ 40 w 126"/>
                <a:gd name="T59" fmla="*/ 72 h 160"/>
                <a:gd name="T60" fmla="*/ 49 w 126"/>
                <a:gd name="T61" fmla="*/ 89 h 160"/>
                <a:gd name="T62" fmla="*/ 49 w 126"/>
                <a:gd name="T63" fmla="*/ 107 h 160"/>
                <a:gd name="T64" fmla="*/ 33 w 126"/>
                <a:gd name="T65" fmla="*/ 12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" h="160">
                  <a:moveTo>
                    <a:pt x="63" y="160"/>
                  </a:moveTo>
                  <a:cubicBezTo>
                    <a:pt x="41" y="160"/>
                    <a:pt x="19" y="152"/>
                    <a:pt x="2" y="137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2" y="133"/>
                    <a:pt x="2" y="133"/>
                    <a:pt x="2" y="133"/>
                  </a:cubicBezTo>
                  <a:cubicBezTo>
                    <a:pt x="8" y="126"/>
                    <a:pt x="18" y="120"/>
                    <a:pt x="31" y="116"/>
                  </a:cubicBezTo>
                  <a:cubicBezTo>
                    <a:pt x="36" y="114"/>
                    <a:pt x="38" y="113"/>
                    <a:pt x="40" y="111"/>
                  </a:cubicBezTo>
                  <a:cubicBezTo>
                    <a:pt x="42" y="110"/>
                    <a:pt x="43" y="108"/>
                    <a:pt x="43" y="106"/>
                  </a:cubicBezTo>
                  <a:cubicBezTo>
                    <a:pt x="43" y="105"/>
                    <a:pt x="43" y="98"/>
                    <a:pt x="43" y="92"/>
                  </a:cubicBezTo>
                  <a:cubicBezTo>
                    <a:pt x="40" y="88"/>
                    <a:pt x="37" y="83"/>
                    <a:pt x="34" y="75"/>
                  </a:cubicBezTo>
                  <a:cubicBezTo>
                    <a:pt x="32" y="74"/>
                    <a:pt x="29" y="70"/>
                    <a:pt x="28" y="66"/>
                  </a:cubicBezTo>
                  <a:cubicBezTo>
                    <a:pt x="27" y="62"/>
                    <a:pt x="28" y="58"/>
                    <a:pt x="29" y="56"/>
                  </a:cubicBezTo>
                  <a:cubicBezTo>
                    <a:pt x="26" y="36"/>
                    <a:pt x="28" y="21"/>
                    <a:pt x="36" y="11"/>
                  </a:cubicBezTo>
                  <a:cubicBezTo>
                    <a:pt x="42" y="4"/>
                    <a:pt x="52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5" y="0"/>
                    <a:pt x="78" y="2"/>
                    <a:pt x="80" y="6"/>
                  </a:cubicBezTo>
                  <a:cubicBezTo>
                    <a:pt x="80" y="6"/>
                    <a:pt x="81" y="7"/>
                    <a:pt x="81" y="7"/>
                  </a:cubicBezTo>
                  <a:cubicBezTo>
                    <a:pt x="87" y="7"/>
                    <a:pt x="92" y="9"/>
                    <a:pt x="95" y="14"/>
                  </a:cubicBezTo>
                  <a:cubicBezTo>
                    <a:pt x="101" y="22"/>
                    <a:pt x="102" y="38"/>
                    <a:pt x="97" y="56"/>
                  </a:cubicBezTo>
                  <a:cubicBezTo>
                    <a:pt x="99" y="58"/>
                    <a:pt x="99" y="62"/>
                    <a:pt x="98" y="66"/>
                  </a:cubicBezTo>
                  <a:cubicBezTo>
                    <a:pt x="97" y="71"/>
                    <a:pt x="94" y="74"/>
                    <a:pt x="91" y="75"/>
                  </a:cubicBezTo>
                  <a:cubicBezTo>
                    <a:pt x="89" y="83"/>
                    <a:pt x="87" y="88"/>
                    <a:pt x="83" y="92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84" y="108"/>
                    <a:pt x="85" y="109"/>
                    <a:pt x="87" y="111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90" y="114"/>
                    <a:pt x="91" y="114"/>
                    <a:pt x="96" y="116"/>
                  </a:cubicBezTo>
                  <a:cubicBezTo>
                    <a:pt x="108" y="120"/>
                    <a:pt x="119" y="126"/>
                    <a:pt x="124" y="133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07" y="152"/>
                    <a:pt x="86" y="160"/>
                    <a:pt x="63" y="160"/>
                  </a:cubicBezTo>
                  <a:close/>
                  <a:moveTo>
                    <a:pt x="9" y="135"/>
                  </a:moveTo>
                  <a:cubicBezTo>
                    <a:pt x="24" y="147"/>
                    <a:pt x="43" y="154"/>
                    <a:pt x="63" y="154"/>
                  </a:cubicBezTo>
                  <a:cubicBezTo>
                    <a:pt x="83" y="154"/>
                    <a:pt x="102" y="147"/>
                    <a:pt x="117" y="135"/>
                  </a:cubicBezTo>
                  <a:cubicBezTo>
                    <a:pt x="112" y="130"/>
                    <a:pt x="104" y="125"/>
                    <a:pt x="94" y="122"/>
                  </a:cubicBezTo>
                  <a:cubicBezTo>
                    <a:pt x="88" y="120"/>
                    <a:pt x="86" y="119"/>
                    <a:pt x="84" y="117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0" y="114"/>
                    <a:pt x="78" y="111"/>
                    <a:pt x="77" y="106"/>
                  </a:cubicBezTo>
                  <a:cubicBezTo>
                    <a:pt x="77" y="90"/>
                    <a:pt x="77" y="90"/>
                    <a:pt x="77" y="90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2" y="85"/>
                    <a:pt x="84" y="79"/>
                    <a:pt x="86" y="71"/>
                  </a:cubicBezTo>
                  <a:cubicBezTo>
                    <a:pt x="87" y="67"/>
                    <a:pt x="87" y="67"/>
                    <a:pt x="87" y="67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1" y="68"/>
                    <a:pt x="92" y="67"/>
                    <a:pt x="92" y="65"/>
                  </a:cubicBezTo>
                  <a:cubicBezTo>
                    <a:pt x="93" y="63"/>
                    <a:pt x="93" y="61"/>
                    <a:pt x="92" y="60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5" y="39"/>
                    <a:pt x="95" y="24"/>
                    <a:pt x="90" y="17"/>
                  </a:cubicBezTo>
                  <a:cubicBezTo>
                    <a:pt x="88" y="15"/>
                    <a:pt x="85" y="13"/>
                    <a:pt x="81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7" y="12"/>
                    <a:pt x="76" y="10"/>
                    <a:pt x="75" y="9"/>
                  </a:cubicBezTo>
                  <a:cubicBezTo>
                    <a:pt x="74" y="8"/>
                    <a:pt x="73" y="7"/>
                    <a:pt x="65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54" y="7"/>
                    <a:pt x="46" y="10"/>
                    <a:pt x="41" y="15"/>
                  </a:cubicBezTo>
                  <a:cubicBezTo>
                    <a:pt x="34" y="24"/>
                    <a:pt x="32" y="38"/>
                    <a:pt x="36" y="57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4" y="63"/>
                    <a:pt x="34" y="65"/>
                  </a:cubicBezTo>
                  <a:cubicBezTo>
                    <a:pt x="35" y="67"/>
                    <a:pt x="37" y="69"/>
                    <a:pt x="37" y="70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43" y="80"/>
                    <a:pt x="45" y="85"/>
                    <a:pt x="48" y="89"/>
                  </a:cubicBezTo>
                  <a:cubicBezTo>
                    <a:pt x="49" y="89"/>
                    <a:pt x="49" y="89"/>
                    <a:pt x="49" y="89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9" y="94"/>
                    <a:pt x="50" y="105"/>
                    <a:pt x="49" y="107"/>
                  </a:cubicBezTo>
                  <a:cubicBezTo>
                    <a:pt x="49" y="110"/>
                    <a:pt x="47" y="113"/>
                    <a:pt x="44" y="116"/>
                  </a:cubicBezTo>
                  <a:cubicBezTo>
                    <a:pt x="42" y="119"/>
                    <a:pt x="38" y="120"/>
                    <a:pt x="33" y="122"/>
                  </a:cubicBezTo>
                  <a:cubicBezTo>
                    <a:pt x="23" y="125"/>
                    <a:pt x="14" y="129"/>
                    <a:pt x="9" y="135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65" name="组合 264"/>
          <p:cNvGrpSpPr/>
          <p:nvPr/>
        </p:nvGrpSpPr>
        <p:grpSpPr>
          <a:xfrm>
            <a:off x="1506268" y="4158944"/>
            <a:ext cx="288565" cy="305879"/>
            <a:chOff x="1971676" y="4956175"/>
            <a:chExt cx="396875" cy="420688"/>
          </a:xfrm>
        </p:grpSpPr>
        <p:sp>
          <p:nvSpPr>
            <p:cNvPr id="215" name="Freeform 194"/>
            <p:cNvSpPr/>
            <p:nvPr/>
          </p:nvSpPr>
          <p:spPr bwMode="auto">
            <a:xfrm>
              <a:off x="2027239" y="4956175"/>
              <a:ext cx="44450" cy="41275"/>
            </a:xfrm>
            <a:custGeom>
              <a:avLst/>
              <a:gdLst>
                <a:gd name="T0" fmla="*/ 20 w 20"/>
                <a:gd name="T1" fmla="*/ 18 h 18"/>
                <a:gd name="T2" fmla="*/ 14 w 20"/>
                <a:gd name="T3" fmla="*/ 18 h 18"/>
                <a:gd name="T4" fmla="*/ 14 w 20"/>
                <a:gd name="T5" fmla="*/ 10 h 18"/>
                <a:gd name="T6" fmla="*/ 10 w 20"/>
                <a:gd name="T7" fmla="*/ 6 h 18"/>
                <a:gd name="T8" fmla="*/ 6 w 20"/>
                <a:gd name="T9" fmla="*/ 10 h 18"/>
                <a:gd name="T10" fmla="*/ 6 w 20"/>
                <a:gd name="T11" fmla="*/ 18 h 18"/>
                <a:gd name="T12" fmla="*/ 0 w 20"/>
                <a:gd name="T13" fmla="*/ 18 h 18"/>
                <a:gd name="T14" fmla="*/ 0 w 20"/>
                <a:gd name="T15" fmla="*/ 10 h 18"/>
                <a:gd name="T16" fmla="*/ 10 w 20"/>
                <a:gd name="T17" fmla="*/ 0 h 18"/>
                <a:gd name="T18" fmla="*/ 20 w 20"/>
                <a:gd name="T19" fmla="*/ 10 h 18"/>
                <a:gd name="T20" fmla="*/ 20 w 20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8">
                  <a:moveTo>
                    <a:pt x="20" y="18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8"/>
                    <a:pt x="12" y="6"/>
                    <a:pt x="10" y="6"/>
                  </a:cubicBezTo>
                  <a:cubicBezTo>
                    <a:pt x="8" y="6"/>
                    <a:pt x="6" y="8"/>
                    <a:pt x="6" y="1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lnTo>
                    <a:pt x="20" y="18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6" name="Freeform 195"/>
            <p:cNvSpPr/>
            <p:nvPr/>
          </p:nvSpPr>
          <p:spPr bwMode="auto">
            <a:xfrm>
              <a:off x="2266951" y="4956175"/>
              <a:ext cx="49213" cy="41275"/>
            </a:xfrm>
            <a:custGeom>
              <a:avLst/>
              <a:gdLst>
                <a:gd name="T0" fmla="*/ 21 w 21"/>
                <a:gd name="T1" fmla="*/ 18 h 18"/>
                <a:gd name="T2" fmla="*/ 14 w 21"/>
                <a:gd name="T3" fmla="*/ 18 h 18"/>
                <a:gd name="T4" fmla="*/ 14 w 21"/>
                <a:gd name="T5" fmla="*/ 10 h 18"/>
                <a:gd name="T6" fmla="*/ 10 w 21"/>
                <a:gd name="T7" fmla="*/ 6 h 18"/>
                <a:gd name="T8" fmla="*/ 7 w 21"/>
                <a:gd name="T9" fmla="*/ 10 h 18"/>
                <a:gd name="T10" fmla="*/ 7 w 21"/>
                <a:gd name="T11" fmla="*/ 18 h 18"/>
                <a:gd name="T12" fmla="*/ 0 w 21"/>
                <a:gd name="T13" fmla="*/ 18 h 18"/>
                <a:gd name="T14" fmla="*/ 0 w 21"/>
                <a:gd name="T15" fmla="*/ 10 h 18"/>
                <a:gd name="T16" fmla="*/ 10 w 21"/>
                <a:gd name="T17" fmla="*/ 0 h 18"/>
                <a:gd name="T18" fmla="*/ 21 w 21"/>
                <a:gd name="T19" fmla="*/ 10 h 18"/>
                <a:gd name="T20" fmla="*/ 21 w 21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8">
                  <a:moveTo>
                    <a:pt x="21" y="18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8"/>
                    <a:pt x="13" y="6"/>
                    <a:pt x="10" y="6"/>
                  </a:cubicBezTo>
                  <a:cubicBezTo>
                    <a:pt x="8" y="6"/>
                    <a:pt x="7" y="8"/>
                    <a:pt x="7" y="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1" y="4"/>
                    <a:pt x="21" y="10"/>
                  </a:cubicBezTo>
                  <a:lnTo>
                    <a:pt x="21" y="18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7" name="Freeform 196"/>
            <p:cNvSpPr>
              <a:spLocks noEditPoints="1"/>
            </p:cNvSpPr>
            <p:nvPr/>
          </p:nvSpPr>
          <p:spPr bwMode="auto">
            <a:xfrm>
              <a:off x="1971676" y="4991100"/>
              <a:ext cx="396875" cy="385763"/>
            </a:xfrm>
            <a:custGeom>
              <a:avLst/>
              <a:gdLst>
                <a:gd name="T0" fmla="*/ 164 w 174"/>
                <a:gd name="T1" fmla="*/ 170 h 170"/>
                <a:gd name="T2" fmla="*/ 10 w 174"/>
                <a:gd name="T3" fmla="*/ 170 h 170"/>
                <a:gd name="T4" fmla="*/ 0 w 174"/>
                <a:gd name="T5" fmla="*/ 160 h 170"/>
                <a:gd name="T6" fmla="*/ 0 w 174"/>
                <a:gd name="T7" fmla="*/ 10 h 170"/>
                <a:gd name="T8" fmla="*/ 10 w 174"/>
                <a:gd name="T9" fmla="*/ 0 h 170"/>
                <a:gd name="T10" fmla="*/ 30 w 174"/>
                <a:gd name="T11" fmla="*/ 0 h 170"/>
                <a:gd name="T12" fmla="*/ 30 w 174"/>
                <a:gd name="T13" fmla="*/ 14 h 170"/>
                <a:gd name="T14" fmla="*/ 34 w 174"/>
                <a:gd name="T15" fmla="*/ 18 h 170"/>
                <a:gd name="T16" fmla="*/ 38 w 174"/>
                <a:gd name="T17" fmla="*/ 14 h 170"/>
                <a:gd name="T18" fmla="*/ 38 w 174"/>
                <a:gd name="T19" fmla="*/ 0 h 170"/>
                <a:gd name="T20" fmla="*/ 137 w 174"/>
                <a:gd name="T21" fmla="*/ 0 h 170"/>
                <a:gd name="T22" fmla="*/ 137 w 174"/>
                <a:gd name="T23" fmla="*/ 14 h 170"/>
                <a:gd name="T24" fmla="*/ 140 w 174"/>
                <a:gd name="T25" fmla="*/ 18 h 170"/>
                <a:gd name="T26" fmla="*/ 144 w 174"/>
                <a:gd name="T27" fmla="*/ 14 h 170"/>
                <a:gd name="T28" fmla="*/ 144 w 174"/>
                <a:gd name="T29" fmla="*/ 0 h 170"/>
                <a:gd name="T30" fmla="*/ 164 w 174"/>
                <a:gd name="T31" fmla="*/ 0 h 170"/>
                <a:gd name="T32" fmla="*/ 174 w 174"/>
                <a:gd name="T33" fmla="*/ 10 h 170"/>
                <a:gd name="T34" fmla="*/ 174 w 174"/>
                <a:gd name="T35" fmla="*/ 160 h 170"/>
                <a:gd name="T36" fmla="*/ 164 w 174"/>
                <a:gd name="T37" fmla="*/ 170 h 170"/>
                <a:gd name="T38" fmla="*/ 10 w 174"/>
                <a:gd name="T39" fmla="*/ 6 h 170"/>
                <a:gd name="T40" fmla="*/ 6 w 174"/>
                <a:gd name="T41" fmla="*/ 10 h 170"/>
                <a:gd name="T42" fmla="*/ 6 w 174"/>
                <a:gd name="T43" fmla="*/ 160 h 170"/>
                <a:gd name="T44" fmla="*/ 10 w 174"/>
                <a:gd name="T45" fmla="*/ 164 h 170"/>
                <a:gd name="T46" fmla="*/ 164 w 174"/>
                <a:gd name="T47" fmla="*/ 164 h 170"/>
                <a:gd name="T48" fmla="*/ 168 w 174"/>
                <a:gd name="T49" fmla="*/ 160 h 170"/>
                <a:gd name="T50" fmla="*/ 168 w 174"/>
                <a:gd name="T51" fmla="*/ 10 h 170"/>
                <a:gd name="T52" fmla="*/ 164 w 174"/>
                <a:gd name="T53" fmla="*/ 6 h 170"/>
                <a:gd name="T54" fmla="*/ 151 w 174"/>
                <a:gd name="T55" fmla="*/ 6 h 170"/>
                <a:gd name="T56" fmla="*/ 151 w 174"/>
                <a:gd name="T57" fmla="*/ 14 h 170"/>
                <a:gd name="T58" fmla="*/ 140 w 174"/>
                <a:gd name="T59" fmla="*/ 24 h 170"/>
                <a:gd name="T60" fmla="*/ 130 w 174"/>
                <a:gd name="T61" fmla="*/ 14 h 170"/>
                <a:gd name="T62" fmla="*/ 130 w 174"/>
                <a:gd name="T63" fmla="*/ 6 h 170"/>
                <a:gd name="T64" fmla="*/ 44 w 174"/>
                <a:gd name="T65" fmla="*/ 6 h 170"/>
                <a:gd name="T66" fmla="*/ 44 w 174"/>
                <a:gd name="T67" fmla="*/ 14 h 170"/>
                <a:gd name="T68" fmla="*/ 34 w 174"/>
                <a:gd name="T69" fmla="*/ 24 h 170"/>
                <a:gd name="T70" fmla="*/ 24 w 174"/>
                <a:gd name="T71" fmla="*/ 14 h 170"/>
                <a:gd name="T72" fmla="*/ 24 w 174"/>
                <a:gd name="T73" fmla="*/ 6 h 170"/>
                <a:gd name="T74" fmla="*/ 10 w 174"/>
                <a:gd name="T75" fmla="*/ 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4" h="170">
                  <a:moveTo>
                    <a:pt x="164" y="170"/>
                  </a:moveTo>
                  <a:cubicBezTo>
                    <a:pt x="10" y="170"/>
                    <a:pt x="10" y="170"/>
                    <a:pt x="10" y="170"/>
                  </a:cubicBezTo>
                  <a:cubicBezTo>
                    <a:pt x="5" y="170"/>
                    <a:pt x="0" y="166"/>
                    <a:pt x="0" y="16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6"/>
                    <a:pt x="32" y="18"/>
                    <a:pt x="34" y="18"/>
                  </a:cubicBezTo>
                  <a:cubicBezTo>
                    <a:pt x="36" y="18"/>
                    <a:pt x="38" y="16"/>
                    <a:pt x="38" y="14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37" y="14"/>
                    <a:pt x="137" y="14"/>
                    <a:pt x="137" y="14"/>
                  </a:cubicBezTo>
                  <a:cubicBezTo>
                    <a:pt x="137" y="16"/>
                    <a:pt x="138" y="18"/>
                    <a:pt x="140" y="18"/>
                  </a:cubicBezTo>
                  <a:cubicBezTo>
                    <a:pt x="143" y="18"/>
                    <a:pt x="144" y="16"/>
                    <a:pt x="144" y="14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70" y="0"/>
                    <a:pt x="174" y="5"/>
                    <a:pt x="174" y="10"/>
                  </a:cubicBezTo>
                  <a:cubicBezTo>
                    <a:pt x="174" y="160"/>
                    <a:pt x="174" y="160"/>
                    <a:pt x="174" y="160"/>
                  </a:cubicBezTo>
                  <a:cubicBezTo>
                    <a:pt x="174" y="166"/>
                    <a:pt x="170" y="170"/>
                    <a:pt x="164" y="170"/>
                  </a:cubicBezTo>
                  <a:close/>
                  <a:moveTo>
                    <a:pt x="10" y="6"/>
                  </a:moveTo>
                  <a:cubicBezTo>
                    <a:pt x="8" y="6"/>
                    <a:pt x="6" y="8"/>
                    <a:pt x="6" y="10"/>
                  </a:cubicBezTo>
                  <a:cubicBezTo>
                    <a:pt x="6" y="160"/>
                    <a:pt x="6" y="160"/>
                    <a:pt x="6" y="160"/>
                  </a:cubicBezTo>
                  <a:cubicBezTo>
                    <a:pt x="6" y="162"/>
                    <a:pt x="8" y="164"/>
                    <a:pt x="10" y="164"/>
                  </a:cubicBezTo>
                  <a:cubicBezTo>
                    <a:pt x="164" y="164"/>
                    <a:pt x="164" y="164"/>
                    <a:pt x="164" y="164"/>
                  </a:cubicBezTo>
                  <a:cubicBezTo>
                    <a:pt x="166" y="164"/>
                    <a:pt x="168" y="162"/>
                    <a:pt x="168" y="160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8"/>
                    <a:pt x="166" y="6"/>
                    <a:pt x="164" y="6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51" y="20"/>
                    <a:pt x="146" y="24"/>
                    <a:pt x="140" y="24"/>
                  </a:cubicBezTo>
                  <a:cubicBezTo>
                    <a:pt x="135" y="24"/>
                    <a:pt x="130" y="20"/>
                    <a:pt x="130" y="14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4" y="20"/>
                    <a:pt x="39" y="24"/>
                    <a:pt x="34" y="24"/>
                  </a:cubicBezTo>
                  <a:cubicBezTo>
                    <a:pt x="28" y="24"/>
                    <a:pt x="24" y="20"/>
                    <a:pt x="24" y="14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8" name="Freeform 197"/>
            <p:cNvSpPr/>
            <p:nvPr/>
          </p:nvSpPr>
          <p:spPr bwMode="auto">
            <a:xfrm>
              <a:off x="2266951" y="4997450"/>
              <a:ext cx="49213" cy="47625"/>
            </a:xfrm>
            <a:custGeom>
              <a:avLst/>
              <a:gdLst>
                <a:gd name="T0" fmla="*/ 10 w 21"/>
                <a:gd name="T1" fmla="*/ 21 h 21"/>
                <a:gd name="T2" fmla="*/ 0 w 21"/>
                <a:gd name="T3" fmla="*/ 11 h 21"/>
                <a:gd name="T4" fmla="*/ 0 w 21"/>
                <a:gd name="T5" fmla="*/ 0 h 21"/>
                <a:gd name="T6" fmla="*/ 7 w 21"/>
                <a:gd name="T7" fmla="*/ 0 h 21"/>
                <a:gd name="T8" fmla="*/ 7 w 21"/>
                <a:gd name="T9" fmla="*/ 11 h 21"/>
                <a:gd name="T10" fmla="*/ 10 w 21"/>
                <a:gd name="T11" fmla="*/ 15 h 21"/>
                <a:gd name="T12" fmla="*/ 14 w 21"/>
                <a:gd name="T13" fmla="*/ 11 h 21"/>
                <a:gd name="T14" fmla="*/ 14 w 21"/>
                <a:gd name="T15" fmla="*/ 0 h 21"/>
                <a:gd name="T16" fmla="*/ 21 w 21"/>
                <a:gd name="T17" fmla="*/ 0 h 21"/>
                <a:gd name="T18" fmla="*/ 21 w 21"/>
                <a:gd name="T19" fmla="*/ 11 h 21"/>
                <a:gd name="T20" fmla="*/ 10 w 21"/>
                <a:gd name="T2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21">
                  <a:moveTo>
                    <a:pt x="10" y="21"/>
                  </a:moveTo>
                  <a:cubicBezTo>
                    <a:pt x="5" y="21"/>
                    <a:pt x="0" y="17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3"/>
                    <a:pt x="8" y="15"/>
                    <a:pt x="10" y="15"/>
                  </a:cubicBezTo>
                  <a:cubicBezTo>
                    <a:pt x="13" y="15"/>
                    <a:pt x="14" y="13"/>
                    <a:pt x="14" y="1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7"/>
                    <a:pt x="16" y="21"/>
                    <a:pt x="10" y="21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19" name="Rectangle 198"/>
            <p:cNvSpPr>
              <a:spLocks noChangeArrowheads="1"/>
            </p:cNvSpPr>
            <p:nvPr/>
          </p:nvSpPr>
          <p:spPr bwMode="auto">
            <a:xfrm>
              <a:off x="1979614" y="5081588"/>
              <a:ext cx="381000" cy="14288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2126106" y="4208578"/>
            <a:ext cx="317422" cy="236624"/>
            <a:chOff x="2824164" y="5024438"/>
            <a:chExt cx="436563" cy="325438"/>
          </a:xfrm>
        </p:grpSpPr>
        <p:sp>
          <p:nvSpPr>
            <p:cNvPr id="220" name="Freeform 199"/>
            <p:cNvSpPr/>
            <p:nvPr/>
          </p:nvSpPr>
          <p:spPr bwMode="auto">
            <a:xfrm>
              <a:off x="2824164" y="5024438"/>
              <a:ext cx="436563" cy="242888"/>
            </a:xfrm>
            <a:custGeom>
              <a:avLst/>
              <a:gdLst>
                <a:gd name="T0" fmla="*/ 275 w 275"/>
                <a:gd name="T1" fmla="*/ 153 h 153"/>
                <a:gd name="T2" fmla="*/ 221 w 275"/>
                <a:gd name="T3" fmla="*/ 153 h 153"/>
                <a:gd name="T4" fmla="*/ 221 w 275"/>
                <a:gd name="T5" fmla="*/ 145 h 153"/>
                <a:gd name="T6" fmla="*/ 265 w 275"/>
                <a:gd name="T7" fmla="*/ 145 h 153"/>
                <a:gd name="T8" fmla="*/ 265 w 275"/>
                <a:gd name="T9" fmla="*/ 10 h 153"/>
                <a:gd name="T10" fmla="*/ 9 w 275"/>
                <a:gd name="T11" fmla="*/ 10 h 153"/>
                <a:gd name="T12" fmla="*/ 9 w 275"/>
                <a:gd name="T13" fmla="*/ 145 h 153"/>
                <a:gd name="T14" fmla="*/ 53 w 275"/>
                <a:gd name="T15" fmla="*/ 145 h 153"/>
                <a:gd name="T16" fmla="*/ 53 w 275"/>
                <a:gd name="T17" fmla="*/ 153 h 153"/>
                <a:gd name="T18" fmla="*/ 0 w 275"/>
                <a:gd name="T19" fmla="*/ 153 h 153"/>
                <a:gd name="T20" fmla="*/ 0 w 275"/>
                <a:gd name="T21" fmla="*/ 0 h 153"/>
                <a:gd name="T22" fmla="*/ 275 w 275"/>
                <a:gd name="T23" fmla="*/ 0 h 153"/>
                <a:gd name="T24" fmla="*/ 275 w 275"/>
                <a:gd name="T25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153">
                  <a:moveTo>
                    <a:pt x="275" y="153"/>
                  </a:moveTo>
                  <a:lnTo>
                    <a:pt x="221" y="153"/>
                  </a:lnTo>
                  <a:lnTo>
                    <a:pt x="221" y="145"/>
                  </a:lnTo>
                  <a:lnTo>
                    <a:pt x="265" y="145"/>
                  </a:lnTo>
                  <a:lnTo>
                    <a:pt x="265" y="10"/>
                  </a:lnTo>
                  <a:lnTo>
                    <a:pt x="9" y="10"/>
                  </a:lnTo>
                  <a:lnTo>
                    <a:pt x="9" y="145"/>
                  </a:lnTo>
                  <a:lnTo>
                    <a:pt x="53" y="145"/>
                  </a:lnTo>
                  <a:lnTo>
                    <a:pt x="53" y="153"/>
                  </a:lnTo>
                  <a:lnTo>
                    <a:pt x="0" y="153"/>
                  </a:lnTo>
                  <a:lnTo>
                    <a:pt x="0" y="0"/>
                  </a:lnTo>
                  <a:lnTo>
                    <a:pt x="275" y="0"/>
                  </a:lnTo>
                  <a:lnTo>
                    <a:pt x="275" y="15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1" name="Freeform 200"/>
            <p:cNvSpPr>
              <a:spLocks noEditPoints="1"/>
            </p:cNvSpPr>
            <p:nvPr/>
          </p:nvSpPr>
          <p:spPr bwMode="auto">
            <a:xfrm>
              <a:off x="2905126" y="5167313"/>
              <a:ext cx="274638" cy="182563"/>
            </a:xfrm>
            <a:custGeom>
              <a:avLst/>
              <a:gdLst>
                <a:gd name="T0" fmla="*/ 173 w 173"/>
                <a:gd name="T1" fmla="*/ 115 h 115"/>
                <a:gd name="T2" fmla="*/ 0 w 173"/>
                <a:gd name="T3" fmla="*/ 115 h 115"/>
                <a:gd name="T4" fmla="*/ 87 w 173"/>
                <a:gd name="T5" fmla="*/ 0 h 115"/>
                <a:gd name="T6" fmla="*/ 173 w 173"/>
                <a:gd name="T7" fmla="*/ 115 h 115"/>
                <a:gd name="T8" fmla="*/ 18 w 173"/>
                <a:gd name="T9" fmla="*/ 106 h 115"/>
                <a:gd name="T10" fmla="*/ 154 w 173"/>
                <a:gd name="T11" fmla="*/ 106 h 115"/>
                <a:gd name="T12" fmla="*/ 87 w 173"/>
                <a:gd name="T13" fmla="*/ 15 h 115"/>
                <a:gd name="T14" fmla="*/ 18 w 173"/>
                <a:gd name="T15" fmla="*/ 10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3" h="115">
                  <a:moveTo>
                    <a:pt x="173" y="115"/>
                  </a:moveTo>
                  <a:lnTo>
                    <a:pt x="0" y="115"/>
                  </a:lnTo>
                  <a:lnTo>
                    <a:pt x="87" y="0"/>
                  </a:lnTo>
                  <a:lnTo>
                    <a:pt x="173" y="115"/>
                  </a:lnTo>
                  <a:close/>
                  <a:moveTo>
                    <a:pt x="18" y="106"/>
                  </a:moveTo>
                  <a:lnTo>
                    <a:pt x="154" y="106"/>
                  </a:lnTo>
                  <a:lnTo>
                    <a:pt x="87" y="15"/>
                  </a:lnTo>
                  <a:lnTo>
                    <a:pt x="18" y="106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222" name="Freeform 201"/>
          <p:cNvSpPr>
            <a:spLocks noEditPoints="1"/>
          </p:cNvSpPr>
          <p:nvPr/>
        </p:nvSpPr>
        <p:spPr bwMode="auto">
          <a:xfrm>
            <a:off x="8626887" y="2236502"/>
            <a:ext cx="186990" cy="308187"/>
          </a:xfrm>
          <a:custGeom>
            <a:avLst/>
            <a:gdLst>
              <a:gd name="T0" fmla="*/ 24 w 113"/>
              <a:gd name="T1" fmla="*/ 186 h 186"/>
              <a:gd name="T2" fmla="*/ 0 w 113"/>
              <a:gd name="T3" fmla="*/ 166 h 186"/>
              <a:gd name="T4" fmla="*/ 35 w 113"/>
              <a:gd name="T5" fmla="*/ 129 h 186"/>
              <a:gd name="T6" fmla="*/ 45 w 113"/>
              <a:gd name="T7" fmla="*/ 127 h 186"/>
              <a:gd name="T8" fmla="*/ 45 w 113"/>
              <a:gd name="T9" fmla="*/ 5 h 186"/>
              <a:gd name="T10" fmla="*/ 68 w 113"/>
              <a:gd name="T11" fmla="*/ 0 h 186"/>
              <a:gd name="T12" fmla="*/ 70 w 113"/>
              <a:gd name="T13" fmla="*/ 1 h 186"/>
              <a:gd name="T14" fmla="*/ 113 w 113"/>
              <a:gd name="T15" fmla="*/ 103 h 186"/>
              <a:gd name="T16" fmla="*/ 113 w 113"/>
              <a:gd name="T17" fmla="*/ 105 h 186"/>
              <a:gd name="T18" fmla="*/ 99 w 113"/>
              <a:gd name="T19" fmla="*/ 119 h 186"/>
              <a:gd name="T20" fmla="*/ 97 w 113"/>
              <a:gd name="T21" fmla="*/ 114 h 186"/>
              <a:gd name="T22" fmla="*/ 94 w 113"/>
              <a:gd name="T23" fmla="*/ 107 h 186"/>
              <a:gd name="T24" fmla="*/ 71 w 113"/>
              <a:gd name="T25" fmla="*/ 85 h 186"/>
              <a:gd name="T26" fmla="*/ 71 w 113"/>
              <a:gd name="T27" fmla="*/ 147 h 186"/>
              <a:gd name="T28" fmla="*/ 37 w 113"/>
              <a:gd name="T29" fmla="*/ 184 h 186"/>
              <a:gd name="T30" fmla="*/ 24 w 113"/>
              <a:gd name="T31" fmla="*/ 186 h 186"/>
              <a:gd name="T32" fmla="*/ 47 w 113"/>
              <a:gd name="T33" fmla="*/ 135 h 186"/>
              <a:gd name="T34" fmla="*/ 37 w 113"/>
              <a:gd name="T35" fmla="*/ 136 h 186"/>
              <a:gd name="T36" fmla="*/ 8 w 113"/>
              <a:gd name="T37" fmla="*/ 166 h 186"/>
              <a:gd name="T38" fmla="*/ 24 w 113"/>
              <a:gd name="T39" fmla="*/ 178 h 186"/>
              <a:gd name="T40" fmla="*/ 35 w 113"/>
              <a:gd name="T41" fmla="*/ 177 h 186"/>
              <a:gd name="T42" fmla="*/ 63 w 113"/>
              <a:gd name="T43" fmla="*/ 147 h 186"/>
              <a:gd name="T44" fmla="*/ 63 w 113"/>
              <a:gd name="T45" fmla="*/ 78 h 186"/>
              <a:gd name="T46" fmla="*/ 67 w 113"/>
              <a:gd name="T47" fmla="*/ 77 h 186"/>
              <a:gd name="T48" fmla="*/ 101 w 113"/>
              <a:gd name="T49" fmla="*/ 104 h 186"/>
              <a:gd name="T50" fmla="*/ 102 w 113"/>
              <a:gd name="T51" fmla="*/ 106 h 186"/>
              <a:gd name="T52" fmla="*/ 105 w 113"/>
              <a:gd name="T53" fmla="*/ 102 h 186"/>
              <a:gd name="T54" fmla="*/ 67 w 113"/>
              <a:gd name="T55" fmla="*/ 8 h 186"/>
              <a:gd name="T56" fmla="*/ 53 w 113"/>
              <a:gd name="T57" fmla="*/ 11 h 186"/>
              <a:gd name="T58" fmla="*/ 53 w 113"/>
              <a:gd name="T59" fmla="*/ 135 h 186"/>
              <a:gd name="T60" fmla="*/ 49 w 113"/>
              <a:gd name="T61" fmla="*/ 135 h 186"/>
              <a:gd name="T62" fmla="*/ 47 w 113"/>
              <a:gd name="T63" fmla="*/ 135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3" h="186">
                <a:moveTo>
                  <a:pt x="24" y="186"/>
                </a:moveTo>
                <a:cubicBezTo>
                  <a:pt x="10" y="186"/>
                  <a:pt x="0" y="178"/>
                  <a:pt x="0" y="166"/>
                </a:cubicBezTo>
                <a:cubicBezTo>
                  <a:pt x="0" y="150"/>
                  <a:pt x="15" y="134"/>
                  <a:pt x="35" y="129"/>
                </a:cubicBezTo>
                <a:cubicBezTo>
                  <a:pt x="38" y="128"/>
                  <a:pt x="42" y="127"/>
                  <a:pt x="45" y="127"/>
                </a:cubicBezTo>
                <a:cubicBezTo>
                  <a:pt x="45" y="5"/>
                  <a:pt x="45" y="5"/>
                  <a:pt x="45" y="5"/>
                </a:cubicBezTo>
                <a:cubicBezTo>
                  <a:pt x="68" y="0"/>
                  <a:pt x="68" y="0"/>
                  <a:pt x="68" y="0"/>
                </a:cubicBezTo>
                <a:cubicBezTo>
                  <a:pt x="70" y="1"/>
                  <a:pt x="70" y="1"/>
                  <a:pt x="70" y="1"/>
                </a:cubicBezTo>
                <a:cubicBezTo>
                  <a:pt x="103" y="23"/>
                  <a:pt x="110" y="65"/>
                  <a:pt x="113" y="103"/>
                </a:cubicBezTo>
                <a:cubicBezTo>
                  <a:pt x="113" y="105"/>
                  <a:pt x="113" y="105"/>
                  <a:pt x="113" y="105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96" y="112"/>
                  <a:pt x="95" y="110"/>
                  <a:pt x="94" y="107"/>
                </a:cubicBezTo>
                <a:cubicBezTo>
                  <a:pt x="89" y="96"/>
                  <a:pt x="85" y="86"/>
                  <a:pt x="71" y="85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71" y="163"/>
                  <a:pt x="56" y="179"/>
                  <a:pt x="37" y="184"/>
                </a:cubicBezTo>
                <a:cubicBezTo>
                  <a:pt x="33" y="186"/>
                  <a:pt x="28" y="186"/>
                  <a:pt x="24" y="186"/>
                </a:cubicBezTo>
                <a:close/>
                <a:moveTo>
                  <a:pt x="47" y="135"/>
                </a:moveTo>
                <a:cubicBezTo>
                  <a:pt x="44" y="135"/>
                  <a:pt x="40" y="135"/>
                  <a:pt x="37" y="136"/>
                </a:cubicBezTo>
                <a:cubicBezTo>
                  <a:pt x="21" y="141"/>
                  <a:pt x="8" y="154"/>
                  <a:pt x="8" y="166"/>
                </a:cubicBezTo>
                <a:cubicBezTo>
                  <a:pt x="8" y="175"/>
                  <a:pt x="17" y="178"/>
                  <a:pt x="24" y="178"/>
                </a:cubicBezTo>
                <a:cubicBezTo>
                  <a:pt x="28" y="178"/>
                  <a:pt x="31" y="178"/>
                  <a:pt x="35" y="177"/>
                </a:cubicBezTo>
                <a:cubicBezTo>
                  <a:pt x="50" y="172"/>
                  <a:pt x="63" y="159"/>
                  <a:pt x="63" y="147"/>
                </a:cubicBezTo>
                <a:cubicBezTo>
                  <a:pt x="63" y="78"/>
                  <a:pt x="63" y="78"/>
                  <a:pt x="63" y="78"/>
                </a:cubicBezTo>
                <a:cubicBezTo>
                  <a:pt x="67" y="77"/>
                  <a:pt x="67" y="77"/>
                  <a:pt x="67" y="77"/>
                </a:cubicBezTo>
                <a:cubicBezTo>
                  <a:pt x="89" y="76"/>
                  <a:pt x="96" y="91"/>
                  <a:pt x="101" y="104"/>
                </a:cubicBezTo>
                <a:cubicBezTo>
                  <a:pt x="101" y="105"/>
                  <a:pt x="102" y="105"/>
                  <a:pt x="102" y="106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102" y="67"/>
                  <a:pt x="95" y="28"/>
                  <a:pt x="67" y="8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35"/>
                  <a:pt x="53" y="135"/>
                  <a:pt x="53" y="135"/>
                </a:cubicBezTo>
                <a:cubicBezTo>
                  <a:pt x="49" y="135"/>
                  <a:pt x="49" y="135"/>
                  <a:pt x="49" y="135"/>
                </a:cubicBezTo>
                <a:cubicBezTo>
                  <a:pt x="48" y="135"/>
                  <a:pt x="48" y="135"/>
                  <a:pt x="47" y="135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226" name="组合 225"/>
          <p:cNvGrpSpPr/>
          <p:nvPr/>
        </p:nvGrpSpPr>
        <p:grpSpPr>
          <a:xfrm>
            <a:off x="8565134" y="2978716"/>
            <a:ext cx="310496" cy="201995"/>
            <a:chOff x="9815514" y="5897563"/>
            <a:chExt cx="427038" cy="277812"/>
          </a:xfrm>
        </p:grpSpPr>
        <p:sp>
          <p:nvSpPr>
            <p:cNvPr id="223" name="Freeform 202"/>
            <p:cNvSpPr>
              <a:spLocks noEditPoints="1"/>
            </p:cNvSpPr>
            <p:nvPr/>
          </p:nvSpPr>
          <p:spPr bwMode="auto">
            <a:xfrm>
              <a:off x="9817101" y="5900738"/>
              <a:ext cx="423863" cy="273050"/>
            </a:xfrm>
            <a:custGeom>
              <a:avLst/>
              <a:gdLst>
                <a:gd name="T0" fmla="*/ 179 w 186"/>
                <a:gd name="T1" fmla="*/ 120 h 120"/>
                <a:gd name="T2" fmla="*/ 6 w 186"/>
                <a:gd name="T3" fmla="*/ 120 h 120"/>
                <a:gd name="T4" fmla="*/ 0 w 186"/>
                <a:gd name="T5" fmla="*/ 114 h 120"/>
                <a:gd name="T6" fmla="*/ 0 w 186"/>
                <a:gd name="T7" fmla="*/ 6 h 120"/>
                <a:gd name="T8" fmla="*/ 6 w 186"/>
                <a:gd name="T9" fmla="*/ 0 h 120"/>
                <a:gd name="T10" fmla="*/ 179 w 186"/>
                <a:gd name="T11" fmla="*/ 0 h 120"/>
                <a:gd name="T12" fmla="*/ 186 w 186"/>
                <a:gd name="T13" fmla="*/ 6 h 120"/>
                <a:gd name="T14" fmla="*/ 186 w 186"/>
                <a:gd name="T15" fmla="*/ 114 h 120"/>
                <a:gd name="T16" fmla="*/ 179 w 186"/>
                <a:gd name="T17" fmla="*/ 120 h 120"/>
                <a:gd name="T18" fmla="*/ 7 w 186"/>
                <a:gd name="T19" fmla="*/ 113 h 120"/>
                <a:gd name="T20" fmla="*/ 178 w 186"/>
                <a:gd name="T21" fmla="*/ 113 h 120"/>
                <a:gd name="T22" fmla="*/ 178 w 186"/>
                <a:gd name="T23" fmla="*/ 7 h 120"/>
                <a:gd name="T24" fmla="*/ 7 w 186"/>
                <a:gd name="T25" fmla="*/ 7 h 120"/>
                <a:gd name="T26" fmla="*/ 7 w 186"/>
                <a:gd name="T27" fmla="*/ 1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120">
                  <a:moveTo>
                    <a:pt x="179" y="120"/>
                  </a:moveTo>
                  <a:cubicBezTo>
                    <a:pt x="6" y="120"/>
                    <a:pt x="6" y="120"/>
                    <a:pt x="6" y="120"/>
                  </a:cubicBezTo>
                  <a:cubicBezTo>
                    <a:pt x="3" y="120"/>
                    <a:pt x="0" y="118"/>
                    <a:pt x="0" y="1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83" y="0"/>
                    <a:pt x="186" y="2"/>
                    <a:pt x="186" y="6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6" y="118"/>
                    <a:pt x="183" y="120"/>
                    <a:pt x="179" y="120"/>
                  </a:cubicBezTo>
                  <a:close/>
                  <a:moveTo>
                    <a:pt x="7" y="113"/>
                  </a:moveTo>
                  <a:cubicBezTo>
                    <a:pt x="178" y="113"/>
                    <a:pt x="178" y="113"/>
                    <a:pt x="178" y="113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7" y="11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4" name="Freeform 203"/>
            <p:cNvSpPr>
              <a:spLocks noEditPoints="1"/>
            </p:cNvSpPr>
            <p:nvPr/>
          </p:nvSpPr>
          <p:spPr bwMode="auto">
            <a:xfrm>
              <a:off x="9815514" y="6026150"/>
              <a:ext cx="427038" cy="149225"/>
            </a:xfrm>
            <a:custGeom>
              <a:avLst/>
              <a:gdLst>
                <a:gd name="T0" fmla="*/ 180 w 188"/>
                <a:gd name="T1" fmla="*/ 66 h 66"/>
                <a:gd name="T2" fmla="*/ 7 w 188"/>
                <a:gd name="T3" fmla="*/ 66 h 66"/>
                <a:gd name="T4" fmla="*/ 3 w 188"/>
                <a:gd name="T5" fmla="*/ 64 h 66"/>
                <a:gd name="T6" fmla="*/ 0 w 188"/>
                <a:gd name="T7" fmla="*/ 62 h 66"/>
                <a:gd name="T8" fmla="*/ 62 w 188"/>
                <a:gd name="T9" fmla="*/ 0 h 66"/>
                <a:gd name="T10" fmla="*/ 94 w 188"/>
                <a:gd name="T11" fmla="*/ 32 h 66"/>
                <a:gd name="T12" fmla="*/ 126 w 188"/>
                <a:gd name="T13" fmla="*/ 0 h 66"/>
                <a:gd name="T14" fmla="*/ 188 w 188"/>
                <a:gd name="T15" fmla="*/ 62 h 66"/>
                <a:gd name="T16" fmla="*/ 184 w 188"/>
                <a:gd name="T17" fmla="*/ 64 h 66"/>
                <a:gd name="T18" fmla="*/ 180 w 188"/>
                <a:gd name="T19" fmla="*/ 66 h 66"/>
                <a:gd name="T20" fmla="*/ 62 w 188"/>
                <a:gd name="T21" fmla="*/ 10 h 66"/>
                <a:gd name="T22" fmla="*/ 14 w 188"/>
                <a:gd name="T23" fmla="*/ 58 h 66"/>
                <a:gd name="T24" fmla="*/ 173 w 188"/>
                <a:gd name="T25" fmla="*/ 58 h 66"/>
                <a:gd name="T26" fmla="*/ 126 w 188"/>
                <a:gd name="T27" fmla="*/ 10 h 66"/>
                <a:gd name="T28" fmla="*/ 98 w 188"/>
                <a:gd name="T29" fmla="*/ 38 h 66"/>
                <a:gd name="T30" fmla="*/ 89 w 188"/>
                <a:gd name="T31" fmla="*/ 38 h 66"/>
                <a:gd name="T32" fmla="*/ 62 w 188"/>
                <a:gd name="T33" fmla="*/ 1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8" h="66">
                  <a:moveTo>
                    <a:pt x="180" y="66"/>
                  </a:moveTo>
                  <a:cubicBezTo>
                    <a:pt x="7" y="66"/>
                    <a:pt x="7" y="66"/>
                    <a:pt x="7" y="66"/>
                  </a:cubicBezTo>
                  <a:cubicBezTo>
                    <a:pt x="6" y="66"/>
                    <a:pt x="5" y="65"/>
                    <a:pt x="3" y="64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88" y="62"/>
                    <a:pt x="188" y="62"/>
                    <a:pt x="188" y="62"/>
                  </a:cubicBezTo>
                  <a:cubicBezTo>
                    <a:pt x="184" y="64"/>
                    <a:pt x="184" y="64"/>
                    <a:pt x="184" y="64"/>
                  </a:cubicBezTo>
                  <a:cubicBezTo>
                    <a:pt x="183" y="65"/>
                    <a:pt x="181" y="66"/>
                    <a:pt x="180" y="66"/>
                  </a:cubicBezTo>
                  <a:close/>
                  <a:moveTo>
                    <a:pt x="62" y="10"/>
                  </a:moveTo>
                  <a:cubicBezTo>
                    <a:pt x="14" y="58"/>
                    <a:pt x="14" y="58"/>
                    <a:pt x="14" y="58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96" y="40"/>
                    <a:pt x="91" y="40"/>
                    <a:pt x="89" y="38"/>
                  </a:cubicBezTo>
                  <a:lnTo>
                    <a:pt x="62" y="10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25" name="Freeform 204"/>
            <p:cNvSpPr>
              <a:spLocks noEditPoints="1"/>
            </p:cNvSpPr>
            <p:nvPr/>
          </p:nvSpPr>
          <p:spPr bwMode="auto">
            <a:xfrm>
              <a:off x="9815514" y="5897563"/>
              <a:ext cx="425450" cy="215900"/>
            </a:xfrm>
            <a:custGeom>
              <a:avLst/>
              <a:gdLst>
                <a:gd name="T0" fmla="*/ 94 w 187"/>
                <a:gd name="T1" fmla="*/ 95 h 95"/>
                <a:gd name="T2" fmla="*/ 89 w 187"/>
                <a:gd name="T3" fmla="*/ 93 h 95"/>
                <a:gd name="T4" fmla="*/ 0 w 187"/>
                <a:gd name="T5" fmla="*/ 4 h 95"/>
                <a:gd name="T6" fmla="*/ 3 w 187"/>
                <a:gd name="T7" fmla="*/ 2 h 95"/>
                <a:gd name="T8" fmla="*/ 7 w 187"/>
                <a:gd name="T9" fmla="*/ 0 h 95"/>
                <a:gd name="T10" fmla="*/ 180 w 187"/>
                <a:gd name="T11" fmla="*/ 0 h 95"/>
                <a:gd name="T12" fmla="*/ 184 w 187"/>
                <a:gd name="T13" fmla="*/ 2 h 95"/>
                <a:gd name="T14" fmla="*/ 187 w 187"/>
                <a:gd name="T15" fmla="*/ 4 h 95"/>
                <a:gd name="T16" fmla="*/ 98 w 187"/>
                <a:gd name="T17" fmla="*/ 93 h 95"/>
                <a:gd name="T18" fmla="*/ 94 w 187"/>
                <a:gd name="T19" fmla="*/ 95 h 95"/>
                <a:gd name="T20" fmla="*/ 14 w 187"/>
                <a:gd name="T21" fmla="*/ 8 h 95"/>
                <a:gd name="T22" fmla="*/ 94 w 187"/>
                <a:gd name="T23" fmla="*/ 88 h 95"/>
                <a:gd name="T24" fmla="*/ 174 w 187"/>
                <a:gd name="T25" fmla="*/ 8 h 95"/>
                <a:gd name="T26" fmla="*/ 14 w 187"/>
                <a:gd name="T27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7" h="95">
                  <a:moveTo>
                    <a:pt x="94" y="95"/>
                  </a:moveTo>
                  <a:cubicBezTo>
                    <a:pt x="92" y="95"/>
                    <a:pt x="90" y="95"/>
                    <a:pt x="89" y="9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6" y="0"/>
                    <a:pt x="7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2" y="0"/>
                    <a:pt x="183" y="1"/>
                    <a:pt x="184" y="2"/>
                  </a:cubicBezTo>
                  <a:cubicBezTo>
                    <a:pt x="187" y="4"/>
                    <a:pt x="187" y="4"/>
                    <a:pt x="187" y="4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97" y="95"/>
                    <a:pt x="95" y="95"/>
                    <a:pt x="94" y="95"/>
                  </a:cubicBezTo>
                  <a:close/>
                  <a:moveTo>
                    <a:pt x="14" y="8"/>
                  </a:moveTo>
                  <a:cubicBezTo>
                    <a:pt x="94" y="88"/>
                    <a:pt x="94" y="88"/>
                    <a:pt x="94" y="88"/>
                  </a:cubicBezTo>
                  <a:cubicBezTo>
                    <a:pt x="174" y="8"/>
                    <a:pt x="174" y="8"/>
                    <a:pt x="174" y="8"/>
                  </a:cubicBezTo>
                  <a:lnTo>
                    <a:pt x="14" y="8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6" name="Freeform 206"/>
          <p:cNvSpPr>
            <a:spLocks noEditPoints="1"/>
          </p:cNvSpPr>
          <p:nvPr/>
        </p:nvSpPr>
        <p:spPr bwMode="auto">
          <a:xfrm>
            <a:off x="8539494" y="3603747"/>
            <a:ext cx="310496" cy="203150"/>
          </a:xfrm>
          <a:custGeom>
            <a:avLst/>
            <a:gdLst>
              <a:gd name="T0" fmla="*/ 5 w 188"/>
              <a:gd name="T1" fmla="*/ 123 h 123"/>
              <a:gd name="T2" fmla="*/ 3 w 188"/>
              <a:gd name="T3" fmla="*/ 123 h 123"/>
              <a:gd name="T4" fmla="*/ 2 w 188"/>
              <a:gd name="T5" fmla="*/ 121 h 123"/>
              <a:gd name="T6" fmla="*/ 13 w 188"/>
              <a:gd name="T7" fmla="*/ 96 h 123"/>
              <a:gd name="T8" fmla="*/ 117 w 188"/>
              <a:gd name="T9" fmla="*/ 32 h 123"/>
              <a:gd name="T10" fmla="*/ 117 w 188"/>
              <a:gd name="T11" fmla="*/ 0 h 123"/>
              <a:gd name="T12" fmla="*/ 188 w 188"/>
              <a:gd name="T13" fmla="*/ 57 h 123"/>
              <a:gd name="T14" fmla="*/ 117 w 188"/>
              <a:gd name="T15" fmla="*/ 114 h 123"/>
              <a:gd name="T16" fmla="*/ 117 w 188"/>
              <a:gd name="T17" fmla="*/ 81 h 123"/>
              <a:gd name="T18" fmla="*/ 38 w 188"/>
              <a:gd name="T19" fmla="*/ 96 h 123"/>
              <a:gd name="T20" fmla="*/ 8 w 188"/>
              <a:gd name="T21" fmla="*/ 121 h 123"/>
              <a:gd name="T22" fmla="*/ 5 w 188"/>
              <a:gd name="T23" fmla="*/ 123 h 123"/>
              <a:gd name="T24" fmla="*/ 123 w 188"/>
              <a:gd name="T25" fmla="*/ 14 h 123"/>
              <a:gd name="T26" fmla="*/ 123 w 188"/>
              <a:gd name="T27" fmla="*/ 38 h 123"/>
              <a:gd name="T28" fmla="*/ 118 w 188"/>
              <a:gd name="T29" fmla="*/ 38 h 123"/>
              <a:gd name="T30" fmla="*/ 19 w 188"/>
              <a:gd name="T31" fmla="*/ 100 h 123"/>
              <a:gd name="T32" fmla="*/ 16 w 188"/>
              <a:gd name="T33" fmla="*/ 105 h 123"/>
              <a:gd name="T34" fmla="*/ 35 w 188"/>
              <a:gd name="T35" fmla="*/ 90 h 123"/>
              <a:gd name="T36" fmla="*/ 104 w 188"/>
              <a:gd name="T37" fmla="*/ 74 h 123"/>
              <a:gd name="T38" fmla="*/ 120 w 188"/>
              <a:gd name="T39" fmla="*/ 74 h 123"/>
              <a:gd name="T40" fmla="*/ 123 w 188"/>
              <a:gd name="T41" fmla="*/ 75 h 123"/>
              <a:gd name="T42" fmla="*/ 123 w 188"/>
              <a:gd name="T43" fmla="*/ 100 h 123"/>
              <a:gd name="T44" fmla="*/ 178 w 188"/>
              <a:gd name="T45" fmla="*/ 57 h 123"/>
              <a:gd name="T46" fmla="*/ 123 w 188"/>
              <a:gd name="T47" fmla="*/ 1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8" h="123">
                <a:moveTo>
                  <a:pt x="5" y="123"/>
                </a:moveTo>
                <a:cubicBezTo>
                  <a:pt x="3" y="123"/>
                  <a:pt x="3" y="123"/>
                  <a:pt x="3" y="123"/>
                </a:cubicBezTo>
                <a:cubicBezTo>
                  <a:pt x="2" y="121"/>
                  <a:pt x="2" y="121"/>
                  <a:pt x="2" y="121"/>
                </a:cubicBezTo>
                <a:cubicBezTo>
                  <a:pt x="1" y="120"/>
                  <a:pt x="0" y="119"/>
                  <a:pt x="13" y="96"/>
                </a:cubicBezTo>
                <a:cubicBezTo>
                  <a:pt x="37" y="58"/>
                  <a:pt x="72" y="36"/>
                  <a:pt x="117" y="32"/>
                </a:cubicBezTo>
                <a:cubicBezTo>
                  <a:pt x="117" y="0"/>
                  <a:pt x="117" y="0"/>
                  <a:pt x="117" y="0"/>
                </a:cubicBezTo>
                <a:cubicBezTo>
                  <a:pt x="188" y="57"/>
                  <a:pt x="188" y="57"/>
                  <a:pt x="188" y="57"/>
                </a:cubicBezTo>
                <a:cubicBezTo>
                  <a:pt x="117" y="114"/>
                  <a:pt x="117" y="114"/>
                  <a:pt x="117" y="114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87" y="78"/>
                  <a:pt x="61" y="84"/>
                  <a:pt x="38" y="96"/>
                </a:cubicBezTo>
                <a:cubicBezTo>
                  <a:pt x="27" y="102"/>
                  <a:pt x="12" y="117"/>
                  <a:pt x="8" y="121"/>
                </a:cubicBezTo>
                <a:cubicBezTo>
                  <a:pt x="7" y="122"/>
                  <a:pt x="6" y="123"/>
                  <a:pt x="5" y="123"/>
                </a:cubicBezTo>
                <a:close/>
                <a:moveTo>
                  <a:pt x="123" y="14"/>
                </a:moveTo>
                <a:cubicBezTo>
                  <a:pt x="123" y="38"/>
                  <a:pt x="123" y="38"/>
                  <a:pt x="123" y="38"/>
                </a:cubicBezTo>
                <a:cubicBezTo>
                  <a:pt x="118" y="38"/>
                  <a:pt x="118" y="38"/>
                  <a:pt x="118" y="38"/>
                </a:cubicBezTo>
                <a:cubicBezTo>
                  <a:pt x="74" y="42"/>
                  <a:pt x="42" y="62"/>
                  <a:pt x="19" y="100"/>
                </a:cubicBezTo>
                <a:cubicBezTo>
                  <a:pt x="18" y="101"/>
                  <a:pt x="17" y="103"/>
                  <a:pt x="16" y="105"/>
                </a:cubicBezTo>
                <a:cubicBezTo>
                  <a:pt x="22" y="99"/>
                  <a:pt x="29" y="94"/>
                  <a:pt x="35" y="90"/>
                </a:cubicBezTo>
                <a:cubicBezTo>
                  <a:pt x="55" y="79"/>
                  <a:pt x="78" y="74"/>
                  <a:pt x="104" y="74"/>
                </a:cubicBezTo>
                <a:cubicBezTo>
                  <a:pt x="109" y="74"/>
                  <a:pt x="115" y="74"/>
                  <a:pt x="120" y="74"/>
                </a:cubicBezTo>
                <a:cubicBezTo>
                  <a:pt x="123" y="75"/>
                  <a:pt x="123" y="75"/>
                  <a:pt x="123" y="75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78" y="57"/>
                  <a:pt x="178" y="57"/>
                  <a:pt x="178" y="57"/>
                </a:cubicBezTo>
                <a:lnTo>
                  <a:pt x="123" y="14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8" name="Freeform 208"/>
          <p:cNvSpPr>
            <a:spLocks noEditPoints="1"/>
          </p:cNvSpPr>
          <p:nvPr/>
        </p:nvSpPr>
        <p:spPr bwMode="auto">
          <a:xfrm>
            <a:off x="295453" y="4272639"/>
            <a:ext cx="309341" cy="197378"/>
          </a:xfrm>
          <a:custGeom>
            <a:avLst/>
            <a:gdLst>
              <a:gd name="T0" fmla="*/ 158 w 187"/>
              <a:gd name="T1" fmla="*/ 119 h 119"/>
              <a:gd name="T2" fmla="*/ 39 w 187"/>
              <a:gd name="T3" fmla="*/ 119 h 119"/>
              <a:gd name="T4" fmla="*/ 0 w 187"/>
              <a:gd name="T5" fmla="*/ 76 h 119"/>
              <a:gd name="T6" fmla="*/ 42 w 187"/>
              <a:gd name="T7" fmla="*/ 33 h 119"/>
              <a:gd name="T8" fmla="*/ 70 w 187"/>
              <a:gd name="T9" fmla="*/ 10 h 119"/>
              <a:gd name="T10" fmla="*/ 87 w 187"/>
              <a:gd name="T11" fmla="*/ 16 h 119"/>
              <a:gd name="T12" fmla="*/ 121 w 187"/>
              <a:gd name="T13" fmla="*/ 0 h 119"/>
              <a:gd name="T14" fmla="*/ 166 w 187"/>
              <a:gd name="T15" fmla="*/ 45 h 119"/>
              <a:gd name="T16" fmla="*/ 163 w 187"/>
              <a:gd name="T17" fmla="*/ 61 h 119"/>
              <a:gd name="T18" fmla="*/ 187 w 187"/>
              <a:gd name="T19" fmla="*/ 90 h 119"/>
              <a:gd name="T20" fmla="*/ 158 w 187"/>
              <a:gd name="T21" fmla="*/ 119 h 119"/>
              <a:gd name="T22" fmla="*/ 43 w 187"/>
              <a:gd name="T23" fmla="*/ 113 h 119"/>
              <a:gd name="T24" fmla="*/ 158 w 187"/>
              <a:gd name="T25" fmla="*/ 113 h 119"/>
              <a:gd name="T26" fmla="*/ 181 w 187"/>
              <a:gd name="T27" fmla="*/ 90 h 119"/>
              <a:gd name="T28" fmla="*/ 159 w 187"/>
              <a:gd name="T29" fmla="*/ 67 h 119"/>
              <a:gd name="T30" fmla="*/ 154 w 187"/>
              <a:gd name="T31" fmla="*/ 67 h 119"/>
              <a:gd name="T32" fmla="*/ 156 w 187"/>
              <a:gd name="T33" fmla="*/ 62 h 119"/>
              <a:gd name="T34" fmla="*/ 160 w 187"/>
              <a:gd name="T35" fmla="*/ 45 h 119"/>
              <a:gd name="T36" fmla="*/ 121 w 187"/>
              <a:gd name="T37" fmla="*/ 6 h 119"/>
              <a:gd name="T38" fmla="*/ 90 w 187"/>
              <a:gd name="T39" fmla="*/ 22 h 119"/>
              <a:gd name="T40" fmla="*/ 88 w 187"/>
              <a:gd name="T41" fmla="*/ 25 h 119"/>
              <a:gd name="T42" fmla="*/ 85 w 187"/>
              <a:gd name="T43" fmla="*/ 22 h 119"/>
              <a:gd name="T44" fmla="*/ 70 w 187"/>
              <a:gd name="T45" fmla="*/ 16 h 119"/>
              <a:gd name="T46" fmla="*/ 48 w 187"/>
              <a:gd name="T47" fmla="*/ 36 h 119"/>
              <a:gd name="T48" fmla="*/ 48 w 187"/>
              <a:gd name="T49" fmla="*/ 39 h 119"/>
              <a:gd name="T50" fmla="*/ 43 w 187"/>
              <a:gd name="T51" fmla="*/ 39 h 119"/>
              <a:gd name="T52" fmla="*/ 6 w 187"/>
              <a:gd name="T53" fmla="*/ 76 h 119"/>
              <a:gd name="T54" fmla="*/ 42 w 187"/>
              <a:gd name="T55" fmla="*/ 113 h 119"/>
              <a:gd name="T56" fmla="*/ 43 w 187"/>
              <a:gd name="T57" fmla="*/ 11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7" h="119">
                <a:moveTo>
                  <a:pt x="158" y="119"/>
                </a:moveTo>
                <a:cubicBezTo>
                  <a:pt x="39" y="119"/>
                  <a:pt x="39" y="119"/>
                  <a:pt x="39" y="119"/>
                </a:cubicBezTo>
                <a:cubicBezTo>
                  <a:pt x="17" y="117"/>
                  <a:pt x="0" y="98"/>
                  <a:pt x="0" y="76"/>
                </a:cubicBezTo>
                <a:cubicBezTo>
                  <a:pt x="0" y="53"/>
                  <a:pt x="19" y="34"/>
                  <a:pt x="42" y="33"/>
                </a:cubicBezTo>
                <a:cubicBezTo>
                  <a:pt x="44" y="20"/>
                  <a:pt x="56" y="10"/>
                  <a:pt x="70" y="10"/>
                </a:cubicBezTo>
                <a:cubicBezTo>
                  <a:pt x="76" y="10"/>
                  <a:pt x="82" y="12"/>
                  <a:pt x="87" y="16"/>
                </a:cubicBezTo>
                <a:cubicBezTo>
                  <a:pt x="96" y="6"/>
                  <a:pt x="108" y="0"/>
                  <a:pt x="121" y="0"/>
                </a:cubicBezTo>
                <a:cubicBezTo>
                  <a:pt x="146" y="0"/>
                  <a:pt x="166" y="20"/>
                  <a:pt x="166" y="45"/>
                </a:cubicBezTo>
                <a:cubicBezTo>
                  <a:pt x="166" y="50"/>
                  <a:pt x="165" y="56"/>
                  <a:pt x="163" y="61"/>
                </a:cubicBezTo>
                <a:cubicBezTo>
                  <a:pt x="177" y="64"/>
                  <a:pt x="187" y="76"/>
                  <a:pt x="187" y="90"/>
                </a:cubicBezTo>
                <a:cubicBezTo>
                  <a:pt x="187" y="106"/>
                  <a:pt x="174" y="119"/>
                  <a:pt x="158" y="119"/>
                </a:cubicBezTo>
                <a:close/>
                <a:moveTo>
                  <a:pt x="43" y="113"/>
                </a:moveTo>
                <a:cubicBezTo>
                  <a:pt x="158" y="113"/>
                  <a:pt x="158" y="113"/>
                  <a:pt x="158" y="113"/>
                </a:cubicBezTo>
                <a:cubicBezTo>
                  <a:pt x="171" y="113"/>
                  <a:pt x="181" y="103"/>
                  <a:pt x="181" y="90"/>
                </a:cubicBezTo>
                <a:cubicBezTo>
                  <a:pt x="181" y="77"/>
                  <a:pt x="171" y="67"/>
                  <a:pt x="159" y="67"/>
                </a:cubicBezTo>
                <a:cubicBezTo>
                  <a:pt x="154" y="67"/>
                  <a:pt x="154" y="67"/>
                  <a:pt x="154" y="67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9" y="57"/>
                  <a:pt x="160" y="51"/>
                  <a:pt x="160" y="45"/>
                </a:cubicBezTo>
                <a:cubicBezTo>
                  <a:pt x="160" y="23"/>
                  <a:pt x="143" y="6"/>
                  <a:pt x="121" y="6"/>
                </a:cubicBezTo>
                <a:cubicBezTo>
                  <a:pt x="109" y="6"/>
                  <a:pt x="97" y="12"/>
                  <a:pt x="90" y="22"/>
                </a:cubicBezTo>
                <a:cubicBezTo>
                  <a:pt x="88" y="25"/>
                  <a:pt x="88" y="25"/>
                  <a:pt x="88" y="25"/>
                </a:cubicBezTo>
                <a:cubicBezTo>
                  <a:pt x="85" y="22"/>
                  <a:pt x="85" y="22"/>
                  <a:pt x="85" y="22"/>
                </a:cubicBezTo>
                <a:cubicBezTo>
                  <a:pt x="81" y="18"/>
                  <a:pt x="76" y="16"/>
                  <a:pt x="70" y="16"/>
                </a:cubicBezTo>
                <a:cubicBezTo>
                  <a:pt x="58" y="16"/>
                  <a:pt x="49" y="25"/>
                  <a:pt x="48" y="36"/>
                </a:cubicBezTo>
                <a:cubicBezTo>
                  <a:pt x="48" y="39"/>
                  <a:pt x="48" y="39"/>
                  <a:pt x="48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23" y="39"/>
                  <a:pt x="6" y="56"/>
                  <a:pt x="6" y="76"/>
                </a:cubicBezTo>
                <a:cubicBezTo>
                  <a:pt x="6" y="96"/>
                  <a:pt x="22" y="112"/>
                  <a:pt x="42" y="113"/>
                </a:cubicBezTo>
                <a:lnTo>
                  <a:pt x="43" y="113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267" name="组合 266"/>
          <p:cNvGrpSpPr/>
          <p:nvPr/>
        </p:nvGrpSpPr>
        <p:grpSpPr>
          <a:xfrm>
            <a:off x="8539700" y="1652188"/>
            <a:ext cx="307033" cy="279332"/>
            <a:chOff x="5451476" y="5838825"/>
            <a:chExt cx="422275" cy="384176"/>
          </a:xfrm>
        </p:grpSpPr>
        <p:sp>
          <p:nvSpPr>
            <p:cNvPr id="9" name="Freeform 209"/>
            <p:cNvSpPr/>
            <p:nvPr/>
          </p:nvSpPr>
          <p:spPr bwMode="auto">
            <a:xfrm>
              <a:off x="5451476" y="5838825"/>
              <a:ext cx="422275" cy="271463"/>
            </a:xfrm>
            <a:custGeom>
              <a:avLst/>
              <a:gdLst>
                <a:gd name="T0" fmla="*/ 157 w 186"/>
                <a:gd name="T1" fmla="*/ 119 h 119"/>
                <a:gd name="T2" fmla="*/ 102 w 186"/>
                <a:gd name="T3" fmla="*/ 119 h 119"/>
                <a:gd name="T4" fmla="*/ 102 w 186"/>
                <a:gd name="T5" fmla="*/ 113 h 119"/>
                <a:gd name="T6" fmla="*/ 157 w 186"/>
                <a:gd name="T7" fmla="*/ 113 h 119"/>
                <a:gd name="T8" fmla="*/ 180 w 186"/>
                <a:gd name="T9" fmla="*/ 90 h 119"/>
                <a:gd name="T10" fmla="*/ 158 w 186"/>
                <a:gd name="T11" fmla="*/ 67 h 119"/>
                <a:gd name="T12" fmla="*/ 153 w 186"/>
                <a:gd name="T13" fmla="*/ 66 h 119"/>
                <a:gd name="T14" fmla="*/ 155 w 186"/>
                <a:gd name="T15" fmla="*/ 62 h 119"/>
                <a:gd name="T16" fmla="*/ 159 w 186"/>
                <a:gd name="T17" fmla="*/ 45 h 119"/>
                <a:gd name="T18" fmla="*/ 121 w 186"/>
                <a:gd name="T19" fmla="*/ 6 h 119"/>
                <a:gd name="T20" fmla="*/ 89 w 186"/>
                <a:gd name="T21" fmla="*/ 22 h 119"/>
                <a:gd name="T22" fmla="*/ 87 w 186"/>
                <a:gd name="T23" fmla="*/ 25 h 119"/>
                <a:gd name="T24" fmla="*/ 85 w 186"/>
                <a:gd name="T25" fmla="*/ 22 h 119"/>
                <a:gd name="T26" fmla="*/ 69 w 186"/>
                <a:gd name="T27" fmla="*/ 16 h 119"/>
                <a:gd name="T28" fmla="*/ 47 w 186"/>
                <a:gd name="T29" fmla="*/ 36 h 119"/>
                <a:gd name="T30" fmla="*/ 47 w 186"/>
                <a:gd name="T31" fmla="*/ 39 h 119"/>
                <a:gd name="T32" fmla="*/ 43 w 186"/>
                <a:gd name="T33" fmla="*/ 39 h 119"/>
                <a:gd name="T34" fmla="*/ 6 w 186"/>
                <a:gd name="T35" fmla="*/ 76 h 119"/>
                <a:gd name="T36" fmla="*/ 41 w 186"/>
                <a:gd name="T37" fmla="*/ 113 h 119"/>
                <a:gd name="T38" fmla="*/ 42 w 186"/>
                <a:gd name="T39" fmla="*/ 113 h 119"/>
                <a:gd name="T40" fmla="*/ 83 w 186"/>
                <a:gd name="T41" fmla="*/ 113 h 119"/>
                <a:gd name="T42" fmla="*/ 83 w 186"/>
                <a:gd name="T43" fmla="*/ 119 h 119"/>
                <a:gd name="T44" fmla="*/ 38 w 186"/>
                <a:gd name="T45" fmla="*/ 119 h 119"/>
                <a:gd name="T46" fmla="*/ 0 w 186"/>
                <a:gd name="T47" fmla="*/ 76 h 119"/>
                <a:gd name="T48" fmla="*/ 42 w 186"/>
                <a:gd name="T49" fmla="*/ 33 h 119"/>
                <a:gd name="T50" fmla="*/ 69 w 186"/>
                <a:gd name="T51" fmla="*/ 10 h 119"/>
                <a:gd name="T52" fmla="*/ 86 w 186"/>
                <a:gd name="T53" fmla="*/ 16 h 119"/>
                <a:gd name="T54" fmla="*/ 121 w 186"/>
                <a:gd name="T55" fmla="*/ 0 h 119"/>
                <a:gd name="T56" fmla="*/ 165 w 186"/>
                <a:gd name="T57" fmla="*/ 45 h 119"/>
                <a:gd name="T58" fmla="*/ 162 w 186"/>
                <a:gd name="T59" fmla="*/ 61 h 119"/>
                <a:gd name="T60" fmla="*/ 186 w 186"/>
                <a:gd name="T61" fmla="*/ 90 h 119"/>
                <a:gd name="T62" fmla="*/ 157 w 186"/>
                <a:gd name="T6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6" h="119">
                  <a:moveTo>
                    <a:pt x="157" y="119"/>
                  </a:moveTo>
                  <a:cubicBezTo>
                    <a:pt x="102" y="119"/>
                    <a:pt x="102" y="119"/>
                    <a:pt x="102" y="119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70" y="113"/>
                    <a:pt x="180" y="102"/>
                    <a:pt x="180" y="90"/>
                  </a:cubicBezTo>
                  <a:cubicBezTo>
                    <a:pt x="180" y="77"/>
                    <a:pt x="170" y="67"/>
                    <a:pt x="158" y="67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8" y="57"/>
                    <a:pt x="159" y="51"/>
                    <a:pt x="159" y="45"/>
                  </a:cubicBezTo>
                  <a:cubicBezTo>
                    <a:pt x="159" y="23"/>
                    <a:pt x="142" y="6"/>
                    <a:pt x="121" y="6"/>
                  </a:cubicBezTo>
                  <a:cubicBezTo>
                    <a:pt x="108" y="6"/>
                    <a:pt x="96" y="12"/>
                    <a:pt x="89" y="22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1" y="18"/>
                    <a:pt x="75" y="16"/>
                    <a:pt x="69" y="16"/>
                  </a:cubicBezTo>
                  <a:cubicBezTo>
                    <a:pt x="58" y="16"/>
                    <a:pt x="48" y="25"/>
                    <a:pt x="47" y="36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23" y="39"/>
                    <a:pt x="6" y="56"/>
                    <a:pt x="6" y="76"/>
                  </a:cubicBezTo>
                  <a:cubicBezTo>
                    <a:pt x="6" y="96"/>
                    <a:pt x="22" y="112"/>
                    <a:pt x="41" y="113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17" y="116"/>
                    <a:pt x="0" y="98"/>
                    <a:pt x="0" y="76"/>
                  </a:cubicBezTo>
                  <a:cubicBezTo>
                    <a:pt x="0" y="53"/>
                    <a:pt x="19" y="34"/>
                    <a:pt x="42" y="33"/>
                  </a:cubicBezTo>
                  <a:cubicBezTo>
                    <a:pt x="44" y="20"/>
                    <a:pt x="55" y="10"/>
                    <a:pt x="69" y="10"/>
                  </a:cubicBezTo>
                  <a:cubicBezTo>
                    <a:pt x="75" y="10"/>
                    <a:pt x="81" y="12"/>
                    <a:pt x="86" y="16"/>
                  </a:cubicBezTo>
                  <a:cubicBezTo>
                    <a:pt x="95" y="6"/>
                    <a:pt x="107" y="0"/>
                    <a:pt x="121" y="0"/>
                  </a:cubicBezTo>
                  <a:cubicBezTo>
                    <a:pt x="145" y="0"/>
                    <a:pt x="165" y="20"/>
                    <a:pt x="165" y="45"/>
                  </a:cubicBezTo>
                  <a:cubicBezTo>
                    <a:pt x="165" y="50"/>
                    <a:pt x="164" y="56"/>
                    <a:pt x="162" y="61"/>
                  </a:cubicBezTo>
                  <a:cubicBezTo>
                    <a:pt x="176" y="64"/>
                    <a:pt x="186" y="75"/>
                    <a:pt x="186" y="90"/>
                  </a:cubicBezTo>
                  <a:cubicBezTo>
                    <a:pt x="186" y="106"/>
                    <a:pt x="173" y="119"/>
                    <a:pt x="157" y="119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" name="Freeform 210"/>
            <p:cNvSpPr/>
            <p:nvPr/>
          </p:nvSpPr>
          <p:spPr bwMode="auto">
            <a:xfrm>
              <a:off x="5592764" y="5949950"/>
              <a:ext cx="141288" cy="79375"/>
            </a:xfrm>
            <a:custGeom>
              <a:avLst/>
              <a:gdLst>
                <a:gd name="T0" fmla="*/ 5 w 89"/>
                <a:gd name="T1" fmla="*/ 50 h 50"/>
                <a:gd name="T2" fmla="*/ 0 w 89"/>
                <a:gd name="T3" fmla="*/ 45 h 50"/>
                <a:gd name="T4" fmla="*/ 44 w 89"/>
                <a:gd name="T5" fmla="*/ 0 h 50"/>
                <a:gd name="T6" fmla="*/ 89 w 89"/>
                <a:gd name="T7" fmla="*/ 45 h 50"/>
                <a:gd name="T8" fmla="*/ 83 w 89"/>
                <a:gd name="T9" fmla="*/ 50 h 50"/>
                <a:gd name="T10" fmla="*/ 44 w 89"/>
                <a:gd name="T11" fmla="*/ 12 h 50"/>
                <a:gd name="T12" fmla="*/ 5 w 89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50">
                  <a:moveTo>
                    <a:pt x="5" y="50"/>
                  </a:moveTo>
                  <a:lnTo>
                    <a:pt x="0" y="45"/>
                  </a:lnTo>
                  <a:lnTo>
                    <a:pt x="44" y="0"/>
                  </a:lnTo>
                  <a:lnTo>
                    <a:pt x="89" y="45"/>
                  </a:lnTo>
                  <a:lnTo>
                    <a:pt x="83" y="50"/>
                  </a:lnTo>
                  <a:lnTo>
                    <a:pt x="44" y="12"/>
                  </a:lnTo>
                  <a:lnTo>
                    <a:pt x="5" y="50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" name="Rectangle 211"/>
            <p:cNvSpPr>
              <a:spLocks noChangeArrowheads="1"/>
            </p:cNvSpPr>
            <p:nvPr/>
          </p:nvSpPr>
          <p:spPr bwMode="auto">
            <a:xfrm>
              <a:off x="5656264" y="5964238"/>
              <a:ext cx="12700" cy="258763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68" name="组合 267"/>
          <p:cNvGrpSpPr/>
          <p:nvPr/>
        </p:nvGrpSpPr>
        <p:grpSpPr>
          <a:xfrm>
            <a:off x="8518388" y="4184339"/>
            <a:ext cx="308187" cy="298953"/>
            <a:chOff x="6319839" y="5838825"/>
            <a:chExt cx="423863" cy="411163"/>
          </a:xfrm>
        </p:grpSpPr>
        <p:sp>
          <p:nvSpPr>
            <p:cNvPr id="12" name="Freeform 212"/>
            <p:cNvSpPr/>
            <p:nvPr/>
          </p:nvSpPr>
          <p:spPr bwMode="auto">
            <a:xfrm>
              <a:off x="6319839" y="5838825"/>
              <a:ext cx="423863" cy="271463"/>
            </a:xfrm>
            <a:custGeom>
              <a:avLst/>
              <a:gdLst>
                <a:gd name="T0" fmla="*/ 157 w 186"/>
                <a:gd name="T1" fmla="*/ 119 h 119"/>
                <a:gd name="T2" fmla="*/ 102 w 186"/>
                <a:gd name="T3" fmla="*/ 119 h 119"/>
                <a:gd name="T4" fmla="*/ 102 w 186"/>
                <a:gd name="T5" fmla="*/ 113 h 119"/>
                <a:gd name="T6" fmla="*/ 157 w 186"/>
                <a:gd name="T7" fmla="*/ 113 h 119"/>
                <a:gd name="T8" fmla="*/ 180 w 186"/>
                <a:gd name="T9" fmla="*/ 90 h 119"/>
                <a:gd name="T10" fmla="*/ 158 w 186"/>
                <a:gd name="T11" fmla="*/ 67 h 119"/>
                <a:gd name="T12" fmla="*/ 153 w 186"/>
                <a:gd name="T13" fmla="*/ 66 h 119"/>
                <a:gd name="T14" fmla="*/ 155 w 186"/>
                <a:gd name="T15" fmla="*/ 62 h 119"/>
                <a:gd name="T16" fmla="*/ 159 w 186"/>
                <a:gd name="T17" fmla="*/ 45 h 119"/>
                <a:gd name="T18" fmla="*/ 121 w 186"/>
                <a:gd name="T19" fmla="*/ 6 h 119"/>
                <a:gd name="T20" fmla="*/ 89 w 186"/>
                <a:gd name="T21" fmla="*/ 22 h 119"/>
                <a:gd name="T22" fmla="*/ 87 w 186"/>
                <a:gd name="T23" fmla="*/ 25 h 119"/>
                <a:gd name="T24" fmla="*/ 85 w 186"/>
                <a:gd name="T25" fmla="*/ 22 h 119"/>
                <a:gd name="T26" fmla="*/ 69 w 186"/>
                <a:gd name="T27" fmla="*/ 16 h 119"/>
                <a:gd name="T28" fmla="*/ 47 w 186"/>
                <a:gd name="T29" fmla="*/ 36 h 119"/>
                <a:gd name="T30" fmla="*/ 47 w 186"/>
                <a:gd name="T31" fmla="*/ 39 h 119"/>
                <a:gd name="T32" fmla="*/ 43 w 186"/>
                <a:gd name="T33" fmla="*/ 39 h 119"/>
                <a:gd name="T34" fmla="*/ 6 w 186"/>
                <a:gd name="T35" fmla="*/ 76 h 119"/>
                <a:gd name="T36" fmla="*/ 41 w 186"/>
                <a:gd name="T37" fmla="*/ 113 h 119"/>
                <a:gd name="T38" fmla="*/ 42 w 186"/>
                <a:gd name="T39" fmla="*/ 113 h 119"/>
                <a:gd name="T40" fmla="*/ 83 w 186"/>
                <a:gd name="T41" fmla="*/ 113 h 119"/>
                <a:gd name="T42" fmla="*/ 83 w 186"/>
                <a:gd name="T43" fmla="*/ 119 h 119"/>
                <a:gd name="T44" fmla="*/ 38 w 186"/>
                <a:gd name="T45" fmla="*/ 119 h 119"/>
                <a:gd name="T46" fmla="*/ 0 w 186"/>
                <a:gd name="T47" fmla="*/ 76 h 119"/>
                <a:gd name="T48" fmla="*/ 42 w 186"/>
                <a:gd name="T49" fmla="*/ 33 h 119"/>
                <a:gd name="T50" fmla="*/ 69 w 186"/>
                <a:gd name="T51" fmla="*/ 10 h 119"/>
                <a:gd name="T52" fmla="*/ 86 w 186"/>
                <a:gd name="T53" fmla="*/ 16 h 119"/>
                <a:gd name="T54" fmla="*/ 121 w 186"/>
                <a:gd name="T55" fmla="*/ 0 h 119"/>
                <a:gd name="T56" fmla="*/ 165 w 186"/>
                <a:gd name="T57" fmla="*/ 45 h 119"/>
                <a:gd name="T58" fmla="*/ 162 w 186"/>
                <a:gd name="T59" fmla="*/ 61 h 119"/>
                <a:gd name="T60" fmla="*/ 186 w 186"/>
                <a:gd name="T61" fmla="*/ 90 h 119"/>
                <a:gd name="T62" fmla="*/ 157 w 186"/>
                <a:gd name="T6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6" h="119">
                  <a:moveTo>
                    <a:pt x="157" y="119"/>
                  </a:moveTo>
                  <a:cubicBezTo>
                    <a:pt x="102" y="119"/>
                    <a:pt x="102" y="119"/>
                    <a:pt x="102" y="119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69" y="113"/>
                    <a:pt x="180" y="102"/>
                    <a:pt x="180" y="90"/>
                  </a:cubicBezTo>
                  <a:cubicBezTo>
                    <a:pt x="180" y="77"/>
                    <a:pt x="170" y="67"/>
                    <a:pt x="158" y="67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8" y="57"/>
                    <a:pt x="159" y="51"/>
                    <a:pt x="159" y="45"/>
                  </a:cubicBezTo>
                  <a:cubicBezTo>
                    <a:pt x="159" y="23"/>
                    <a:pt x="142" y="6"/>
                    <a:pt x="121" y="6"/>
                  </a:cubicBezTo>
                  <a:cubicBezTo>
                    <a:pt x="108" y="6"/>
                    <a:pt x="96" y="12"/>
                    <a:pt x="89" y="22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0" y="18"/>
                    <a:pt x="75" y="16"/>
                    <a:pt x="69" y="16"/>
                  </a:cubicBezTo>
                  <a:cubicBezTo>
                    <a:pt x="58" y="16"/>
                    <a:pt x="48" y="25"/>
                    <a:pt x="47" y="36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22" y="39"/>
                    <a:pt x="6" y="56"/>
                    <a:pt x="6" y="76"/>
                  </a:cubicBezTo>
                  <a:cubicBezTo>
                    <a:pt x="6" y="96"/>
                    <a:pt x="21" y="112"/>
                    <a:pt x="41" y="113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17" y="116"/>
                    <a:pt x="0" y="98"/>
                    <a:pt x="0" y="76"/>
                  </a:cubicBezTo>
                  <a:cubicBezTo>
                    <a:pt x="0" y="53"/>
                    <a:pt x="19" y="34"/>
                    <a:pt x="42" y="33"/>
                  </a:cubicBezTo>
                  <a:cubicBezTo>
                    <a:pt x="44" y="20"/>
                    <a:pt x="55" y="10"/>
                    <a:pt x="69" y="10"/>
                  </a:cubicBezTo>
                  <a:cubicBezTo>
                    <a:pt x="75" y="10"/>
                    <a:pt x="81" y="12"/>
                    <a:pt x="86" y="16"/>
                  </a:cubicBezTo>
                  <a:cubicBezTo>
                    <a:pt x="95" y="6"/>
                    <a:pt x="107" y="0"/>
                    <a:pt x="121" y="0"/>
                  </a:cubicBezTo>
                  <a:cubicBezTo>
                    <a:pt x="145" y="0"/>
                    <a:pt x="165" y="20"/>
                    <a:pt x="165" y="45"/>
                  </a:cubicBezTo>
                  <a:cubicBezTo>
                    <a:pt x="165" y="50"/>
                    <a:pt x="164" y="56"/>
                    <a:pt x="162" y="61"/>
                  </a:cubicBezTo>
                  <a:cubicBezTo>
                    <a:pt x="176" y="64"/>
                    <a:pt x="186" y="75"/>
                    <a:pt x="186" y="90"/>
                  </a:cubicBezTo>
                  <a:cubicBezTo>
                    <a:pt x="186" y="106"/>
                    <a:pt x="173" y="119"/>
                    <a:pt x="157" y="119"/>
                  </a:cubicBez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" name="Freeform 213"/>
            <p:cNvSpPr/>
            <p:nvPr/>
          </p:nvSpPr>
          <p:spPr bwMode="auto">
            <a:xfrm>
              <a:off x="6461126" y="6170613"/>
              <a:ext cx="141288" cy="79375"/>
            </a:xfrm>
            <a:custGeom>
              <a:avLst/>
              <a:gdLst>
                <a:gd name="T0" fmla="*/ 44 w 89"/>
                <a:gd name="T1" fmla="*/ 50 h 50"/>
                <a:gd name="T2" fmla="*/ 0 w 89"/>
                <a:gd name="T3" fmla="*/ 6 h 50"/>
                <a:gd name="T4" fmla="*/ 6 w 89"/>
                <a:gd name="T5" fmla="*/ 0 h 50"/>
                <a:gd name="T6" fmla="*/ 44 w 89"/>
                <a:gd name="T7" fmla="*/ 38 h 50"/>
                <a:gd name="T8" fmla="*/ 83 w 89"/>
                <a:gd name="T9" fmla="*/ 0 h 50"/>
                <a:gd name="T10" fmla="*/ 89 w 89"/>
                <a:gd name="T11" fmla="*/ 6 h 50"/>
                <a:gd name="T12" fmla="*/ 44 w 89"/>
                <a:gd name="T13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50">
                  <a:moveTo>
                    <a:pt x="44" y="50"/>
                  </a:moveTo>
                  <a:lnTo>
                    <a:pt x="0" y="6"/>
                  </a:lnTo>
                  <a:lnTo>
                    <a:pt x="6" y="0"/>
                  </a:lnTo>
                  <a:lnTo>
                    <a:pt x="44" y="38"/>
                  </a:lnTo>
                  <a:lnTo>
                    <a:pt x="83" y="0"/>
                  </a:lnTo>
                  <a:lnTo>
                    <a:pt x="89" y="6"/>
                  </a:lnTo>
                  <a:lnTo>
                    <a:pt x="44" y="50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4" name="Rectangle 214"/>
            <p:cNvSpPr>
              <a:spLocks noChangeArrowheads="1"/>
            </p:cNvSpPr>
            <p:nvPr/>
          </p:nvSpPr>
          <p:spPr bwMode="auto">
            <a:xfrm>
              <a:off x="6524626" y="5975350"/>
              <a:ext cx="14288" cy="261938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70" name="组合 269"/>
          <p:cNvGrpSpPr/>
          <p:nvPr/>
        </p:nvGrpSpPr>
        <p:grpSpPr>
          <a:xfrm>
            <a:off x="296606" y="2237104"/>
            <a:ext cx="225081" cy="301262"/>
            <a:chOff x="307977" y="2312988"/>
            <a:chExt cx="309563" cy="414338"/>
          </a:xfrm>
        </p:grpSpPr>
        <p:sp>
          <p:nvSpPr>
            <p:cNvPr id="15" name="Freeform 215"/>
            <p:cNvSpPr/>
            <p:nvPr/>
          </p:nvSpPr>
          <p:spPr bwMode="auto">
            <a:xfrm>
              <a:off x="392114" y="2509838"/>
              <a:ext cx="141288" cy="80963"/>
            </a:xfrm>
            <a:custGeom>
              <a:avLst/>
              <a:gdLst>
                <a:gd name="T0" fmla="*/ 45 w 89"/>
                <a:gd name="T1" fmla="*/ 51 h 51"/>
                <a:gd name="T2" fmla="*/ 0 w 89"/>
                <a:gd name="T3" fmla="*/ 5 h 51"/>
                <a:gd name="T4" fmla="*/ 6 w 89"/>
                <a:gd name="T5" fmla="*/ 0 h 51"/>
                <a:gd name="T6" fmla="*/ 45 w 89"/>
                <a:gd name="T7" fmla="*/ 38 h 51"/>
                <a:gd name="T8" fmla="*/ 84 w 89"/>
                <a:gd name="T9" fmla="*/ 0 h 51"/>
                <a:gd name="T10" fmla="*/ 89 w 89"/>
                <a:gd name="T11" fmla="*/ 5 h 51"/>
                <a:gd name="T12" fmla="*/ 45 w 89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51">
                  <a:moveTo>
                    <a:pt x="45" y="51"/>
                  </a:moveTo>
                  <a:lnTo>
                    <a:pt x="0" y="5"/>
                  </a:lnTo>
                  <a:lnTo>
                    <a:pt x="6" y="0"/>
                  </a:lnTo>
                  <a:lnTo>
                    <a:pt x="45" y="38"/>
                  </a:lnTo>
                  <a:lnTo>
                    <a:pt x="84" y="0"/>
                  </a:lnTo>
                  <a:lnTo>
                    <a:pt x="89" y="5"/>
                  </a:lnTo>
                  <a:lnTo>
                    <a:pt x="45" y="51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6" name="Rectangle 216"/>
            <p:cNvSpPr>
              <a:spLocks noChangeArrowheads="1"/>
            </p:cNvSpPr>
            <p:nvPr/>
          </p:nvSpPr>
          <p:spPr bwMode="auto">
            <a:xfrm>
              <a:off x="457202" y="2312988"/>
              <a:ext cx="12700" cy="261938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7" name="Freeform 217"/>
            <p:cNvSpPr/>
            <p:nvPr/>
          </p:nvSpPr>
          <p:spPr bwMode="auto">
            <a:xfrm>
              <a:off x="307977" y="2417763"/>
              <a:ext cx="309563" cy="309563"/>
            </a:xfrm>
            <a:custGeom>
              <a:avLst/>
              <a:gdLst>
                <a:gd name="T0" fmla="*/ 195 w 195"/>
                <a:gd name="T1" fmla="*/ 195 h 195"/>
                <a:gd name="T2" fmla="*/ 0 w 195"/>
                <a:gd name="T3" fmla="*/ 195 h 195"/>
                <a:gd name="T4" fmla="*/ 0 w 195"/>
                <a:gd name="T5" fmla="*/ 0 h 195"/>
                <a:gd name="T6" fmla="*/ 74 w 195"/>
                <a:gd name="T7" fmla="*/ 0 h 195"/>
                <a:gd name="T8" fmla="*/ 74 w 195"/>
                <a:gd name="T9" fmla="*/ 9 h 195"/>
                <a:gd name="T10" fmla="*/ 11 w 195"/>
                <a:gd name="T11" fmla="*/ 9 h 195"/>
                <a:gd name="T12" fmla="*/ 11 w 195"/>
                <a:gd name="T13" fmla="*/ 185 h 195"/>
                <a:gd name="T14" fmla="*/ 187 w 195"/>
                <a:gd name="T15" fmla="*/ 185 h 195"/>
                <a:gd name="T16" fmla="*/ 187 w 195"/>
                <a:gd name="T17" fmla="*/ 9 h 195"/>
                <a:gd name="T18" fmla="*/ 125 w 195"/>
                <a:gd name="T19" fmla="*/ 9 h 195"/>
                <a:gd name="T20" fmla="*/ 125 w 195"/>
                <a:gd name="T21" fmla="*/ 0 h 195"/>
                <a:gd name="T22" fmla="*/ 195 w 195"/>
                <a:gd name="T23" fmla="*/ 0 h 195"/>
                <a:gd name="T24" fmla="*/ 195 w 195"/>
                <a:gd name="T2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5" h="195">
                  <a:moveTo>
                    <a:pt x="195" y="195"/>
                  </a:moveTo>
                  <a:lnTo>
                    <a:pt x="0" y="195"/>
                  </a:lnTo>
                  <a:lnTo>
                    <a:pt x="0" y="0"/>
                  </a:lnTo>
                  <a:lnTo>
                    <a:pt x="74" y="0"/>
                  </a:lnTo>
                  <a:lnTo>
                    <a:pt x="74" y="9"/>
                  </a:lnTo>
                  <a:lnTo>
                    <a:pt x="11" y="9"/>
                  </a:lnTo>
                  <a:lnTo>
                    <a:pt x="11" y="185"/>
                  </a:lnTo>
                  <a:lnTo>
                    <a:pt x="187" y="185"/>
                  </a:lnTo>
                  <a:lnTo>
                    <a:pt x="187" y="9"/>
                  </a:lnTo>
                  <a:lnTo>
                    <a:pt x="125" y="9"/>
                  </a:lnTo>
                  <a:lnTo>
                    <a:pt x="125" y="0"/>
                  </a:lnTo>
                  <a:lnTo>
                    <a:pt x="195" y="0"/>
                  </a:lnTo>
                  <a:lnTo>
                    <a:pt x="195" y="195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271" name="组合 270"/>
          <p:cNvGrpSpPr/>
          <p:nvPr/>
        </p:nvGrpSpPr>
        <p:grpSpPr>
          <a:xfrm>
            <a:off x="301222" y="2867906"/>
            <a:ext cx="229698" cy="316268"/>
            <a:chOff x="314326" y="3180556"/>
            <a:chExt cx="315913" cy="434976"/>
          </a:xfrm>
        </p:grpSpPr>
        <p:sp>
          <p:nvSpPr>
            <p:cNvPr id="18" name="Freeform 218"/>
            <p:cNvSpPr/>
            <p:nvPr/>
          </p:nvSpPr>
          <p:spPr bwMode="auto">
            <a:xfrm>
              <a:off x="398464" y="3180556"/>
              <a:ext cx="147638" cy="84138"/>
            </a:xfrm>
            <a:custGeom>
              <a:avLst/>
              <a:gdLst>
                <a:gd name="T0" fmla="*/ 7 w 93"/>
                <a:gd name="T1" fmla="*/ 53 h 53"/>
                <a:gd name="T2" fmla="*/ 0 w 93"/>
                <a:gd name="T3" fmla="*/ 48 h 53"/>
                <a:gd name="T4" fmla="*/ 46 w 93"/>
                <a:gd name="T5" fmla="*/ 0 h 53"/>
                <a:gd name="T6" fmla="*/ 93 w 93"/>
                <a:gd name="T7" fmla="*/ 48 h 53"/>
                <a:gd name="T8" fmla="*/ 86 w 93"/>
                <a:gd name="T9" fmla="*/ 53 h 53"/>
                <a:gd name="T10" fmla="*/ 46 w 93"/>
                <a:gd name="T11" fmla="*/ 15 h 53"/>
                <a:gd name="T12" fmla="*/ 7 w 93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53">
                  <a:moveTo>
                    <a:pt x="7" y="53"/>
                  </a:moveTo>
                  <a:lnTo>
                    <a:pt x="0" y="48"/>
                  </a:lnTo>
                  <a:lnTo>
                    <a:pt x="46" y="0"/>
                  </a:lnTo>
                  <a:lnTo>
                    <a:pt x="93" y="48"/>
                  </a:lnTo>
                  <a:lnTo>
                    <a:pt x="86" y="53"/>
                  </a:lnTo>
                  <a:lnTo>
                    <a:pt x="46" y="15"/>
                  </a:lnTo>
                  <a:lnTo>
                    <a:pt x="7" y="53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9" name="Rectangle 219"/>
            <p:cNvSpPr>
              <a:spLocks noChangeArrowheads="1"/>
            </p:cNvSpPr>
            <p:nvPr/>
          </p:nvSpPr>
          <p:spPr bwMode="auto">
            <a:xfrm>
              <a:off x="463551" y="3196431"/>
              <a:ext cx="15875" cy="268288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20" name="Freeform 220"/>
            <p:cNvSpPr/>
            <p:nvPr/>
          </p:nvSpPr>
          <p:spPr bwMode="auto">
            <a:xfrm>
              <a:off x="314326" y="3296444"/>
              <a:ext cx="315913" cy="319088"/>
            </a:xfrm>
            <a:custGeom>
              <a:avLst/>
              <a:gdLst>
                <a:gd name="T0" fmla="*/ 199 w 199"/>
                <a:gd name="T1" fmla="*/ 201 h 201"/>
                <a:gd name="T2" fmla="*/ 0 w 199"/>
                <a:gd name="T3" fmla="*/ 201 h 201"/>
                <a:gd name="T4" fmla="*/ 0 w 199"/>
                <a:gd name="T5" fmla="*/ 0 h 201"/>
                <a:gd name="T6" fmla="*/ 74 w 199"/>
                <a:gd name="T7" fmla="*/ 0 h 201"/>
                <a:gd name="T8" fmla="*/ 74 w 199"/>
                <a:gd name="T9" fmla="*/ 10 h 201"/>
                <a:gd name="T10" fmla="*/ 8 w 199"/>
                <a:gd name="T11" fmla="*/ 10 h 201"/>
                <a:gd name="T12" fmla="*/ 8 w 199"/>
                <a:gd name="T13" fmla="*/ 192 h 201"/>
                <a:gd name="T14" fmla="*/ 190 w 199"/>
                <a:gd name="T15" fmla="*/ 192 h 201"/>
                <a:gd name="T16" fmla="*/ 190 w 199"/>
                <a:gd name="T17" fmla="*/ 10 h 201"/>
                <a:gd name="T18" fmla="*/ 127 w 199"/>
                <a:gd name="T19" fmla="*/ 10 h 201"/>
                <a:gd name="T20" fmla="*/ 127 w 199"/>
                <a:gd name="T21" fmla="*/ 0 h 201"/>
                <a:gd name="T22" fmla="*/ 199 w 199"/>
                <a:gd name="T23" fmla="*/ 0 h 201"/>
                <a:gd name="T24" fmla="*/ 199 w 199"/>
                <a:gd name="T2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201">
                  <a:moveTo>
                    <a:pt x="199" y="201"/>
                  </a:moveTo>
                  <a:lnTo>
                    <a:pt x="0" y="201"/>
                  </a:lnTo>
                  <a:lnTo>
                    <a:pt x="0" y="0"/>
                  </a:lnTo>
                  <a:lnTo>
                    <a:pt x="74" y="0"/>
                  </a:lnTo>
                  <a:lnTo>
                    <a:pt x="74" y="10"/>
                  </a:lnTo>
                  <a:lnTo>
                    <a:pt x="8" y="10"/>
                  </a:lnTo>
                  <a:lnTo>
                    <a:pt x="8" y="192"/>
                  </a:lnTo>
                  <a:lnTo>
                    <a:pt x="190" y="192"/>
                  </a:lnTo>
                  <a:lnTo>
                    <a:pt x="190" y="10"/>
                  </a:lnTo>
                  <a:lnTo>
                    <a:pt x="127" y="10"/>
                  </a:lnTo>
                  <a:lnTo>
                    <a:pt x="127" y="0"/>
                  </a:lnTo>
                  <a:lnTo>
                    <a:pt x="199" y="0"/>
                  </a:lnTo>
                  <a:lnTo>
                    <a:pt x="199" y="201"/>
                  </a:lnTo>
                  <a:close/>
                </a:path>
              </a:pathLst>
            </a:custGeom>
            <a:solidFill>
              <a:srgbClr val="FC6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21" name="Freeform 221"/>
          <p:cNvSpPr>
            <a:spLocks noEditPoints="1"/>
          </p:cNvSpPr>
          <p:nvPr/>
        </p:nvSpPr>
        <p:spPr bwMode="auto">
          <a:xfrm>
            <a:off x="309302" y="3540814"/>
            <a:ext cx="207767" cy="318575"/>
          </a:xfrm>
          <a:custGeom>
            <a:avLst/>
            <a:gdLst>
              <a:gd name="T0" fmla="*/ 19 w 126"/>
              <a:gd name="T1" fmla="*/ 193 h 193"/>
              <a:gd name="T2" fmla="*/ 14 w 126"/>
              <a:gd name="T3" fmla="*/ 192 h 193"/>
              <a:gd name="T4" fmla="*/ 10 w 126"/>
              <a:gd name="T5" fmla="*/ 180 h 193"/>
              <a:gd name="T6" fmla="*/ 32 w 126"/>
              <a:gd name="T7" fmla="*/ 115 h 193"/>
              <a:gd name="T8" fmla="*/ 10 w 126"/>
              <a:gd name="T9" fmla="*/ 115 h 193"/>
              <a:gd name="T10" fmla="*/ 2 w 126"/>
              <a:gd name="T11" fmla="*/ 111 h 193"/>
              <a:gd name="T12" fmla="*/ 1 w 126"/>
              <a:gd name="T13" fmla="*/ 102 h 193"/>
              <a:gd name="T14" fmla="*/ 37 w 126"/>
              <a:gd name="T15" fmla="*/ 7 h 193"/>
              <a:gd name="T16" fmla="*/ 46 w 126"/>
              <a:gd name="T17" fmla="*/ 0 h 193"/>
              <a:gd name="T18" fmla="*/ 116 w 126"/>
              <a:gd name="T19" fmla="*/ 0 h 193"/>
              <a:gd name="T20" fmla="*/ 126 w 126"/>
              <a:gd name="T21" fmla="*/ 10 h 193"/>
              <a:gd name="T22" fmla="*/ 124 w 126"/>
              <a:gd name="T23" fmla="*/ 15 h 193"/>
              <a:gd name="T24" fmla="*/ 88 w 126"/>
              <a:gd name="T25" fmla="*/ 68 h 193"/>
              <a:gd name="T26" fmla="*/ 106 w 126"/>
              <a:gd name="T27" fmla="*/ 68 h 193"/>
              <a:gd name="T28" fmla="*/ 114 w 126"/>
              <a:gd name="T29" fmla="*/ 74 h 193"/>
              <a:gd name="T30" fmla="*/ 113 w 126"/>
              <a:gd name="T31" fmla="*/ 84 h 193"/>
              <a:gd name="T32" fmla="*/ 26 w 126"/>
              <a:gd name="T33" fmla="*/ 190 h 193"/>
              <a:gd name="T34" fmla="*/ 19 w 126"/>
              <a:gd name="T35" fmla="*/ 193 h 193"/>
              <a:gd name="T36" fmla="*/ 46 w 126"/>
              <a:gd name="T37" fmla="*/ 8 h 193"/>
              <a:gd name="T38" fmla="*/ 44 w 126"/>
              <a:gd name="T39" fmla="*/ 9 h 193"/>
              <a:gd name="T40" fmla="*/ 9 w 126"/>
              <a:gd name="T41" fmla="*/ 105 h 193"/>
              <a:gd name="T42" fmla="*/ 9 w 126"/>
              <a:gd name="T43" fmla="*/ 106 h 193"/>
              <a:gd name="T44" fmla="*/ 10 w 126"/>
              <a:gd name="T45" fmla="*/ 107 h 193"/>
              <a:gd name="T46" fmla="*/ 43 w 126"/>
              <a:gd name="T47" fmla="*/ 107 h 193"/>
              <a:gd name="T48" fmla="*/ 17 w 126"/>
              <a:gd name="T49" fmla="*/ 183 h 193"/>
              <a:gd name="T50" fmla="*/ 18 w 126"/>
              <a:gd name="T51" fmla="*/ 185 h 193"/>
              <a:gd name="T52" fmla="*/ 20 w 126"/>
              <a:gd name="T53" fmla="*/ 185 h 193"/>
              <a:gd name="T54" fmla="*/ 107 w 126"/>
              <a:gd name="T55" fmla="*/ 79 h 193"/>
              <a:gd name="T56" fmla="*/ 107 w 126"/>
              <a:gd name="T57" fmla="*/ 77 h 193"/>
              <a:gd name="T58" fmla="*/ 106 w 126"/>
              <a:gd name="T59" fmla="*/ 76 h 193"/>
              <a:gd name="T60" fmla="*/ 73 w 126"/>
              <a:gd name="T61" fmla="*/ 76 h 193"/>
              <a:gd name="T62" fmla="*/ 117 w 126"/>
              <a:gd name="T63" fmla="*/ 11 h 193"/>
              <a:gd name="T64" fmla="*/ 118 w 126"/>
              <a:gd name="T65" fmla="*/ 10 h 193"/>
              <a:gd name="T66" fmla="*/ 116 w 126"/>
              <a:gd name="T67" fmla="*/ 8 h 193"/>
              <a:gd name="T68" fmla="*/ 46 w 126"/>
              <a:gd name="T69" fmla="*/ 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6" h="193">
                <a:moveTo>
                  <a:pt x="19" y="193"/>
                </a:moveTo>
                <a:cubicBezTo>
                  <a:pt x="17" y="193"/>
                  <a:pt x="16" y="193"/>
                  <a:pt x="14" y="192"/>
                </a:cubicBezTo>
                <a:cubicBezTo>
                  <a:pt x="10" y="190"/>
                  <a:pt x="8" y="185"/>
                  <a:pt x="10" y="180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10" y="115"/>
                  <a:pt x="10" y="115"/>
                  <a:pt x="10" y="115"/>
                </a:cubicBezTo>
                <a:cubicBezTo>
                  <a:pt x="7" y="115"/>
                  <a:pt x="4" y="113"/>
                  <a:pt x="2" y="111"/>
                </a:cubicBezTo>
                <a:cubicBezTo>
                  <a:pt x="0" y="108"/>
                  <a:pt x="0" y="105"/>
                  <a:pt x="1" y="102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3"/>
                  <a:pt x="42" y="0"/>
                  <a:pt x="46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2" y="0"/>
                  <a:pt x="126" y="5"/>
                  <a:pt x="126" y="10"/>
                </a:cubicBezTo>
                <a:cubicBezTo>
                  <a:pt x="126" y="12"/>
                  <a:pt x="125" y="14"/>
                  <a:pt x="124" y="15"/>
                </a:cubicBezTo>
                <a:cubicBezTo>
                  <a:pt x="88" y="68"/>
                  <a:pt x="88" y="68"/>
                  <a:pt x="88" y="68"/>
                </a:cubicBezTo>
                <a:cubicBezTo>
                  <a:pt x="106" y="68"/>
                  <a:pt x="106" y="68"/>
                  <a:pt x="106" y="68"/>
                </a:cubicBezTo>
                <a:cubicBezTo>
                  <a:pt x="109" y="68"/>
                  <a:pt x="113" y="70"/>
                  <a:pt x="114" y="74"/>
                </a:cubicBezTo>
                <a:cubicBezTo>
                  <a:pt x="116" y="77"/>
                  <a:pt x="115" y="81"/>
                  <a:pt x="113" y="84"/>
                </a:cubicBezTo>
                <a:cubicBezTo>
                  <a:pt x="26" y="190"/>
                  <a:pt x="26" y="190"/>
                  <a:pt x="26" y="190"/>
                </a:cubicBezTo>
                <a:cubicBezTo>
                  <a:pt x="25" y="192"/>
                  <a:pt x="22" y="193"/>
                  <a:pt x="19" y="193"/>
                </a:cubicBezTo>
                <a:close/>
                <a:moveTo>
                  <a:pt x="46" y="8"/>
                </a:moveTo>
                <a:cubicBezTo>
                  <a:pt x="45" y="8"/>
                  <a:pt x="44" y="9"/>
                  <a:pt x="44" y="9"/>
                </a:cubicBezTo>
                <a:cubicBezTo>
                  <a:pt x="9" y="105"/>
                  <a:pt x="9" y="105"/>
                  <a:pt x="9" y="105"/>
                </a:cubicBezTo>
                <a:cubicBezTo>
                  <a:pt x="8" y="105"/>
                  <a:pt x="9" y="106"/>
                  <a:pt x="9" y="106"/>
                </a:cubicBezTo>
                <a:cubicBezTo>
                  <a:pt x="9" y="107"/>
                  <a:pt x="10" y="107"/>
                  <a:pt x="10" y="107"/>
                </a:cubicBezTo>
                <a:cubicBezTo>
                  <a:pt x="43" y="107"/>
                  <a:pt x="43" y="107"/>
                  <a:pt x="43" y="107"/>
                </a:cubicBezTo>
                <a:cubicBezTo>
                  <a:pt x="17" y="183"/>
                  <a:pt x="17" y="183"/>
                  <a:pt x="17" y="183"/>
                </a:cubicBezTo>
                <a:cubicBezTo>
                  <a:pt x="17" y="184"/>
                  <a:pt x="18" y="185"/>
                  <a:pt x="18" y="185"/>
                </a:cubicBezTo>
                <a:cubicBezTo>
                  <a:pt x="19" y="186"/>
                  <a:pt x="20" y="185"/>
                  <a:pt x="20" y="185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8"/>
                  <a:pt x="107" y="77"/>
                  <a:pt x="107" y="77"/>
                </a:cubicBezTo>
                <a:cubicBezTo>
                  <a:pt x="107" y="76"/>
                  <a:pt x="106" y="76"/>
                  <a:pt x="106" y="76"/>
                </a:cubicBezTo>
                <a:cubicBezTo>
                  <a:pt x="73" y="76"/>
                  <a:pt x="73" y="76"/>
                  <a:pt x="73" y="76"/>
                </a:cubicBezTo>
                <a:cubicBezTo>
                  <a:pt x="117" y="11"/>
                  <a:pt x="117" y="11"/>
                  <a:pt x="117" y="11"/>
                </a:cubicBezTo>
                <a:cubicBezTo>
                  <a:pt x="118" y="11"/>
                  <a:pt x="118" y="10"/>
                  <a:pt x="118" y="10"/>
                </a:cubicBezTo>
                <a:cubicBezTo>
                  <a:pt x="118" y="9"/>
                  <a:pt x="117" y="8"/>
                  <a:pt x="116" y="8"/>
                </a:cubicBezTo>
                <a:lnTo>
                  <a:pt x="46" y="8"/>
                </a:ln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sp>
        <p:nvSpPr>
          <p:cNvPr id="25" name="Freeform 225"/>
          <p:cNvSpPr>
            <a:spLocks noEditPoints="1"/>
          </p:cNvSpPr>
          <p:nvPr/>
        </p:nvSpPr>
        <p:spPr bwMode="auto">
          <a:xfrm>
            <a:off x="257481" y="1631696"/>
            <a:ext cx="303570" cy="305879"/>
          </a:xfrm>
          <a:custGeom>
            <a:avLst/>
            <a:gdLst>
              <a:gd name="T0" fmla="*/ 130 w 184"/>
              <a:gd name="T1" fmla="*/ 185 h 185"/>
              <a:gd name="T2" fmla="*/ 54 w 184"/>
              <a:gd name="T3" fmla="*/ 185 h 185"/>
              <a:gd name="T4" fmla="*/ 39 w 184"/>
              <a:gd name="T5" fmla="*/ 170 h 185"/>
              <a:gd name="T6" fmla="*/ 39 w 184"/>
              <a:gd name="T7" fmla="*/ 104 h 185"/>
              <a:gd name="T8" fmla="*/ 16 w 184"/>
              <a:gd name="T9" fmla="*/ 104 h 185"/>
              <a:gd name="T10" fmla="*/ 2 w 184"/>
              <a:gd name="T11" fmla="*/ 95 h 185"/>
              <a:gd name="T12" fmla="*/ 5 w 184"/>
              <a:gd name="T13" fmla="*/ 79 h 185"/>
              <a:gd name="T14" fmla="*/ 81 w 184"/>
              <a:gd name="T15" fmla="*/ 5 h 185"/>
              <a:gd name="T16" fmla="*/ 92 w 184"/>
              <a:gd name="T17" fmla="*/ 0 h 185"/>
              <a:gd name="T18" fmla="*/ 103 w 184"/>
              <a:gd name="T19" fmla="*/ 5 h 185"/>
              <a:gd name="T20" fmla="*/ 178 w 184"/>
              <a:gd name="T21" fmla="*/ 79 h 185"/>
              <a:gd name="T22" fmla="*/ 181 w 184"/>
              <a:gd name="T23" fmla="*/ 95 h 185"/>
              <a:gd name="T24" fmla="*/ 168 w 184"/>
              <a:gd name="T25" fmla="*/ 104 h 185"/>
              <a:gd name="T26" fmla="*/ 145 w 184"/>
              <a:gd name="T27" fmla="*/ 104 h 185"/>
              <a:gd name="T28" fmla="*/ 145 w 184"/>
              <a:gd name="T29" fmla="*/ 170 h 185"/>
              <a:gd name="T30" fmla="*/ 130 w 184"/>
              <a:gd name="T31" fmla="*/ 185 h 185"/>
              <a:gd name="T32" fmla="*/ 92 w 184"/>
              <a:gd name="T33" fmla="*/ 8 h 185"/>
              <a:gd name="T34" fmla="*/ 87 w 184"/>
              <a:gd name="T35" fmla="*/ 10 h 185"/>
              <a:gd name="T36" fmla="*/ 11 w 184"/>
              <a:gd name="T37" fmla="*/ 84 h 185"/>
              <a:gd name="T38" fmla="*/ 9 w 184"/>
              <a:gd name="T39" fmla="*/ 92 h 185"/>
              <a:gd name="T40" fmla="*/ 16 w 184"/>
              <a:gd name="T41" fmla="*/ 96 h 185"/>
              <a:gd name="T42" fmla="*/ 47 w 184"/>
              <a:gd name="T43" fmla="*/ 96 h 185"/>
              <a:gd name="T44" fmla="*/ 47 w 184"/>
              <a:gd name="T45" fmla="*/ 170 h 185"/>
              <a:gd name="T46" fmla="*/ 54 w 184"/>
              <a:gd name="T47" fmla="*/ 177 h 185"/>
              <a:gd name="T48" fmla="*/ 130 w 184"/>
              <a:gd name="T49" fmla="*/ 177 h 185"/>
              <a:gd name="T50" fmla="*/ 137 w 184"/>
              <a:gd name="T51" fmla="*/ 170 h 185"/>
              <a:gd name="T52" fmla="*/ 137 w 184"/>
              <a:gd name="T53" fmla="*/ 96 h 185"/>
              <a:gd name="T54" fmla="*/ 168 w 184"/>
              <a:gd name="T55" fmla="*/ 96 h 185"/>
              <a:gd name="T56" fmla="*/ 174 w 184"/>
              <a:gd name="T57" fmla="*/ 92 h 185"/>
              <a:gd name="T58" fmla="*/ 173 w 184"/>
              <a:gd name="T59" fmla="*/ 84 h 185"/>
              <a:gd name="T60" fmla="*/ 97 w 184"/>
              <a:gd name="T61" fmla="*/ 10 h 185"/>
              <a:gd name="T62" fmla="*/ 92 w 184"/>
              <a:gd name="T63" fmla="*/ 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4" h="185">
                <a:moveTo>
                  <a:pt x="130" y="185"/>
                </a:moveTo>
                <a:cubicBezTo>
                  <a:pt x="54" y="185"/>
                  <a:pt x="54" y="185"/>
                  <a:pt x="54" y="185"/>
                </a:cubicBezTo>
                <a:cubicBezTo>
                  <a:pt x="45" y="185"/>
                  <a:pt x="39" y="179"/>
                  <a:pt x="39" y="170"/>
                </a:cubicBezTo>
                <a:cubicBezTo>
                  <a:pt x="39" y="104"/>
                  <a:pt x="39" y="104"/>
                  <a:pt x="39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0" y="104"/>
                  <a:pt x="4" y="100"/>
                  <a:pt x="2" y="95"/>
                </a:cubicBezTo>
                <a:cubicBezTo>
                  <a:pt x="0" y="89"/>
                  <a:pt x="1" y="83"/>
                  <a:pt x="5" y="79"/>
                </a:cubicBezTo>
                <a:cubicBezTo>
                  <a:pt x="81" y="5"/>
                  <a:pt x="81" y="5"/>
                  <a:pt x="81" y="5"/>
                </a:cubicBezTo>
                <a:cubicBezTo>
                  <a:pt x="84" y="2"/>
                  <a:pt x="88" y="0"/>
                  <a:pt x="92" y="0"/>
                </a:cubicBezTo>
                <a:cubicBezTo>
                  <a:pt x="96" y="0"/>
                  <a:pt x="100" y="2"/>
                  <a:pt x="103" y="5"/>
                </a:cubicBezTo>
                <a:cubicBezTo>
                  <a:pt x="178" y="79"/>
                  <a:pt x="178" y="79"/>
                  <a:pt x="178" y="79"/>
                </a:cubicBezTo>
                <a:cubicBezTo>
                  <a:pt x="183" y="83"/>
                  <a:pt x="184" y="89"/>
                  <a:pt x="181" y="95"/>
                </a:cubicBezTo>
                <a:cubicBezTo>
                  <a:pt x="179" y="100"/>
                  <a:pt x="174" y="104"/>
                  <a:pt x="168" y="104"/>
                </a:cubicBezTo>
                <a:cubicBezTo>
                  <a:pt x="145" y="104"/>
                  <a:pt x="145" y="104"/>
                  <a:pt x="145" y="104"/>
                </a:cubicBezTo>
                <a:cubicBezTo>
                  <a:pt x="145" y="170"/>
                  <a:pt x="145" y="170"/>
                  <a:pt x="145" y="170"/>
                </a:cubicBezTo>
                <a:cubicBezTo>
                  <a:pt x="145" y="179"/>
                  <a:pt x="138" y="185"/>
                  <a:pt x="130" y="185"/>
                </a:cubicBezTo>
                <a:close/>
                <a:moveTo>
                  <a:pt x="92" y="8"/>
                </a:moveTo>
                <a:cubicBezTo>
                  <a:pt x="90" y="8"/>
                  <a:pt x="88" y="9"/>
                  <a:pt x="87" y="10"/>
                </a:cubicBezTo>
                <a:cubicBezTo>
                  <a:pt x="11" y="84"/>
                  <a:pt x="11" y="84"/>
                  <a:pt x="11" y="84"/>
                </a:cubicBezTo>
                <a:cubicBezTo>
                  <a:pt x="9" y="86"/>
                  <a:pt x="8" y="89"/>
                  <a:pt x="9" y="92"/>
                </a:cubicBezTo>
                <a:cubicBezTo>
                  <a:pt x="10" y="94"/>
                  <a:pt x="13" y="96"/>
                  <a:pt x="16" y="96"/>
                </a:cubicBezTo>
                <a:cubicBezTo>
                  <a:pt x="47" y="96"/>
                  <a:pt x="47" y="96"/>
                  <a:pt x="47" y="96"/>
                </a:cubicBezTo>
                <a:cubicBezTo>
                  <a:pt x="47" y="170"/>
                  <a:pt x="47" y="170"/>
                  <a:pt x="47" y="170"/>
                </a:cubicBezTo>
                <a:cubicBezTo>
                  <a:pt x="47" y="174"/>
                  <a:pt x="50" y="177"/>
                  <a:pt x="54" y="177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33" y="177"/>
                  <a:pt x="137" y="174"/>
                  <a:pt x="137" y="170"/>
                </a:cubicBezTo>
                <a:cubicBezTo>
                  <a:pt x="137" y="96"/>
                  <a:pt x="137" y="96"/>
                  <a:pt x="137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70" y="96"/>
                  <a:pt x="173" y="94"/>
                  <a:pt x="174" y="92"/>
                </a:cubicBezTo>
                <a:cubicBezTo>
                  <a:pt x="175" y="89"/>
                  <a:pt x="175" y="86"/>
                  <a:pt x="173" y="84"/>
                </a:cubicBezTo>
                <a:cubicBezTo>
                  <a:pt x="97" y="10"/>
                  <a:pt x="97" y="10"/>
                  <a:pt x="97" y="10"/>
                </a:cubicBezTo>
                <a:cubicBezTo>
                  <a:pt x="95" y="9"/>
                  <a:pt x="94" y="8"/>
                  <a:pt x="92" y="8"/>
                </a:cubicBezTo>
                <a:close/>
              </a:path>
            </a:pathLst>
          </a:custGeom>
          <a:solidFill>
            <a:srgbClr val="FC62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292" name="组合 291"/>
          <p:cNvGrpSpPr/>
          <p:nvPr/>
        </p:nvGrpSpPr>
        <p:grpSpPr>
          <a:xfrm>
            <a:off x="3577679" y="606817"/>
            <a:ext cx="1636578" cy="832402"/>
            <a:chOff x="4770238" y="809090"/>
            <a:chExt cx="2182104" cy="1109869"/>
          </a:xfrm>
        </p:grpSpPr>
        <p:sp>
          <p:nvSpPr>
            <p:cNvPr id="293" name="矩形 292"/>
            <p:cNvSpPr/>
            <p:nvPr/>
          </p:nvSpPr>
          <p:spPr>
            <a:xfrm>
              <a:off x="5739173" y="1848621"/>
              <a:ext cx="689317" cy="70338"/>
            </a:xfrm>
            <a:prstGeom prst="rect">
              <a:avLst/>
            </a:prstGeom>
            <a:solidFill>
              <a:srgbClr val="FC62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94" name="Text Box 3"/>
            <p:cNvSpPr txBox="1">
              <a:spLocks noChangeArrowheads="1"/>
            </p:cNvSpPr>
            <p:nvPr/>
          </p:nvSpPr>
          <p:spPr bwMode="auto">
            <a:xfrm>
              <a:off x="5315187" y="809090"/>
              <a:ext cx="1637155" cy="787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90000"/>
                </a:lnSpc>
                <a:buFont typeface="Arial" panose="020B0604020202020204" pitchFamily="34" charset="0"/>
                <a:buNone/>
              </a:pPr>
              <a:r>
                <a:rPr lang="zh-CN" altLang="en-US" sz="1800" dirty="0">
                  <a:solidFill>
                    <a:srgbClr val="FC621E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Gift icons</a:t>
              </a:r>
              <a:r>
                <a:rPr lang="en-US" altLang="zh-CN" sz="1800" dirty="0">
                  <a:solidFill>
                    <a:srgbClr val="FC621E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</a:t>
              </a:r>
              <a:endParaRPr lang="zh-CN" altLang="en-US" sz="1800" dirty="0">
                <a:solidFill>
                  <a:srgbClr val="FC621E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  <p:sp>
          <p:nvSpPr>
            <p:cNvPr id="295" name="矩形 294"/>
            <p:cNvSpPr/>
            <p:nvPr/>
          </p:nvSpPr>
          <p:spPr>
            <a:xfrm>
              <a:off x="4770238" y="1359825"/>
              <a:ext cx="2150589" cy="3309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/>
              <a:r>
                <a:rPr lang="en-US" altLang="zh-CN" sz="1013" dirty="0" err="1">
                  <a:solidFill>
                    <a:srgbClr val="8888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Ios</a:t>
              </a:r>
              <a:r>
                <a:rPr lang="zh-CN" altLang="en-US" sz="1013" dirty="0">
                  <a:solidFill>
                    <a:srgbClr val="8888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Wireframe Style business Icons</a:t>
              </a:r>
              <a:r>
                <a:rPr lang="en-US" altLang="zh-CN" sz="1013" dirty="0">
                  <a:solidFill>
                    <a:srgbClr val="88888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013" dirty="0">
                <a:solidFill>
                  <a:srgbClr val="88888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:a14="http://schemas.microsoft.com/office/drawing/2010/main" xmlns="">
      <p:transition spd="slow" advClick="0" advTm="500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AutoShape 4"/>
          <p:cNvSpPr/>
          <p:nvPr/>
        </p:nvSpPr>
        <p:spPr bwMode="auto">
          <a:xfrm>
            <a:off x="8280400" y="3589338"/>
            <a:ext cx="347663" cy="349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379" name="组合 378"/>
          <p:cNvGrpSpPr/>
          <p:nvPr/>
        </p:nvGrpSpPr>
        <p:grpSpPr>
          <a:xfrm>
            <a:off x="7550150" y="3613150"/>
            <a:ext cx="358775" cy="292100"/>
            <a:chOff x="7550150" y="3613150"/>
            <a:chExt cx="358775" cy="29210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80" name="AutoShape 5"/>
            <p:cNvSpPr/>
            <p:nvPr/>
          </p:nvSpPr>
          <p:spPr bwMode="auto">
            <a:xfrm>
              <a:off x="7796213" y="3702050"/>
              <a:ext cx="68262" cy="90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81" name="AutoShape 6"/>
            <p:cNvSpPr/>
            <p:nvPr/>
          </p:nvSpPr>
          <p:spPr bwMode="auto">
            <a:xfrm>
              <a:off x="7550150" y="3613150"/>
              <a:ext cx="358775" cy="2921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382" name="Group 5"/>
          <p:cNvGrpSpPr/>
          <p:nvPr/>
        </p:nvGrpSpPr>
        <p:grpSpPr>
          <a:xfrm>
            <a:off x="6831584" y="3578617"/>
            <a:ext cx="359165" cy="359779"/>
            <a:chOff x="9145588" y="4435475"/>
            <a:chExt cx="464344" cy="46513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83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84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85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86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87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88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89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90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91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392" name="Group 15"/>
          <p:cNvGrpSpPr/>
          <p:nvPr/>
        </p:nvGrpSpPr>
        <p:grpSpPr>
          <a:xfrm>
            <a:off x="6112643" y="3589668"/>
            <a:ext cx="359165" cy="348727"/>
            <a:chOff x="8216107" y="4449763"/>
            <a:chExt cx="464344" cy="45085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93" name="AutoShape 16"/>
            <p:cNvSpPr/>
            <p:nvPr/>
          </p:nvSpPr>
          <p:spPr bwMode="auto">
            <a:xfrm>
              <a:off x="8448675" y="4696619"/>
              <a:ext cx="57944" cy="587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94" name="AutoShape 17"/>
            <p:cNvSpPr/>
            <p:nvPr/>
          </p:nvSpPr>
          <p:spPr bwMode="auto">
            <a:xfrm>
              <a:off x="8216107" y="4449763"/>
              <a:ext cx="464344" cy="450850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395" name="组合 394"/>
          <p:cNvGrpSpPr/>
          <p:nvPr/>
        </p:nvGrpSpPr>
        <p:grpSpPr bwMode="auto">
          <a:xfrm>
            <a:off x="5394325" y="3578225"/>
            <a:ext cx="358775" cy="360363"/>
            <a:chOff x="5394325" y="3578225"/>
            <a:chExt cx="358775" cy="36036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96" name="AutoShape 18"/>
            <p:cNvSpPr/>
            <p:nvPr/>
          </p:nvSpPr>
          <p:spPr bwMode="auto">
            <a:xfrm>
              <a:off x="5394325" y="3578225"/>
              <a:ext cx="358775" cy="3603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97" name="AutoShape 19"/>
            <p:cNvSpPr/>
            <p:nvPr/>
          </p:nvSpPr>
          <p:spPr bwMode="auto">
            <a:xfrm>
              <a:off x="5472113" y="3713163"/>
              <a:ext cx="46037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98" name="AutoShape 20"/>
            <p:cNvSpPr/>
            <p:nvPr/>
          </p:nvSpPr>
          <p:spPr bwMode="auto">
            <a:xfrm>
              <a:off x="5472113" y="3770313"/>
              <a:ext cx="46037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99" name="AutoShape 21"/>
            <p:cNvSpPr/>
            <p:nvPr/>
          </p:nvSpPr>
          <p:spPr bwMode="auto">
            <a:xfrm>
              <a:off x="5472113" y="3825875"/>
              <a:ext cx="46037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00" name="AutoShape 22"/>
            <p:cNvSpPr/>
            <p:nvPr/>
          </p:nvSpPr>
          <p:spPr bwMode="auto">
            <a:xfrm>
              <a:off x="5551488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01" name="AutoShape 23"/>
            <p:cNvSpPr/>
            <p:nvPr/>
          </p:nvSpPr>
          <p:spPr bwMode="auto">
            <a:xfrm>
              <a:off x="5551488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02" name="AutoShape 24"/>
            <p:cNvSpPr/>
            <p:nvPr/>
          </p:nvSpPr>
          <p:spPr bwMode="auto">
            <a:xfrm>
              <a:off x="5551488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03" name="AutoShape 25"/>
            <p:cNvSpPr/>
            <p:nvPr/>
          </p:nvSpPr>
          <p:spPr bwMode="auto">
            <a:xfrm>
              <a:off x="5630863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04" name="AutoShape 26"/>
            <p:cNvSpPr/>
            <p:nvPr/>
          </p:nvSpPr>
          <p:spPr bwMode="auto">
            <a:xfrm>
              <a:off x="5630863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05" name="AutoShape 27"/>
            <p:cNvSpPr/>
            <p:nvPr/>
          </p:nvSpPr>
          <p:spPr bwMode="auto">
            <a:xfrm>
              <a:off x="5630863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06" name="AutoShape 28"/>
          <p:cNvSpPr/>
          <p:nvPr/>
        </p:nvSpPr>
        <p:spPr bwMode="auto">
          <a:xfrm>
            <a:off x="4675188" y="3578225"/>
            <a:ext cx="360362" cy="3603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07" name="AutoShape 29"/>
          <p:cNvSpPr/>
          <p:nvPr/>
        </p:nvSpPr>
        <p:spPr bwMode="auto">
          <a:xfrm>
            <a:off x="8267700" y="2876551"/>
            <a:ext cx="360363" cy="325437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08" name="AutoShape 30"/>
          <p:cNvSpPr/>
          <p:nvPr/>
        </p:nvSpPr>
        <p:spPr bwMode="auto">
          <a:xfrm>
            <a:off x="7605713" y="2859088"/>
            <a:ext cx="247650" cy="360362"/>
          </a:xfrm>
          <a:custGeom>
            <a:avLst/>
            <a:gdLst>
              <a:gd name="T0" fmla="*/ 10383 w 20767"/>
              <a:gd name="T1" fmla="*/ 10800 h 21600"/>
              <a:gd name="T2" fmla="*/ 10383 w 20767"/>
              <a:gd name="T3" fmla="*/ 10800 h 21600"/>
              <a:gd name="T4" fmla="*/ 10383 w 20767"/>
              <a:gd name="T5" fmla="*/ 10800 h 21600"/>
              <a:gd name="T6" fmla="*/ 10383 w 2076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67" h="21600">
                <a:moveTo>
                  <a:pt x="18566" y="16551"/>
                </a:moveTo>
                <a:cubicBezTo>
                  <a:pt x="17960" y="18284"/>
                  <a:pt x="17274" y="20249"/>
                  <a:pt x="9436" y="20249"/>
                </a:cubicBezTo>
                <a:cubicBezTo>
                  <a:pt x="4711" y="20249"/>
                  <a:pt x="1888" y="17809"/>
                  <a:pt x="1888" y="15451"/>
                </a:cubicBezTo>
                <a:cubicBezTo>
                  <a:pt x="1888" y="13645"/>
                  <a:pt x="2349" y="12161"/>
                  <a:pt x="2835" y="10591"/>
                </a:cubicBezTo>
                <a:cubicBezTo>
                  <a:pt x="3454" y="8600"/>
                  <a:pt x="4088" y="6563"/>
                  <a:pt x="3813" y="3868"/>
                </a:cubicBezTo>
                <a:cubicBezTo>
                  <a:pt x="6723" y="6750"/>
                  <a:pt x="7759" y="10567"/>
                  <a:pt x="7759" y="10567"/>
                </a:cubicBezTo>
                <a:cubicBezTo>
                  <a:pt x="7759" y="10567"/>
                  <a:pt x="10468" y="7846"/>
                  <a:pt x="11196" y="6582"/>
                </a:cubicBezTo>
                <a:cubicBezTo>
                  <a:pt x="11755" y="7395"/>
                  <a:pt x="12267" y="10124"/>
                  <a:pt x="12267" y="12825"/>
                </a:cubicBezTo>
                <a:cubicBezTo>
                  <a:pt x="12267" y="12825"/>
                  <a:pt x="14773" y="11347"/>
                  <a:pt x="16653" y="9127"/>
                </a:cubicBezTo>
                <a:cubicBezTo>
                  <a:pt x="18632" y="11666"/>
                  <a:pt x="19346" y="14320"/>
                  <a:pt x="18566" y="16551"/>
                </a:cubicBezTo>
                <a:moveTo>
                  <a:pt x="16041" y="6075"/>
                </a:moveTo>
                <a:cubicBezTo>
                  <a:pt x="15982" y="7879"/>
                  <a:pt x="14088" y="9404"/>
                  <a:pt x="14088" y="9404"/>
                </a:cubicBezTo>
                <a:cubicBezTo>
                  <a:pt x="14088" y="6046"/>
                  <a:pt x="10380" y="3375"/>
                  <a:pt x="10380" y="3375"/>
                </a:cubicBezTo>
                <a:cubicBezTo>
                  <a:pt x="10380" y="3375"/>
                  <a:pt x="10330" y="5373"/>
                  <a:pt x="8452" y="7389"/>
                </a:cubicBezTo>
                <a:cubicBezTo>
                  <a:pt x="6574" y="2686"/>
                  <a:pt x="938" y="0"/>
                  <a:pt x="938" y="0"/>
                </a:cubicBezTo>
                <a:cubicBezTo>
                  <a:pt x="3756" y="7389"/>
                  <a:pt x="0" y="10076"/>
                  <a:pt x="0" y="15451"/>
                </a:cubicBezTo>
                <a:cubicBezTo>
                  <a:pt x="0" y="18604"/>
                  <a:pt x="3730" y="21599"/>
                  <a:pt x="9436" y="21599"/>
                </a:cubicBezTo>
                <a:cubicBezTo>
                  <a:pt x="17888" y="21599"/>
                  <a:pt x="19523" y="19379"/>
                  <a:pt x="20396" y="16878"/>
                </a:cubicBezTo>
                <a:cubicBezTo>
                  <a:pt x="21599" y="13436"/>
                  <a:pt x="19797" y="9432"/>
                  <a:pt x="16041" y="6075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09" name="AutoShape 31"/>
          <p:cNvSpPr/>
          <p:nvPr/>
        </p:nvSpPr>
        <p:spPr bwMode="auto">
          <a:xfrm>
            <a:off x="7651750" y="2974182"/>
            <a:ext cx="158750" cy="130175"/>
          </a:xfrm>
          <a:custGeom>
            <a:avLst/>
            <a:gdLst>
              <a:gd name="T0" fmla="*/ 10641 w 21282"/>
              <a:gd name="T1" fmla="*/ 10800 h 21600"/>
              <a:gd name="T2" fmla="*/ 10641 w 21282"/>
              <a:gd name="T3" fmla="*/ 10800 h 21600"/>
              <a:gd name="T4" fmla="*/ 10641 w 21282"/>
              <a:gd name="T5" fmla="*/ 10800 h 21600"/>
              <a:gd name="T6" fmla="*/ 10641 w 21282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82" h="21600">
                <a:moveTo>
                  <a:pt x="20698" y="5891"/>
                </a:moveTo>
                <a:lnTo>
                  <a:pt x="19424" y="7749"/>
                </a:lnTo>
                <a:cubicBezTo>
                  <a:pt x="17846" y="10064"/>
                  <a:pt x="16352" y="12259"/>
                  <a:pt x="12365" y="14784"/>
                </a:cubicBezTo>
                <a:cubicBezTo>
                  <a:pt x="11794" y="12631"/>
                  <a:pt x="11275" y="10259"/>
                  <a:pt x="11275" y="6631"/>
                </a:cubicBezTo>
                <a:lnTo>
                  <a:pt x="11275" y="3408"/>
                </a:lnTo>
                <a:lnTo>
                  <a:pt x="9000" y="7893"/>
                </a:lnTo>
                <a:cubicBezTo>
                  <a:pt x="8233" y="9421"/>
                  <a:pt x="7598" y="10690"/>
                  <a:pt x="6649" y="12373"/>
                </a:cubicBezTo>
                <a:cubicBezTo>
                  <a:pt x="5211" y="8296"/>
                  <a:pt x="4195" y="5281"/>
                  <a:pt x="3422" y="2545"/>
                </a:cubicBezTo>
                <a:lnTo>
                  <a:pt x="2705" y="0"/>
                </a:lnTo>
                <a:lnTo>
                  <a:pt x="1926" y="2847"/>
                </a:lnTo>
                <a:cubicBezTo>
                  <a:pt x="936" y="6469"/>
                  <a:pt x="0" y="9891"/>
                  <a:pt x="0" y="18771"/>
                </a:cubicBezTo>
                <a:cubicBezTo>
                  <a:pt x="0" y="19292"/>
                  <a:pt x="333" y="19714"/>
                  <a:pt x="749" y="19714"/>
                </a:cubicBezTo>
                <a:cubicBezTo>
                  <a:pt x="1162" y="19714"/>
                  <a:pt x="1499" y="19292"/>
                  <a:pt x="1499" y="18771"/>
                </a:cubicBezTo>
                <a:cubicBezTo>
                  <a:pt x="1499" y="11964"/>
                  <a:pt x="2037" y="8594"/>
                  <a:pt x="2758" y="5681"/>
                </a:cubicBezTo>
                <a:cubicBezTo>
                  <a:pt x="3537" y="8174"/>
                  <a:pt x="4520" y="11009"/>
                  <a:pt x="5812" y="14638"/>
                </a:cubicBezTo>
                <a:lnTo>
                  <a:pt x="6339" y="16117"/>
                </a:lnTo>
                <a:lnTo>
                  <a:pt x="7100" y="14811"/>
                </a:lnTo>
                <a:cubicBezTo>
                  <a:pt x="8344" y="12681"/>
                  <a:pt x="9085" y="11248"/>
                  <a:pt x="9896" y="9638"/>
                </a:cubicBezTo>
                <a:cubicBezTo>
                  <a:pt x="10133" y="12428"/>
                  <a:pt x="10681" y="14428"/>
                  <a:pt x="11223" y="16408"/>
                </a:cubicBezTo>
                <a:lnTo>
                  <a:pt x="11495" y="17404"/>
                </a:lnTo>
                <a:lnTo>
                  <a:pt x="12253" y="16953"/>
                </a:lnTo>
                <a:cubicBezTo>
                  <a:pt x="16306" y="14531"/>
                  <a:pt x="18203" y="12327"/>
                  <a:pt x="19708" y="10211"/>
                </a:cubicBezTo>
                <a:cubicBezTo>
                  <a:pt x="19942" y="13727"/>
                  <a:pt x="19573" y="17574"/>
                  <a:pt x="18698" y="20305"/>
                </a:cubicBezTo>
                <a:cubicBezTo>
                  <a:pt x="18543" y="20787"/>
                  <a:pt x="18730" y="21336"/>
                  <a:pt x="19114" y="21531"/>
                </a:cubicBezTo>
                <a:cubicBezTo>
                  <a:pt x="19204" y="21577"/>
                  <a:pt x="19301" y="21599"/>
                  <a:pt x="19395" y="21599"/>
                </a:cubicBezTo>
                <a:cubicBezTo>
                  <a:pt x="19690" y="21599"/>
                  <a:pt x="19972" y="21377"/>
                  <a:pt x="20089" y="21008"/>
                </a:cubicBezTo>
                <a:cubicBezTo>
                  <a:pt x="21251" y="17380"/>
                  <a:pt x="21600" y="12213"/>
                  <a:pt x="20976" y="7841"/>
                </a:cubicBezTo>
                <a:cubicBezTo>
                  <a:pt x="20976" y="7841"/>
                  <a:pt x="20698" y="5891"/>
                  <a:pt x="20698" y="5891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10" name="AutoShape 32"/>
          <p:cNvSpPr/>
          <p:nvPr/>
        </p:nvSpPr>
        <p:spPr bwMode="auto">
          <a:xfrm>
            <a:off x="6831013" y="2882107"/>
            <a:ext cx="360362" cy="314325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11" name="AutoShape 33"/>
          <p:cNvSpPr/>
          <p:nvPr/>
        </p:nvSpPr>
        <p:spPr bwMode="auto">
          <a:xfrm>
            <a:off x="6111875" y="2926557"/>
            <a:ext cx="360363" cy="225425"/>
          </a:xfrm>
          <a:custGeom>
            <a:avLst/>
            <a:gdLst>
              <a:gd name="T0" fmla="*/ 10752 w 21505"/>
              <a:gd name="T1" fmla="*/ 10800 h 21600"/>
              <a:gd name="T2" fmla="*/ 10752 w 21505"/>
              <a:gd name="T3" fmla="*/ 10800 h 21600"/>
              <a:gd name="T4" fmla="*/ 10752 w 21505"/>
              <a:gd name="T5" fmla="*/ 10800 h 21600"/>
              <a:gd name="T6" fmla="*/ 10752 w 2150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05" h="21600">
                <a:moveTo>
                  <a:pt x="17472" y="17279"/>
                </a:moveTo>
                <a:lnTo>
                  <a:pt x="17472" y="18899"/>
                </a:lnTo>
                <a:cubicBezTo>
                  <a:pt x="17472" y="19198"/>
                  <a:pt x="17321" y="19439"/>
                  <a:pt x="17136" y="19439"/>
                </a:cubicBezTo>
                <a:lnTo>
                  <a:pt x="4368" y="19439"/>
                </a:lnTo>
                <a:cubicBezTo>
                  <a:pt x="4182" y="19439"/>
                  <a:pt x="4032" y="19198"/>
                  <a:pt x="4032" y="18899"/>
                </a:cubicBezTo>
                <a:lnTo>
                  <a:pt x="4032" y="17279"/>
                </a:lnTo>
                <a:lnTo>
                  <a:pt x="1344" y="12419"/>
                </a:lnTo>
                <a:cubicBezTo>
                  <a:pt x="1344" y="12121"/>
                  <a:pt x="1494" y="11879"/>
                  <a:pt x="1680" y="11879"/>
                </a:cubicBezTo>
                <a:lnTo>
                  <a:pt x="3360" y="11879"/>
                </a:lnTo>
                <a:lnTo>
                  <a:pt x="4032" y="11879"/>
                </a:lnTo>
                <a:lnTo>
                  <a:pt x="4704" y="11879"/>
                </a:lnTo>
                <a:lnTo>
                  <a:pt x="5376" y="11879"/>
                </a:lnTo>
                <a:lnTo>
                  <a:pt x="6048" y="11879"/>
                </a:lnTo>
                <a:lnTo>
                  <a:pt x="6720" y="11879"/>
                </a:lnTo>
                <a:lnTo>
                  <a:pt x="7392" y="11879"/>
                </a:lnTo>
                <a:lnTo>
                  <a:pt x="8064" y="11879"/>
                </a:lnTo>
                <a:lnTo>
                  <a:pt x="8736" y="11879"/>
                </a:lnTo>
                <a:lnTo>
                  <a:pt x="12768" y="11879"/>
                </a:lnTo>
                <a:lnTo>
                  <a:pt x="13440" y="11879"/>
                </a:lnTo>
                <a:lnTo>
                  <a:pt x="14112" y="11879"/>
                </a:lnTo>
                <a:lnTo>
                  <a:pt x="14784" y="11879"/>
                </a:lnTo>
                <a:lnTo>
                  <a:pt x="15456" y="11879"/>
                </a:lnTo>
                <a:lnTo>
                  <a:pt x="16128" y="11879"/>
                </a:lnTo>
                <a:lnTo>
                  <a:pt x="16800" y="11879"/>
                </a:lnTo>
                <a:lnTo>
                  <a:pt x="17472" y="11879"/>
                </a:lnTo>
                <a:lnTo>
                  <a:pt x="18144" y="11879"/>
                </a:lnTo>
                <a:lnTo>
                  <a:pt x="19824" y="11879"/>
                </a:lnTo>
                <a:cubicBezTo>
                  <a:pt x="20009" y="11879"/>
                  <a:pt x="20160" y="12121"/>
                  <a:pt x="20160" y="12419"/>
                </a:cubicBezTo>
                <a:cubicBezTo>
                  <a:pt x="20160" y="12419"/>
                  <a:pt x="17472" y="17279"/>
                  <a:pt x="17472" y="17279"/>
                </a:cubicBezTo>
                <a:close/>
                <a:moveTo>
                  <a:pt x="10752" y="4320"/>
                </a:moveTo>
                <a:cubicBezTo>
                  <a:pt x="8625" y="4320"/>
                  <a:pt x="6826" y="6601"/>
                  <a:pt x="6246" y="9719"/>
                </a:cubicBezTo>
                <a:lnTo>
                  <a:pt x="5552" y="9719"/>
                </a:lnTo>
                <a:cubicBezTo>
                  <a:pt x="6152" y="6000"/>
                  <a:pt x="8252" y="3239"/>
                  <a:pt x="10752" y="3239"/>
                </a:cubicBezTo>
                <a:cubicBezTo>
                  <a:pt x="12934" y="3239"/>
                  <a:pt x="14813" y="5344"/>
                  <a:pt x="15654" y="8353"/>
                </a:cubicBezTo>
                <a:lnTo>
                  <a:pt x="15054" y="8835"/>
                </a:lnTo>
                <a:cubicBezTo>
                  <a:pt x="14323" y="6180"/>
                  <a:pt x="12671" y="4320"/>
                  <a:pt x="10752" y="4320"/>
                </a:cubicBezTo>
                <a:moveTo>
                  <a:pt x="10752" y="8639"/>
                </a:moveTo>
                <a:cubicBezTo>
                  <a:pt x="10158" y="8639"/>
                  <a:pt x="9630" y="9061"/>
                  <a:pt x="9260" y="9719"/>
                </a:cubicBezTo>
                <a:lnTo>
                  <a:pt x="8437" y="9719"/>
                </a:lnTo>
                <a:cubicBezTo>
                  <a:pt x="8904" y="8435"/>
                  <a:pt x="9761" y="7560"/>
                  <a:pt x="10752" y="7560"/>
                </a:cubicBezTo>
                <a:cubicBezTo>
                  <a:pt x="11742" y="7560"/>
                  <a:pt x="12600" y="8435"/>
                  <a:pt x="13066" y="9719"/>
                </a:cubicBezTo>
                <a:lnTo>
                  <a:pt x="12244" y="9719"/>
                </a:lnTo>
                <a:cubicBezTo>
                  <a:pt x="11874" y="9061"/>
                  <a:pt x="11345" y="8639"/>
                  <a:pt x="10752" y="8639"/>
                </a:cubicBezTo>
                <a:moveTo>
                  <a:pt x="13827" y="9719"/>
                </a:moveTo>
                <a:cubicBezTo>
                  <a:pt x="13307" y="7816"/>
                  <a:pt x="12126" y="6479"/>
                  <a:pt x="10752" y="6479"/>
                </a:cubicBezTo>
                <a:cubicBezTo>
                  <a:pt x="9378" y="6479"/>
                  <a:pt x="8197" y="7816"/>
                  <a:pt x="7676" y="9719"/>
                </a:cubicBezTo>
                <a:lnTo>
                  <a:pt x="6955" y="9719"/>
                </a:lnTo>
                <a:cubicBezTo>
                  <a:pt x="7510" y="7207"/>
                  <a:pt x="9001" y="5400"/>
                  <a:pt x="10752" y="5400"/>
                </a:cubicBezTo>
                <a:cubicBezTo>
                  <a:pt x="12409" y="5400"/>
                  <a:pt x="13834" y="7015"/>
                  <a:pt x="14454" y="9317"/>
                </a:cubicBezTo>
                <a:lnTo>
                  <a:pt x="13953" y="9719"/>
                </a:lnTo>
                <a:cubicBezTo>
                  <a:pt x="13953" y="9719"/>
                  <a:pt x="13827" y="9719"/>
                  <a:pt x="13827" y="9719"/>
                </a:cubicBezTo>
                <a:close/>
                <a:moveTo>
                  <a:pt x="10752" y="1080"/>
                </a:moveTo>
                <a:cubicBezTo>
                  <a:pt x="13459" y="1080"/>
                  <a:pt x="15792" y="3672"/>
                  <a:pt x="16856" y="7388"/>
                </a:cubicBezTo>
                <a:lnTo>
                  <a:pt x="16256" y="7869"/>
                </a:lnTo>
                <a:cubicBezTo>
                  <a:pt x="15305" y="4504"/>
                  <a:pt x="13201" y="2160"/>
                  <a:pt x="10752" y="2160"/>
                </a:cubicBezTo>
                <a:cubicBezTo>
                  <a:pt x="7874" y="2160"/>
                  <a:pt x="5470" y="5392"/>
                  <a:pt x="4858" y="9719"/>
                </a:cubicBezTo>
                <a:lnTo>
                  <a:pt x="4167" y="9719"/>
                </a:lnTo>
                <a:cubicBezTo>
                  <a:pt x="4792" y="4796"/>
                  <a:pt x="7507" y="1080"/>
                  <a:pt x="10752" y="1080"/>
                </a:cubicBezTo>
                <a:moveTo>
                  <a:pt x="17336" y="9719"/>
                </a:moveTo>
                <a:lnTo>
                  <a:pt x="16958" y="9719"/>
                </a:lnTo>
                <a:lnTo>
                  <a:pt x="17294" y="9449"/>
                </a:lnTo>
                <a:cubicBezTo>
                  <a:pt x="17307" y="9540"/>
                  <a:pt x="17325" y="9628"/>
                  <a:pt x="17336" y="9719"/>
                </a:cubicBezTo>
                <a:moveTo>
                  <a:pt x="19824" y="9719"/>
                </a:moveTo>
                <a:lnTo>
                  <a:pt x="18016" y="9719"/>
                </a:lnTo>
                <a:cubicBezTo>
                  <a:pt x="17986" y="9461"/>
                  <a:pt x="17948" y="9209"/>
                  <a:pt x="17908" y="8957"/>
                </a:cubicBezTo>
                <a:lnTo>
                  <a:pt x="21132" y="6366"/>
                </a:lnTo>
                <a:cubicBezTo>
                  <a:pt x="21464" y="6099"/>
                  <a:pt x="21599" y="5450"/>
                  <a:pt x="21433" y="4916"/>
                </a:cubicBezTo>
                <a:cubicBezTo>
                  <a:pt x="21267" y="4383"/>
                  <a:pt x="20864" y="4169"/>
                  <a:pt x="20532" y="4433"/>
                </a:cubicBezTo>
                <a:lnTo>
                  <a:pt x="17456" y="6905"/>
                </a:lnTo>
                <a:cubicBezTo>
                  <a:pt x="16282" y="2836"/>
                  <a:pt x="13721" y="0"/>
                  <a:pt x="10752" y="0"/>
                </a:cubicBezTo>
                <a:cubicBezTo>
                  <a:pt x="7135" y="0"/>
                  <a:pt x="4122" y="4198"/>
                  <a:pt x="3488" y="9719"/>
                </a:cubicBezTo>
                <a:lnTo>
                  <a:pt x="1680" y="9719"/>
                </a:lnTo>
                <a:cubicBezTo>
                  <a:pt x="754" y="9719"/>
                  <a:pt x="0" y="10930"/>
                  <a:pt x="0" y="12419"/>
                </a:cubicBezTo>
                <a:cubicBezTo>
                  <a:pt x="0" y="12949"/>
                  <a:pt x="121" y="13459"/>
                  <a:pt x="339" y="13855"/>
                </a:cubicBezTo>
                <a:lnTo>
                  <a:pt x="2688" y="18101"/>
                </a:lnTo>
                <a:lnTo>
                  <a:pt x="2688" y="18899"/>
                </a:lnTo>
                <a:cubicBezTo>
                  <a:pt x="2688" y="20389"/>
                  <a:pt x="3442" y="21599"/>
                  <a:pt x="4368" y="21599"/>
                </a:cubicBezTo>
                <a:lnTo>
                  <a:pt x="17136" y="21599"/>
                </a:lnTo>
                <a:cubicBezTo>
                  <a:pt x="18062" y="21599"/>
                  <a:pt x="18816" y="20389"/>
                  <a:pt x="18816" y="18899"/>
                </a:cubicBezTo>
                <a:lnTo>
                  <a:pt x="18816" y="18101"/>
                </a:lnTo>
                <a:lnTo>
                  <a:pt x="21165" y="13855"/>
                </a:lnTo>
                <a:cubicBezTo>
                  <a:pt x="21383" y="13459"/>
                  <a:pt x="21504" y="12949"/>
                  <a:pt x="21504" y="12419"/>
                </a:cubicBezTo>
                <a:cubicBezTo>
                  <a:pt x="21504" y="10930"/>
                  <a:pt x="20750" y="9719"/>
                  <a:pt x="19824" y="9719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12" name="AutoShape 34"/>
          <p:cNvSpPr/>
          <p:nvPr/>
        </p:nvSpPr>
        <p:spPr bwMode="auto">
          <a:xfrm>
            <a:off x="6216113" y="2825321"/>
            <a:ext cx="25400" cy="84138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47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13" name="AutoShape 35"/>
          <p:cNvSpPr/>
          <p:nvPr/>
        </p:nvSpPr>
        <p:spPr bwMode="auto">
          <a:xfrm>
            <a:off x="6351050" y="2825321"/>
            <a:ext cx="25400" cy="84138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14" name="AutoShape 36"/>
          <p:cNvSpPr/>
          <p:nvPr/>
        </p:nvSpPr>
        <p:spPr bwMode="auto">
          <a:xfrm>
            <a:off x="6293900" y="2824528"/>
            <a:ext cx="26988" cy="85725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9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5" y="20691"/>
                  <a:pt x="1719" y="20730"/>
                  <a:pt x="1763" y="2077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15" name="组合 17"/>
          <p:cNvGrpSpPr/>
          <p:nvPr/>
        </p:nvGrpSpPr>
        <p:grpSpPr bwMode="auto">
          <a:xfrm rot="-2700000">
            <a:off x="5394325" y="2859088"/>
            <a:ext cx="358775" cy="360362"/>
            <a:chOff x="5394325" y="2859088"/>
            <a:chExt cx="358775" cy="360362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16" name="AutoShape 37"/>
            <p:cNvSpPr/>
            <p:nvPr/>
          </p:nvSpPr>
          <p:spPr bwMode="auto">
            <a:xfrm>
              <a:off x="5394485" y="2892265"/>
              <a:ext cx="327025" cy="325438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17" name="AutoShape 38"/>
            <p:cNvSpPr/>
            <p:nvPr/>
          </p:nvSpPr>
          <p:spPr bwMode="auto">
            <a:xfrm>
              <a:off x="5552105" y="3033377"/>
              <a:ext cx="55563" cy="55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18" name="AutoShape 39"/>
            <p:cNvSpPr/>
            <p:nvPr/>
          </p:nvSpPr>
          <p:spPr bwMode="auto">
            <a:xfrm>
              <a:off x="5696350" y="2852417"/>
              <a:ext cx="55563" cy="57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19" name="AutoShape 40"/>
            <p:cNvSpPr/>
            <p:nvPr/>
          </p:nvSpPr>
          <p:spPr bwMode="auto">
            <a:xfrm>
              <a:off x="5483342" y="3020412"/>
              <a:ext cx="46038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20" name="AutoShape 41"/>
            <p:cNvSpPr/>
            <p:nvPr/>
          </p:nvSpPr>
          <p:spPr bwMode="auto">
            <a:xfrm>
              <a:off x="5526118" y="310056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21" name="AutoShape 42"/>
            <p:cNvSpPr/>
            <p:nvPr/>
          </p:nvSpPr>
          <p:spPr bwMode="auto">
            <a:xfrm>
              <a:off x="5707968" y="2932180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22" name="AutoShape 46"/>
          <p:cNvSpPr/>
          <p:nvPr/>
        </p:nvSpPr>
        <p:spPr bwMode="auto">
          <a:xfrm>
            <a:off x="8267700" y="2177159"/>
            <a:ext cx="360363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23" name="AutoShape 47"/>
          <p:cNvSpPr/>
          <p:nvPr/>
        </p:nvSpPr>
        <p:spPr bwMode="auto">
          <a:xfrm>
            <a:off x="7550150" y="2177159"/>
            <a:ext cx="358775" cy="358775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24" name="组合 423"/>
          <p:cNvGrpSpPr/>
          <p:nvPr/>
        </p:nvGrpSpPr>
        <p:grpSpPr>
          <a:xfrm>
            <a:off x="6853689" y="2176964"/>
            <a:ext cx="314346" cy="359165"/>
            <a:chOff x="6853689" y="2141343"/>
            <a:chExt cx="314346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25" name="AutoShape 48"/>
            <p:cNvSpPr/>
            <p:nvPr/>
          </p:nvSpPr>
          <p:spPr bwMode="auto">
            <a:xfrm>
              <a:off x="6853689" y="2141343"/>
              <a:ext cx="314346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26" name="AutoShape 49"/>
            <p:cNvSpPr/>
            <p:nvPr/>
          </p:nvSpPr>
          <p:spPr bwMode="auto">
            <a:xfrm>
              <a:off x="7100498" y="2421922"/>
              <a:ext cx="22717" cy="2210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27" name="AutoShape 50"/>
            <p:cNvSpPr/>
            <p:nvPr/>
          </p:nvSpPr>
          <p:spPr bwMode="auto">
            <a:xfrm>
              <a:off x="7100498" y="2354387"/>
              <a:ext cx="22717" cy="227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28" name="AutoShape 51"/>
            <p:cNvSpPr/>
            <p:nvPr/>
          </p:nvSpPr>
          <p:spPr bwMode="auto">
            <a:xfrm>
              <a:off x="7100498" y="2286850"/>
              <a:ext cx="22717" cy="227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29" name="AutoShape 52"/>
          <p:cNvSpPr/>
          <p:nvPr/>
        </p:nvSpPr>
        <p:spPr bwMode="auto">
          <a:xfrm>
            <a:off x="6111875" y="2177159"/>
            <a:ext cx="360363" cy="358775"/>
          </a:xfrm>
          <a:custGeom>
            <a:avLst/>
            <a:gdLst>
              <a:gd name="T0" fmla="+- 0 10800 87"/>
              <a:gd name="T1" fmla="*/ T0 w 21426"/>
              <a:gd name="T2" fmla="+- 0 10799 73"/>
              <a:gd name="T3" fmla="*/ 10799 h 21453"/>
              <a:gd name="T4" fmla="+- 0 10800 87"/>
              <a:gd name="T5" fmla="*/ T4 w 21426"/>
              <a:gd name="T6" fmla="+- 0 10799 73"/>
              <a:gd name="T7" fmla="*/ 10799 h 21453"/>
              <a:gd name="T8" fmla="+- 0 10800 87"/>
              <a:gd name="T9" fmla="*/ T8 w 21426"/>
              <a:gd name="T10" fmla="+- 0 10799 73"/>
              <a:gd name="T11" fmla="*/ 10799 h 21453"/>
              <a:gd name="T12" fmla="+- 0 10800 87"/>
              <a:gd name="T13" fmla="*/ T12 w 21426"/>
              <a:gd name="T14" fmla="+- 0 10799 73"/>
              <a:gd name="T15" fmla="*/ 10799 h 2145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26" h="21453">
                <a:moveTo>
                  <a:pt x="8034" y="20112"/>
                </a:moveTo>
                <a:cubicBezTo>
                  <a:pt x="5816" y="17892"/>
                  <a:pt x="3556" y="15628"/>
                  <a:pt x="1338" y="13408"/>
                </a:cubicBezTo>
                <a:cubicBezTo>
                  <a:pt x="3241" y="7240"/>
                  <a:pt x="11488" y="7509"/>
                  <a:pt x="13391" y="1341"/>
                </a:cubicBezTo>
                <a:cubicBezTo>
                  <a:pt x="15609" y="3560"/>
                  <a:pt x="17869" y="5825"/>
                  <a:pt x="20087" y="8045"/>
                </a:cubicBezTo>
                <a:cubicBezTo>
                  <a:pt x="18184" y="14212"/>
                  <a:pt x="9937" y="13944"/>
                  <a:pt x="8034" y="20112"/>
                </a:cubicBezTo>
                <a:moveTo>
                  <a:pt x="21034" y="7097"/>
                </a:moveTo>
                <a:lnTo>
                  <a:pt x="14338" y="393"/>
                </a:lnTo>
                <a:cubicBezTo>
                  <a:pt x="14006" y="60"/>
                  <a:pt x="13525" y="-73"/>
                  <a:pt x="13069" y="39"/>
                </a:cubicBezTo>
                <a:cubicBezTo>
                  <a:pt x="12828" y="98"/>
                  <a:pt x="12614" y="222"/>
                  <a:pt x="12444" y="393"/>
                </a:cubicBezTo>
                <a:cubicBezTo>
                  <a:pt x="12292" y="545"/>
                  <a:pt x="12177" y="733"/>
                  <a:pt x="12112" y="944"/>
                </a:cubicBezTo>
                <a:cubicBezTo>
                  <a:pt x="11808" y="1929"/>
                  <a:pt x="11283" y="2785"/>
                  <a:pt x="10507" y="3562"/>
                </a:cubicBezTo>
                <a:cubicBezTo>
                  <a:pt x="9471" y="4598"/>
                  <a:pt x="8121" y="5384"/>
                  <a:pt x="6693" y="6214"/>
                </a:cubicBezTo>
                <a:cubicBezTo>
                  <a:pt x="5177" y="7094"/>
                  <a:pt x="3611" y="8006"/>
                  <a:pt x="2328" y="9290"/>
                </a:cubicBezTo>
                <a:cubicBezTo>
                  <a:pt x="1237" y="10383"/>
                  <a:pt x="493" y="11600"/>
                  <a:pt x="59" y="13011"/>
                </a:cubicBezTo>
                <a:cubicBezTo>
                  <a:pt x="-87" y="13488"/>
                  <a:pt x="40" y="14004"/>
                  <a:pt x="391" y="14356"/>
                </a:cubicBezTo>
                <a:lnTo>
                  <a:pt x="7087" y="21060"/>
                </a:lnTo>
                <a:cubicBezTo>
                  <a:pt x="7419" y="21393"/>
                  <a:pt x="7900" y="21526"/>
                  <a:pt x="8356" y="21414"/>
                </a:cubicBezTo>
                <a:cubicBezTo>
                  <a:pt x="8597" y="21354"/>
                  <a:pt x="8811" y="21231"/>
                  <a:pt x="8981" y="21060"/>
                </a:cubicBezTo>
                <a:cubicBezTo>
                  <a:pt x="9133" y="20908"/>
                  <a:pt x="9248" y="20720"/>
                  <a:pt x="9314" y="20508"/>
                </a:cubicBezTo>
                <a:cubicBezTo>
                  <a:pt x="9617" y="19523"/>
                  <a:pt x="10142" y="18667"/>
                  <a:pt x="10918" y="17890"/>
                </a:cubicBezTo>
                <a:cubicBezTo>
                  <a:pt x="11954" y="16853"/>
                  <a:pt x="13304" y="16069"/>
                  <a:pt x="14733" y="15239"/>
                </a:cubicBezTo>
                <a:cubicBezTo>
                  <a:pt x="16248" y="14357"/>
                  <a:pt x="17814" y="13446"/>
                  <a:pt x="19097" y="12162"/>
                </a:cubicBezTo>
                <a:cubicBezTo>
                  <a:pt x="20188" y="11070"/>
                  <a:pt x="20932" y="9852"/>
                  <a:pt x="21366" y="8440"/>
                </a:cubicBezTo>
                <a:cubicBezTo>
                  <a:pt x="21512" y="7965"/>
                  <a:pt x="21385" y="7448"/>
                  <a:pt x="21034" y="7097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30" name="AutoShape 53"/>
          <p:cNvSpPr/>
          <p:nvPr/>
        </p:nvSpPr>
        <p:spPr bwMode="auto">
          <a:xfrm>
            <a:off x="6248400" y="2306540"/>
            <a:ext cx="96838" cy="100012"/>
          </a:xfrm>
          <a:custGeom>
            <a:avLst/>
            <a:gdLst>
              <a:gd name="T0" fmla="+- 0 10801 59"/>
              <a:gd name="T1" fmla="*/ T0 w 21484"/>
              <a:gd name="T2" fmla="+- 0 10799 41"/>
              <a:gd name="T3" fmla="*/ 10799 h 21516"/>
              <a:gd name="T4" fmla="+- 0 10801 59"/>
              <a:gd name="T5" fmla="*/ T4 w 21484"/>
              <a:gd name="T6" fmla="+- 0 10799 41"/>
              <a:gd name="T7" fmla="*/ 10799 h 21516"/>
              <a:gd name="T8" fmla="+- 0 10801 59"/>
              <a:gd name="T9" fmla="*/ T8 w 21484"/>
              <a:gd name="T10" fmla="+- 0 10799 41"/>
              <a:gd name="T11" fmla="*/ 10799 h 21516"/>
              <a:gd name="T12" fmla="+- 0 10801 59"/>
              <a:gd name="T13" fmla="*/ T12 w 21484"/>
              <a:gd name="T14" fmla="+- 0 10799 41"/>
              <a:gd name="T15" fmla="*/ 10799 h 2151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84" h="21516">
                <a:moveTo>
                  <a:pt x="17511" y="14987"/>
                </a:moveTo>
                <a:cubicBezTo>
                  <a:pt x="17287" y="15384"/>
                  <a:pt x="17032" y="15740"/>
                  <a:pt x="16731" y="16049"/>
                </a:cubicBezTo>
                <a:cubicBezTo>
                  <a:pt x="15340" y="14692"/>
                  <a:pt x="13947" y="13205"/>
                  <a:pt x="12559" y="11675"/>
                </a:cubicBezTo>
                <a:cubicBezTo>
                  <a:pt x="12912" y="11521"/>
                  <a:pt x="13287" y="11362"/>
                  <a:pt x="13689" y="11198"/>
                </a:cubicBezTo>
                <a:cubicBezTo>
                  <a:pt x="14092" y="11034"/>
                  <a:pt x="14494" y="10927"/>
                  <a:pt x="14895" y="10861"/>
                </a:cubicBezTo>
                <a:cubicBezTo>
                  <a:pt x="15308" y="10801"/>
                  <a:pt x="15715" y="10819"/>
                  <a:pt x="16122" y="10913"/>
                </a:cubicBezTo>
                <a:cubicBezTo>
                  <a:pt x="16527" y="11011"/>
                  <a:pt x="16909" y="11222"/>
                  <a:pt x="17262" y="11554"/>
                </a:cubicBezTo>
                <a:cubicBezTo>
                  <a:pt x="17612" y="11890"/>
                  <a:pt x="17835" y="12244"/>
                  <a:pt x="17923" y="12620"/>
                </a:cubicBezTo>
                <a:cubicBezTo>
                  <a:pt x="18020" y="13004"/>
                  <a:pt x="18025" y="13392"/>
                  <a:pt x="17958" y="13789"/>
                </a:cubicBezTo>
                <a:cubicBezTo>
                  <a:pt x="17883" y="14187"/>
                  <a:pt x="17738" y="14585"/>
                  <a:pt x="17511" y="14987"/>
                </a:cubicBezTo>
                <a:moveTo>
                  <a:pt x="5799" y="10193"/>
                </a:moveTo>
                <a:cubicBezTo>
                  <a:pt x="5096" y="10221"/>
                  <a:pt x="4482" y="9996"/>
                  <a:pt x="3946" y="9496"/>
                </a:cubicBezTo>
                <a:cubicBezTo>
                  <a:pt x="3717" y="9285"/>
                  <a:pt x="3558" y="9028"/>
                  <a:pt x="3461" y="8724"/>
                </a:cubicBezTo>
                <a:cubicBezTo>
                  <a:pt x="3359" y="8420"/>
                  <a:pt x="3326" y="8088"/>
                  <a:pt x="3366" y="7723"/>
                </a:cubicBezTo>
                <a:cubicBezTo>
                  <a:pt x="3397" y="7363"/>
                  <a:pt x="3509" y="6989"/>
                  <a:pt x="3703" y="6610"/>
                </a:cubicBezTo>
                <a:cubicBezTo>
                  <a:pt x="3889" y="6231"/>
                  <a:pt x="4160" y="5852"/>
                  <a:pt x="4510" y="5487"/>
                </a:cubicBezTo>
                <a:cubicBezTo>
                  <a:pt x="5768" y="6694"/>
                  <a:pt x="7022" y="8018"/>
                  <a:pt x="8282" y="9388"/>
                </a:cubicBezTo>
                <a:cubicBezTo>
                  <a:pt x="7330" y="9893"/>
                  <a:pt x="6501" y="10164"/>
                  <a:pt x="5799" y="10193"/>
                </a:cubicBezTo>
                <a:moveTo>
                  <a:pt x="19678" y="8570"/>
                </a:moveTo>
                <a:cubicBezTo>
                  <a:pt x="18868" y="7915"/>
                  <a:pt x="18055" y="7470"/>
                  <a:pt x="17235" y="7250"/>
                </a:cubicBezTo>
                <a:cubicBezTo>
                  <a:pt x="16421" y="7031"/>
                  <a:pt x="15603" y="6942"/>
                  <a:pt x="14779" y="6998"/>
                </a:cubicBezTo>
                <a:cubicBezTo>
                  <a:pt x="13964" y="7059"/>
                  <a:pt x="13130" y="7236"/>
                  <a:pt x="12296" y="7545"/>
                </a:cubicBezTo>
                <a:cubicBezTo>
                  <a:pt x="11462" y="7859"/>
                  <a:pt x="10625" y="8200"/>
                  <a:pt x="9782" y="8593"/>
                </a:cubicBezTo>
                <a:cubicBezTo>
                  <a:pt x="8448" y="7115"/>
                  <a:pt x="7114" y="5658"/>
                  <a:pt x="5778" y="4299"/>
                </a:cubicBezTo>
                <a:cubicBezTo>
                  <a:pt x="6382" y="3775"/>
                  <a:pt x="6963" y="3509"/>
                  <a:pt x="7526" y="3490"/>
                </a:cubicBezTo>
                <a:cubicBezTo>
                  <a:pt x="8088" y="3467"/>
                  <a:pt x="8631" y="3523"/>
                  <a:pt x="9145" y="3649"/>
                </a:cubicBezTo>
                <a:cubicBezTo>
                  <a:pt x="9669" y="3775"/>
                  <a:pt x="10149" y="3883"/>
                  <a:pt x="10590" y="3967"/>
                </a:cubicBezTo>
                <a:cubicBezTo>
                  <a:pt x="11038" y="4051"/>
                  <a:pt x="11424" y="3958"/>
                  <a:pt x="11765" y="3682"/>
                </a:cubicBezTo>
                <a:cubicBezTo>
                  <a:pt x="12123" y="3382"/>
                  <a:pt x="12321" y="2994"/>
                  <a:pt x="12351" y="2526"/>
                </a:cubicBezTo>
                <a:cubicBezTo>
                  <a:pt x="12376" y="2054"/>
                  <a:pt x="12189" y="1596"/>
                  <a:pt x="11782" y="1147"/>
                </a:cubicBezTo>
                <a:cubicBezTo>
                  <a:pt x="11258" y="569"/>
                  <a:pt x="10630" y="216"/>
                  <a:pt x="9872" y="85"/>
                </a:cubicBezTo>
                <a:cubicBezTo>
                  <a:pt x="9126" y="-41"/>
                  <a:pt x="8358" y="-30"/>
                  <a:pt x="7564" y="136"/>
                </a:cubicBezTo>
                <a:cubicBezTo>
                  <a:pt x="6780" y="309"/>
                  <a:pt x="6032" y="595"/>
                  <a:pt x="5324" y="997"/>
                </a:cubicBezTo>
                <a:cubicBezTo>
                  <a:pt x="4617" y="1399"/>
                  <a:pt x="4048" y="1811"/>
                  <a:pt x="3626" y="2213"/>
                </a:cubicBezTo>
                <a:cubicBezTo>
                  <a:pt x="3464" y="2066"/>
                  <a:pt x="3302" y="1918"/>
                  <a:pt x="3141" y="1773"/>
                </a:cubicBezTo>
                <a:cubicBezTo>
                  <a:pt x="2963" y="1614"/>
                  <a:pt x="2739" y="1530"/>
                  <a:pt x="2471" y="1535"/>
                </a:cubicBezTo>
                <a:cubicBezTo>
                  <a:pt x="2200" y="1535"/>
                  <a:pt x="1977" y="1647"/>
                  <a:pt x="1793" y="1853"/>
                </a:cubicBezTo>
                <a:cubicBezTo>
                  <a:pt x="1615" y="2054"/>
                  <a:pt x="1530" y="2288"/>
                  <a:pt x="1565" y="2536"/>
                </a:cubicBezTo>
                <a:cubicBezTo>
                  <a:pt x="1589" y="2793"/>
                  <a:pt x="1696" y="2989"/>
                  <a:pt x="1880" y="3139"/>
                </a:cubicBezTo>
                <a:cubicBezTo>
                  <a:pt x="2044" y="3270"/>
                  <a:pt x="2203" y="3401"/>
                  <a:pt x="2364" y="3537"/>
                </a:cubicBezTo>
                <a:cubicBezTo>
                  <a:pt x="1731" y="4276"/>
                  <a:pt x="1207" y="5094"/>
                  <a:pt x="795" y="5957"/>
                </a:cubicBezTo>
                <a:cubicBezTo>
                  <a:pt x="378" y="6820"/>
                  <a:pt x="130" y="7676"/>
                  <a:pt x="37" y="8509"/>
                </a:cubicBezTo>
                <a:cubicBezTo>
                  <a:pt x="-59" y="9346"/>
                  <a:pt x="33" y="10113"/>
                  <a:pt x="298" y="10824"/>
                </a:cubicBezTo>
                <a:cubicBezTo>
                  <a:pt x="566" y="11540"/>
                  <a:pt x="1056" y="12148"/>
                  <a:pt x="1774" y="12723"/>
                </a:cubicBezTo>
                <a:cubicBezTo>
                  <a:pt x="2942" y="13658"/>
                  <a:pt x="4321" y="14056"/>
                  <a:pt x="5915" y="13967"/>
                </a:cubicBezTo>
                <a:cubicBezTo>
                  <a:pt x="7507" y="13874"/>
                  <a:pt x="9223" y="13415"/>
                  <a:pt x="11064" y="12461"/>
                </a:cubicBezTo>
                <a:cubicBezTo>
                  <a:pt x="12532" y="14093"/>
                  <a:pt x="14002" y="15716"/>
                  <a:pt x="15470" y="17223"/>
                </a:cubicBezTo>
                <a:cubicBezTo>
                  <a:pt x="14849" y="17728"/>
                  <a:pt x="14305" y="18018"/>
                  <a:pt x="13826" y="18111"/>
                </a:cubicBezTo>
                <a:cubicBezTo>
                  <a:pt x="13344" y="18210"/>
                  <a:pt x="12917" y="18200"/>
                  <a:pt x="12530" y="18088"/>
                </a:cubicBezTo>
                <a:cubicBezTo>
                  <a:pt x="12142" y="17971"/>
                  <a:pt x="11782" y="17803"/>
                  <a:pt x="11455" y="17587"/>
                </a:cubicBezTo>
                <a:cubicBezTo>
                  <a:pt x="11125" y="17368"/>
                  <a:pt x="10799" y="17181"/>
                  <a:pt x="10474" y="17026"/>
                </a:cubicBezTo>
                <a:cubicBezTo>
                  <a:pt x="10154" y="16872"/>
                  <a:pt x="9823" y="16788"/>
                  <a:pt x="9486" y="16783"/>
                </a:cubicBezTo>
                <a:cubicBezTo>
                  <a:pt x="9145" y="16778"/>
                  <a:pt x="8785" y="16937"/>
                  <a:pt x="8388" y="17265"/>
                </a:cubicBezTo>
                <a:cubicBezTo>
                  <a:pt x="7981" y="17606"/>
                  <a:pt x="7777" y="18004"/>
                  <a:pt x="7777" y="18453"/>
                </a:cubicBezTo>
                <a:cubicBezTo>
                  <a:pt x="7777" y="18897"/>
                  <a:pt x="7991" y="19351"/>
                  <a:pt x="8408" y="19809"/>
                </a:cubicBezTo>
                <a:cubicBezTo>
                  <a:pt x="8830" y="20268"/>
                  <a:pt x="9379" y="20651"/>
                  <a:pt x="10042" y="20955"/>
                </a:cubicBezTo>
                <a:cubicBezTo>
                  <a:pt x="10708" y="21259"/>
                  <a:pt x="11455" y="21451"/>
                  <a:pt x="12279" y="21502"/>
                </a:cubicBezTo>
                <a:cubicBezTo>
                  <a:pt x="13103" y="21559"/>
                  <a:pt x="13970" y="21437"/>
                  <a:pt x="14886" y="21109"/>
                </a:cubicBezTo>
                <a:cubicBezTo>
                  <a:pt x="15807" y="20787"/>
                  <a:pt x="16721" y="20202"/>
                  <a:pt x="17617" y="19332"/>
                </a:cubicBezTo>
                <a:cubicBezTo>
                  <a:pt x="18051" y="19739"/>
                  <a:pt x="18489" y="20127"/>
                  <a:pt x="18921" y="20501"/>
                </a:cubicBezTo>
                <a:cubicBezTo>
                  <a:pt x="19107" y="20656"/>
                  <a:pt x="19328" y="20731"/>
                  <a:pt x="19601" y="20712"/>
                </a:cubicBezTo>
                <a:cubicBezTo>
                  <a:pt x="19861" y="20703"/>
                  <a:pt x="20090" y="20586"/>
                  <a:pt x="20269" y="20375"/>
                </a:cubicBezTo>
                <a:cubicBezTo>
                  <a:pt x="20455" y="20160"/>
                  <a:pt x="20532" y="19921"/>
                  <a:pt x="20503" y="19674"/>
                </a:cubicBezTo>
                <a:cubicBezTo>
                  <a:pt x="20477" y="19421"/>
                  <a:pt x="20371" y="19229"/>
                  <a:pt x="20192" y="19089"/>
                </a:cubicBezTo>
                <a:cubicBezTo>
                  <a:pt x="19755" y="18752"/>
                  <a:pt x="19321" y="18397"/>
                  <a:pt x="18884" y="18022"/>
                </a:cubicBezTo>
                <a:cubicBezTo>
                  <a:pt x="19626" y="17143"/>
                  <a:pt x="20221" y="16217"/>
                  <a:pt x="20664" y="15300"/>
                </a:cubicBezTo>
                <a:cubicBezTo>
                  <a:pt x="21103" y="14379"/>
                  <a:pt x="21367" y="13490"/>
                  <a:pt x="21453" y="12667"/>
                </a:cubicBezTo>
                <a:cubicBezTo>
                  <a:pt x="21540" y="11839"/>
                  <a:pt x="21439" y="11091"/>
                  <a:pt x="21159" y="10412"/>
                </a:cubicBezTo>
                <a:cubicBezTo>
                  <a:pt x="20880" y="9725"/>
                  <a:pt x="20386" y="9135"/>
                  <a:pt x="19678" y="857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31" name="AutoShape 54"/>
          <p:cNvSpPr/>
          <p:nvPr/>
        </p:nvSpPr>
        <p:spPr bwMode="auto">
          <a:xfrm>
            <a:off x="6185282" y="2327971"/>
            <a:ext cx="55563" cy="57150"/>
          </a:xfrm>
          <a:custGeom>
            <a:avLst/>
            <a:gdLst>
              <a:gd name="T0" fmla="+- 0 10791 197"/>
              <a:gd name="T1" fmla="*/ T0 w 21188"/>
              <a:gd name="T2" fmla="+- 0 10794 193"/>
              <a:gd name="T3" fmla="*/ 10794 h 21203"/>
              <a:gd name="T4" fmla="+- 0 10791 197"/>
              <a:gd name="T5" fmla="*/ T4 w 21188"/>
              <a:gd name="T6" fmla="+- 0 10794 193"/>
              <a:gd name="T7" fmla="*/ 10794 h 21203"/>
              <a:gd name="T8" fmla="+- 0 10791 197"/>
              <a:gd name="T9" fmla="*/ T8 w 21188"/>
              <a:gd name="T10" fmla="+- 0 10794 193"/>
              <a:gd name="T11" fmla="*/ 10794 h 21203"/>
              <a:gd name="T12" fmla="+- 0 10791 197"/>
              <a:gd name="T13" fmla="*/ T12 w 21188"/>
              <a:gd name="T14" fmla="+- 0 10794 193"/>
              <a:gd name="T15" fmla="*/ 10794 h 2120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88" h="21203">
                <a:moveTo>
                  <a:pt x="17615" y="468"/>
                </a:moveTo>
                <a:lnTo>
                  <a:pt x="17606" y="468"/>
                </a:lnTo>
                <a:cubicBezTo>
                  <a:pt x="14870" y="2476"/>
                  <a:pt x="12200" y="4590"/>
                  <a:pt x="9727" y="6958"/>
                </a:cubicBezTo>
                <a:cubicBezTo>
                  <a:pt x="7348" y="9227"/>
                  <a:pt x="5200" y="11619"/>
                  <a:pt x="3329" y="14060"/>
                </a:cubicBezTo>
                <a:lnTo>
                  <a:pt x="341" y="17962"/>
                </a:lnTo>
                <a:lnTo>
                  <a:pt x="350" y="17970"/>
                </a:lnTo>
                <a:cubicBezTo>
                  <a:pt x="-197" y="18786"/>
                  <a:pt x="-106" y="19880"/>
                  <a:pt x="638" y="20590"/>
                </a:cubicBezTo>
                <a:cubicBezTo>
                  <a:pt x="1491" y="21407"/>
                  <a:pt x="2889" y="21407"/>
                  <a:pt x="3746" y="20590"/>
                </a:cubicBezTo>
                <a:cubicBezTo>
                  <a:pt x="3877" y="20460"/>
                  <a:pt x="3984" y="20321"/>
                  <a:pt x="4069" y="20174"/>
                </a:cubicBezTo>
                <a:lnTo>
                  <a:pt x="6867" y="16517"/>
                </a:lnTo>
                <a:cubicBezTo>
                  <a:pt x="8601" y="14255"/>
                  <a:pt x="10606" y="12027"/>
                  <a:pt x="12824" y="9913"/>
                </a:cubicBezTo>
                <a:cubicBezTo>
                  <a:pt x="15281" y="7570"/>
                  <a:pt x="17557" y="5758"/>
                  <a:pt x="20329" y="3749"/>
                </a:cubicBezTo>
                <a:lnTo>
                  <a:pt x="20321" y="3741"/>
                </a:lnTo>
                <a:cubicBezTo>
                  <a:pt x="20400" y="3684"/>
                  <a:pt x="20473" y="3635"/>
                  <a:pt x="20543" y="3570"/>
                </a:cubicBezTo>
                <a:cubicBezTo>
                  <a:pt x="21402" y="2753"/>
                  <a:pt x="21402" y="1427"/>
                  <a:pt x="20543" y="606"/>
                </a:cubicBezTo>
                <a:cubicBezTo>
                  <a:pt x="19742" y="-161"/>
                  <a:pt x="18472" y="-193"/>
                  <a:pt x="17615" y="468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32" name="AutoShape 55"/>
          <p:cNvSpPr/>
          <p:nvPr/>
        </p:nvSpPr>
        <p:spPr bwMode="auto">
          <a:xfrm>
            <a:off x="6366186" y="2302762"/>
            <a:ext cx="55563" cy="57150"/>
          </a:xfrm>
          <a:custGeom>
            <a:avLst/>
            <a:gdLst>
              <a:gd name="T0" fmla="+- 0 10803 213"/>
              <a:gd name="T1" fmla="*/ T0 w 21180"/>
              <a:gd name="T2" fmla="+- 0 10801 203"/>
              <a:gd name="T3" fmla="*/ 10801 h 21196"/>
              <a:gd name="T4" fmla="+- 0 10803 213"/>
              <a:gd name="T5" fmla="*/ T4 w 21180"/>
              <a:gd name="T6" fmla="+- 0 10801 203"/>
              <a:gd name="T7" fmla="*/ 10801 h 21196"/>
              <a:gd name="T8" fmla="+- 0 10803 213"/>
              <a:gd name="T9" fmla="*/ T8 w 21180"/>
              <a:gd name="T10" fmla="+- 0 10801 203"/>
              <a:gd name="T11" fmla="*/ 10801 h 21196"/>
              <a:gd name="T12" fmla="+- 0 10803 213"/>
              <a:gd name="T13" fmla="*/ T12 w 21180"/>
              <a:gd name="T14" fmla="+- 0 10801 203"/>
              <a:gd name="T15" fmla="*/ 10801 h 2119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80" h="21196">
                <a:moveTo>
                  <a:pt x="8372" y="11356"/>
                </a:moveTo>
                <a:cubicBezTo>
                  <a:pt x="6122" y="13508"/>
                  <a:pt x="3675" y="15444"/>
                  <a:pt x="1144" y="17292"/>
                </a:cubicBezTo>
                <a:cubicBezTo>
                  <a:pt x="963" y="17388"/>
                  <a:pt x="786" y="17493"/>
                  <a:pt x="637" y="17645"/>
                </a:cubicBezTo>
                <a:cubicBezTo>
                  <a:pt x="-213" y="18457"/>
                  <a:pt x="-213" y="19774"/>
                  <a:pt x="637" y="20585"/>
                </a:cubicBezTo>
                <a:cubicBezTo>
                  <a:pt x="1464" y="21380"/>
                  <a:pt x="2796" y="21397"/>
                  <a:pt x="3652" y="20641"/>
                </a:cubicBezTo>
                <a:lnTo>
                  <a:pt x="3665" y="20649"/>
                </a:lnTo>
                <a:cubicBezTo>
                  <a:pt x="6364" y="18673"/>
                  <a:pt x="8988" y="16581"/>
                  <a:pt x="11419" y="14263"/>
                </a:cubicBezTo>
                <a:cubicBezTo>
                  <a:pt x="13759" y="12030"/>
                  <a:pt x="15873" y="9685"/>
                  <a:pt x="17715" y="7283"/>
                </a:cubicBezTo>
                <a:lnTo>
                  <a:pt x="20663" y="3427"/>
                </a:lnTo>
                <a:lnTo>
                  <a:pt x="20654" y="3419"/>
                </a:lnTo>
                <a:cubicBezTo>
                  <a:pt x="21386" y="2600"/>
                  <a:pt x="21357" y="1379"/>
                  <a:pt x="20541" y="608"/>
                </a:cubicBezTo>
                <a:cubicBezTo>
                  <a:pt x="19697" y="-203"/>
                  <a:pt x="18323" y="-203"/>
                  <a:pt x="17468" y="608"/>
                </a:cubicBezTo>
                <a:cubicBezTo>
                  <a:pt x="17313" y="760"/>
                  <a:pt x="17197" y="937"/>
                  <a:pt x="17094" y="1114"/>
                </a:cubicBezTo>
                <a:lnTo>
                  <a:pt x="14228" y="4857"/>
                </a:lnTo>
                <a:cubicBezTo>
                  <a:pt x="12526" y="7090"/>
                  <a:pt x="10552" y="9275"/>
                  <a:pt x="8372" y="11356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33" name="组合 432"/>
          <p:cNvGrpSpPr/>
          <p:nvPr/>
        </p:nvGrpSpPr>
        <p:grpSpPr>
          <a:xfrm>
            <a:off x="5394312" y="2176964"/>
            <a:ext cx="359165" cy="359165"/>
            <a:chOff x="5394312" y="2141343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34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35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36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37" name="AutoShape 59"/>
          <p:cNvSpPr/>
          <p:nvPr/>
        </p:nvSpPr>
        <p:spPr bwMode="auto">
          <a:xfrm>
            <a:off x="4675188" y="2177159"/>
            <a:ext cx="360362" cy="35877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38" name="AutoShape 60"/>
          <p:cNvSpPr/>
          <p:nvPr/>
        </p:nvSpPr>
        <p:spPr bwMode="auto">
          <a:xfrm>
            <a:off x="8437563" y="1522413"/>
            <a:ext cx="22225" cy="238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39" name="AutoShape 61"/>
          <p:cNvSpPr/>
          <p:nvPr/>
        </p:nvSpPr>
        <p:spPr bwMode="auto">
          <a:xfrm>
            <a:off x="8437563" y="1658938"/>
            <a:ext cx="22225" cy="206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40" name="AutoShape 62"/>
          <p:cNvSpPr/>
          <p:nvPr/>
        </p:nvSpPr>
        <p:spPr bwMode="auto">
          <a:xfrm>
            <a:off x="8369300" y="1590675"/>
            <a:ext cx="22225" cy="222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0" y="0"/>
                  <a:pt x="0" y="4819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41" name="AutoShape 63"/>
          <p:cNvSpPr/>
          <p:nvPr/>
        </p:nvSpPr>
        <p:spPr bwMode="auto">
          <a:xfrm>
            <a:off x="8504238" y="1590675"/>
            <a:ext cx="22225" cy="222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42" name="AutoShape 64"/>
          <p:cNvSpPr/>
          <p:nvPr/>
        </p:nvSpPr>
        <p:spPr bwMode="auto">
          <a:xfrm>
            <a:off x="8391525" y="1635125"/>
            <a:ext cx="22225" cy="23813"/>
          </a:xfrm>
          <a:custGeom>
            <a:avLst/>
            <a:gdLst>
              <a:gd name="T0" fmla="+- 0 10802 965"/>
              <a:gd name="T1" fmla="*/ T0 w 19675"/>
              <a:gd name="T2" fmla="+- 0 10800 961"/>
              <a:gd name="T3" fmla="*/ 10800 h 19678"/>
              <a:gd name="T4" fmla="+- 0 10802 965"/>
              <a:gd name="T5" fmla="*/ T4 w 19675"/>
              <a:gd name="T6" fmla="+- 0 10800 961"/>
              <a:gd name="T7" fmla="*/ 10800 h 19678"/>
              <a:gd name="T8" fmla="+- 0 10802 965"/>
              <a:gd name="T9" fmla="*/ T8 w 19675"/>
              <a:gd name="T10" fmla="+- 0 10800 961"/>
              <a:gd name="T11" fmla="*/ 10800 h 19678"/>
              <a:gd name="T12" fmla="+- 0 10802 965"/>
              <a:gd name="T13" fmla="*/ T12 w 19675"/>
              <a:gd name="T14" fmla="+- 0 10800 961"/>
              <a:gd name="T15" fmla="*/ 10800 h 1967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5" h="19678">
                <a:moveTo>
                  <a:pt x="2894" y="2882"/>
                </a:moveTo>
                <a:cubicBezTo>
                  <a:pt x="-965" y="6725"/>
                  <a:pt x="-965" y="12952"/>
                  <a:pt x="2894" y="16795"/>
                </a:cubicBezTo>
                <a:cubicBezTo>
                  <a:pt x="6734" y="20638"/>
                  <a:pt x="12935" y="20638"/>
                  <a:pt x="16794" y="16795"/>
                </a:cubicBezTo>
                <a:cubicBezTo>
                  <a:pt x="20634" y="12952"/>
                  <a:pt x="20634" y="6725"/>
                  <a:pt x="16794" y="2882"/>
                </a:cubicBezTo>
                <a:cubicBezTo>
                  <a:pt x="12935" y="-961"/>
                  <a:pt x="6734" y="-961"/>
                  <a:pt x="2894" y="2882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43" name="AutoShape 65"/>
          <p:cNvSpPr/>
          <p:nvPr/>
        </p:nvSpPr>
        <p:spPr bwMode="auto">
          <a:xfrm>
            <a:off x="8391525" y="1546225"/>
            <a:ext cx="22225" cy="22225"/>
          </a:xfrm>
          <a:custGeom>
            <a:avLst/>
            <a:gdLst>
              <a:gd name="T0" fmla="+- 0 10801 962"/>
              <a:gd name="T1" fmla="*/ T0 w 19678"/>
              <a:gd name="T2" fmla="+- 0 10801 965"/>
              <a:gd name="T3" fmla="*/ 10801 h 19673"/>
              <a:gd name="T4" fmla="+- 0 10801 962"/>
              <a:gd name="T5" fmla="*/ T4 w 19678"/>
              <a:gd name="T6" fmla="+- 0 10801 965"/>
              <a:gd name="T7" fmla="*/ 10801 h 19673"/>
              <a:gd name="T8" fmla="+- 0 10801 962"/>
              <a:gd name="T9" fmla="*/ T8 w 19678"/>
              <a:gd name="T10" fmla="+- 0 10801 965"/>
              <a:gd name="T11" fmla="*/ 10801 h 19673"/>
              <a:gd name="T12" fmla="+- 0 10801 962"/>
              <a:gd name="T13" fmla="*/ T12 w 19678"/>
              <a:gd name="T14" fmla="+- 0 10801 965"/>
              <a:gd name="T15" fmla="*/ 10801 h 1967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8" h="19673">
                <a:moveTo>
                  <a:pt x="2897" y="2894"/>
                </a:moveTo>
                <a:cubicBezTo>
                  <a:pt x="-962" y="6734"/>
                  <a:pt x="-962" y="12935"/>
                  <a:pt x="2877" y="16785"/>
                </a:cubicBezTo>
                <a:cubicBezTo>
                  <a:pt x="6737" y="20635"/>
                  <a:pt x="12938" y="20635"/>
                  <a:pt x="16797" y="16785"/>
                </a:cubicBezTo>
                <a:cubicBezTo>
                  <a:pt x="20638" y="12935"/>
                  <a:pt x="20638" y="6734"/>
                  <a:pt x="16797" y="2894"/>
                </a:cubicBezTo>
                <a:cubicBezTo>
                  <a:pt x="12938" y="-965"/>
                  <a:pt x="6737" y="-965"/>
                  <a:pt x="2897" y="2894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44" name="AutoShape 66"/>
          <p:cNvSpPr/>
          <p:nvPr/>
        </p:nvSpPr>
        <p:spPr bwMode="auto">
          <a:xfrm>
            <a:off x="8482013" y="1635125"/>
            <a:ext cx="22225" cy="23813"/>
          </a:xfrm>
          <a:custGeom>
            <a:avLst/>
            <a:gdLst>
              <a:gd name="T0" fmla="+- 0 10800 961"/>
              <a:gd name="T1" fmla="*/ T0 w 19678"/>
              <a:gd name="T2" fmla="+- 0 10800 961"/>
              <a:gd name="T3" fmla="*/ 10800 h 19678"/>
              <a:gd name="T4" fmla="+- 0 10800 961"/>
              <a:gd name="T5" fmla="*/ T4 w 19678"/>
              <a:gd name="T6" fmla="+- 0 10800 961"/>
              <a:gd name="T7" fmla="*/ 10800 h 19678"/>
              <a:gd name="T8" fmla="+- 0 10800 961"/>
              <a:gd name="T9" fmla="*/ T8 w 19678"/>
              <a:gd name="T10" fmla="+- 0 10800 961"/>
              <a:gd name="T11" fmla="*/ 10800 h 19678"/>
              <a:gd name="T12" fmla="+- 0 10800 961"/>
              <a:gd name="T13" fmla="*/ T12 w 19678"/>
              <a:gd name="T14" fmla="+- 0 10800 961"/>
              <a:gd name="T15" fmla="*/ 10800 h 1967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8" h="19678">
                <a:moveTo>
                  <a:pt x="2882" y="2882"/>
                </a:moveTo>
                <a:cubicBezTo>
                  <a:pt x="-961" y="6725"/>
                  <a:pt x="-961" y="12952"/>
                  <a:pt x="2882" y="16795"/>
                </a:cubicBezTo>
                <a:cubicBezTo>
                  <a:pt x="6725" y="20638"/>
                  <a:pt x="12952" y="20638"/>
                  <a:pt x="16795" y="16795"/>
                </a:cubicBezTo>
                <a:cubicBezTo>
                  <a:pt x="20639" y="12952"/>
                  <a:pt x="20639" y="6725"/>
                  <a:pt x="16795" y="2882"/>
                </a:cubicBezTo>
                <a:cubicBezTo>
                  <a:pt x="12952" y="-961"/>
                  <a:pt x="6725" y="-961"/>
                  <a:pt x="2882" y="2882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45" name="AutoShape 67"/>
          <p:cNvSpPr/>
          <p:nvPr/>
        </p:nvSpPr>
        <p:spPr bwMode="auto">
          <a:xfrm>
            <a:off x="8335963" y="1422400"/>
            <a:ext cx="246062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9818" y="16200"/>
                </a:moveTo>
                <a:cubicBezTo>
                  <a:pt x="5486" y="16200"/>
                  <a:pt x="1963" y="13776"/>
                  <a:pt x="1963" y="10800"/>
                </a:cubicBezTo>
                <a:cubicBezTo>
                  <a:pt x="1963" y="7821"/>
                  <a:pt x="5486" y="5400"/>
                  <a:pt x="9818" y="5400"/>
                </a:cubicBezTo>
                <a:cubicBezTo>
                  <a:pt x="14148" y="5400"/>
                  <a:pt x="17672" y="7821"/>
                  <a:pt x="17672" y="10800"/>
                </a:cubicBezTo>
                <a:cubicBezTo>
                  <a:pt x="17672" y="13776"/>
                  <a:pt x="14148" y="16200"/>
                  <a:pt x="9818" y="16200"/>
                </a:cubicBezTo>
                <a:moveTo>
                  <a:pt x="13745" y="20249"/>
                </a:moveTo>
                <a:lnTo>
                  <a:pt x="5890" y="20249"/>
                </a:lnTo>
                <a:lnTo>
                  <a:pt x="4909" y="16613"/>
                </a:lnTo>
                <a:cubicBezTo>
                  <a:pt x="6358" y="17192"/>
                  <a:pt x="8019" y="17549"/>
                  <a:pt x="9818" y="17549"/>
                </a:cubicBezTo>
                <a:cubicBezTo>
                  <a:pt x="11614" y="17549"/>
                  <a:pt x="13277" y="17192"/>
                  <a:pt x="14727" y="16613"/>
                </a:cubicBezTo>
                <a:cubicBezTo>
                  <a:pt x="14727" y="16613"/>
                  <a:pt x="13745" y="20249"/>
                  <a:pt x="13745" y="20249"/>
                </a:cubicBezTo>
                <a:close/>
                <a:moveTo>
                  <a:pt x="5992" y="1350"/>
                </a:moveTo>
                <a:lnTo>
                  <a:pt x="13847" y="1350"/>
                </a:lnTo>
                <a:lnTo>
                  <a:pt x="14828" y="4985"/>
                </a:lnTo>
                <a:cubicBezTo>
                  <a:pt x="13379" y="4406"/>
                  <a:pt x="11718" y="4050"/>
                  <a:pt x="9919" y="4050"/>
                </a:cubicBezTo>
                <a:cubicBezTo>
                  <a:pt x="8123" y="4050"/>
                  <a:pt x="6460" y="4406"/>
                  <a:pt x="5010" y="4985"/>
                </a:cubicBezTo>
                <a:cubicBezTo>
                  <a:pt x="5010" y="4985"/>
                  <a:pt x="5992" y="1350"/>
                  <a:pt x="5992" y="1350"/>
                </a:cubicBezTo>
                <a:close/>
                <a:moveTo>
                  <a:pt x="19636" y="9450"/>
                </a:moveTo>
                <a:cubicBezTo>
                  <a:pt x="19567" y="9450"/>
                  <a:pt x="19509" y="9472"/>
                  <a:pt x="19442" y="9477"/>
                </a:cubicBezTo>
                <a:cubicBezTo>
                  <a:pt x="19101" y="8298"/>
                  <a:pt x="18294" y="7245"/>
                  <a:pt x="17187" y="6376"/>
                </a:cubicBezTo>
                <a:lnTo>
                  <a:pt x="15778" y="1102"/>
                </a:lnTo>
                <a:cubicBezTo>
                  <a:pt x="15605" y="464"/>
                  <a:pt x="14794" y="0"/>
                  <a:pt x="13847" y="0"/>
                </a:cubicBezTo>
                <a:lnTo>
                  <a:pt x="5992" y="0"/>
                </a:lnTo>
                <a:cubicBezTo>
                  <a:pt x="5047" y="0"/>
                  <a:pt x="4236" y="464"/>
                  <a:pt x="4061" y="1102"/>
                </a:cubicBezTo>
                <a:lnTo>
                  <a:pt x="2686" y="6198"/>
                </a:lnTo>
                <a:cubicBezTo>
                  <a:pt x="1037" y="7405"/>
                  <a:pt x="0" y="9012"/>
                  <a:pt x="0" y="10800"/>
                </a:cubicBezTo>
                <a:cubicBezTo>
                  <a:pt x="0" y="12542"/>
                  <a:pt x="995" y="14110"/>
                  <a:pt x="2573" y="15307"/>
                </a:cubicBezTo>
                <a:lnTo>
                  <a:pt x="3959" y="20496"/>
                </a:lnTo>
                <a:cubicBezTo>
                  <a:pt x="4132" y="21135"/>
                  <a:pt x="4943" y="21599"/>
                  <a:pt x="5890" y="21599"/>
                </a:cubicBezTo>
                <a:lnTo>
                  <a:pt x="13745" y="21599"/>
                </a:lnTo>
                <a:cubicBezTo>
                  <a:pt x="14690" y="21599"/>
                  <a:pt x="15501" y="21135"/>
                  <a:pt x="15676" y="20496"/>
                </a:cubicBezTo>
                <a:lnTo>
                  <a:pt x="17074" y="15311"/>
                </a:lnTo>
                <a:cubicBezTo>
                  <a:pt x="18242" y="14426"/>
                  <a:pt x="19089" y="13340"/>
                  <a:pt x="19442" y="12122"/>
                </a:cubicBezTo>
                <a:cubicBezTo>
                  <a:pt x="19509" y="12127"/>
                  <a:pt x="19567" y="12150"/>
                  <a:pt x="19636" y="12150"/>
                </a:cubicBezTo>
                <a:cubicBezTo>
                  <a:pt x="20719" y="12150"/>
                  <a:pt x="21600" y="11544"/>
                  <a:pt x="21600" y="10800"/>
                </a:cubicBezTo>
                <a:cubicBezTo>
                  <a:pt x="21600" y="10053"/>
                  <a:pt x="20719" y="9450"/>
                  <a:pt x="19636" y="945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46" name="AutoShape 68"/>
          <p:cNvSpPr/>
          <p:nvPr/>
        </p:nvSpPr>
        <p:spPr bwMode="auto">
          <a:xfrm>
            <a:off x="8437563" y="1546225"/>
            <a:ext cx="66675" cy="68263"/>
          </a:xfrm>
          <a:custGeom>
            <a:avLst/>
            <a:gdLst>
              <a:gd name="T0" fmla="*/ 10740 w 21481"/>
              <a:gd name="T1" fmla="+- 0 10860 120"/>
              <a:gd name="T2" fmla="*/ 10860 h 21480"/>
              <a:gd name="T3" fmla="*/ 10740 w 21481"/>
              <a:gd name="T4" fmla="+- 0 10860 120"/>
              <a:gd name="T5" fmla="*/ 10860 h 21480"/>
              <a:gd name="T6" fmla="*/ 10740 w 21481"/>
              <a:gd name="T7" fmla="+- 0 10860 120"/>
              <a:gd name="T8" fmla="*/ 10860 h 21480"/>
              <a:gd name="T9" fmla="*/ 10740 w 21481"/>
              <a:gd name="T10" fmla="+- 0 10860 120"/>
              <a:gd name="T11" fmla="*/ 10860 h 21480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481" h="21480">
                <a:moveTo>
                  <a:pt x="21127" y="346"/>
                </a:moveTo>
                <a:cubicBezTo>
                  <a:pt x="20697" y="-82"/>
                  <a:pt x="20002" y="-120"/>
                  <a:pt x="19516" y="270"/>
                </a:cubicBezTo>
                <a:lnTo>
                  <a:pt x="1055" y="15432"/>
                </a:lnTo>
                <a:cubicBezTo>
                  <a:pt x="375" y="16113"/>
                  <a:pt x="0" y="17012"/>
                  <a:pt x="0" y="17972"/>
                </a:cubicBezTo>
                <a:cubicBezTo>
                  <a:pt x="0" y="18902"/>
                  <a:pt x="361" y="19783"/>
                  <a:pt x="1027" y="20446"/>
                </a:cubicBezTo>
                <a:cubicBezTo>
                  <a:pt x="1694" y="21103"/>
                  <a:pt x="2583" y="21473"/>
                  <a:pt x="3542" y="21479"/>
                </a:cubicBezTo>
                <a:cubicBezTo>
                  <a:pt x="4431" y="21473"/>
                  <a:pt x="5354" y="21144"/>
                  <a:pt x="6028" y="20495"/>
                </a:cubicBezTo>
                <a:lnTo>
                  <a:pt x="12598" y="12627"/>
                </a:lnTo>
                <a:lnTo>
                  <a:pt x="21224" y="1935"/>
                </a:lnTo>
                <a:cubicBezTo>
                  <a:pt x="21600" y="1462"/>
                  <a:pt x="21558" y="771"/>
                  <a:pt x="21127" y="346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47" name="Group 69"/>
          <p:cNvGrpSpPr/>
          <p:nvPr/>
        </p:nvGrpSpPr>
        <p:grpSpPr>
          <a:xfrm>
            <a:off x="7549916" y="1489956"/>
            <a:ext cx="359165" cy="337063"/>
            <a:chOff x="10074275" y="1647825"/>
            <a:chExt cx="464344" cy="43576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48" name="AutoShape 69"/>
            <p:cNvSpPr/>
            <p:nvPr/>
          </p:nvSpPr>
          <p:spPr bwMode="auto">
            <a:xfrm>
              <a:off x="10074275" y="164782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49" name="AutoShape 70"/>
            <p:cNvSpPr/>
            <p:nvPr/>
          </p:nvSpPr>
          <p:spPr bwMode="auto">
            <a:xfrm>
              <a:off x="10291763" y="173434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50" name="AutoShape 71"/>
            <p:cNvSpPr/>
            <p:nvPr/>
          </p:nvSpPr>
          <p:spPr bwMode="auto">
            <a:xfrm>
              <a:off x="10291763" y="177800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51" name="AutoShape 72"/>
            <p:cNvSpPr/>
            <p:nvPr/>
          </p:nvSpPr>
          <p:spPr bwMode="auto">
            <a:xfrm>
              <a:off x="10291763" y="182165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52" name="AutoShape 73"/>
            <p:cNvSpPr/>
            <p:nvPr/>
          </p:nvSpPr>
          <p:spPr bwMode="auto">
            <a:xfrm>
              <a:off x="10132219" y="190896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53" name="AutoShape 74"/>
            <p:cNvSpPr/>
            <p:nvPr/>
          </p:nvSpPr>
          <p:spPr bwMode="auto">
            <a:xfrm>
              <a:off x="10132219" y="195262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54" name="AutoShape 75"/>
            <p:cNvSpPr/>
            <p:nvPr/>
          </p:nvSpPr>
          <p:spPr bwMode="auto">
            <a:xfrm>
              <a:off x="10132219" y="199628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55" name="AutoShape 76"/>
            <p:cNvSpPr/>
            <p:nvPr/>
          </p:nvSpPr>
          <p:spPr bwMode="auto">
            <a:xfrm>
              <a:off x="10132219" y="186531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56" name="AutoShape 77"/>
            <p:cNvSpPr/>
            <p:nvPr/>
          </p:nvSpPr>
          <p:spPr bwMode="auto">
            <a:xfrm>
              <a:off x="10132219" y="172005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57" name="AutoShape 78"/>
          <p:cNvSpPr/>
          <p:nvPr/>
        </p:nvSpPr>
        <p:spPr bwMode="auto">
          <a:xfrm>
            <a:off x="6842125" y="1422400"/>
            <a:ext cx="336550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160" y="18900"/>
                </a:moveTo>
                <a:cubicBezTo>
                  <a:pt x="20160" y="19643"/>
                  <a:pt x="19513" y="20249"/>
                  <a:pt x="18720" y="20249"/>
                </a:cubicBezTo>
                <a:lnTo>
                  <a:pt x="2880" y="20249"/>
                </a:lnTo>
                <a:cubicBezTo>
                  <a:pt x="2086" y="20249"/>
                  <a:pt x="1440" y="19643"/>
                  <a:pt x="1440" y="18900"/>
                </a:cubicBezTo>
                <a:lnTo>
                  <a:pt x="1440" y="2700"/>
                </a:lnTo>
                <a:cubicBezTo>
                  <a:pt x="1440" y="1955"/>
                  <a:pt x="2086" y="1350"/>
                  <a:pt x="2880" y="1350"/>
                </a:cubicBezTo>
                <a:lnTo>
                  <a:pt x="18720" y="1350"/>
                </a:lnTo>
                <a:cubicBezTo>
                  <a:pt x="19513" y="1350"/>
                  <a:pt x="20160" y="1955"/>
                  <a:pt x="20160" y="2700"/>
                </a:cubicBezTo>
                <a:cubicBezTo>
                  <a:pt x="20160" y="2700"/>
                  <a:pt x="20160" y="18900"/>
                  <a:pt x="20160" y="18900"/>
                </a:cubicBezTo>
                <a:close/>
                <a:moveTo>
                  <a:pt x="18720" y="0"/>
                </a:moveTo>
                <a:lnTo>
                  <a:pt x="2880" y="0"/>
                </a:lnTo>
                <a:cubicBezTo>
                  <a:pt x="1289" y="0"/>
                  <a:pt x="0" y="1208"/>
                  <a:pt x="0" y="2700"/>
                </a:cubicBezTo>
                <a:lnTo>
                  <a:pt x="0" y="18900"/>
                </a:lnTo>
                <a:cubicBezTo>
                  <a:pt x="0" y="20391"/>
                  <a:pt x="1289" y="21599"/>
                  <a:pt x="2880" y="21599"/>
                </a:cubicBezTo>
                <a:lnTo>
                  <a:pt x="18720" y="21599"/>
                </a:lnTo>
                <a:cubicBezTo>
                  <a:pt x="20310" y="21599"/>
                  <a:pt x="21599" y="20391"/>
                  <a:pt x="21599" y="18900"/>
                </a:cubicBezTo>
                <a:lnTo>
                  <a:pt x="21599" y="2700"/>
                </a:lnTo>
                <a:cubicBezTo>
                  <a:pt x="21599" y="1208"/>
                  <a:pt x="20310" y="0"/>
                  <a:pt x="18720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58" name="AutoShape 79"/>
          <p:cNvSpPr/>
          <p:nvPr/>
        </p:nvSpPr>
        <p:spPr bwMode="auto">
          <a:xfrm>
            <a:off x="6888163" y="1466850"/>
            <a:ext cx="246062" cy="225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18" y="20519"/>
                </a:moveTo>
                <a:lnTo>
                  <a:pt x="14053" y="16248"/>
                </a:lnTo>
                <a:lnTo>
                  <a:pt x="16690" y="12959"/>
                </a:lnTo>
                <a:lnTo>
                  <a:pt x="20618" y="17689"/>
                </a:lnTo>
                <a:lnTo>
                  <a:pt x="20618" y="20519"/>
                </a:lnTo>
                <a:cubicBezTo>
                  <a:pt x="20618" y="20519"/>
                  <a:pt x="17418" y="20519"/>
                  <a:pt x="17418" y="20519"/>
                </a:cubicBezTo>
                <a:close/>
                <a:moveTo>
                  <a:pt x="981" y="11446"/>
                </a:moveTo>
                <a:lnTo>
                  <a:pt x="4909" y="6479"/>
                </a:lnTo>
                <a:lnTo>
                  <a:pt x="12828" y="16353"/>
                </a:lnTo>
                <a:lnTo>
                  <a:pt x="13398" y="17064"/>
                </a:lnTo>
                <a:lnTo>
                  <a:pt x="16109" y="20519"/>
                </a:lnTo>
                <a:lnTo>
                  <a:pt x="981" y="20519"/>
                </a:lnTo>
                <a:cubicBezTo>
                  <a:pt x="981" y="20519"/>
                  <a:pt x="981" y="11446"/>
                  <a:pt x="981" y="11446"/>
                </a:cubicBezTo>
                <a:close/>
                <a:moveTo>
                  <a:pt x="20618" y="1080"/>
                </a:moveTo>
                <a:lnTo>
                  <a:pt x="20618" y="16058"/>
                </a:lnTo>
                <a:lnTo>
                  <a:pt x="17427" y="12244"/>
                </a:lnTo>
                <a:cubicBezTo>
                  <a:pt x="17240" y="12012"/>
                  <a:pt x="16972" y="11879"/>
                  <a:pt x="16690" y="11879"/>
                </a:cubicBezTo>
                <a:cubicBezTo>
                  <a:pt x="16409" y="11879"/>
                  <a:pt x="16141" y="12012"/>
                  <a:pt x="15954" y="12244"/>
                </a:cubicBezTo>
                <a:lnTo>
                  <a:pt x="13399" y="15432"/>
                </a:lnTo>
                <a:lnTo>
                  <a:pt x="5645" y="5764"/>
                </a:lnTo>
                <a:cubicBezTo>
                  <a:pt x="5458" y="5532"/>
                  <a:pt x="5190" y="5400"/>
                  <a:pt x="4909" y="5400"/>
                </a:cubicBezTo>
                <a:cubicBezTo>
                  <a:pt x="4627" y="5400"/>
                  <a:pt x="4359" y="5532"/>
                  <a:pt x="4172" y="5764"/>
                </a:cubicBezTo>
                <a:lnTo>
                  <a:pt x="981" y="9812"/>
                </a:lnTo>
                <a:lnTo>
                  <a:pt x="981" y="1080"/>
                </a:lnTo>
                <a:cubicBezTo>
                  <a:pt x="981" y="1080"/>
                  <a:pt x="20618" y="1080"/>
                  <a:pt x="20618" y="1080"/>
                </a:cubicBezTo>
                <a:close/>
                <a:moveTo>
                  <a:pt x="20618" y="0"/>
                </a:moveTo>
                <a:lnTo>
                  <a:pt x="981" y="0"/>
                </a:lnTo>
                <a:cubicBezTo>
                  <a:pt x="439" y="0"/>
                  <a:pt x="0" y="483"/>
                  <a:pt x="0" y="1080"/>
                </a:cubicBezTo>
                <a:lnTo>
                  <a:pt x="0" y="20519"/>
                </a:lnTo>
                <a:cubicBezTo>
                  <a:pt x="0" y="21116"/>
                  <a:pt x="439" y="21599"/>
                  <a:pt x="981" y="21599"/>
                </a:cubicBezTo>
                <a:lnTo>
                  <a:pt x="20618" y="21599"/>
                </a:lnTo>
                <a:cubicBezTo>
                  <a:pt x="21160" y="21599"/>
                  <a:pt x="21600" y="21116"/>
                  <a:pt x="21600" y="20519"/>
                </a:cubicBezTo>
                <a:lnTo>
                  <a:pt x="21600" y="1080"/>
                </a:lnTo>
                <a:cubicBezTo>
                  <a:pt x="21600" y="483"/>
                  <a:pt x="21160" y="0"/>
                  <a:pt x="20618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59" name="AutoShape 80"/>
          <p:cNvSpPr/>
          <p:nvPr/>
        </p:nvSpPr>
        <p:spPr bwMode="auto">
          <a:xfrm>
            <a:off x="7021513" y="1501775"/>
            <a:ext cx="68262" cy="666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3600"/>
                </a:moveTo>
                <a:cubicBezTo>
                  <a:pt x="14769" y="3600"/>
                  <a:pt x="17999" y="6827"/>
                  <a:pt x="17999" y="10800"/>
                </a:cubicBezTo>
                <a:cubicBezTo>
                  <a:pt x="17999" y="14769"/>
                  <a:pt x="14769" y="18000"/>
                  <a:pt x="10800" y="18000"/>
                </a:cubicBezTo>
                <a:cubicBezTo>
                  <a:pt x="6830" y="18000"/>
                  <a:pt x="3600" y="14769"/>
                  <a:pt x="3600" y="10800"/>
                </a:cubicBezTo>
                <a:cubicBezTo>
                  <a:pt x="3600" y="6827"/>
                  <a:pt x="6830" y="3600"/>
                  <a:pt x="10800" y="3600"/>
                </a:cubicBezTo>
                <a:moveTo>
                  <a:pt x="10800" y="21599"/>
                </a:moveTo>
                <a:cubicBezTo>
                  <a:pt x="16766" y="21599"/>
                  <a:pt x="21600" y="16762"/>
                  <a:pt x="21600" y="10800"/>
                </a:cubicBezTo>
                <a:cubicBezTo>
                  <a:pt x="21600" y="4833"/>
                  <a:pt x="16766" y="0"/>
                  <a:pt x="10800" y="0"/>
                </a:cubicBezTo>
                <a:cubicBezTo>
                  <a:pt x="4833" y="0"/>
                  <a:pt x="0" y="4833"/>
                  <a:pt x="0" y="10800"/>
                </a:cubicBezTo>
                <a:cubicBezTo>
                  <a:pt x="0" y="16762"/>
                  <a:pt x="4833" y="21599"/>
                  <a:pt x="10800" y="21599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60" name="Group 82"/>
          <p:cNvGrpSpPr/>
          <p:nvPr/>
        </p:nvGrpSpPr>
        <p:grpSpPr>
          <a:xfrm>
            <a:off x="6112643" y="1422398"/>
            <a:ext cx="359165" cy="359165"/>
            <a:chOff x="8216107" y="1647825"/>
            <a:chExt cx="464344" cy="464344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61" name="AutoShape 81"/>
            <p:cNvSpPr/>
            <p:nvPr/>
          </p:nvSpPr>
          <p:spPr bwMode="auto">
            <a:xfrm>
              <a:off x="8216107" y="164782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62" name="AutoShape 82"/>
            <p:cNvSpPr/>
            <p:nvPr/>
          </p:nvSpPr>
          <p:spPr bwMode="auto">
            <a:xfrm>
              <a:off x="8259763" y="202485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63" name="AutoShape 83"/>
          <p:cNvSpPr/>
          <p:nvPr/>
        </p:nvSpPr>
        <p:spPr bwMode="auto">
          <a:xfrm>
            <a:off x="5394325" y="1477963"/>
            <a:ext cx="358775" cy="2365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64" name="组合 162"/>
          <p:cNvGrpSpPr/>
          <p:nvPr/>
        </p:nvGrpSpPr>
        <p:grpSpPr bwMode="auto">
          <a:xfrm>
            <a:off x="4675188" y="1422400"/>
            <a:ext cx="360362" cy="358775"/>
            <a:chOff x="4675188" y="1422400"/>
            <a:chExt cx="360362" cy="35877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65" name="AutoShape 84"/>
            <p:cNvSpPr/>
            <p:nvPr/>
          </p:nvSpPr>
          <p:spPr bwMode="auto">
            <a:xfrm>
              <a:off x="4675188" y="1422400"/>
              <a:ext cx="360362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66" name="AutoShape 85"/>
            <p:cNvSpPr/>
            <p:nvPr/>
          </p:nvSpPr>
          <p:spPr bwMode="auto">
            <a:xfrm>
              <a:off x="4889500" y="1557338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67" name="AutoShape 86"/>
            <p:cNvSpPr/>
            <p:nvPr/>
          </p:nvSpPr>
          <p:spPr bwMode="auto">
            <a:xfrm>
              <a:off x="4889500" y="1522413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68" name="AutoShape 87"/>
            <p:cNvSpPr/>
            <p:nvPr/>
          </p:nvSpPr>
          <p:spPr bwMode="auto">
            <a:xfrm>
              <a:off x="4889500" y="1489075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69" name="AutoShape 88"/>
            <p:cNvSpPr/>
            <p:nvPr/>
          </p:nvSpPr>
          <p:spPr bwMode="auto">
            <a:xfrm>
              <a:off x="4765675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70" name="AutoShape 89"/>
            <p:cNvSpPr/>
            <p:nvPr/>
          </p:nvSpPr>
          <p:spPr bwMode="auto">
            <a:xfrm>
              <a:off x="4765675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71" name="AutoShape 90"/>
            <p:cNvSpPr/>
            <p:nvPr/>
          </p:nvSpPr>
          <p:spPr bwMode="auto">
            <a:xfrm>
              <a:off x="4765675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72" name="AutoShape 91"/>
            <p:cNvSpPr/>
            <p:nvPr/>
          </p:nvSpPr>
          <p:spPr bwMode="auto">
            <a:xfrm>
              <a:off x="4889500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73" name="AutoShape 92"/>
            <p:cNvSpPr/>
            <p:nvPr/>
          </p:nvSpPr>
          <p:spPr bwMode="auto">
            <a:xfrm>
              <a:off x="4889500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74" name="AutoShape 93"/>
            <p:cNvSpPr/>
            <p:nvPr/>
          </p:nvSpPr>
          <p:spPr bwMode="auto">
            <a:xfrm>
              <a:off x="4889500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75" name="AutoShape 94"/>
            <p:cNvSpPr/>
            <p:nvPr/>
          </p:nvSpPr>
          <p:spPr bwMode="auto">
            <a:xfrm>
              <a:off x="4765675" y="1590675"/>
              <a:ext cx="223838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76" name="AutoShape 95"/>
            <p:cNvSpPr/>
            <p:nvPr/>
          </p:nvSpPr>
          <p:spPr bwMode="auto">
            <a:xfrm>
              <a:off x="4765675" y="1624013"/>
              <a:ext cx="223838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77" name="AutoShape 96"/>
            <p:cNvSpPr/>
            <p:nvPr/>
          </p:nvSpPr>
          <p:spPr bwMode="auto">
            <a:xfrm>
              <a:off x="4765675" y="1466850"/>
              <a:ext cx="100013" cy="101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478" name="组合 477"/>
          <p:cNvGrpSpPr/>
          <p:nvPr/>
        </p:nvGrpSpPr>
        <p:grpSpPr>
          <a:xfrm>
            <a:off x="3965575" y="3582988"/>
            <a:ext cx="247650" cy="358775"/>
            <a:chOff x="3965575" y="3582988"/>
            <a:chExt cx="247650" cy="35877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79" name="AutoShape 97"/>
            <p:cNvSpPr/>
            <p:nvPr/>
          </p:nvSpPr>
          <p:spPr bwMode="auto">
            <a:xfrm>
              <a:off x="3965575" y="3582988"/>
              <a:ext cx="247650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80" name="AutoShape 98"/>
            <p:cNvSpPr/>
            <p:nvPr/>
          </p:nvSpPr>
          <p:spPr bwMode="auto">
            <a:xfrm>
              <a:off x="4067175" y="3616325"/>
              <a:ext cx="44450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81" name="AutoShape 99"/>
            <p:cNvSpPr/>
            <p:nvPr/>
          </p:nvSpPr>
          <p:spPr bwMode="auto">
            <a:xfrm>
              <a:off x="4078288" y="3897313"/>
              <a:ext cx="22225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82" name="AutoShape 100"/>
          <p:cNvSpPr/>
          <p:nvPr/>
        </p:nvSpPr>
        <p:spPr bwMode="auto">
          <a:xfrm>
            <a:off x="3214688" y="3582988"/>
            <a:ext cx="31432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3" name="AutoShape 101"/>
          <p:cNvSpPr/>
          <p:nvPr/>
        </p:nvSpPr>
        <p:spPr bwMode="auto">
          <a:xfrm>
            <a:off x="2473325" y="3605213"/>
            <a:ext cx="358775" cy="314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514"/>
                </a:moveTo>
                <a:cubicBezTo>
                  <a:pt x="20249" y="19365"/>
                  <a:pt x="19644" y="20057"/>
                  <a:pt x="18899" y="20057"/>
                </a:cubicBezTo>
                <a:lnTo>
                  <a:pt x="2699" y="20057"/>
                </a:lnTo>
                <a:cubicBezTo>
                  <a:pt x="1955" y="20057"/>
                  <a:pt x="1349" y="19365"/>
                  <a:pt x="1349" y="18514"/>
                </a:cubicBezTo>
                <a:lnTo>
                  <a:pt x="1349" y="13114"/>
                </a:lnTo>
                <a:lnTo>
                  <a:pt x="4050" y="1542"/>
                </a:lnTo>
                <a:lnTo>
                  <a:pt x="17549" y="1542"/>
                </a:lnTo>
                <a:lnTo>
                  <a:pt x="20249" y="13114"/>
                </a:lnTo>
                <a:cubicBezTo>
                  <a:pt x="20249" y="13114"/>
                  <a:pt x="20249" y="18514"/>
                  <a:pt x="20249" y="18514"/>
                </a:cubicBezTo>
                <a:close/>
                <a:moveTo>
                  <a:pt x="21548" y="12693"/>
                </a:moveTo>
                <a:lnTo>
                  <a:pt x="18847" y="1117"/>
                </a:lnTo>
                <a:cubicBezTo>
                  <a:pt x="18683" y="460"/>
                  <a:pt x="18150" y="0"/>
                  <a:pt x="17549" y="0"/>
                </a:cubicBezTo>
                <a:lnTo>
                  <a:pt x="10800" y="0"/>
                </a:lnTo>
                <a:lnTo>
                  <a:pt x="4049" y="0"/>
                </a:lnTo>
                <a:cubicBezTo>
                  <a:pt x="3449" y="0"/>
                  <a:pt x="2916" y="460"/>
                  <a:pt x="2752" y="1117"/>
                </a:cubicBezTo>
                <a:lnTo>
                  <a:pt x="51" y="12693"/>
                </a:lnTo>
                <a:cubicBezTo>
                  <a:pt x="17" y="12835"/>
                  <a:pt x="0" y="12976"/>
                  <a:pt x="0" y="13114"/>
                </a:cubicBezTo>
                <a:lnTo>
                  <a:pt x="0" y="18514"/>
                </a:lnTo>
                <a:cubicBezTo>
                  <a:pt x="0" y="20218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20218"/>
                  <a:pt x="21600" y="18514"/>
                </a:cubicBezTo>
                <a:lnTo>
                  <a:pt x="21600" y="13114"/>
                </a:lnTo>
                <a:cubicBezTo>
                  <a:pt x="21600" y="12976"/>
                  <a:pt x="21582" y="12835"/>
                  <a:pt x="21548" y="12693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4" name="AutoShape 102"/>
          <p:cNvSpPr/>
          <p:nvPr/>
        </p:nvSpPr>
        <p:spPr bwMode="auto">
          <a:xfrm>
            <a:off x="2517775" y="3649663"/>
            <a:ext cx="274638" cy="201612"/>
          </a:xfrm>
          <a:custGeom>
            <a:avLst/>
            <a:gdLst>
              <a:gd name="T0" fmla="+- 0 10799 40"/>
              <a:gd name="T1" fmla="*/ T0 w 21519"/>
              <a:gd name="T2" fmla="*/ 10800 h 21600"/>
              <a:gd name="T3" fmla="+- 0 10799 40"/>
              <a:gd name="T4" fmla="*/ T3 w 21519"/>
              <a:gd name="T5" fmla="*/ 10800 h 21600"/>
              <a:gd name="T6" fmla="+- 0 10799 40"/>
              <a:gd name="T7" fmla="*/ T6 w 21519"/>
              <a:gd name="T8" fmla="*/ 10800 h 21600"/>
              <a:gd name="T9" fmla="+- 0 10799 40"/>
              <a:gd name="T10" fmla="*/ T9 w 2151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19" h="21600">
                <a:moveTo>
                  <a:pt x="18070" y="14399"/>
                </a:moveTo>
                <a:lnTo>
                  <a:pt x="16603" y="14399"/>
                </a:lnTo>
                <a:cubicBezTo>
                  <a:pt x="15931" y="14399"/>
                  <a:pt x="15325" y="14907"/>
                  <a:pt x="15024" y="15725"/>
                </a:cubicBezTo>
                <a:lnTo>
                  <a:pt x="13746" y="19199"/>
                </a:lnTo>
                <a:lnTo>
                  <a:pt x="7773" y="19199"/>
                </a:lnTo>
                <a:lnTo>
                  <a:pt x="6495" y="15725"/>
                </a:lnTo>
                <a:cubicBezTo>
                  <a:pt x="6194" y="14907"/>
                  <a:pt x="5588" y="14399"/>
                  <a:pt x="4916" y="14399"/>
                </a:cubicBezTo>
                <a:lnTo>
                  <a:pt x="3449" y="14399"/>
                </a:lnTo>
                <a:lnTo>
                  <a:pt x="1343" y="14399"/>
                </a:lnTo>
                <a:lnTo>
                  <a:pt x="3924" y="1200"/>
                </a:lnTo>
                <a:lnTo>
                  <a:pt x="17595" y="1200"/>
                </a:lnTo>
                <a:lnTo>
                  <a:pt x="20176" y="14399"/>
                </a:lnTo>
                <a:cubicBezTo>
                  <a:pt x="20176" y="14399"/>
                  <a:pt x="18070" y="14399"/>
                  <a:pt x="18070" y="14399"/>
                </a:cubicBezTo>
                <a:close/>
                <a:moveTo>
                  <a:pt x="17595" y="0"/>
                </a:moveTo>
                <a:lnTo>
                  <a:pt x="3924" y="0"/>
                </a:lnTo>
                <a:cubicBezTo>
                  <a:pt x="3524" y="0"/>
                  <a:pt x="3174" y="366"/>
                  <a:pt x="3071" y="891"/>
                </a:cubicBezTo>
                <a:lnTo>
                  <a:pt x="28" y="15291"/>
                </a:lnTo>
                <a:cubicBezTo>
                  <a:pt x="-40" y="15651"/>
                  <a:pt x="16" y="16035"/>
                  <a:pt x="183" y="16330"/>
                </a:cubicBezTo>
                <a:cubicBezTo>
                  <a:pt x="350" y="16625"/>
                  <a:pt x="609" y="16799"/>
                  <a:pt x="883" y="16799"/>
                </a:cubicBezTo>
                <a:lnTo>
                  <a:pt x="3449" y="16799"/>
                </a:lnTo>
                <a:lnTo>
                  <a:pt x="4456" y="16799"/>
                </a:lnTo>
                <a:lnTo>
                  <a:pt x="4916" y="16799"/>
                </a:lnTo>
                <a:lnTo>
                  <a:pt x="6194" y="20274"/>
                </a:lnTo>
                <a:cubicBezTo>
                  <a:pt x="6493" y="21086"/>
                  <a:pt x="7104" y="21599"/>
                  <a:pt x="7773" y="21599"/>
                </a:cubicBezTo>
                <a:lnTo>
                  <a:pt x="13746" y="21599"/>
                </a:lnTo>
                <a:cubicBezTo>
                  <a:pt x="14415" y="21599"/>
                  <a:pt x="15026" y="21086"/>
                  <a:pt x="15325" y="20274"/>
                </a:cubicBezTo>
                <a:lnTo>
                  <a:pt x="16603" y="16799"/>
                </a:lnTo>
                <a:lnTo>
                  <a:pt x="17063" y="16799"/>
                </a:lnTo>
                <a:lnTo>
                  <a:pt x="18070" y="16799"/>
                </a:lnTo>
                <a:lnTo>
                  <a:pt x="20636" y="16799"/>
                </a:lnTo>
                <a:cubicBezTo>
                  <a:pt x="20910" y="16799"/>
                  <a:pt x="21169" y="16625"/>
                  <a:pt x="21336" y="16330"/>
                </a:cubicBezTo>
                <a:cubicBezTo>
                  <a:pt x="21503" y="16035"/>
                  <a:pt x="21560" y="15651"/>
                  <a:pt x="21490" y="15291"/>
                </a:cubicBezTo>
                <a:lnTo>
                  <a:pt x="18448" y="891"/>
                </a:lnTo>
                <a:cubicBezTo>
                  <a:pt x="18345" y="366"/>
                  <a:pt x="17995" y="0"/>
                  <a:pt x="17595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5" name="AutoShape 103"/>
          <p:cNvSpPr/>
          <p:nvPr/>
        </p:nvSpPr>
        <p:spPr bwMode="auto">
          <a:xfrm>
            <a:off x="1811338" y="3660775"/>
            <a:ext cx="128587" cy="841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60" y="0"/>
                </a:moveTo>
                <a:cubicBezTo>
                  <a:pt x="9461" y="0"/>
                  <a:pt x="0" y="9233"/>
                  <a:pt x="0" y="20160"/>
                </a:cubicBezTo>
                <a:cubicBezTo>
                  <a:pt x="0" y="20954"/>
                  <a:pt x="420" y="21600"/>
                  <a:pt x="939" y="21600"/>
                </a:cubicBezTo>
                <a:cubicBezTo>
                  <a:pt x="1457" y="21600"/>
                  <a:pt x="1878" y="20954"/>
                  <a:pt x="1878" y="20160"/>
                </a:cubicBezTo>
                <a:cubicBezTo>
                  <a:pt x="1878" y="10956"/>
                  <a:pt x="10655" y="2880"/>
                  <a:pt x="20660" y="2880"/>
                </a:cubicBezTo>
                <a:cubicBezTo>
                  <a:pt x="21179" y="2880"/>
                  <a:pt x="21600" y="2234"/>
                  <a:pt x="21600" y="1440"/>
                </a:cubicBezTo>
                <a:cubicBezTo>
                  <a:pt x="21600" y="645"/>
                  <a:pt x="21179" y="0"/>
                  <a:pt x="20660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6" name="AutoShape 104"/>
          <p:cNvSpPr/>
          <p:nvPr/>
        </p:nvSpPr>
        <p:spPr bwMode="auto">
          <a:xfrm>
            <a:off x="1754188" y="3605213"/>
            <a:ext cx="358775" cy="314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6971"/>
                </a:moveTo>
                <a:cubicBezTo>
                  <a:pt x="10181" y="16971"/>
                  <a:pt x="9546" y="16918"/>
                  <a:pt x="8912" y="16811"/>
                </a:cubicBezTo>
                <a:cubicBezTo>
                  <a:pt x="8847" y="16800"/>
                  <a:pt x="8781" y="16794"/>
                  <a:pt x="8716" y="16794"/>
                </a:cubicBezTo>
                <a:cubicBezTo>
                  <a:pt x="8315" y="16794"/>
                  <a:pt x="7931" y="16999"/>
                  <a:pt x="7673" y="17359"/>
                </a:cubicBezTo>
                <a:cubicBezTo>
                  <a:pt x="7384" y="17761"/>
                  <a:pt x="6563" y="18657"/>
                  <a:pt x="5591" y="19318"/>
                </a:cubicBezTo>
                <a:cubicBezTo>
                  <a:pt x="5854" y="18628"/>
                  <a:pt x="6060" y="17853"/>
                  <a:pt x="6074" y="17056"/>
                </a:cubicBezTo>
                <a:cubicBezTo>
                  <a:pt x="6078" y="17006"/>
                  <a:pt x="6080" y="16956"/>
                  <a:pt x="6080" y="16914"/>
                </a:cubicBezTo>
                <a:cubicBezTo>
                  <a:pt x="6080" y="16334"/>
                  <a:pt x="5796" y="15803"/>
                  <a:pt x="5344" y="15540"/>
                </a:cubicBezTo>
                <a:cubicBezTo>
                  <a:pt x="2843" y="14080"/>
                  <a:pt x="1349" y="11731"/>
                  <a:pt x="1349" y="9257"/>
                </a:cubicBezTo>
                <a:cubicBezTo>
                  <a:pt x="1349" y="5003"/>
                  <a:pt x="5588" y="1542"/>
                  <a:pt x="10800" y="1542"/>
                </a:cubicBezTo>
                <a:cubicBezTo>
                  <a:pt x="16011" y="1542"/>
                  <a:pt x="20249" y="5003"/>
                  <a:pt x="20249" y="9257"/>
                </a:cubicBezTo>
                <a:cubicBezTo>
                  <a:pt x="20249" y="13510"/>
                  <a:pt x="16011" y="16971"/>
                  <a:pt x="10800" y="16971"/>
                </a:cubicBezTo>
                <a:moveTo>
                  <a:pt x="10800" y="0"/>
                </a:moveTo>
                <a:cubicBezTo>
                  <a:pt x="4835" y="0"/>
                  <a:pt x="0" y="4144"/>
                  <a:pt x="0" y="9257"/>
                </a:cubicBezTo>
                <a:cubicBezTo>
                  <a:pt x="0" y="12440"/>
                  <a:pt x="1875" y="15248"/>
                  <a:pt x="4730" y="16914"/>
                </a:cubicBezTo>
                <a:cubicBezTo>
                  <a:pt x="4730" y="16935"/>
                  <a:pt x="4724" y="16949"/>
                  <a:pt x="4724" y="16971"/>
                </a:cubicBezTo>
                <a:cubicBezTo>
                  <a:pt x="4724" y="18354"/>
                  <a:pt x="3821" y="19843"/>
                  <a:pt x="3423" y="20625"/>
                </a:cubicBezTo>
                <a:lnTo>
                  <a:pt x="3425" y="20625"/>
                </a:lnTo>
                <a:cubicBezTo>
                  <a:pt x="3393" y="20709"/>
                  <a:pt x="3374" y="20802"/>
                  <a:pt x="3374" y="20900"/>
                </a:cubicBezTo>
                <a:cubicBezTo>
                  <a:pt x="3374" y="21287"/>
                  <a:pt x="3648" y="21600"/>
                  <a:pt x="3986" y="21600"/>
                </a:cubicBezTo>
                <a:cubicBezTo>
                  <a:pt x="4049" y="21600"/>
                  <a:pt x="4161" y="21580"/>
                  <a:pt x="4158" y="21590"/>
                </a:cubicBezTo>
                <a:cubicBezTo>
                  <a:pt x="6268" y="21195"/>
                  <a:pt x="8255" y="18979"/>
                  <a:pt x="8716" y="18338"/>
                </a:cubicBezTo>
                <a:cubicBezTo>
                  <a:pt x="9391" y="18451"/>
                  <a:pt x="10086" y="18514"/>
                  <a:pt x="10800" y="18514"/>
                </a:cubicBezTo>
                <a:cubicBezTo>
                  <a:pt x="16764" y="18514"/>
                  <a:pt x="21600" y="14369"/>
                  <a:pt x="21600" y="9257"/>
                </a:cubicBezTo>
                <a:cubicBezTo>
                  <a:pt x="21600" y="4144"/>
                  <a:pt x="16764" y="0"/>
                  <a:pt x="10800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7" name="AutoShape 105"/>
          <p:cNvSpPr/>
          <p:nvPr/>
        </p:nvSpPr>
        <p:spPr bwMode="auto">
          <a:xfrm>
            <a:off x="1035050" y="3649663"/>
            <a:ext cx="358775" cy="225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9438"/>
                </a:moveTo>
                <a:cubicBezTo>
                  <a:pt x="7005" y="19438"/>
                  <a:pt x="3289" y="15988"/>
                  <a:pt x="1437" y="10797"/>
                </a:cubicBezTo>
                <a:cubicBezTo>
                  <a:pt x="3298" y="5598"/>
                  <a:pt x="7009" y="2161"/>
                  <a:pt x="10800" y="2161"/>
                </a:cubicBezTo>
                <a:cubicBezTo>
                  <a:pt x="14595" y="2161"/>
                  <a:pt x="18310" y="5611"/>
                  <a:pt x="20162" y="10802"/>
                </a:cubicBezTo>
                <a:cubicBezTo>
                  <a:pt x="18301" y="16000"/>
                  <a:pt x="14590" y="19438"/>
                  <a:pt x="10800" y="19438"/>
                </a:cubicBezTo>
                <a:moveTo>
                  <a:pt x="21576" y="10561"/>
                </a:moveTo>
                <a:cubicBezTo>
                  <a:pt x="21569" y="10516"/>
                  <a:pt x="21573" y="10467"/>
                  <a:pt x="21562" y="10423"/>
                </a:cubicBezTo>
                <a:cubicBezTo>
                  <a:pt x="21558" y="10406"/>
                  <a:pt x="21548" y="10395"/>
                  <a:pt x="21544" y="10378"/>
                </a:cubicBezTo>
                <a:cubicBezTo>
                  <a:pt x="21537" y="10352"/>
                  <a:pt x="21539" y="10322"/>
                  <a:pt x="21530" y="10297"/>
                </a:cubicBezTo>
                <a:cubicBezTo>
                  <a:pt x="19569" y="4298"/>
                  <a:pt x="15302" y="0"/>
                  <a:pt x="10800" y="0"/>
                </a:cubicBezTo>
                <a:cubicBezTo>
                  <a:pt x="6297" y="0"/>
                  <a:pt x="2030" y="4290"/>
                  <a:pt x="69" y="10290"/>
                </a:cubicBezTo>
                <a:cubicBezTo>
                  <a:pt x="61" y="10316"/>
                  <a:pt x="62" y="10344"/>
                  <a:pt x="55" y="10370"/>
                </a:cubicBezTo>
                <a:cubicBezTo>
                  <a:pt x="51" y="10387"/>
                  <a:pt x="41" y="10398"/>
                  <a:pt x="37" y="10415"/>
                </a:cubicBezTo>
                <a:cubicBezTo>
                  <a:pt x="26" y="10459"/>
                  <a:pt x="30" y="10508"/>
                  <a:pt x="24" y="10554"/>
                </a:cubicBezTo>
                <a:cubicBezTo>
                  <a:pt x="12" y="10635"/>
                  <a:pt x="0" y="10714"/>
                  <a:pt x="0" y="10796"/>
                </a:cubicBezTo>
                <a:cubicBezTo>
                  <a:pt x="0" y="10878"/>
                  <a:pt x="12" y="10955"/>
                  <a:pt x="24" y="11038"/>
                </a:cubicBezTo>
                <a:cubicBezTo>
                  <a:pt x="30" y="11083"/>
                  <a:pt x="26" y="11131"/>
                  <a:pt x="37" y="11175"/>
                </a:cubicBezTo>
                <a:cubicBezTo>
                  <a:pt x="41" y="11193"/>
                  <a:pt x="51" y="11204"/>
                  <a:pt x="55" y="11220"/>
                </a:cubicBezTo>
                <a:cubicBezTo>
                  <a:pt x="62" y="11247"/>
                  <a:pt x="61" y="11276"/>
                  <a:pt x="69" y="11302"/>
                </a:cubicBezTo>
                <a:cubicBezTo>
                  <a:pt x="2030" y="17300"/>
                  <a:pt x="6297" y="21599"/>
                  <a:pt x="10800" y="21599"/>
                </a:cubicBezTo>
                <a:cubicBezTo>
                  <a:pt x="15302" y="21599"/>
                  <a:pt x="19569" y="17308"/>
                  <a:pt x="21530" y="11309"/>
                </a:cubicBezTo>
                <a:cubicBezTo>
                  <a:pt x="21539" y="11283"/>
                  <a:pt x="21537" y="11255"/>
                  <a:pt x="21544" y="11228"/>
                </a:cubicBezTo>
                <a:cubicBezTo>
                  <a:pt x="21548" y="11212"/>
                  <a:pt x="21558" y="11201"/>
                  <a:pt x="21562" y="11183"/>
                </a:cubicBezTo>
                <a:cubicBezTo>
                  <a:pt x="21573" y="11139"/>
                  <a:pt x="21569" y="11089"/>
                  <a:pt x="21576" y="11044"/>
                </a:cubicBezTo>
                <a:cubicBezTo>
                  <a:pt x="21587" y="10963"/>
                  <a:pt x="21599" y="10885"/>
                  <a:pt x="21599" y="10803"/>
                </a:cubicBezTo>
                <a:cubicBezTo>
                  <a:pt x="21599" y="10721"/>
                  <a:pt x="21587" y="10642"/>
                  <a:pt x="21576" y="1056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8" name="AutoShape 106"/>
          <p:cNvSpPr/>
          <p:nvPr/>
        </p:nvSpPr>
        <p:spPr bwMode="auto">
          <a:xfrm>
            <a:off x="1169988" y="3717925"/>
            <a:ext cx="50800" cy="492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202" y="0"/>
                </a:moveTo>
                <a:cubicBezTo>
                  <a:pt x="19193" y="0"/>
                  <a:pt x="19183" y="4"/>
                  <a:pt x="19174" y="4"/>
                </a:cubicBezTo>
                <a:cubicBezTo>
                  <a:pt x="8585" y="23"/>
                  <a:pt x="0" y="8607"/>
                  <a:pt x="0" y="19198"/>
                </a:cubicBezTo>
                <a:cubicBezTo>
                  <a:pt x="0" y="20523"/>
                  <a:pt x="1076" y="21600"/>
                  <a:pt x="2402" y="21600"/>
                </a:cubicBezTo>
                <a:cubicBezTo>
                  <a:pt x="3722" y="21600"/>
                  <a:pt x="4799" y="20523"/>
                  <a:pt x="4799" y="19198"/>
                </a:cubicBezTo>
                <a:cubicBezTo>
                  <a:pt x="4799" y="11262"/>
                  <a:pt x="11262" y="4803"/>
                  <a:pt x="19202" y="4803"/>
                </a:cubicBezTo>
                <a:lnTo>
                  <a:pt x="19202" y="4798"/>
                </a:lnTo>
                <a:cubicBezTo>
                  <a:pt x="20523" y="4798"/>
                  <a:pt x="21599" y="3721"/>
                  <a:pt x="21599" y="2401"/>
                </a:cubicBezTo>
                <a:cubicBezTo>
                  <a:pt x="21599" y="1076"/>
                  <a:pt x="20523" y="0"/>
                  <a:pt x="19202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9" name="AutoShape 107"/>
          <p:cNvSpPr/>
          <p:nvPr/>
        </p:nvSpPr>
        <p:spPr bwMode="auto">
          <a:xfrm>
            <a:off x="1136650" y="3683000"/>
            <a:ext cx="157163" cy="1571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057"/>
                </a:moveTo>
                <a:cubicBezTo>
                  <a:pt x="5694" y="20057"/>
                  <a:pt x="1542" y="15905"/>
                  <a:pt x="1542" y="10800"/>
                </a:cubicBezTo>
                <a:cubicBezTo>
                  <a:pt x="1542" y="5694"/>
                  <a:pt x="5694" y="1542"/>
                  <a:pt x="10800" y="1542"/>
                </a:cubicBezTo>
                <a:cubicBezTo>
                  <a:pt x="15905" y="1542"/>
                  <a:pt x="20057" y="5694"/>
                  <a:pt x="20057" y="10800"/>
                </a:cubicBezTo>
                <a:cubicBezTo>
                  <a:pt x="20057" y="15905"/>
                  <a:pt x="15905" y="20057"/>
                  <a:pt x="10800" y="20057"/>
                </a:cubicBezTo>
                <a:moveTo>
                  <a:pt x="10800" y="0"/>
                </a:moveTo>
                <a:cubicBezTo>
                  <a:pt x="4834" y="0"/>
                  <a:pt x="0" y="4834"/>
                  <a:pt x="0" y="10800"/>
                </a:cubicBezTo>
                <a:cubicBezTo>
                  <a:pt x="0" y="16765"/>
                  <a:pt x="4834" y="21600"/>
                  <a:pt x="10800" y="21600"/>
                </a:cubicBezTo>
                <a:cubicBezTo>
                  <a:pt x="16765" y="21600"/>
                  <a:pt x="21599" y="16765"/>
                  <a:pt x="21599" y="10800"/>
                </a:cubicBezTo>
                <a:cubicBezTo>
                  <a:pt x="21599" y="4834"/>
                  <a:pt x="16765" y="0"/>
                  <a:pt x="10800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90" name="AutoShape 108"/>
          <p:cNvSpPr/>
          <p:nvPr/>
        </p:nvSpPr>
        <p:spPr bwMode="auto">
          <a:xfrm>
            <a:off x="428625" y="3649663"/>
            <a:ext cx="134938" cy="1349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00"/>
                </a:moveTo>
                <a:cubicBezTo>
                  <a:pt x="15764" y="1800"/>
                  <a:pt x="19800" y="5835"/>
                  <a:pt x="19800" y="10800"/>
                </a:cubicBezTo>
                <a:cubicBezTo>
                  <a:pt x="19800" y="15764"/>
                  <a:pt x="15764" y="19800"/>
                  <a:pt x="10800" y="19800"/>
                </a:cubicBezTo>
                <a:cubicBezTo>
                  <a:pt x="5835" y="19800"/>
                  <a:pt x="1800" y="15764"/>
                  <a:pt x="1800" y="10800"/>
                </a:cubicBezTo>
                <a:cubicBezTo>
                  <a:pt x="1800" y="5835"/>
                  <a:pt x="5835" y="1800"/>
                  <a:pt x="10800" y="1800"/>
                </a:cubicBezTo>
                <a:moveTo>
                  <a:pt x="10800" y="21599"/>
                </a:moveTo>
                <a:cubicBezTo>
                  <a:pt x="16756" y="21599"/>
                  <a:pt x="21600" y="16756"/>
                  <a:pt x="21600" y="10800"/>
                </a:cubicBezTo>
                <a:cubicBezTo>
                  <a:pt x="21600" y="4843"/>
                  <a:pt x="16756" y="0"/>
                  <a:pt x="10800" y="0"/>
                </a:cubicBezTo>
                <a:cubicBezTo>
                  <a:pt x="4843" y="0"/>
                  <a:pt x="0" y="4843"/>
                  <a:pt x="0" y="10800"/>
                </a:cubicBezTo>
                <a:cubicBezTo>
                  <a:pt x="0" y="16756"/>
                  <a:pt x="4843" y="21599"/>
                  <a:pt x="10800" y="21599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91" name="AutoShape 109"/>
          <p:cNvSpPr/>
          <p:nvPr/>
        </p:nvSpPr>
        <p:spPr bwMode="auto">
          <a:xfrm>
            <a:off x="361950" y="3582988"/>
            <a:ext cx="26987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04" y="20170"/>
                </a:moveTo>
                <a:cubicBezTo>
                  <a:pt x="10885" y="20184"/>
                  <a:pt x="10830" y="20215"/>
                  <a:pt x="10782" y="20237"/>
                </a:cubicBezTo>
                <a:cubicBezTo>
                  <a:pt x="10774" y="20218"/>
                  <a:pt x="10707" y="20178"/>
                  <a:pt x="10666" y="20147"/>
                </a:cubicBezTo>
                <a:cubicBezTo>
                  <a:pt x="7368" y="17300"/>
                  <a:pt x="1799" y="12497"/>
                  <a:pt x="1799" y="8101"/>
                </a:cubicBezTo>
                <a:cubicBezTo>
                  <a:pt x="1799" y="4378"/>
                  <a:pt x="5838" y="1350"/>
                  <a:pt x="10800" y="1350"/>
                </a:cubicBezTo>
                <a:cubicBezTo>
                  <a:pt x="15762" y="1350"/>
                  <a:pt x="19800" y="4378"/>
                  <a:pt x="19800" y="8101"/>
                </a:cubicBezTo>
                <a:cubicBezTo>
                  <a:pt x="19800" y="12497"/>
                  <a:pt x="14231" y="17300"/>
                  <a:pt x="10904" y="20170"/>
                </a:cubicBezTo>
                <a:moveTo>
                  <a:pt x="10800" y="0"/>
                </a:moveTo>
                <a:cubicBezTo>
                  <a:pt x="4844" y="0"/>
                  <a:pt x="0" y="3588"/>
                  <a:pt x="0" y="8101"/>
                </a:cubicBezTo>
                <a:cubicBezTo>
                  <a:pt x="0" y="12826"/>
                  <a:pt x="5400" y="17660"/>
                  <a:pt x="9337" y="21056"/>
                </a:cubicBezTo>
                <a:cubicBezTo>
                  <a:pt x="9352" y="21070"/>
                  <a:pt x="9984" y="21599"/>
                  <a:pt x="10766" y="21599"/>
                </a:cubicBezTo>
                <a:lnTo>
                  <a:pt x="10834" y="21599"/>
                </a:lnTo>
                <a:cubicBezTo>
                  <a:pt x="11615" y="21599"/>
                  <a:pt x="12247" y="21070"/>
                  <a:pt x="12262" y="21056"/>
                </a:cubicBezTo>
                <a:cubicBezTo>
                  <a:pt x="16200" y="17660"/>
                  <a:pt x="21599" y="12826"/>
                  <a:pt x="21599" y="8101"/>
                </a:cubicBezTo>
                <a:cubicBezTo>
                  <a:pt x="21599" y="3588"/>
                  <a:pt x="16755" y="0"/>
                  <a:pt x="10800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92" name="Group 112"/>
          <p:cNvGrpSpPr/>
          <p:nvPr/>
        </p:nvGrpSpPr>
        <p:grpSpPr>
          <a:xfrm>
            <a:off x="3909765" y="2870738"/>
            <a:ext cx="359779" cy="337063"/>
            <a:chOff x="5368132" y="3540125"/>
            <a:chExt cx="465138" cy="43576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93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94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495" name="AutoShape 112"/>
          <p:cNvSpPr/>
          <p:nvPr/>
        </p:nvSpPr>
        <p:spPr bwMode="auto">
          <a:xfrm>
            <a:off x="3190875" y="2859882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96" name="组合 495"/>
          <p:cNvGrpSpPr/>
          <p:nvPr/>
        </p:nvGrpSpPr>
        <p:grpSpPr>
          <a:xfrm>
            <a:off x="2528974" y="2859380"/>
            <a:ext cx="246810" cy="359779"/>
            <a:chOff x="2528974" y="2863357"/>
            <a:chExt cx="246811" cy="35977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97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498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499" name="组合 498"/>
          <p:cNvGrpSpPr/>
          <p:nvPr/>
        </p:nvGrpSpPr>
        <p:grpSpPr>
          <a:xfrm>
            <a:off x="1798638" y="2859882"/>
            <a:ext cx="269875" cy="358775"/>
            <a:chOff x="1798638" y="2859882"/>
            <a:chExt cx="269875" cy="35877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500" name="AutoShape 115"/>
            <p:cNvSpPr/>
            <p:nvPr/>
          </p:nvSpPr>
          <p:spPr bwMode="auto">
            <a:xfrm>
              <a:off x="1798638" y="2859882"/>
              <a:ext cx="269875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01" name="AutoShape 116"/>
            <p:cNvSpPr/>
            <p:nvPr/>
          </p:nvSpPr>
          <p:spPr bwMode="auto">
            <a:xfrm>
              <a:off x="1911350" y="3072730"/>
              <a:ext cx="44450" cy="68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502" name="AutoShape 117"/>
          <p:cNvSpPr/>
          <p:nvPr/>
        </p:nvSpPr>
        <p:spPr bwMode="auto">
          <a:xfrm>
            <a:off x="1035050" y="2904332"/>
            <a:ext cx="360363" cy="269875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r>
              <a: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rPr>
              <a:t>	</a:t>
            </a:r>
          </a:p>
        </p:txBody>
      </p:sp>
      <p:grpSp>
        <p:nvGrpSpPr>
          <p:cNvPr id="503" name="Group 121"/>
          <p:cNvGrpSpPr/>
          <p:nvPr/>
        </p:nvGrpSpPr>
        <p:grpSpPr>
          <a:xfrm>
            <a:off x="317500" y="2904507"/>
            <a:ext cx="359165" cy="269525"/>
            <a:chOff x="723900" y="3569494"/>
            <a:chExt cx="464344" cy="348456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504" name="AutoShape 118"/>
            <p:cNvSpPr/>
            <p:nvPr/>
          </p:nvSpPr>
          <p:spPr bwMode="auto">
            <a:xfrm>
              <a:off x="723900" y="3569494"/>
              <a:ext cx="464344" cy="348456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05" name="AutoShape 119"/>
            <p:cNvSpPr/>
            <p:nvPr/>
          </p:nvSpPr>
          <p:spPr bwMode="auto">
            <a:xfrm>
              <a:off x="1013619" y="3699669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506" name="Group 124"/>
          <p:cNvGrpSpPr/>
          <p:nvPr/>
        </p:nvGrpSpPr>
        <p:grpSpPr>
          <a:xfrm>
            <a:off x="3909765" y="2205206"/>
            <a:ext cx="359779" cy="302680"/>
            <a:chOff x="5368132" y="2625725"/>
            <a:chExt cx="465138" cy="39131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507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08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09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510" name="组合 509"/>
          <p:cNvGrpSpPr/>
          <p:nvPr/>
        </p:nvGrpSpPr>
        <p:grpSpPr>
          <a:xfrm>
            <a:off x="3191434" y="2176964"/>
            <a:ext cx="359164" cy="359165"/>
            <a:chOff x="319143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511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12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13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514" name="组合 513"/>
          <p:cNvGrpSpPr/>
          <p:nvPr/>
        </p:nvGrpSpPr>
        <p:grpSpPr>
          <a:xfrm>
            <a:off x="2473103" y="2176964"/>
            <a:ext cx="359166" cy="359165"/>
            <a:chOff x="247310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515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16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517" name="组合 138"/>
          <p:cNvGrpSpPr/>
          <p:nvPr/>
        </p:nvGrpSpPr>
        <p:grpSpPr bwMode="auto">
          <a:xfrm>
            <a:off x="1754188" y="2177159"/>
            <a:ext cx="360362" cy="358775"/>
            <a:chOff x="1754188" y="2144713"/>
            <a:chExt cx="360362" cy="35877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518" name="AutoShape 128"/>
            <p:cNvSpPr/>
            <p:nvPr/>
          </p:nvSpPr>
          <p:spPr bwMode="auto">
            <a:xfrm>
              <a:off x="1754188" y="2144713"/>
              <a:ext cx="360362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19" name="AutoShape 129"/>
            <p:cNvSpPr/>
            <p:nvPr/>
          </p:nvSpPr>
          <p:spPr bwMode="auto">
            <a:xfrm>
              <a:off x="1979613" y="2189163"/>
              <a:ext cx="88900" cy="90487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520" name="AutoShape 130"/>
          <p:cNvSpPr/>
          <p:nvPr/>
        </p:nvSpPr>
        <p:spPr bwMode="auto">
          <a:xfrm>
            <a:off x="1035050" y="2177159"/>
            <a:ext cx="360363" cy="358775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1" name="AutoShape 131"/>
          <p:cNvSpPr/>
          <p:nvPr/>
        </p:nvSpPr>
        <p:spPr bwMode="auto">
          <a:xfrm>
            <a:off x="339725" y="2177159"/>
            <a:ext cx="31432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5400"/>
                </a:moveTo>
                <a:lnTo>
                  <a:pt x="20057" y="6075"/>
                </a:lnTo>
                <a:lnTo>
                  <a:pt x="1542" y="6075"/>
                </a:lnTo>
                <a:lnTo>
                  <a:pt x="1542" y="5400"/>
                </a:lnTo>
                <a:lnTo>
                  <a:pt x="1542" y="4725"/>
                </a:lnTo>
                <a:cubicBezTo>
                  <a:pt x="1542" y="4352"/>
                  <a:pt x="1887" y="4050"/>
                  <a:pt x="2314" y="4050"/>
                </a:cubicBezTo>
                <a:lnTo>
                  <a:pt x="19285" y="4050"/>
                </a:lnTo>
                <a:cubicBezTo>
                  <a:pt x="19712" y="4050"/>
                  <a:pt x="20057" y="4352"/>
                  <a:pt x="20057" y="4725"/>
                </a:cubicBezTo>
                <a:cubicBezTo>
                  <a:pt x="20057" y="4725"/>
                  <a:pt x="20057" y="5400"/>
                  <a:pt x="20057" y="5400"/>
                </a:cubicBezTo>
                <a:close/>
                <a:moveTo>
                  <a:pt x="18514" y="18900"/>
                </a:moveTo>
                <a:cubicBezTo>
                  <a:pt x="18514" y="19644"/>
                  <a:pt x="17822" y="20249"/>
                  <a:pt x="16971" y="20249"/>
                </a:cubicBezTo>
                <a:lnTo>
                  <a:pt x="4628" y="20249"/>
                </a:lnTo>
                <a:cubicBezTo>
                  <a:pt x="3777" y="20249"/>
                  <a:pt x="3085" y="19644"/>
                  <a:pt x="3085" y="18900"/>
                </a:cubicBezTo>
                <a:lnTo>
                  <a:pt x="3085" y="7425"/>
                </a:lnTo>
                <a:lnTo>
                  <a:pt x="18514" y="7425"/>
                </a:lnTo>
                <a:cubicBezTo>
                  <a:pt x="18514" y="7425"/>
                  <a:pt x="18514" y="18900"/>
                  <a:pt x="18514" y="18900"/>
                </a:cubicBezTo>
                <a:close/>
                <a:moveTo>
                  <a:pt x="6171" y="2025"/>
                </a:moveTo>
                <a:cubicBezTo>
                  <a:pt x="6171" y="1652"/>
                  <a:pt x="6516" y="1350"/>
                  <a:pt x="6942" y="1350"/>
                </a:cubicBezTo>
                <a:lnTo>
                  <a:pt x="14657" y="1350"/>
                </a:lnTo>
                <a:cubicBezTo>
                  <a:pt x="15083" y="1350"/>
                  <a:pt x="15428" y="1652"/>
                  <a:pt x="15428" y="2025"/>
                </a:cubicBezTo>
                <a:lnTo>
                  <a:pt x="15428" y="2700"/>
                </a:lnTo>
                <a:lnTo>
                  <a:pt x="6171" y="2700"/>
                </a:lnTo>
                <a:cubicBezTo>
                  <a:pt x="6171" y="2700"/>
                  <a:pt x="6171" y="2025"/>
                  <a:pt x="6171" y="2025"/>
                </a:cubicBezTo>
                <a:close/>
                <a:moveTo>
                  <a:pt x="21585" y="4601"/>
                </a:moveTo>
                <a:cubicBezTo>
                  <a:pt x="21511" y="3541"/>
                  <a:pt x="20516" y="2700"/>
                  <a:pt x="19285" y="2700"/>
                </a:cubicBezTo>
                <a:lnTo>
                  <a:pt x="16971" y="2700"/>
                </a:lnTo>
                <a:lnTo>
                  <a:pt x="16971" y="2025"/>
                </a:lnTo>
                <a:cubicBezTo>
                  <a:pt x="16971" y="906"/>
                  <a:pt x="15935" y="0"/>
                  <a:pt x="14657" y="0"/>
                </a:cubicBezTo>
                <a:lnTo>
                  <a:pt x="6942" y="0"/>
                </a:lnTo>
                <a:cubicBezTo>
                  <a:pt x="5664" y="0"/>
                  <a:pt x="4628" y="906"/>
                  <a:pt x="4628" y="2025"/>
                </a:cubicBezTo>
                <a:lnTo>
                  <a:pt x="4628" y="2700"/>
                </a:lnTo>
                <a:lnTo>
                  <a:pt x="2314" y="2700"/>
                </a:lnTo>
                <a:cubicBezTo>
                  <a:pt x="1083" y="2700"/>
                  <a:pt x="88" y="3541"/>
                  <a:pt x="14" y="4601"/>
                </a:cubicBezTo>
                <a:lnTo>
                  <a:pt x="0" y="4601"/>
                </a:lnTo>
                <a:lnTo>
                  <a:pt x="0" y="5400"/>
                </a:lnTo>
                <a:lnTo>
                  <a:pt x="0" y="6075"/>
                </a:lnTo>
                <a:cubicBezTo>
                  <a:pt x="0" y="6820"/>
                  <a:pt x="691" y="7425"/>
                  <a:pt x="1542" y="7425"/>
                </a:cubicBezTo>
                <a:lnTo>
                  <a:pt x="1542" y="18900"/>
                </a:lnTo>
                <a:cubicBezTo>
                  <a:pt x="1542" y="20391"/>
                  <a:pt x="2924" y="21599"/>
                  <a:pt x="4628" y="21599"/>
                </a:cubicBezTo>
                <a:lnTo>
                  <a:pt x="16971" y="21599"/>
                </a:lnTo>
                <a:cubicBezTo>
                  <a:pt x="18675" y="21599"/>
                  <a:pt x="20057" y="20391"/>
                  <a:pt x="20057" y="18900"/>
                </a:cubicBezTo>
                <a:lnTo>
                  <a:pt x="20057" y="7425"/>
                </a:lnTo>
                <a:cubicBezTo>
                  <a:pt x="20908" y="7425"/>
                  <a:pt x="21599" y="6820"/>
                  <a:pt x="21599" y="6075"/>
                </a:cubicBezTo>
                <a:lnTo>
                  <a:pt x="21599" y="5400"/>
                </a:lnTo>
                <a:lnTo>
                  <a:pt x="21599" y="4601"/>
                </a:lnTo>
                <a:cubicBezTo>
                  <a:pt x="21599" y="4601"/>
                  <a:pt x="21585" y="4601"/>
                  <a:pt x="21585" y="4601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2" name="AutoShape 132"/>
          <p:cNvSpPr/>
          <p:nvPr/>
        </p:nvSpPr>
        <p:spPr bwMode="auto">
          <a:xfrm>
            <a:off x="406400" y="2272409"/>
            <a:ext cx="46038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3" name="AutoShape 133"/>
          <p:cNvSpPr/>
          <p:nvPr/>
        </p:nvSpPr>
        <p:spPr bwMode="auto">
          <a:xfrm>
            <a:off x="474663" y="2272409"/>
            <a:ext cx="44450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4" name="AutoShape 134"/>
          <p:cNvSpPr/>
          <p:nvPr/>
        </p:nvSpPr>
        <p:spPr bwMode="auto">
          <a:xfrm>
            <a:off x="541338" y="2272409"/>
            <a:ext cx="44450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5" name="AutoShape 135"/>
          <p:cNvSpPr/>
          <p:nvPr/>
        </p:nvSpPr>
        <p:spPr bwMode="auto">
          <a:xfrm>
            <a:off x="3910013" y="1482725"/>
            <a:ext cx="358775" cy="2460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6" name="AutoShape 136"/>
          <p:cNvSpPr/>
          <p:nvPr/>
        </p:nvSpPr>
        <p:spPr bwMode="auto">
          <a:xfrm>
            <a:off x="3382963" y="1471613"/>
            <a:ext cx="117475" cy="1174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538" y="20579"/>
                </a:moveTo>
                <a:lnTo>
                  <a:pt x="19542" y="20579"/>
                </a:lnTo>
                <a:cubicBezTo>
                  <a:pt x="19546" y="21142"/>
                  <a:pt x="20004" y="21600"/>
                  <a:pt x="20571" y="21600"/>
                </a:cubicBezTo>
                <a:cubicBezTo>
                  <a:pt x="21137" y="21600"/>
                  <a:pt x="21599" y="21138"/>
                  <a:pt x="21599" y="20571"/>
                </a:cubicBezTo>
                <a:cubicBezTo>
                  <a:pt x="21599" y="20565"/>
                  <a:pt x="21595" y="20561"/>
                  <a:pt x="21595" y="20555"/>
                </a:cubicBezTo>
                <a:cubicBezTo>
                  <a:pt x="21583" y="9221"/>
                  <a:pt x="12411" y="41"/>
                  <a:pt x="1080" y="12"/>
                </a:cubicBezTo>
                <a:cubicBezTo>
                  <a:pt x="1064" y="10"/>
                  <a:pt x="1048" y="0"/>
                  <a:pt x="1028" y="0"/>
                </a:cubicBezTo>
                <a:cubicBezTo>
                  <a:pt x="458" y="0"/>
                  <a:pt x="0" y="461"/>
                  <a:pt x="0" y="1028"/>
                </a:cubicBezTo>
                <a:cubicBezTo>
                  <a:pt x="0" y="1594"/>
                  <a:pt x="458" y="2055"/>
                  <a:pt x="1024" y="2057"/>
                </a:cubicBezTo>
                <a:lnTo>
                  <a:pt x="1024" y="2065"/>
                </a:lnTo>
                <a:cubicBezTo>
                  <a:pt x="11233" y="2065"/>
                  <a:pt x="19538" y="10370"/>
                  <a:pt x="19538" y="20579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7" name="AutoShape 137"/>
          <p:cNvSpPr/>
          <p:nvPr/>
        </p:nvSpPr>
        <p:spPr bwMode="auto">
          <a:xfrm>
            <a:off x="3190875" y="1425575"/>
            <a:ext cx="360363" cy="360363"/>
          </a:xfrm>
          <a:custGeom>
            <a:avLst/>
            <a:gdLst>
              <a:gd name="T0" fmla="+- 0 10819 195"/>
              <a:gd name="T1" fmla="*/ T0 w 21248"/>
              <a:gd name="T2" fmla="*/ 10800 h 21600"/>
              <a:gd name="T3" fmla="+- 0 10819 195"/>
              <a:gd name="T4" fmla="*/ T3 w 21248"/>
              <a:gd name="T5" fmla="*/ 10800 h 21600"/>
              <a:gd name="T6" fmla="+- 0 10819 195"/>
              <a:gd name="T7" fmla="*/ T6 w 21248"/>
              <a:gd name="T8" fmla="*/ 10800 h 21600"/>
              <a:gd name="T9" fmla="+- 0 10819 195"/>
              <a:gd name="T10" fmla="*/ T9 w 212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248" h="21600">
                <a:moveTo>
                  <a:pt x="19868" y="17133"/>
                </a:moveTo>
                <a:cubicBezTo>
                  <a:pt x="19766" y="17386"/>
                  <a:pt x="19525" y="17549"/>
                  <a:pt x="19255" y="17549"/>
                </a:cubicBezTo>
                <a:lnTo>
                  <a:pt x="19058" y="17549"/>
                </a:lnTo>
                <a:lnTo>
                  <a:pt x="3983" y="2226"/>
                </a:lnTo>
                <a:lnTo>
                  <a:pt x="3983" y="2025"/>
                </a:lnTo>
                <a:cubicBezTo>
                  <a:pt x="3983" y="1750"/>
                  <a:pt x="4144" y="1506"/>
                  <a:pt x="4393" y="1401"/>
                </a:cubicBezTo>
                <a:cubicBezTo>
                  <a:pt x="4475" y="1367"/>
                  <a:pt x="4560" y="1350"/>
                  <a:pt x="4647" y="1350"/>
                </a:cubicBezTo>
                <a:cubicBezTo>
                  <a:pt x="4824" y="1350"/>
                  <a:pt x="4991" y="1420"/>
                  <a:pt x="5116" y="1547"/>
                </a:cubicBezTo>
                <a:lnTo>
                  <a:pt x="19724" y="16397"/>
                </a:lnTo>
                <a:cubicBezTo>
                  <a:pt x="19915" y="16591"/>
                  <a:pt x="19972" y="16880"/>
                  <a:pt x="19868" y="17133"/>
                </a:cubicBezTo>
                <a:moveTo>
                  <a:pt x="10121" y="17549"/>
                </a:moveTo>
                <a:cubicBezTo>
                  <a:pt x="10017" y="17549"/>
                  <a:pt x="9922" y="17586"/>
                  <a:pt x="9824" y="17609"/>
                </a:cubicBezTo>
                <a:lnTo>
                  <a:pt x="3923" y="11612"/>
                </a:lnTo>
                <a:cubicBezTo>
                  <a:pt x="3946" y="11512"/>
                  <a:pt x="3982" y="11415"/>
                  <a:pt x="3982" y="11311"/>
                </a:cubicBezTo>
                <a:lnTo>
                  <a:pt x="3983" y="3180"/>
                </a:lnTo>
                <a:lnTo>
                  <a:pt x="18119" y="17549"/>
                </a:lnTo>
                <a:cubicBezTo>
                  <a:pt x="18119" y="17549"/>
                  <a:pt x="10121" y="17549"/>
                  <a:pt x="10121" y="17549"/>
                </a:cubicBezTo>
                <a:close/>
                <a:moveTo>
                  <a:pt x="9182" y="17945"/>
                </a:moveTo>
                <a:lnTo>
                  <a:pt x="7109" y="20052"/>
                </a:lnTo>
                <a:cubicBezTo>
                  <a:pt x="6939" y="20224"/>
                  <a:pt x="6742" y="20249"/>
                  <a:pt x="6640" y="20249"/>
                </a:cubicBezTo>
                <a:cubicBezTo>
                  <a:pt x="6537" y="20249"/>
                  <a:pt x="6339" y="20224"/>
                  <a:pt x="6170" y="20052"/>
                </a:cubicBezTo>
                <a:lnTo>
                  <a:pt x="1522" y="15327"/>
                </a:lnTo>
                <a:cubicBezTo>
                  <a:pt x="1352" y="15154"/>
                  <a:pt x="1327" y="14953"/>
                  <a:pt x="1327" y="14850"/>
                </a:cubicBezTo>
                <a:cubicBezTo>
                  <a:pt x="1327" y="14745"/>
                  <a:pt x="1352" y="14544"/>
                  <a:pt x="1522" y="14373"/>
                </a:cubicBezTo>
                <a:lnTo>
                  <a:pt x="3593" y="12266"/>
                </a:lnTo>
                <a:cubicBezTo>
                  <a:pt x="3599" y="12260"/>
                  <a:pt x="3601" y="12251"/>
                  <a:pt x="3607" y="12245"/>
                </a:cubicBezTo>
                <a:lnTo>
                  <a:pt x="9202" y="17932"/>
                </a:lnTo>
                <a:cubicBezTo>
                  <a:pt x="9196" y="17937"/>
                  <a:pt x="9187" y="17939"/>
                  <a:pt x="9182" y="17945"/>
                </a:cubicBezTo>
                <a:moveTo>
                  <a:pt x="6056" y="593"/>
                </a:moveTo>
                <a:cubicBezTo>
                  <a:pt x="5675" y="205"/>
                  <a:pt x="5165" y="0"/>
                  <a:pt x="4647" y="0"/>
                </a:cubicBezTo>
                <a:cubicBezTo>
                  <a:pt x="4390" y="0"/>
                  <a:pt x="4132" y="49"/>
                  <a:pt x="3885" y="154"/>
                </a:cubicBezTo>
                <a:cubicBezTo>
                  <a:pt x="3141" y="467"/>
                  <a:pt x="2655" y="1205"/>
                  <a:pt x="2655" y="2025"/>
                </a:cubicBezTo>
                <a:lnTo>
                  <a:pt x="2654" y="11311"/>
                </a:lnTo>
                <a:lnTo>
                  <a:pt x="583" y="13418"/>
                </a:lnTo>
                <a:cubicBezTo>
                  <a:pt x="-195" y="14208"/>
                  <a:pt x="-195" y="15491"/>
                  <a:pt x="583" y="16281"/>
                </a:cubicBezTo>
                <a:lnTo>
                  <a:pt x="5231" y="21006"/>
                </a:lnTo>
                <a:cubicBezTo>
                  <a:pt x="5620" y="21402"/>
                  <a:pt x="6131" y="21599"/>
                  <a:pt x="6640" y="21599"/>
                </a:cubicBezTo>
                <a:cubicBezTo>
                  <a:pt x="7150" y="21599"/>
                  <a:pt x="7659" y="21402"/>
                  <a:pt x="8048" y="21006"/>
                </a:cubicBezTo>
                <a:lnTo>
                  <a:pt x="10121" y="18900"/>
                </a:lnTo>
                <a:lnTo>
                  <a:pt x="19255" y="18900"/>
                </a:lnTo>
                <a:cubicBezTo>
                  <a:pt x="20062" y="18900"/>
                  <a:pt x="20788" y="18407"/>
                  <a:pt x="21095" y="17650"/>
                </a:cubicBezTo>
                <a:cubicBezTo>
                  <a:pt x="21405" y="16893"/>
                  <a:pt x="21234" y="16022"/>
                  <a:pt x="20663" y="15443"/>
                </a:cubicBezTo>
                <a:cubicBezTo>
                  <a:pt x="20663" y="15443"/>
                  <a:pt x="6056" y="593"/>
                  <a:pt x="6056" y="593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8" name="AutoShape 138"/>
          <p:cNvSpPr/>
          <p:nvPr/>
        </p:nvSpPr>
        <p:spPr bwMode="auto">
          <a:xfrm>
            <a:off x="3382963" y="1425575"/>
            <a:ext cx="168275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37" y="2880"/>
                </a:moveTo>
                <a:lnTo>
                  <a:pt x="1437" y="2885"/>
                </a:lnTo>
                <a:cubicBezTo>
                  <a:pt x="10965" y="2885"/>
                  <a:pt x="18717" y="10637"/>
                  <a:pt x="18717" y="20165"/>
                </a:cubicBezTo>
                <a:lnTo>
                  <a:pt x="18720" y="20165"/>
                </a:lnTo>
                <a:cubicBezTo>
                  <a:pt x="18722" y="20959"/>
                  <a:pt x="19366" y="21600"/>
                  <a:pt x="20160" y="21600"/>
                </a:cubicBezTo>
                <a:cubicBezTo>
                  <a:pt x="20955" y="21600"/>
                  <a:pt x="21599" y="20956"/>
                  <a:pt x="21599" y="20160"/>
                </a:cubicBezTo>
                <a:cubicBezTo>
                  <a:pt x="21599" y="20155"/>
                  <a:pt x="21597" y="20152"/>
                  <a:pt x="21597" y="20148"/>
                </a:cubicBezTo>
                <a:cubicBezTo>
                  <a:pt x="21588" y="9034"/>
                  <a:pt x="12588" y="28"/>
                  <a:pt x="1476" y="8"/>
                </a:cubicBezTo>
                <a:cubicBezTo>
                  <a:pt x="1465" y="7"/>
                  <a:pt x="1454" y="0"/>
                  <a:pt x="1440" y="0"/>
                </a:cubicBezTo>
                <a:cubicBezTo>
                  <a:pt x="644" y="0"/>
                  <a:pt x="0" y="644"/>
                  <a:pt x="0" y="1440"/>
                </a:cubicBezTo>
                <a:cubicBezTo>
                  <a:pt x="0" y="2234"/>
                  <a:pt x="644" y="2878"/>
                  <a:pt x="1437" y="288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29" name="AutoShape 139"/>
          <p:cNvSpPr/>
          <p:nvPr/>
        </p:nvSpPr>
        <p:spPr bwMode="auto">
          <a:xfrm>
            <a:off x="2473325" y="1425575"/>
            <a:ext cx="358775" cy="349250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30" name="AutoShape 140"/>
          <p:cNvSpPr/>
          <p:nvPr/>
        </p:nvSpPr>
        <p:spPr bwMode="auto">
          <a:xfrm>
            <a:off x="1798638" y="1516063"/>
            <a:ext cx="225425" cy="182562"/>
          </a:xfrm>
          <a:custGeom>
            <a:avLst/>
            <a:gdLst>
              <a:gd name="T0" fmla="+- 0 10800 376"/>
              <a:gd name="T1" fmla="*/ T0 w 20848"/>
              <a:gd name="T2" fmla="*/ 10800 h 21600"/>
              <a:gd name="T3" fmla="+- 0 10800 376"/>
              <a:gd name="T4" fmla="*/ T3 w 20848"/>
              <a:gd name="T5" fmla="*/ 10800 h 21600"/>
              <a:gd name="T6" fmla="+- 0 10800 376"/>
              <a:gd name="T7" fmla="*/ T6 w 20848"/>
              <a:gd name="T8" fmla="*/ 10800 h 21600"/>
              <a:gd name="T9" fmla="+- 0 10800 376"/>
              <a:gd name="T10" fmla="*/ T9 w 208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0848" h="21600">
                <a:moveTo>
                  <a:pt x="18728" y="19178"/>
                </a:moveTo>
                <a:cubicBezTo>
                  <a:pt x="13191" y="20631"/>
                  <a:pt x="7654" y="20631"/>
                  <a:pt x="2118" y="19178"/>
                </a:cubicBezTo>
                <a:cubicBezTo>
                  <a:pt x="678" y="13592"/>
                  <a:pt x="678" y="8008"/>
                  <a:pt x="2118" y="2421"/>
                </a:cubicBezTo>
                <a:cubicBezTo>
                  <a:pt x="7654" y="968"/>
                  <a:pt x="13191" y="968"/>
                  <a:pt x="18728" y="2421"/>
                </a:cubicBezTo>
                <a:cubicBezTo>
                  <a:pt x="20168" y="8008"/>
                  <a:pt x="20168" y="13592"/>
                  <a:pt x="18728" y="19178"/>
                </a:cubicBezTo>
                <a:moveTo>
                  <a:pt x="18938" y="1116"/>
                </a:moveTo>
                <a:cubicBezTo>
                  <a:pt x="16114" y="375"/>
                  <a:pt x="13249" y="0"/>
                  <a:pt x="10423" y="0"/>
                </a:cubicBezTo>
                <a:cubicBezTo>
                  <a:pt x="7597" y="0"/>
                  <a:pt x="4732" y="375"/>
                  <a:pt x="1908" y="1116"/>
                </a:cubicBezTo>
                <a:cubicBezTo>
                  <a:pt x="1543" y="1213"/>
                  <a:pt x="1244" y="1552"/>
                  <a:pt x="1127" y="2004"/>
                </a:cubicBezTo>
                <a:cubicBezTo>
                  <a:pt x="-376" y="7841"/>
                  <a:pt x="-376" y="13759"/>
                  <a:pt x="1127" y="19593"/>
                </a:cubicBezTo>
                <a:cubicBezTo>
                  <a:pt x="1244" y="20047"/>
                  <a:pt x="1543" y="20386"/>
                  <a:pt x="1908" y="20482"/>
                </a:cubicBezTo>
                <a:cubicBezTo>
                  <a:pt x="4732" y="21224"/>
                  <a:pt x="7597" y="21600"/>
                  <a:pt x="10423" y="21600"/>
                </a:cubicBezTo>
                <a:cubicBezTo>
                  <a:pt x="13249" y="21600"/>
                  <a:pt x="16114" y="21224"/>
                  <a:pt x="18938" y="20482"/>
                </a:cubicBezTo>
                <a:cubicBezTo>
                  <a:pt x="19303" y="20386"/>
                  <a:pt x="19602" y="20047"/>
                  <a:pt x="19719" y="19593"/>
                </a:cubicBezTo>
                <a:cubicBezTo>
                  <a:pt x="21223" y="13759"/>
                  <a:pt x="21223" y="7841"/>
                  <a:pt x="19719" y="2004"/>
                </a:cubicBezTo>
                <a:cubicBezTo>
                  <a:pt x="19602" y="1552"/>
                  <a:pt x="19303" y="1213"/>
                  <a:pt x="18938" y="1116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31" name="AutoShape 141"/>
          <p:cNvSpPr/>
          <p:nvPr/>
        </p:nvSpPr>
        <p:spPr bwMode="auto">
          <a:xfrm>
            <a:off x="1754188" y="1471613"/>
            <a:ext cx="358775" cy="279400"/>
          </a:xfrm>
          <a:custGeom>
            <a:avLst/>
            <a:gdLst>
              <a:gd name="T0" fmla="+- 0 10800 252"/>
              <a:gd name="T1" fmla="*/ T0 w 21096"/>
              <a:gd name="T2" fmla="*/ 10800 h 21600"/>
              <a:gd name="T3" fmla="+- 0 10800 252"/>
              <a:gd name="T4" fmla="*/ T3 w 21096"/>
              <a:gd name="T5" fmla="*/ 10800 h 21600"/>
              <a:gd name="T6" fmla="+- 0 10800 252"/>
              <a:gd name="T7" fmla="*/ T6 w 21096"/>
              <a:gd name="T8" fmla="*/ 10800 h 21600"/>
              <a:gd name="T9" fmla="+- 0 10800 252"/>
              <a:gd name="T10" fmla="*/ T9 w 210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96" h="21600">
                <a:moveTo>
                  <a:pt x="19056" y="18331"/>
                </a:moveTo>
                <a:cubicBezTo>
                  <a:pt x="13383" y="19233"/>
                  <a:pt x="7711" y="19233"/>
                  <a:pt x="2038" y="18331"/>
                </a:cubicBezTo>
                <a:cubicBezTo>
                  <a:pt x="1074" y="13022"/>
                  <a:pt x="1074" y="7713"/>
                  <a:pt x="2038" y="2404"/>
                </a:cubicBezTo>
                <a:cubicBezTo>
                  <a:pt x="7711" y="1502"/>
                  <a:pt x="13383" y="1502"/>
                  <a:pt x="19056" y="2404"/>
                </a:cubicBezTo>
                <a:cubicBezTo>
                  <a:pt x="20021" y="7713"/>
                  <a:pt x="20021" y="13022"/>
                  <a:pt x="19056" y="18331"/>
                </a:cubicBezTo>
                <a:moveTo>
                  <a:pt x="20338" y="2005"/>
                </a:moveTo>
                <a:cubicBezTo>
                  <a:pt x="20211" y="1301"/>
                  <a:pt x="19762" y="776"/>
                  <a:pt x="19215" y="689"/>
                </a:cubicBezTo>
                <a:cubicBezTo>
                  <a:pt x="16339" y="232"/>
                  <a:pt x="13423" y="0"/>
                  <a:pt x="10547" y="0"/>
                </a:cubicBezTo>
                <a:cubicBezTo>
                  <a:pt x="7671" y="0"/>
                  <a:pt x="4755" y="232"/>
                  <a:pt x="1879" y="689"/>
                </a:cubicBezTo>
                <a:cubicBezTo>
                  <a:pt x="1332" y="776"/>
                  <a:pt x="883" y="1301"/>
                  <a:pt x="756" y="2005"/>
                </a:cubicBezTo>
                <a:cubicBezTo>
                  <a:pt x="-252" y="7553"/>
                  <a:pt x="-252" y="13181"/>
                  <a:pt x="756" y="18731"/>
                </a:cubicBezTo>
                <a:cubicBezTo>
                  <a:pt x="883" y="19434"/>
                  <a:pt x="1332" y="19959"/>
                  <a:pt x="1879" y="20046"/>
                </a:cubicBezTo>
                <a:cubicBezTo>
                  <a:pt x="3265" y="20266"/>
                  <a:pt x="4660" y="20429"/>
                  <a:pt x="6055" y="20544"/>
                </a:cubicBezTo>
                <a:cubicBezTo>
                  <a:pt x="5979" y="20606"/>
                  <a:pt x="5931" y="20670"/>
                  <a:pt x="5931" y="20735"/>
                </a:cubicBezTo>
                <a:cubicBezTo>
                  <a:pt x="5931" y="21213"/>
                  <a:pt x="7997" y="21599"/>
                  <a:pt x="10547" y="21599"/>
                </a:cubicBezTo>
                <a:cubicBezTo>
                  <a:pt x="13097" y="21599"/>
                  <a:pt x="15164" y="21213"/>
                  <a:pt x="15164" y="20735"/>
                </a:cubicBezTo>
                <a:cubicBezTo>
                  <a:pt x="15164" y="20670"/>
                  <a:pt x="15115" y="20606"/>
                  <a:pt x="15040" y="20544"/>
                </a:cubicBezTo>
                <a:cubicBezTo>
                  <a:pt x="16434" y="20429"/>
                  <a:pt x="17830" y="20266"/>
                  <a:pt x="19215" y="20046"/>
                </a:cubicBezTo>
                <a:cubicBezTo>
                  <a:pt x="19762" y="19959"/>
                  <a:pt x="20211" y="19434"/>
                  <a:pt x="20338" y="18731"/>
                </a:cubicBezTo>
                <a:cubicBezTo>
                  <a:pt x="21347" y="13181"/>
                  <a:pt x="21347" y="7553"/>
                  <a:pt x="20338" y="2005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32" name="AutoShape 142"/>
          <p:cNvSpPr/>
          <p:nvPr/>
        </p:nvSpPr>
        <p:spPr bwMode="auto">
          <a:xfrm>
            <a:off x="2035175" y="1527175"/>
            <a:ext cx="33338" cy="333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7200"/>
                </a:moveTo>
                <a:cubicBezTo>
                  <a:pt x="12779" y="7200"/>
                  <a:pt x="14399" y="8820"/>
                  <a:pt x="14399" y="10800"/>
                </a:cubicBezTo>
                <a:cubicBezTo>
                  <a:pt x="14399" y="12779"/>
                  <a:pt x="12779" y="14400"/>
                  <a:pt x="10800" y="14400"/>
                </a:cubicBezTo>
                <a:cubicBezTo>
                  <a:pt x="8820" y="14400"/>
                  <a:pt x="7199" y="12779"/>
                  <a:pt x="7199" y="10800"/>
                </a:cubicBezTo>
                <a:cubicBezTo>
                  <a:pt x="7199" y="8820"/>
                  <a:pt x="8820" y="7200"/>
                  <a:pt x="10800" y="7200"/>
                </a:cubicBezTo>
                <a:moveTo>
                  <a:pt x="10800" y="21599"/>
                </a:move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33" name="AutoShape 143"/>
          <p:cNvSpPr/>
          <p:nvPr/>
        </p:nvSpPr>
        <p:spPr bwMode="auto">
          <a:xfrm>
            <a:off x="2024063" y="1673225"/>
            <a:ext cx="44450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34" name="AutoShape 144"/>
          <p:cNvSpPr/>
          <p:nvPr/>
        </p:nvSpPr>
        <p:spPr bwMode="auto">
          <a:xfrm>
            <a:off x="2035175" y="1639888"/>
            <a:ext cx="44450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35" name="AutoShape 145"/>
          <p:cNvSpPr/>
          <p:nvPr/>
        </p:nvSpPr>
        <p:spPr bwMode="auto">
          <a:xfrm>
            <a:off x="2035175" y="1606550"/>
            <a:ext cx="44450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36" name="AutoShape 146"/>
          <p:cNvSpPr/>
          <p:nvPr/>
        </p:nvSpPr>
        <p:spPr bwMode="auto">
          <a:xfrm>
            <a:off x="1844675" y="1560513"/>
            <a:ext cx="66675" cy="47625"/>
          </a:xfrm>
          <a:custGeom>
            <a:avLst/>
            <a:gdLst>
              <a:gd name="T0" fmla="+- 0 10822 44"/>
              <a:gd name="T1" fmla="*/ T0 w 21556"/>
              <a:gd name="T2" fmla="+- 0 10826 53"/>
              <a:gd name="T3" fmla="*/ 10826 h 21547"/>
              <a:gd name="T4" fmla="+- 0 10822 44"/>
              <a:gd name="T5" fmla="*/ T4 w 21556"/>
              <a:gd name="T6" fmla="+- 0 10826 53"/>
              <a:gd name="T7" fmla="*/ 10826 h 21547"/>
              <a:gd name="T8" fmla="+- 0 10822 44"/>
              <a:gd name="T9" fmla="*/ T8 w 21556"/>
              <a:gd name="T10" fmla="+- 0 10826 53"/>
              <a:gd name="T11" fmla="*/ 10826 h 21547"/>
              <a:gd name="T12" fmla="+- 0 10822 44"/>
              <a:gd name="T13" fmla="*/ T12 w 21556"/>
              <a:gd name="T14" fmla="+- 0 10826 53"/>
              <a:gd name="T15" fmla="*/ 10826 h 2154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56" h="21547">
                <a:moveTo>
                  <a:pt x="19751" y="2"/>
                </a:moveTo>
                <a:lnTo>
                  <a:pt x="3200" y="1845"/>
                </a:lnTo>
                <a:cubicBezTo>
                  <a:pt x="2215" y="2010"/>
                  <a:pt x="1272" y="3284"/>
                  <a:pt x="1106" y="4676"/>
                </a:cubicBezTo>
                <a:lnTo>
                  <a:pt x="1" y="18986"/>
                </a:lnTo>
                <a:cubicBezTo>
                  <a:pt x="-44" y="20398"/>
                  <a:pt x="724" y="21547"/>
                  <a:pt x="1712" y="21547"/>
                </a:cubicBezTo>
                <a:cubicBezTo>
                  <a:pt x="2698" y="21547"/>
                  <a:pt x="3542" y="20398"/>
                  <a:pt x="3582" y="18978"/>
                </a:cubicBezTo>
                <a:lnTo>
                  <a:pt x="4185" y="9251"/>
                </a:lnTo>
                <a:cubicBezTo>
                  <a:pt x="4319" y="7849"/>
                  <a:pt x="5235" y="6592"/>
                  <a:pt x="6220" y="6447"/>
                </a:cubicBezTo>
                <a:lnTo>
                  <a:pt x="19751" y="5128"/>
                </a:lnTo>
                <a:cubicBezTo>
                  <a:pt x="20743" y="5078"/>
                  <a:pt x="21556" y="3884"/>
                  <a:pt x="21556" y="2467"/>
                </a:cubicBezTo>
                <a:cubicBezTo>
                  <a:pt x="21556" y="1055"/>
                  <a:pt x="20743" y="-53"/>
                  <a:pt x="19751" y="2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537" name="组合 536"/>
          <p:cNvGrpSpPr/>
          <p:nvPr/>
        </p:nvGrpSpPr>
        <p:grpSpPr>
          <a:xfrm>
            <a:off x="1035050" y="1447800"/>
            <a:ext cx="360363" cy="315913"/>
            <a:chOff x="1035050" y="1447800"/>
            <a:chExt cx="360363" cy="31591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538" name="AutoShape 147"/>
            <p:cNvSpPr/>
            <p:nvPr/>
          </p:nvSpPr>
          <p:spPr bwMode="auto">
            <a:xfrm>
              <a:off x="1035050" y="1447800"/>
              <a:ext cx="360363" cy="315913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39" name="AutoShape 148"/>
            <p:cNvSpPr/>
            <p:nvPr/>
          </p:nvSpPr>
          <p:spPr bwMode="auto">
            <a:xfrm>
              <a:off x="1092200" y="1504950"/>
              <a:ext cx="52388" cy="523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540" name="AutoShape 149"/>
          <p:cNvSpPr/>
          <p:nvPr/>
        </p:nvSpPr>
        <p:spPr bwMode="auto">
          <a:xfrm>
            <a:off x="317500" y="1471613"/>
            <a:ext cx="358775" cy="2571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541" name="组合 540"/>
          <p:cNvGrpSpPr/>
          <p:nvPr/>
        </p:nvGrpSpPr>
        <p:grpSpPr>
          <a:xfrm>
            <a:off x="4624725" y="2867318"/>
            <a:ext cx="435108" cy="379522"/>
            <a:chOff x="4675188" y="2882900"/>
            <a:chExt cx="360362" cy="31432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542" name="AutoShape 43"/>
            <p:cNvSpPr/>
            <p:nvPr/>
          </p:nvSpPr>
          <p:spPr bwMode="auto">
            <a:xfrm>
              <a:off x="4675188" y="2882900"/>
              <a:ext cx="360362" cy="257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2750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43" name="AutoShape 44"/>
            <p:cNvSpPr/>
            <p:nvPr/>
          </p:nvSpPr>
          <p:spPr bwMode="auto">
            <a:xfrm>
              <a:off x="5000625" y="2994025"/>
              <a:ext cx="2222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2750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44" name="AutoShape 45"/>
            <p:cNvSpPr/>
            <p:nvPr/>
          </p:nvSpPr>
          <p:spPr bwMode="auto">
            <a:xfrm>
              <a:off x="4989513" y="3128963"/>
              <a:ext cx="46037" cy="682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2750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2558710" y="1085038"/>
            <a:ext cx="392113" cy="392113"/>
            <a:chOff x="3771900" y="2098675"/>
            <a:chExt cx="392113" cy="39211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" name="Freeform 6"/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" name="Freeform 8"/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" name="Freeform 9"/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" name="Freeform 11"/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9" name="Freeform 12"/>
          <p:cNvSpPr>
            <a:spLocks noEditPoints="1"/>
          </p:cNvSpPr>
          <p:nvPr/>
        </p:nvSpPr>
        <p:spPr bwMode="auto">
          <a:xfrm>
            <a:off x="411163" y="1849438"/>
            <a:ext cx="420687" cy="420687"/>
          </a:xfrm>
          <a:custGeom>
            <a:avLst/>
            <a:gdLst>
              <a:gd name="T0" fmla="*/ 473 w 548"/>
              <a:gd name="T1" fmla="*/ 86 h 548"/>
              <a:gd name="T2" fmla="*/ 468 w 548"/>
              <a:gd name="T3" fmla="*/ 82 h 548"/>
              <a:gd name="T4" fmla="*/ 464 w 548"/>
              <a:gd name="T5" fmla="*/ 77 h 548"/>
              <a:gd name="T6" fmla="*/ 458 w 548"/>
              <a:gd name="T7" fmla="*/ 73 h 548"/>
              <a:gd name="T8" fmla="*/ 90 w 548"/>
              <a:gd name="T9" fmla="*/ 73 h 548"/>
              <a:gd name="T10" fmla="*/ 86 w 548"/>
              <a:gd name="T11" fmla="*/ 77 h 548"/>
              <a:gd name="T12" fmla="*/ 81 w 548"/>
              <a:gd name="T13" fmla="*/ 82 h 548"/>
              <a:gd name="T14" fmla="*/ 75 w 548"/>
              <a:gd name="T15" fmla="*/ 86 h 548"/>
              <a:gd name="T16" fmla="*/ 0 w 548"/>
              <a:gd name="T17" fmla="*/ 273 h 548"/>
              <a:gd name="T18" fmla="*/ 90 w 548"/>
              <a:gd name="T19" fmla="*/ 476 h 548"/>
              <a:gd name="T20" fmla="*/ 458 w 548"/>
              <a:gd name="T21" fmla="*/ 476 h 548"/>
              <a:gd name="T22" fmla="*/ 548 w 548"/>
              <a:gd name="T23" fmla="*/ 273 h 548"/>
              <a:gd name="T24" fmla="*/ 229 w 548"/>
              <a:gd name="T25" fmla="*/ 37 h 548"/>
              <a:gd name="T26" fmla="*/ 112 w 548"/>
              <a:gd name="T27" fmla="*/ 95 h 548"/>
              <a:gd name="T28" fmla="*/ 90 w 548"/>
              <a:gd name="T29" fmla="*/ 118 h 548"/>
              <a:gd name="T30" fmla="*/ 120 w 548"/>
              <a:gd name="T31" fmla="*/ 259 h 548"/>
              <a:gd name="T32" fmla="*/ 90 w 548"/>
              <a:gd name="T33" fmla="*/ 118 h 548"/>
              <a:gd name="T34" fmla="*/ 120 w 548"/>
              <a:gd name="T35" fmla="*/ 290 h 548"/>
              <a:gd name="T36" fmla="*/ 90 w 548"/>
              <a:gd name="T37" fmla="*/ 430 h 548"/>
              <a:gd name="T38" fmla="*/ 112 w 548"/>
              <a:gd name="T39" fmla="*/ 454 h 548"/>
              <a:gd name="T40" fmla="*/ 229 w 548"/>
              <a:gd name="T41" fmla="*/ 511 h 548"/>
              <a:gd name="T42" fmla="*/ 259 w 548"/>
              <a:gd name="T43" fmla="*/ 493 h 548"/>
              <a:gd name="T44" fmla="*/ 217 w 548"/>
              <a:gd name="T45" fmla="*/ 456 h 548"/>
              <a:gd name="T46" fmla="*/ 185 w 548"/>
              <a:gd name="T47" fmla="*/ 408 h 548"/>
              <a:gd name="T48" fmla="*/ 259 w 548"/>
              <a:gd name="T49" fmla="*/ 493 h 548"/>
              <a:gd name="T50" fmla="*/ 171 w 548"/>
              <a:gd name="T51" fmla="*/ 378 h 548"/>
              <a:gd name="T52" fmla="*/ 154 w 548"/>
              <a:gd name="T53" fmla="*/ 315 h 548"/>
              <a:gd name="T54" fmla="*/ 259 w 548"/>
              <a:gd name="T55" fmla="*/ 290 h 548"/>
              <a:gd name="T56" fmla="*/ 259 w 548"/>
              <a:gd name="T57" fmla="*/ 259 h 548"/>
              <a:gd name="T58" fmla="*/ 154 w 548"/>
              <a:gd name="T59" fmla="*/ 232 h 548"/>
              <a:gd name="T60" fmla="*/ 171 w 548"/>
              <a:gd name="T61" fmla="*/ 170 h 548"/>
              <a:gd name="T62" fmla="*/ 259 w 548"/>
              <a:gd name="T63" fmla="*/ 259 h 548"/>
              <a:gd name="T64" fmla="*/ 185 w 548"/>
              <a:gd name="T65" fmla="*/ 141 h 548"/>
              <a:gd name="T66" fmla="*/ 217 w 548"/>
              <a:gd name="T67" fmla="*/ 92 h 548"/>
              <a:gd name="T68" fmla="*/ 259 w 548"/>
              <a:gd name="T69" fmla="*/ 53 h 548"/>
              <a:gd name="T70" fmla="*/ 515 w 548"/>
              <a:gd name="T71" fmla="*/ 259 h 548"/>
              <a:gd name="T72" fmla="*/ 406 w 548"/>
              <a:gd name="T73" fmla="*/ 155 h 548"/>
              <a:gd name="T74" fmla="*/ 515 w 548"/>
              <a:gd name="T75" fmla="*/ 259 h 548"/>
              <a:gd name="T76" fmla="*/ 393 w 548"/>
              <a:gd name="T77" fmla="*/ 127 h 548"/>
              <a:gd name="T78" fmla="*/ 436 w 548"/>
              <a:gd name="T79" fmla="*/ 95 h 548"/>
              <a:gd name="T80" fmla="*/ 304 w 548"/>
              <a:gd name="T81" fmla="*/ 65 h 548"/>
              <a:gd name="T82" fmla="*/ 353 w 548"/>
              <a:gd name="T83" fmla="*/ 123 h 548"/>
              <a:gd name="T84" fmla="*/ 289 w 548"/>
              <a:gd name="T85" fmla="*/ 157 h 548"/>
              <a:gd name="T86" fmla="*/ 289 w 548"/>
              <a:gd name="T87" fmla="*/ 189 h 548"/>
              <a:gd name="T88" fmla="*/ 385 w 548"/>
              <a:gd name="T89" fmla="*/ 194 h 548"/>
              <a:gd name="T90" fmla="*/ 397 w 548"/>
              <a:gd name="T91" fmla="*/ 259 h 548"/>
              <a:gd name="T92" fmla="*/ 289 w 548"/>
              <a:gd name="T93" fmla="*/ 189 h 548"/>
              <a:gd name="T94" fmla="*/ 397 w 548"/>
              <a:gd name="T95" fmla="*/ 290 h 548"/>
              <a:gd name="T96" fmla="*/ 385 w 548"/>
              <a:gd name="T97" fmla="*/ 355 h 548"/>
              <a:gd name="T98" fmla="*/ 289 w 548"/>
              <a:gd name="T99" fmla="*/ 359 h 548"/>
              <a:gd name="T100" fmla="*/ 289 w 548"/>
              <a:gd name="T101" fmla="*/ 493 h 548"/>
              <a:gd name="T102" fmla="*/ 363 w 548"/>
              <a:gd name="T103" fmla="*/ 408 h 548"/>
              <a:gd name="T104" fmla="*/ 331 w 548"/>
              <a:gd name="T105" fmla="*/ 456 h 548"/>
              <a:gd name="T106" fmla="*/ 289 w 548"/>
              <a:gd name="T107" fmla="*/ 493 h 548"/>
              <a:gd name="T108" fmla="*/ 393 w 548"/>
              <a:gd name="T109" fmla="*/ 421 h 548"/>
              <a:gd name="T110" fmla="*/ 319 w 548"/>
              <a:gd name="T111" fmla="*/ 511 h 548"/>
              <a:gd name="T112" fmla="*/ 406 w 548"/>
              <a:gd name="T113" fmla="*/ 392 h 548"/>
              <a:gd name="T114" fmla="*/ 515 w 548"/>
              <a:gd name="T115" fmla="*/ 29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8" h="548">
                <a:moveTo>
                  <a:pt x="481" y="95"/>
                </a:moveTo>
                <a:cubicBezTo>
                  <a:pt x="478" y="92"/>
                  <a:pt x="475" y="89"/>
                  <a:pt x="473" y="86"/>
                </a:cubicBezTo>
                <a:cubicBezTo>
                  <a:pt x="473" y="86"/>
                  <a:pt x="473" y="86"/>
                  <a:pt x="471" y="84"/>
                </a:cubicBezTo>
                <a:cubicBezTo>
                  <a:pt x="471" y="83"/>
                  <a:pt x="470" y="83"/>
                  <a:pt x="468" y="82"/>
                </a:cubicBezTo>
                <a:cubicBezTo>
                  <a:pt x="468" y="82"/>
                  <a:pt x="468" y="80"/>
                  <a:pt x="467" y="80"/>
                </a:cubicBezTo>
                <a:cubicBezTo>
                  <a:pt x="467" y="79"/>
                  <a:pt x="465" y="77"/>
                  <a:pt x="464" y="77"/>
                </a:cubicBezTo>
                <a:cubicBezTo>
                  <a:pt x="462" y="76"/>
                  <a:pt x="462" y="76"/>
                  <a:pt x="462" y="76"/>
                </a:cubicBezTo>
                <a:cubicBezTo>
                  <a:pt x="461" y="74"/>
                  <a:pt x="459" y="73"/>
                  <a:pt x="458" y="73"/>
                </a:cubicBezTo>
                <a:cubicBezTo>
                  <a:pt x="411" y="27"/>
                  <a:pt x="346" y="0"/>
                  <a:pt x="275" y="0"/>
                </a:cubicBezTo>
                <a:cubicBezTo>
                  <a:pt x="204" y="0"/>
                  <a:pt x="139" y="27"/>
                  <a:pt x="90" y="73"/>
                </a:cubicBezTo>
                <a:cubicBezTo>
                  <a:pt x="89" y="73"/>
                  <a:pt x="87" y="74"/>
                  <a:pt x="86" y="76"/>
                </a:cubicBezTo>
                <a:cubicBezTo>
                  <a:pt x="86" y="76"/>
                  <a:pt x="86" y="76"/>
                  <a:pt x="86" y="77"/>
                </a:cubicBezTo>
                <a:cubicBezTo>
                  <a:pt x="84" y="77"/>
                  <a:pt x="83" y="79"/>
                  <a:pt x="81" y="80"/>
                </a:cubicBezTo>
                <a:cubicBezTo>
                  <a:pt x="81" y="82"/>
                  <a:pt x="81" y="82"/>
                  <a:pt x="81" y="82"/>
                </a:cubicBezTo>
                <a:cubicBezTo>
                  <a:pt x="80" y="83"/>
                  <a:pt x="78" y="83"/>
                  <a:pt x="77" y="84"/>
                </a:cubicBezTo>
                <a:cubicBezTo>
                  <a:pt x="77" y="86"/>
                  <a:pt x="77" y="86"/>
                  <a:pt x="75" y="86"/>
                </a:cubicBezTo>
                <a:cubicBezTo>
                  <a:pt x="74" y="89"/>
                  <a:pt x="71" y="92"/>
                  <a:pt x="68" y="95"/>
                </a:cubicBezTo>
                <a:cubicBezTo>
                  <a:pt x="25" y="144"/>
                  <a:pt x="0" y="206"/>
                  <a:pt x="0" y="273"/>
                </a:cubicBezTo>
                <a:cubicBezTo>
                  <a:pt x="0" y="343"/>
                  <a:pt x="25" y="405"/>
                  <a:pt x="68" y="454"/>
                </a:cubicBezTo>
                <a:cubicBezTo>
                  <a:pt x="74" y="461"/>
                  <a:pt x="83" y="468"/>
                  <a:pt x="90" y="476"/>
                </a:cubicBezTo>
                <a:cubicBezTo>
                  <a:pt x="139" y="520"/>
                  <a:pt x="204" y="548"/>
                  <a:pt x="275" y="548"/>
                </a:cubicBezTo>
                <a:cubicBezTo>
                  <a:pt x="346" y="548"/>
                  <a:pt x="409" y="520"/>
                  <a:pt x="458" y="476"/>
                </a:cubicBezTo>
                <a:cubicBezTo>
                  <a:pt x="467" y="468"/>
                  <a:pt x="474" y="461"/>
                  <a:pt x="481" y="454"/>
                </a:cubicBezTo>
                <a:cubicBezTo>
                  <a:pt x="523" y="405"/>
                  <a:pt x="548" y="343"/>
                  <a:pt x="548" y="273"/>
                </a:cubicBezTo>
                <a:cubicBezTo>
                  <a:pt x="548" y="206"/>
                  <a:pt x="523" y="144"/>
                  <a:pt x="481" y="95"/>
                </a:cubicBezTo>
                <a:close/>
                <a:moveTo>
                  <a:pt x="229" y="37"/>
                </a:moveTo>
                <a:cubicBezTo>
                  <a:pt x="199" y="61"/>
                  <a:pt x="174" y="92"/>
                  <a:pt x="157" y="127"/>
                </a:cubicBezTo>
                <a:cubicBezTo>
                  <a:pt x="140" y="118"/>
                  <a:pt x="126" y="107"/>
                  <a:pt x="112" y="95"/>
                </a:cubicBezTo>
                <a:cubicBezTo>
                  <a:pt x="145" y="65"/>
                  <a:pt x="185" y="45"/>
                  <a:pt x="229" y="37"/>
                </a:cubicBezTo>
                <a:close/>
                <a:moveTo>
                  <a:pt x="90" y="118"/>
                </a:moveTo>
                <a:cubicBezTo>
                  <a:pt x="106" y="133"/>
                  <a:pt x="124" y="145"/>
                  <a:pt x="142" y="155"/>
                </a:cubicBezTo>
                <a:cubicBezTo>
                  <a:pt x="130" y="188"/>
                  <a:pt x="121" y="222"/>
                  <a:pt x="120" y="259"/>
                </a:cubicBezTo>
                <a:cubicBezTo>
                  <a:pt x="34" y="259"/>
                  <a:pt x="34" y="259"/>
                  <a:pt x="34" y="259"/>
                </a:cubicBezTo>
                <a:cubicBezTo>
                  <a:pt x="37" y="206"/>
                  <a:pt x="58" y="157"/>
                  <a:pt x="90" y="118"/>
                </a:cubicBezTo>
                <a:close/>
                <a:moveTo>
                  <a:pt x="34" y="290"/>
                </a:moveTo>
                <a:cubicBezTo>
                  <a:pt x="120" y="290"/>
                  <a:pt x="120" y="290"/>
                  <a:pt x="120" y="290"/>
                </a:cubicBezTo>
                <a:cubicBezTo>
                  <a:pt x="121" y="327"/>
                  <a:pt x="130" y="361"/>
                  <a:pt x="142" y="392"/>
                </a:cubicBezTo>
                <a:cubicBezTo>
                  <a:pt x="124" y="402"/>
                  <a:pt x="106" y="415"/>
                  <a:pt x="90" y="430"/>
                </a:cubicBezTo>
                <a:cubicBezTo>
                  <a:pt x="58" y="392"/>
                  <a:pt x="37" y="343"/>
                  <a:pt x="34" y="290"/>
                </a:cubicBezTo>
                <a:close/>
                <a:moveTo>
                  <a:pt x="112" y="454"/>
                </a:moveTo>
                <a:cubicBezTo>
                  <a:pt x="126" y="440"/>
                  <a:pt x="140" y="430"/>
                  <a:pt x="157" y="421"/>
                </a:cubicBezTo>
                <a:cubicBezTo>
                  <a:pt x="174" y="456"/>
                  <a:pt x="199" y="486"/>
                  <a:pt x="229" y="511"/>
                </a:cubicBezTo>
                <a:cubicBezTo>
                  <a:pt x="185" y="502"/>
                  <a:pt x="145" y="482"/>
                  <a:pt x="112" y="454"/>
                </a:cubicBezTo>
                <a:close/>
                <a:moveTo>
                  <a:pt x="259" y="493"/>
                </a:moveTo>
                <a:cubicBezTo>
                  <a:pt x="254" y="490"/>
                  <a:pt x="250" y="486"/>
                  <a:pt x="244" y="483"/>
                </a:cubicBezTo>
                <a:cubicBezTo>
                  <a:pt x="235" y="474"/>
                  <a:pt x="226" y="465"/>
                  <a:pt x="217" y="456"/>
                </a:cubicBezTo>
                <a:cubicBezTo>
                  <a:pt x="210" y="446"/>
                  <a:pt x="202" y="436"/>
                  <a:pt x="195" y="425"/>
                </a:cubicBezTo>
                <a:cubicBezTo>
                  <a:pt x="191" y="420"/>
                  <a:pt x="188" y="414"/>
                  <a:pt x="185" y="408"/>
                </a:cubicBezTo>
                <a:cubicBezTo>
                  <a:pt x="208" y="399"/>
                  <a:pt x="232" y="393"/>
                  <a:pt x="259" y="390"/>
                </a:cubicBezTo>
                <a:lnTo>
                  <a:pt x="259" y="493"/>
                </a:lnTo>
                <a:close/>
                <a:moveTo>
                  <a:pt x="259" y="359"/>
                </a:moveTo>
                <a:cubicBezTo>
                  <a:pt x="227" y="361"/>
                  <a:pt x="198" y="368"/>
                  <a:pt x="171" y="378"/>
                </a:cubicBezTo>
                <a:cubicBezTo>
                  <a:pt x="168" y="371"/>
                  <a:pt x="166" y="362"/>
                  <a:pt x="163" y="355"/>
                </a:cubicBezTo>
                <a:cubicBezTo>
                  <a:pt x="158" y="341"/>
                  <a:pt x="157" y="328"/>
                  <a:pt x="154" y="315"/>
                </a:cubicBezTo>
                <a:cubicBezTo>
                  <a:pt x="152" y="307"/>
                  <a:pt x="152" y="299"/>
                  <a:pt x="151" y="290"/>
                </a:cubicBezTo>
                <a:cubicBezTo>
                  <a:pt x="259" y="290"/>
                  <a:pt x="259" y="290"/>
                  <a:pt x="259" y="290"/>
                </a:cubicBezTo>
                <a:lnTo>
                  <a:pt x="259" y="359"/>
                </a:lnTo>
                <a:close/>
                <a:moveTo>
                  <a:pt x="259" y="259"/>
                </a:moveTo>
                <a:cubicBezTo>
                  <a:pt x="151" y="259"/>
                  <a:pt x="151" y="259"/>
                  <a:pt x="151" y="259"/>
                </a:cubicBezTo>
                <a:cubicBezTo>
                  <a:pt x="152" y="250"/>
                  <a:pt x="152" y="241"/>
                  <a:pt x="154" y="232"/>
                </a:cubicBezTo>
                <a:cubicBezTo>
                  <a:pt x="157" y="219"/>
                  <a:pt x="158" y="207"/>
                  <a:pt x="163" y="194"/>
                </a:cubicBezTo>
                <a:cubicBezTo>
                  <a:pt x="166" y="185"/>
                  <a:pt x="168" y="177"/>
                  <a:pt x="171" y="170"/>
                </a:cubicBezTo>
                <a:cubicBezTo>
                  <a:pt x="198" y="180"/>
                  <a:pt x="227" y="188"/>
                  <a:pt x="259" y="189"/>
                </a:cubicBezTo>
                <a:lnTo>
                  <a:pt x="259" y="259"/>
                </a:lnTo>
                <a:close/>
                <a:moveTo>
                  <a:pt x="259" y="157"/>
                </a:moveTo>
                <a:cubicBezTo>
                  <a:pt x="232" y="155"/>
                  <a:pt x="208" y="149"/>
                  <a:pt x="185" y="141"/>
                </a:cubicBezTo>
                <a:cubicBezTo>
                  <a:pt x="188" y="135"/>
                  <a:pt x="191" y="129"/>
                  <a:pt x="195" y="123"/>
                </a:cubicBezTo>
                <a:cubicBezTo>
                  <a:pt x="202" y="113"/>
                  <a:pt x="210" y="102"/>
                  <a:pt x="217" y="92"/>
                </a:cubicBezTo>
                <a:cubicBezTo>
                  <a:pt x="226" y="83"/>
                  <a:pt x="235" y="74"/>
                  <a:pt x="244" y="65"/>
                </a:cubicBezTo>
                <a:cubicBezTo>
                  <a:pt x="250" y="61"/>
                  <a:pt x="254" y="58"/>
                  <a:pt x="259" y="53"/>
                </a:cubicBezTo>
                <a:lnTo>
                  <a:pt x="259" y="157"/>
                </a:lnTo>
                <a:close/>
                <a:moveTo>
                  <a:pt x="515" y="259"/>
                </a:moveTo>
                <a:cubicBezTo>
                  <a:pt x="428" y="259"/>
                  <a:pt x="428" y="259"/>
                  <a:pt x="428" y="259"/>
                </a:cubicBezTo>
                <a:cubicBezTo>
                  <a:pt x="427" y="222"/>
                  <a:pt x="419" y="188"/>
                  <a:pt x="406" y="155"/>
                </a:cubicBezTo>
                <a:cubicBezTo>
                  <a:pt x="425" y="145"/>
                  <a:pt x="443" y="133"/>
                  <a:pt x="458" y="118"/>
                </a:cubicBezTo>
                <a:cubicBezTo>
                  <a:pt x="490" y="157"/>
                  <a:pt x="512" y="206"/>
                  <a:pt x="515" y="259"/>
                </a:cubicBezTo>
                <a:close/>
                <a:moveTo>
                  <a:pt x="436" y="95"/>
                </a:moveTo>
                <a:cubicBezTo>
                  <a:pt x="422" y="107"/>
                  <a:pt x="408" y="118"/>
                  <a:pt x="393" y="127"/>
                </a:cubicBezTo>
                <a:cubicBezTo>
                  <a:pt x="374" y="92"/>
                  <a:pt x="349" y="61"/>
                  <a:pt x="319" y="37"/>
                </a:cubicBezTo>
                <a:cubicBezTo>
                  <a:pt x="363" y="45"/>
                  <a:pt x="403" y="65"/>
                  <a:pt x="436" y="95"/>
                </a:cubicBezTo>
                <a:close/>
                <a:moveTo>
                  <a:pt x="289" y="53"/>
                </a:moveTo>
                <a:cubicBezTo>
                  <a:pt x="295" y="58"/>
                  <a:pt x="300" y="61"/>
                  <a:pt x="304" y="65"/>
                </a:cubicBezTo>
                <a:cubicBezTo>
                  <a:pt x="313" y="74"/>
                  <a:pt x="322" y="83"/>
                  <a:pt x="331" y="92"/>
                </a:cubicBezTo>
                <a:cubicBezTo>
                  <a:pt x="340" y="102"/>
                  <a:pt x="347" y="113"/>
                  <a:pt x="353" y="123"/>
                </a:cubicBezTo>
                <a:cubicBezTo>
                  <a:pt x="357" y="129"/>
                  <a:pt x="360" y="135"/>
                  <a:pt x="363" y="141"/>
                </a:cubicBezTo>
                <a:cubicBezTo>
                  <a:pt x="341" y="149"/>
                  <a:pt x="316" y="155"/>
                  <a:pt x="289" y="157"/>
                </a:cubicBezTo>
                <a:lnTo>
                  <a:pt x="289" y="53"/>
                </a:lnTo>
                <a:close/>
                <a:moveTo>
                  <a:pt x="289" y="189"/>
                </a:moveTo>
                <a:cubicBezTo>
                  <a:pt x="321" y="188"/>
                  <a:pt x="350" y="180"/>
                  <a:pt x="378" y="170"/>
                </a:cubicBezTo>
                <a:cubicBezTo>
                  <a:pt x="381" y="177"/>
                  <a:pt x="384" y="185"/>
                  <a:pt x="385" y="194"/>
                </a:cubicBezTo>
                <a:cubicBezTo>
                  <a:pt x="390" y="207"/>
                  <a:pt x="393" y="219"/>
                  <a:pt x="394" y="232"/>
                </a:cubicBezTo>
                <a:cubicBezTo>
                  <a:pt x="396" y="241"/>
                  <a:pt x="397" y="250"/>
                  <a:pt x="397" y="259"/>
                </a:cubicBezTo>
                <a:cubicBezTo>
                  <a:pt x="289" y="259"/>
                  <a:pt x="289" y="259"/>
                  <a:pt x="289" y="259"/>
                </a:cubicBezTo>
                <a:lnTo>
                  <a:pt x="289" y="189"/>
                </a:lnTo>
                <a:close/>
                <a:moveTo>
                  <a:pt x="289" y="290"/>
                </a:moveTo>
                <a:cubicBezTo>
                  <a:pt x="397" y="290"/>
                  <a:pt x="397" y="290"/>
                  <a:pt x="397" y="290"/>
                </a:cubicBezTo>
                <a:cubicBezTo>
                  <a:pt x="397" y="299"/>
                  <a:pt x="396" y="307"/>
                  <a:pt x="394" y="315"/>
                </a:cubicBezTo>
                <a:cubicBezTo>
                  <a:pt x="393" y="328"/>
                  <a:pt x="390" y="341"/>
                  <a:pt x="385" y="355"/>
                </a:cubicBezTo>
                <a:cubicBezTo>
                  <a:pt x="384" y="362"/>
                  <a:pt x="381" y="371"/>
                  <a:pt x="378" y="378"/>
                </a:cubicBezTo>
                <a:cubicBezTo>
                  <a:pt x="350" y="368"/>
                  <a:pt x="321" y="361"/>
                  <a:pt x="289" y="359"/>
                </a:cubicBezTo>
                <a:lnTo>
                  <a:pt x="289" y="290"/>
                </a:lnTo>
                <a:close/>
                <a:moveTo>
                  <a:pt x="289" y="493"/>
                </a:moveTo>
                <a:cubicBezTo>
                  <a:pt x="289" y="390"/>
                  <a:pt x="289" y="390"/>
                  <a:pt x="289" y="390"/>
                </a:cubicBezTo>
                <a:cubicBezTo>
                  <a:pt x="316" y="393"/>
                  <a:pt x="341" y="399"/>
                  <a:pt x="363" y="408"/>
                </a:cubicBezTo>
                <a:cubicBezTo>
                  <a:pt x="360" y="414"/>
                  <a:pt x="357" y="420"/>
                  <a:pt x="353" y="425"/>
                </a:cubicBezTo>
                <a:cubicBezTo>
                  <a:pt x="347" y="436"/>
                  <a:pt x="340" y="446"/>
                  <a:pt x="331" y="456"/>
                </a:cubicBezTo>
                <a:cubicBezTo>
                  <a:pt x="322" y="465"/>
                  <a:pt x="313" y="474"/>
                  <a:pt x="304" y="483"/>
                </a:cubicBezTo>
                <a:cubicBezTo>
                  <a:pt x="300" y="486"/>
                  <a:pt x="295" y="490"/>
                  <a:pt x="289" y="493"/>
                </a:cubicBezTo>
                <a:close/>
                <a:moveTo>
                  <a:pt x="319" y="511"/>
                </a:moveTo>
                <a:cubicBezTo>
                  <a:pt x="349" y="486"/>
                  <a:pt x="374" y="456"/>
                  <a:pt x="393" y="421"/>
                </a:cubicBezTo>
                <a:cubicBezTo>
                  <a:pt x="408" y="430"/>
                  <a:pt x="422" y="440"/>
                  <a:pt x="436" y="454"/>
                </a:cubicBezTo>
                <a:cubicBezTo>
                  <a:pt x="403" y="482"/>
                  <a:pt x="363" y="502"/>
                  <a:pt x="319" y="511"/>
                </a:cubicBezTo>
                <a:close/>
                <a:moveTo>
                  <a:pt x="458" y="430"/>
                </a:moveTo>
                <a:cubicBezTo>
                  <a:pt x="443" y="415"/>
                  <a:pt x="425" y="402"/>
                  <a:pt x="406" y="392"/>
                </a:cubicBezTo>
                <a:cubicBezTo>
                  <a:pt x="419" y="361"/>
                  <a:pt x="427" y="327"/>
                  <a:pt x="428" y="290"/>
                </a:cubicBezTo>
                <a:cubicBezTo>
                  <a:pt x="515" y="290"/>
                  <a:pt x="515" y="290"/>
                  <a:pt x="515" y="290"/>
                </a:cubicBezTo>
                <a:cubicBezTo>
                  <a:pt x="512" y="343"/>
                  <a:pt x="490" y="392"/>
                  <a:pt x="458" y="430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10" name="Group 11"/>
          <p:cNvGrpSpPr/>
          <p:nvPr/>
        </p:nvGrpSpPr>
        <p:grpSpPr>
          <a:xfrm>
            <a:off x="399164" y="1072338"/>
            <a:ext cx="446088" cy="417513"/>
            <a:chOff x="1200150" y="2085975"/>
            <a:chExt cx="446088" cy="41751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1200150" y="2270125"/>
              <a:ext cx="446088" cy="233363"/>
            </a:xfrm>
            <a:custGeom>
              <a:avLst/>
              <a:gdLst>
                <a:gd name="T0" fmla="*/ 267 w 281"/>
                <a:gd name="T1" fmla="*/ 126 h 147"/>
                <a:gd name="T2" fmla="*/ 267 w 281"/>
                <a:gd name="T3" fmla="*/ 109 h 147"/>
                <a:gd name="T4" fmla="*/ 251 w 281"/>
                <a:gd name="T5" fmla="*/ 109 h 147"/>
                <a:gd name="T6" fmla="*/ 251 w 281"/>
                <a:gd name="T7" fmla="*/ 19 h 147"/>
                <a:gd name="T8" fmla="*/ 267 w 281"/>
                <a:gd name="T9" fmla="*/ 19 h 147"/>
                <a:gd name="T10" fmla="*/ 267 w 281"/>
                <a:gd name="T11" fmla="*/ 0 h 147"/>
                <a:gd name="T12" fmla="*/ 14 w 281"/>
                <a:gd name="T13" fmla="*/ 0 h 147"/>
                <a:gd name="T14" fmla="*/ 14 w 281"/>
                <a:gd name="T15" fmla="*/ 19 h 147"/>
                <a:gd name="T16" fmla="*/ 30 w 281"/>
                <a:gd name="T17" fmla="*/ 19 h 147"/>
                <a:gd name="T18" fmla="*/ 30 w 281"/>
                <a:gd name="T19" fmla="*/ 109 h 147"/>
                <a:gd name="T20" fmla="*/ 14 w 281"/>
                <a:gd name="T21" fmla="*/ 109 h 147"/>
                <a:gd name="T22" fmla="*/ 14 w 281"/>
                <a:gd name="T23" fmla="*/ 126 h 147"/>
                <a:gd name="T24" fmla="*/ 0 w 281"/>
                <a:gd name="T25" fmla="*/ 126 h 147"/>
                <a:gd name="T26" fmla="*/ 0 w 281"/>
                <a:gd name="T27" fmla="*/ 147 h 147"/>
                <a:gd name="T28" fmla="*/ 281 w 281"/>
                <a:gd name="T29" fmla="*/ 147 h 147"/>
                <a:gd name="T30" fmla="*/ 281 w 281"/>
                <a:gd name="T31" fmla="*/ 126 h 147"/>
                <a:gd name="T32" fmla="*/ 267 w 281"/>
                <a:gd name="T33" fmla="*/ 126 h 147"/>
                <a:gd name="T34" fmla="*/ 92 w 281"/>
                <a:gd name="T35" fmla="*/ 109 h 147"/>
                <a:gd name="T36" fmla="*/ 62 w 281"/>
                <a:gd name="T37" fmla="*/ 109 h 147"/>
                <a:gd name="T38" fmla="*/ 62 w 281"/>
                <a:gd name="T39" fmla="*/ 19 h 147"/>
                <a:gd name="T40" fmla="*/ 92 w 281"/>
                <a:gd name="T41" fmla="*/ 19 h 147"/>
                <a:gd name="T42" fmla="*/ 92 w 281"/>
                <a:gd name="T43" fmla="*/ 109 h 147"/>
                <a:gd name="T44" fmla="*/ 155 w 281"/>
                <a:gd name="T45" fmla="*/ 109 h 147"/>
                <a:gd name="T46" fmla="*/ 125 w 281"/>
                <a:gd name="T47" fmla="*/ 109 h 147"/>
                <a:gd name="T48" fmla="*/ 125 w 281"/>
                <a:gd name="T49" fmla="*/ 19 h 147"/>
                <a:gd name="T50" fmla="*/ 155 w 281"/>
                <a:gd name="T51" fmla="*/ 19 h 147"/>
                <a:gd name="T52" fmla="*/ 155 w 281"/>
                <a:gd name="T53" fmla="*/ 109 h 147"/>
                <a:gd name="T54" fmla="*/ 218 w 281"/>
                <a:gd name="T55" fmla="*/ 109 h 147"/>
                <a:gd name="T56" fmla="*/ 188 w 281"/>
                <a:gd name="T57" fmla="*/ 109 h 147"/>
                <a:gd name="T58" fmla="*/ 188 w 281"/>
                <a:gd name="T59" fmla="*/ 19 h 147"/>
                <a:gd name="T60" fmla="*/ 218 w 281"/>
                <a:gd name="T61" fmla="*/ 19 h 147"/>
                <a:gd name="T62" fmla="*/ 218 w 281"/>
                <a:gd name="T63" fmla="*/ 10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1" h="147">
                  <a:moveTo>
                    <a:pt x="267" y="126"/>
                  </a:moveTo>
                  <a:lnTo>
                    <a:pt x="267" y="109"/>
                  </a:lnTo>
                  <a:lnTo>
                    <a:pt x="251" y="109"/>
                  </a:lnTo>
                  <a:lnTo>
                    <a:pt x="251" y="19"/>
                  </a:lnTo>
                  <a:lnTo>
                    <a:pt x="267" y="19"/>
                  </a:lnTo>
                  <a:lnTo>
                    <a:pt x="267" y="0"/>
                  </a:lnTo>
                  <a:lnTo>
                    <a:pt x="14" y="0"/>
                  </a:lnTo>
                  <a:lnTo>
                    <a:pt x="14" y="19"/>
                  </a:lnTo>
                  <a:lnTo>
                    <a:pt x="30" y="19"/>
                  </a:lnTo>
                  <a:lnTo>
                    <a:pt x="30" y="109"/>
                  </a:lnTo>
                  <a:lnTo>
                    <a:pt x="14" y="109"/>
                  </a:lnTo>
                  <a:lnTo>
                    <a:pt x="14" y="126"/>
                  </a:lnTo>
                  <a:lnTo>
                    <a:pt x="0" y="126"/>
                  </a:lnTo>
                  <a:lnTo>
                    <a:pt x="0" y="147"/>
                  </a:lnTo>
                  <a:lnTo>
                    <a:pt x="281" y="147"/>
                  </a:lnTo>
                  <a:lnTo>
                    <a:pt x="281" y="126"/>
                  </a:lnTo>
                  <a:lnTo>
                    <a:pt x="267" y="126"/>
                  </a:lnTo>
                  <a:close/>
                  <a:moveTo>
                    <a:pt x="92" y="109"/>
                  </a:moveTo>
                  <a:lnTo>
                    <a:pt x="62" y="109"/>
                  </a:lnTo>
                  <a:lnTo>
                    <a:pt x="62" y="19"/>
                  </a:lnTo>
                  <a:lnTo>
                    <a:pt x="92" y="19"/>
                  </a:lnTo>
                  <a:lnTo>
                    <a:pt x="92" y="109"/>
                  </a:lnTo>
                  <a:close/>
                  <a:moveTo>
                    <a:pt x="155" y="109"/>
                  </a:moveTo>
                  <a:lnTo>
                    <a:pt x="125" y="109"/>
                  </a:lnTo>
                  <a:lnTo>
                    <a:pt x="125" y="19"/>
                  </a:lnTo>
                  <a:lnTo>
                    <a:pt x="155" y="19"/>
                  </a:lnTo>
                  <a:lnTo>
                    <a:pt x="155" y="109"/>
                  </a:lnTo>
                  <a:close/>
                  <a:moveTo>
                    <a:pt x="218" y="109"/>
                  </a:moveTo>
                  <a:lnTo>
                    <a:pt x="188" y="109"/>
                  </a:lnTo>
                  <a:lnTo>
                    <a:pt x="188" y="19"/>
                  </a:lnTo>
                  <a:lnTo>
                    <a:pt x="218" y="19"/>
                  </a:lnTo>
                  <a:lnTo>
                    <a:pt x="218" y="10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1200150" y="2085975"/>
              <a:ext cx="446088" cy="163513"/>
            </a:xfrm>
            <a:custGeom>
              <a:avLst/>
              <a:gdLst>
                <a:gd name="T0" fmla="*/ 140 w 281"/>
                <a:gd name="T1" fmla="*/ 0 h 103"/>
                <a:gd name="T2" fmla="*/ 0 w 281"/>
                <a:gd name="T3" fmla="*/ 95 h 103"/>
                <a:gd name="T4" fmla="*/ 0 w 281"/>
                <a:gd name="T5" fmla="*/ 103 h 103"/>
                <a:gd name="T6" fmla="*/ 281 w 281"/>
                <a:gd name="T7" fmla="*/ 103 h 103"/>
                <a:gd name="T8" fmla="*/ 281 w 281"/>
                <a:gd name="T9" fmla="*/ 95 h 103"/>
                <a:gd name="T10" fmla="*/ 140 w 281"/>
                <a:gd name="T11" fmla="*/ 0 h 103"/>
                <a:gd name="T12" fmla="*/ 190 w 281"/>
                <a:gd name="T13" fmla="*/ 74 h 103"/>
                <a:gd name="T14" fmla="*/ 91 w 281"/>
                <a:gd name="T15" fmla="*/ 74 h 103"/>
                <a:gd name="T16" fmla="*/ 91 w 281"/>
                <a:gd name="T17" fmla="*/ 71 h 103"/>
                <a:gd name="T18" fmla="*/ 140 w 281"/>
                <a:gd name="T19" fmla="*/ 38 h 103"/>
                <a:gd name="T20" fmla="*/ 190 w 281"/>
                <a:gd name="T21" fmla="*/ 71 h 103"/>
                <a:gd name="T22" fmla="*/ 190 w 281"/>
                <a:gd name="T23" fmla="*/ 7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1" h="103">
                  <a:moveTo>
                    <a:pt x="140" y="0"/>
                  </a:moveTo>
                  <a:lnTo>
                    <a:pt x="0" y="95"/>
                  </a:lnTo>
                  <a:lnTo>
                    <a:pt x="0" y="103"/>
                  </a:lnTo>
                  <a:lnTo>
                    <a:pt x="281" y="103"/>
                  </a:lnTo>
                  <a:lnTo>
                    <a:pt x="281" y="95"/>
                  </a:lnTo>
                  <a:lnTo>
                    <a:pt x="140" y="0"/>
                  </a:lnTo>
                  <a:close/>
                  <a:moveTo>
                    <a:pt x="190" y="74"/>
                  </a:moveTo>
                  <a:lnTo>
                    <a:pt x="91" y="74"/>
                  </a:lnTo>
                  <a:lnTo>
                    <a:pt x="91" y="71"/>
                  </a:lnTo>
                  <a:lnTo>
                    <a:pt x="140" y="38"/>
                  </a:lnTo>
                  <a:lnTo>
                    <a:pt x="190" y="71"/>
                  </a:lnTo>
                  <a:lnTo>
                    <a:pt x="190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3" name="Group 14"/>
          <p:cNvGrpSpPr/>
          <p:nvPr/>
        </p:nvGrpSpPr>
        <p:grpSpPr>
          <a:xfrm>
            <a:off x="3278790" y="1062813"/>
            <a:ext cx="447675" cy="436563"/>
            <a:chOff x="4592638" y="2076450"/>
            <a:chExt cx="447675" cy="43656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14" name="Freeform 15"/>
            <p:cNvSpPr>
              <a:spLocks noEditPoints="1"/>
            </p:cNvSpPr>
            <p:nvPr/>
          </p:nvSpPr>
          <p:spPr bwMode="auto">
            <a:xfrm>
              <a:off x="4656138" y="2076450"/>
              <a:ext cx="295275" cy="295275"/>
            </a:xfrm>
            <a:custGeom>
              <a:avLst/>
              <a:gdLst>
                <a:gd name="T0" fmla="*/ 4 w 385"/>
                <a:gd name="T1" fmla="*/ 249 h 385"/>
                <a:gd name="T2" fmla="*/ 4 w 385"/>
                <a:gd name="T3" fmla="*/ 234 h 385"/>
                <a:gd name="T4" fmla="*/ 48 w 385"/>
                <a:gd name="T5" fmla="*/ 189 h 385"/>
                <a:gd name="T6" fmla="*/ 64 w 385"/>
                <a:gd name="T7" fmla="*/ 189 h 385"/>
                <a:gd name="T8" fmla="*/ 195 w 385"/>
                <a:gd name="T9" fmla="*/ 321 h 385"/>
                <a:gd name="T10" fmla="*/ 195 w 385"/>
                <a:gd name="T11" fmla="*/ 336 h 385"/>
                <a:gd name="T12" fmla="*/ 151 w 385"/>
                <a:gd name="T13" fmla="*/ 381 h 385"/>
                <a:gd name="T14" fmla="*/ 135 w 385"/>
                <a:gd name="T15" fmla="*/ 381 h 385"/>
                <a:gd name="T16" fmla="*/ 4 w 385"/>
                <a:gd name="T17" fmla="*/ 249 h 385"/>
                <a:gd name="T18" fmla="*/ 320 w 385"/>
                <a:gd name="T19" fmla="*/ 196 h 385"/>
                <a:gd name="T20" fmla="*/ 336 w 385"/>
                <a:gd name="T21" fmla="*/ 196 h 385"/>
                <a:gd name="T22" fmla="*/ 381 w 385"/>
                <a:gd name="T23" fmla="*/ 151 h 385"/>
                <a:gd name="T24" fmla="*/ 381 w 385"/>
                <a:gd name="T25" fmla="*/ 135 h 385"/>
                <a:gd name="T26" fmla="*/ 249 w 385"/>
                <a:gd name="T27" fmla="*/ 4 h 385"/>
                <a:gd name="T28" fmla="*/ 234 w 385"/>
                <a:gd name="T29" fmla="*/ 4 h 385"/>
                <a:gd name="T30" fmla="*/ 189 w 385"/>
                <a:gd name="T31" fmla="*/ 49 h 385"/>
                <a:gd name="T32" fmla="*/ 189 w 385"/>
                <a:gd name="T33" fmla="*/ 64 h 385"/>
                <a:gd name="T34" fmla="*/ 320 w 385"/>
                <a:gd name="T35" fmla="*/ 19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5" h="385">
                  <a:moveTo>
                    <a:pt x="4" y="249"/>
                  </a:moveTo>
                  <a:cubicBezTo>
                    <a:pt x="0" y="245"/>
                    <a:pt x="0" y="238"/>
                    <a:pt x="4" y="234"/>
                  </a:cubicBezTo>
                  <a:cubicBezTo>
                    <a:pt x="48" y="189"/>
                    <a:pt x="48" y="189"/>
                    <a:pt x="48" y="189"/>
                  </a:cubicBezTo>
                  <a:cubicBezTo>
                    <a:pt x="52" y="185"/>
                    <a:pt x="59" y="185"/>
                    <a:pt x="64" y="189"/>
                  </a:cubicBezTo>
                  <a:cubicBezTo>
                    <a:pt x="195" y="321"/>
                    <a:pt x="195" y="321"/>
                    <a:pt x="195" y="321"/>
                  </a:cubicBezTo>
                  <a:cubicBezTo>
                    <a:pt x="199" y="325"/>
                    <a:pt x="199" y="332"/>
                    <a:pt x="195" y="336"/>
                  </a:cubicBezTo>
                  <a:cubicBezTo>
                    <a:pt x="151" y="381"/>
                    <a:pt x="151" y="381"/>
                    <a:pt x="151" y="381"/>
                  </a:cubicBezTo>
                  <a:cubicBezTo>
                    <a:pt x="147" y="385"/>
                    <a:pt x="140" y="385"/>
                    <a:pt x="135" y="381"/>
                  </a:cubicBezTo>
                  <a:lnTo>
                    <a:pt x="4" y="249"/>
                  </a:lnTo>
                  <a:close/>
                  <a:moveTo>
                    <a:pt x="320" y="196"/>
                  </a:moveTo>
                  <a:cubicBezTo>
                    <a:pt x="325" y="200"/>
                    <a:pt x="332" y="200"/>
                    <a:pt x="336" y="196"/>
                  </a:cubicBezTo>
                  <a:cubicBezTo>
                    <a:pt x="381" y="151"/>
                    <a:pt x="381" y="151"/>
                    <a:pt x="381" y="151"/>
                  </a:cubicBezTo>
                  <a:cubicBezTo>
                    <a:pt x="385" y="147"/>
                    <a:pt x="385" y="140"/>
                    <a:pt x="381" y="135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5" y="0"/>
                    <a:pt x="238" y="0"/>
                    <a:pt x="234" y="4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5" y="53"/>
                    <a:pt x="185" y="60"/>
                    <a:pt x="189" y="64"/>
                  </a:cubicBezTo>
                  <a:lnTo>
                    <a:pt x="320" y="1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" name="Freeform 16"/>
            <p:cNvSpPr/>
            <p:nvPr/>
          </p:nvSpPr>
          <p:spPr bwMode="auto">
            <a:xfrm>
              <a:off x="4724400" y="2144713"/>
              <a:ext cx="315913" cy="315913"/>
            </a:xfrm>
            <a:custGeom>
              <a:avLst/>
              <a:gdLst>
                <a:gd name="T0" fmla="*/ 406 w 411"/>
                <a:gd name="T1" fmla="*/ 359 h 411"/>
                <a:gd name="T2" fmla="*/ 223 w 411"/>
                <a:gd name="T3" fmla="*/ 175 h 411"/>
                <a:gd name="T4" fmla="*/ 207 w 411"/>
                <a:gd name="T5" fmla="*/ 175 h 411"/>
                <a:gd name="T6" fmla="*/ 205 w 411"/>
                <a:gd name="T7" fmla="*/ 177 h 411"/>
                <a:gd name="T8" fmla="*/ 172 w 411"/>
                <a:gd name="T9" fmla="*/ 144 h 411"/>
                <a:gd name="T10" fmla="*/ 202 w 411"/>
                <a:gd name="T11" fmla="*/ 114 h 411"/>
                <a:gd name="T12" fmla="*/ 202 w 411"/>
                <a:gd name="T13" fmla="*/ 98 h 411"/>
                <a:gd name="T14" fmla="*/ 108 w 411"/>
                <a:gd name="T15" fmla="*/ 4 h 411"/>
                <a:gd name="T16" fmla="*/ 93 w 411"/>
                <a:gd name="T17" fmla="*/ 4 h 411"/>
                <a:gd name="T18" fmla="*/ 4 w 411"/>
                <a:gd name="T19" fmla="*/ 93 h 411"/>
                <a:gd name="T20" fmla="*/ 4 w 411"/>
                <a:gd name="T21" fmla="*/ 108 h 411"/>
                <a:gd name="T22" fmla="*/ 98 w 411"/>
                <a:gd name="T23" fmla="*/ 203 h 411"/>
                <a:gd name="T24" fmla="*/ 114 w 411"/>
                <a:gd name="T25" fmla="*/ 203 h 411"/>
                <a:gd name="T26" fmla="*/ 144 w 411"/>
                <a:gd name="T27" fmla="*/ 172 h 411"/>
                <a:gd name="T28" fmla="*/ 177 w 411"/>
                <a:gd name="T29" fmla="*/ 205 h 411"/>
                <a:gd name="T30" fmla="*/ 175 w 411"/>
                <a:gd name="T31" fmla="*/ 207 h 411"/>
                <a:gd name="T32" fmla="*/ 175 w 411"/>
                <a:gd name="T33" fmla="*/ 223 h 411"/>
                <a:gd name="T34" fmla="*/ 359 w 411"/>
                <a:gd name="T35" fmla="*/ 406 h 411"/>
                <a:gd name="T36" fmla="*/ 374 w 411"/>
                <a:gd name="T37" fmla="*/ 406 h 411"/>
                <a:gd name="T38" fmla="*/ 406 w 411"/>
                <a:gd name="T39" fmla="*/ 374 h 411"/>
                <a:gd name="T40" fmla="*/ 406 w 411"/>
                <a:gd name="T41" fmla="*/ 359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1" h="411">
                  <a:moveTo>
                    <a:pt x="406" y="359"/>
                  </a:moveTo>
                  <a:cubicBezTo>
                    <a:pt x="223" y="175"/>
                    <a:pt x="223" y="175"/>
                    <a:pt x="223" y="175"/>
                  </a:cubicBezTo>
                  <a:cubicBezTo>
                    <a:pt x="219" y="171"/>
                    <a:pt x="212" y="171"/>
                    <a:pt x="207" y="175"/>
                  </a:cubicBezTo>
                  <a:cubicBezTo>
                    <a:pt x="205" y="177"/>
                    <a:pt x="205" y="177"/>
                    <a:pt x="205" y="177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207" y="109"/>
                    <a:pt x="207" y="102"/>
                    <a:pt x="202" y="98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4" y="0"/>
                    <a:pt x="97" y="0"/>
                    <a:pt x="93" y="4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0" y="97"/>
                    <a:pt x="0" y="104"/>
                    <a:pt x="4" y="108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102" y="207"/>
                    <a:pt x="109" y="207"/>
                    <a:pt x="114" y="203"/>
                  </a:cubicBezTo>
                  <a:cubicBezTo>
                    <a:pt x="144" y="172"/>
                    <a:pt x="144" y="172"/>
                    <a:pt x="144" y="172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75" y="207"/>
                    <a:pt x="175" y="207"/>
                    <a:pt x="175" y="207"/>
                  </a:cubicBezTo>
                  <a:cubicBezTo>
                    <a:pt x="171" y="212"/>
                    <a:pt x="171" y="219"/>
                    <a:pt x="175" y="223"/>
                  </a:cubicBezTo>
                  <a:cubicBezTo>
                    <a:pt x="359" y="406"/>
                    <a:pt x="359" y="406"/>
                    <a:pt x="359" y="406"/>
                  </a:cubicBezTo>
                  <a:cubicBezTo>
                    <a:pt x="363" y="411"/>
                    <a:pt x="370" y="411"/>
                    <a:pt x="374" y="406"/>
                  </a:cubicBezTo>
                  <a:cubicBezTo>
                    <a:pt x="406" y="374"/>
                    <a:pt x="406" y="374"/>
                    <a:pt x="406" y="374"/>
                  </a:cubicBezTo>
                  <a:cubicBezTo>
                    <a:pt x="411" y="370"/>
                    <a:pt x="411" y="363"/>
                    <a:pt x="406" y="35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" name="Freeform 17"/>
            <p:cNvSpPr/>
            <p:nvPr/>
          </p:nvSpPr>
          <p:spPr bwMode="auto">
            <a:xfrm>
              <a:off x="4592638" y="2468563"/>
              <a:ext cx="244475" cy="44450"/>
            </a:xfrm>
            <a:custGeom>
              <a:avLst/>
              <a:gdLst>
                <a:gd name="T0" fmla="*/ 306 w 318"/>
                <a:gd name="T1" fmla="*/ 0 h 57"/>
                <a:gd name="T2" fmla="*/ 12 w 318"/>
                <a:gd name="T3" fmla="*/ 0 h 57"/>
                <a:gd name="T4" fmla="*/ 0 w 318"/>
                <a:gd name="T5" fmla="*/ 12 h 57"/>
                <a:gd name="T6" fmla="*/ 0 w 318"/>
                <a:gd name="T7" fmla="*/ 45 h 57"/>
                <a:gd name="T8" fmla="*/ 12 w 318"/>
                <a:gd name="T9" fmla="*/ 57 h 57"/>
                <a:gd name="T10" fmla="*/ 306 w 318"/>
                <a:gd name="T11" fmla="*/ 57 h 57"/>
                <a:gd name="T12" fmla="*/ 318 w 318"/>
                <a:gd name="T13" fmla="*/ 45 h 57"/>
                <a:gd name="T14" fmla="*/ 318 w 318"/>
                <a:gd name="T15" fmla="*/ 12 h 57"/>
                <a:gd name="T16" fmla="*/ 306 w 318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57">
                  <a:moveTo>
                    <a:pt x="30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2"/>
                    <a:pt x="5" y="57"/>
                    <a:pt x="12" y="57"/>
                  </a:cubicBezTo>
                  <a:cubicBezTo>
                    <a:pt x="306" y="57"/>
                    <a:pt x="306" y="57"/>
                    <a:pt x="306" y="57"/>
                  </a:cubicBezTo>
                  <a:cubicBezTo>
                    <a:pt x="313" y="57"/>
                    <a:pt x="318" y="52"/>
                    <a:pt x="318" y="45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8" y="6"/>
                    <a:pt x="313" y="0"/>
                    <a:pt x="3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7" name="Group 18"/>
          <p:cNvGrpSpPr/>
          <p:nvPr/>
        </p:nvGrpSpPr>
        <p:grpSpPr>
          <a:xfrm>
            <a:off x="3278790" y="1850660"/>
            <a:ext cx="457200" cy="396875"/>
            <a:chOff x="4587875" y="2944813"/>
            <a:chExt cx="457200" cy="39687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18" name="Freeform 18"/>
            <p:cNvSpPr/>
            <p:nvPr/>
          </p:nvSpPr>
          <p:spPr bwMode="auto">
            <a:xfrm>
              <a:off x="4587875" y="3055938"/>
              <a:ext cx="457200" cy="285750"/>
            </a:xfrm>
            <a:custGeom>
              <a:avLst/>
              <a:gdLst>
                <a:gd name="T0" fmla="*/ 0 w 288"/>
                <a:gd name="T1" fmla="*/ 0 h 180"/>
                <a:gd name="T2" fmla="*/ 72 w 288"/>
                <a:gd name="T3" fmla="*/ 0 h 180"/>
                <a:gd name="T4" fmla="*/ 144 w 288"/>
                <a:gd name="T5" fmla="*/ 180 h 180"/>
                <a:gd name="T6" fmla="*/ 216 w 288"/>
                <a:gd name="T7" fmla="*/ 0 h 180"/>
                <a:gd name="T8" fmla="*/ 288 w 288"/>
                <a:gd name="T9" fmla="*/ 0 h 180"/>
                <a:gd name="T10" fmla="*/ 144 w 288"/>
                <a:gd name="T11" fmla="*/ 180 h 180"/>
                <a:gd name="T12" fmla="*/ 195 w 288"/>
                <a:gd name="T13" fmla="*/ 0 h 180"/>
                <a:gd name="T14" fmla="*/ 92 w 288"/>
                <a:gd name="T15" fmla="*/ 0 h 180"/>
                <a:gd name="T16" fmla="*/ 144 w 288"/>
                <a:gd name="T17" fmla="*/ 180 h 180"/>
                <a:gd name="T18" fmla="*/ 0 w 288"/>
                <a:gd name="T19" fmla="*/ 0 h 180"/>
                <a:gd name="T20" fmla="*/ 0 w 288"/>
                <a:gd name="T2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180">
                  <a:moveTo>
                    <a:pt x="0" y="0"/>
                  </a:moveTo>
                  <a:lnTo>
                    <a:pt x="72" y="0"/>
                  </a:lnTo>
                  <a:lnTo>
                    <a:pt x="144" y="180"/>
                  </a:lnTo>
                  <a:lnTo>
                    <a:pt x="216" y="0"/>
                  </a:lnTo>
                  <a:lnTo>
                    <a:pt x="288" y="0"/>
                  </a:lnTo>
                  <a:lnTo>
                    <a:pt x="144" y="180"/>
                  </a:lnTo>
                  <a:lnTo>
                    <a:pt x="195" y="0"/>
                  </a:lnTo>
                  <a:lnTo>
                    <a:pt x="92" y="0"/>
                  </a:lnTo>
                  <a:lnTo>
                    <a:pt x="144" y="18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" name="Freeform 19"/>
            <p:cNvSpPr>
              <a:spLocks noEditPoints="1"/>
            </p:cNvSpPr>
            <p:nvPr/>
          </p:nvSpPr>
          <p:spPr bwMode="auto">
            <a:xfrm>
              <a:off x="4816475" y="2944813"/>
              <a:ext cx="228600" cy="87313"/>
            </a:xfrm>
            <a:custGeom>
              <a:avLst/>
              <a:gdLst>
                <a:gd name="T0" fmla="*/ 83 w 144"/>
                <a:gd name="T1" fmla="*/ 55 h 55"/>
                <a:gd name="T2" fmla="*/ 144 w 144"/>
                <a:gd name="T3" fmla="*/ 55 h 55"/>
                <a:gd name="T4" fmla="*/ 112 w 144"/>
                <a:gd name="T5" fmla="*/ 0 h 55"/>
                <a:gd name="T6" fmla="*/ 112 w 144"/>
                <a:gd name="T7" fmla="*/ 0 h 55"/>
                <a:gd name="T8" fmla="*/ 83 w 144"/>
                <a:gd name="T9" fmla="*/ 55 h 55"/>
                <a:gd name="T10" fmla="*/ 83 w 144"/>
                <a:gd name="T11" fmla="*/ 55 h 55"/>
                <a:gd name="T12" fmla="*/ 0 w 144"/>
                <a:gd name="T13" fmla="*/ 0 h 55"/>
                <a:gd name="T14" fmla="*/ 0 w 144"/>
                <a:gd name="T15" fmla="*/ 0 h 55"/>
                <a:gd name="T16" fmla="*/ 0 w 144"/>
                <a:gd name="T17" fmla="*/ 0 h 55"/>
                <a:gd name="T18" fmla="*/ 0 w 144"/>
                <a:gd name="T19" fmla="*/ 0 h 55"/>
                <a:gd name="T20" fmla="*/ 0 w 14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55">
                  <a:moveTo>
                    <a:pt x="83" y="55"/>
                  </a:moveTo>
                  <a:lnTo>
                    <a:pt x="144" y="55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83" y="55"/>
                  </a:lnTo>
                  <a:lnTo>
                    <a:pt x="83" y="55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" name="Freeform 20"/>
            <p:cNvSpPr/>
            <p:nvPr/>
          </p:nvSpPr>
          <p:spPr bwMode="auto">
            <a:xfrm>
              <a:off x="4587875" y="2944813"/>
              <a:ext cx="96838" cy="87313"/>
            </a:xfrm>
            <a:custGeom>
              <a:avLst/>
              <a:gdLst>
                <a:gd name="T0" fmla="*/ 0 w 61"/>
                <a:gd name="T1" fmla="*/ 55 h 55"/>
                <a:gd name="T2" fmla="*/ 61 w 61"/>
                <a:gd name="T3" fmla="*/ 55 h 55"/>
                <a:gd name="T4" fmla="*/ 31 w 61"/>
                <a:gd name="T5" fmla="*/ 0 h 55"/>
                <a:gd name="T6" fmla="*/ 31 w 61"/>
                <a:gd name="T7" fmla="*/ 0 h 55"/>
                <a:gd name="T8" fmla="*/ 0 w 61"/>
                <a:gd name="T9" fmla="*/ 55 h 55"/>
                <a:gd name="T10" fmla="*/ 0 w 61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55">
                  <a:moveTo>
                    <a:pt x="0" y="55"/>
                  </a:moveTo>
                  <a:lnTo>
                    <a:pt x="61" y="55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" name="Freeform 21"/>
            <p:cNvSpPr/>
            <p:nvPr/>
          </p:nvSpPr>
          <p:spPr bwMode="auto">
            <a:xfrm>
              <a:off x="4648200" y="2944813"/>
              <a:ext cx="133350" cy="87313"/>
            </a:xfrm>
            <a:custGeom>
              <a:avLst/>
              <a:gdLst>
                <a:gd name="T0" fmla="*/ 45 w 84"/>
                <a:gd name="T1" fmla="*/ 55 h 55"/>
                <a:gd name="T2" fmla="*/ 46 w 84"/>
                <a:gd name="T3" fmla="*/ 55 h 55"/>
                <a:gd name="T4" fmla="*/ 84 w 84"/>
                <a:gd name="T5" fmla="*/ 0 h 55"/>
                <a:gd name="T6" fmla="*/ 0 w 84"/>
                <a:gd name="T7" fmla="*/ 0 h 55"/>
                <a:gd name="T8" fmla="*/ 45 w 84"/>
                <a:gd name="T9" fmla="*/ 55 h 55"/>
                <a:gd name="T10" fmla="*/ 45 w 84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55">
                  <a:moveTo>
                    <a:pt x="45" y="55"/>
                  </a:moveTo>
                  <a:lnTo>
                    <a:pt x="46" y="55"/>
                  </a:lnTo>
                  <a:lnTo>
                    <a:pt x="84" y="0"/>
                  </a:lnTo>
                  <a:lnTo>
                    <a:pt x="0" y="0"/>
                  </a:lnTo>
                  <a:lnTo>
                    <a:pt x="45" y="55"/>
                  </a:lnTo>
                  <a:lnTo>
                    <a:pt x="45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4735513" y="2944813"/>
              <a:ext cx="161925" cy="87313"/>
            </a:xfrm>
            <a:custGeom>
              <a:avLst/>
              <a:gdLst>
                <a:gd name="T0" fmla="*/ 0 w 102"/>
                <a:gd name="T1" fmla="*/ 55 h 55"/>
                <a:gd name="T2" fmla="*/ 102 w 102"/>
                <a:gd name="T3" fmla="*/ 55 h 55"/>
                <a:gd name="T4" fmla="*/ 51 w 102"/>
                <a:gd name="T5" fmla="*/ 0 h 55"/>
                <a:gd name="T6" fmla="*/ 0 w 102"/>
                <a:gd name="T7" fmla="*/ 55 h 55"/>
                <a:gd name="T8" fmla="*/ 0 w 102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5">
                  <a:moveTo>
                    <a:pt x="0" y="55"/>
                  </a:moveTo>
                  <a:lnTo>
                    <a:pt x="102" y="55"/>
                  </a:lnTo>
                  <a:lnTo>
                    <a:pt x="51" y="0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" name="Freeform 23"/>
            <p:cNvSpPr/>
            <p:nvPr/>
          </p:nvSpPr>
          <p:spPr bwMode="auto">
            <a:xfrm>
              <a:off x="4851400" y="2944813"/>
              <a:ext cx="131763" cy="87313"/>
            </a:xfrm>
            <a:custGeom>
              <a:avLst/>
              <a:gdLst>
                <a:gd name="T0" fmla="*/ 38 w 83"/>
                <a:gd name="T1" fmla="*/ 55 h 55"/>
                <a:gd name="T2" fmla="*/ 38 w 83"/>
                <a:gd name="T3" fmla="*/ 55 h 55"/>
                <a:gd name="T4" fmla="*/ 83 w 83"/>
                <a:gd name="T5" fmla="*/ 0 h 55"/>
                <a:gd name="T6" fmla="*/ 0 w 83"/>
                <a:gd name="T7" fmla="*/ 0 h 55"/>
                <a:gd name="T8" fmla="*/ 38 w 83"/>
                <a:gd name="T9" fmla="*/ 55 h 55"/>
                <a:gd name="T10" fmla="*/ 38 w 83"/>
                <a:gd name="T1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55">
                  <a:moveTo>
                    <a:pt x="38" y="55"/>
                  </a:moveTo>
                  <a:lnTo>
                    <a:pt x="38" y="55"/>
                  </a:lnTo>
                  <a:lnTo>
                    <a:pt x="83" y="0"/>
                  </a:lnTo>
                  <a:lnTo>
                    <a:pt x="0" y="0"/>
                  </a:lnTo>
                  <a:lnTo>
                    <a:pt x="38" y="55"/>
                  </a:lnTo>
                  <a:lnTo>
                    <a:pt x="38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4" name="Group 25"/>
          <p:cNvGrpSpPr/>
          <p:nvPr/>
        </p:nvGrpSpPr>
        <p:grpSpPr>
          <a:xfrm>
            <a:off x="2630718" y="1826847"/>
            <a:ext cx="306388" cy="444500"/>
            <a:chOff x="3814763" y="2921000"/>
            <a:chExt cx="306388" cy="44450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814763" y="2921000"/>
              <a:ext cx="306388" cy="444500"/>
            </a:xfrm>
            <a:custGeom>
              <a:avLst/>
              <a:gdLst>
                <a:gd name="T0" fmla="*/ 340 w 398"/>
                <a:gd name="T1" fmla="*/ 0 h 580"/>
                <a:gd name="T2" fmla="*/ 58 w 398"/>
                <a:gd name="T3" fmla="*/ 0 h 580"/>
                <a:gd name="T4" fmla="*/ 0 w 398"/>
                <a:gd name="T5" fmla="*/ 57 h 580"/>
                <a:gd name="T6" fmla="*/ 0 w 398"/>
                <a:gd name="T7" fmla="*/ 523 h 580"/>
                <a:gd name="T8" fmla="*/ 58 w 398"/>
                <a:gd name="T9" fmla="*/ 580 h 580"/>
                <a:gd name="T10" fmla="*/ 340 w 398"/>
                <a:gd name="T11" fmla="*/ 580 h 580"/>
                <a:gd name="T12" fmla="*/ 398 w 398"/>
                <a:gd name="T13" fmla="*/ 523 h 580"/>
                <a:gd name="T14" fmla="*/ 398 w 398"/>
                <a:gd name="T15" fmla="*/ 522 h 580"/>
                <a:gd name="T16" fmla="*/ 398 w 398"/>
                <a:gd name="T17" fmla="*/ 518 h 580"/>
                <a:gd name="T18" fmla="*/ 398 w 398"/>
                <a:gd name="T19" fmla="*/ 57 h 580"/>
                <a:gd name="T20" fmla="*/ 340 w 398"/>
                <a:gd name="T21" fmla="*/ 0 h 580"/>
                <a:gd name="T22" fmla="*/ 172 w 398"/>
                <a:gd name="T23" fmla="*/ 15 h 580"/>
                <a:gd name="T24" fmla="*/ 226 w 398"/>
                <a:gd name="T25" fmla="*/ 15 h 580"/>
                <a:gd name="T26" fmla="*/ 232 w 398"/>
                <a:gd name="T27" fmla="*/ 21 h 580"/>
                <a:gd name="T28" fmla="*/ 226 w 398"/>
                <a:gd name="T29" fmla="*/ 28 h 580"/>
                <a:gd name="T30" fmla="*/ 172 w 398"/>
                <a:gd name="T31" fmla="*/ 28 h 580"/>
                <a:gd name="T32" fmla="*/ 166 w 398"/>
                <a:gd name="T33" fmla="*/ 21 h 580"/>
                <a:gd name="T34" fmla="*/ 172 w 398"/>
                <a:gd name="T35" fmla="*/ 15 h 580"/>
                <a:gd name="T36" fmla="*/ 199 w 398"/>
                <a:gd name="T37" fmla="*/ 561 h 580"/>
                <a:gd name="T38" fmla="*/ 173 w 398"/>
                <a:gd name="T39" fmla="*/ 535 h 580"/>
                <a:gd name="T40" fmla="*/ 199 w 398"/>
                <a:gd name="T41" fmla="*/ 508 h 580"/>
                <a:gd name="T42" fmla="*/ 225 w 398"/>
                <a:gd name="T43" fmla="*/ 535 h 580"/>
                <a:gd name="T44" fmla="*/ 199 w 398"/>
                <a:gd name="T45" fmla="*/ 561 h 580"/>
                <a:gd name="T46" fmla="*/ 356 w 398"/>
                <a:gd name="T47" fmla="*/ 476 h 580"/>
                <a:gd name="T48" fmla="*/ 340 w 398"/>
                <a:gd name="T49" fmla="*/ 491 h 580"/>
                <a:gd name="T50" fmla="*/ 58 w 398"/>
                <a:gd name="T51" fmla="*/ 491 h 580"/>
                <a:gd name="T52" fmla="*/ 42 w 398"/>
                <a:gd name="T53" fmla="*/ 475 h 580"/>
                <a:gd name="T54" fmla="*/ 42 w 398"/>
                <a:gd name="T55" fmla="*/ 63 h 580"/>
                <a:gd name="T56" fmla="*/ 58 w 398"/>
                <a:gd name="T57" fmla="*/ 47 h 580"/>
                <a:gd name="T58" fmla="*/ 340 w 398"/>
                <a:gd name="T59" fmla="*/ 47 h 580"/>
                <a:gd name="T60" fmla="*/ 356 w 398"/>
                <a:gd name="T61" fmla="*/ 63 h 580"/>
                <a:gd name="T62" fmla="*/ 356 w 398"/>
                <a:gd name="T63" fmla="*/ 476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8" h="580">
                  <a:moveTo>
                    <a:pt x="34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523"/>
                    <a:pt x="0" y="523"/>
                    <a:pt x="0" y="523"/>
                  </a:cubicBezTo>
                  <a:cubicBezTo>
                    <a:pt x="0" y="555"/>
                    <a:pt x="26" y="580"/>
                    <a:pt x="58" y="580"/>
                  </a:cubicBezTo>
                  <a:cubicBezTo>
                    <a:pt x="340" y="580"/>
                    <a:pt x="340" y="580"/>
                    <a:pt x="340" y="580"/>
                  </a:cubicBezTo>
                  <a:cubicBezTo>
                    <a:pt x="372" y="580"/>
                    <a:pt x="398" y="555"/>
                    <a:pt x="398" y="523"/>
                  </a:cubicBezTo>
                  <a:cubicBezTo>
                    <a:pt x="398" y="522"/>
                    <a:pt x="398" y="522"/>
                    <a:pt x="398" y="522"/>
                  </a:cubicBezTo>
                  <a:cubicBezTo>
                    <a:pt x="398" y="518"/>
                    <a:pt x="398" y="518"/>
                    <a:pt x="398" y="518"/>
                  </a:cubicBezTo>
                  <a:cubicBezTo>
                    <a:pt x="398" y="57"/>
                    <a:pt x="398" y="57"/>
                    <a:pt x="398" y="57"/>
                  </a:cubicBezTo>
                  <a:cubicBezTo>
                    <a:pt x="398" y="25"/>
                    <a:pt x="372" y="0"/>
                    <a:pt x="340" y="0"/>
                  </a:cubicBezTo>
                  <a:close/>
                  <a:moveTo>
                    <a:pt x="172" y="15"/>
                  </a:moveTo>
                  <a:cubicBezTo>
                    <a:pt x="226" y="15"/>
                    <a:pt x="226" y="15"/>
                    <a:pt x="226" y="15"/>
                  </a:cubicBezTo>
                  <a:cubicBezTo>
                    <a:pt x="230" y="15"/>
                    <a:pt x="232" y="18"/>
                    <a:pt x="232" y="21"/>
                  </a:cubicBezTo>
                  <a:cubicBezTo>
                    <a:pt x="232" y="25"/>
                    <a:pt x="230" y="28"/>
                    <a:pt x="226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68" y="28"/>
                    <a:pt x="166" y="25"/>
                    <a:pt x="166" y="21"/>
                  </a:cubicBezTo>
                  <a:cubicBezTo>
                    <a:pt x="166" y="18"/>
                    <a:pt x="168" y="15"/>
                    <a:pt x="172" y="15"/>
                  </a:cubicBezTo>
                  <a:close/>
                  <a:moveTo>
                    <a:pt x="199" y="561"/>
                  </a:moveTo>
                  <a:cubicBezTo>
                    <a:pt x="184" y="561"/>
                    <a:pt x="173" y="549"/>
                    <a:pt x="173" y="535"/>
                  </a:cubicBezTo>
                  <a:cubicBezTo>
                    <a:pt x="173" y="520"/>
                    <a:pt x="184" y="508"/>
                    <a:pt x="199" y="508"/>
                  </a:cubicBezTo>
                  <a:cubicBezTo>
                    <a:pt x="214" y="508"/>
                    <a:pt x="225" y="520"/>
                    <a:pt x="225" y="535"/>
                  </a:cubicBezTo>
                  <a:cubicBezTo>
                    <a:pt x="225" y="549"/>
                    <a:pt x="214" y="561"/>
                    <a:pt x="199" y="561"/>
                  </a:cubicBezTo>
                  <a:close/>
                  <a:moveTo>
                    <a:pt x="356" y="476"/>
                  </a:moveTo>
                  <a:cubicBezTo>
                    <a:pt x="355" y="484"/>
                    <a:pt x="349" y="491"/>
                    <a:pt x="340" y="491"/>
                  </a:cubicBezTo>
                  <a:cubicBezTo>
                    <a:pt x="58" y="491"/>
                    <a:pt x="58" y="491"/>
                    <a:pt x="58" y="491"/>
                  </a:cubicBezTo>
                  <a:cubicBezTo>
                    <a:pt x="49" y="491"/>
                    <a:pt x="42" y="484"/>
                    <a:pt x="42" y="475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42" y="54"/>
                    <a:pt x="49" y="47"/>
                    <a:pt x="58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9" y="47"/>
                    <a:pt x="356" y="54"/>
                    <a:pt x="356" y="63"/>
                  </a:cubicBezTo>
                  <a:cubicBezTo>
                    <a:pt x="356" y="476"/>
                    <a:pt x="356" y="476"/>
                    <a:pt x="356" y="4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3903663" y="2998788"/>
              <a:ext cx="128588" cy="96838"/>
            </a:xfrm>
            <a:custGeom>
              <a:avLst/>
              <a:gdLst>
                <a:gd name="T0" fmla="*/ 166 w 166"/>
                <a:gd name="T1" fmla="*/ 62 h 127"/>
                <a:gd name="T2" fmla="*/ 133 w 166"/>
                <a:gd name="T3" fmla="*/ 47 h 127"/>
                <a:gd name="T4" fmla="*/ 0 w 166"/>
                <a:gd name="T5" fmla="*/ 117 h 127"/>
                <a:gd name="T6" fmla="*/ 111 w 166"/>
                <a:gd name="T7" fmla="*/ 37 h 127"/>
                <a:gd name="T8" fmla="*/ 80 w 166"/>
                <a:gd name="T9" fmla="*/ 23 h 127"/>
                <a:gd name="T10" fmla="*/ 143 w 166"/>
                <a:gd name="T11" fmla="*/ 0 h 127"/>
                <a:gd name="T12" fmla="*/ 166 w 166"/>
                <a:gd name="T13" fmla="*/ 6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127">
                  <a:moveTo>
                    <a:pt x="166" y="62"/>
                  </a:moveTo>
                  <a:cubicBezTo>
                    <a:pt x="133" y="47"/>
                    <a:pt x="133" y="47"/>
                    <a:pt x="133" y="47"/>
                  </a:cubicBezTo>
                  <a:cubicBezTo>
                    <a:pt x="95" y="127"/>
                    <a:pt x="0" y="117"/>
                    <a:pt x="0" y="117"/>
                  </a:cubicBezTo>
                  <a:cubicBezTo>
                    <a:pt x="71" y="106"/>
                    <a:pt x="101" y="58"/>
                    <a:pt x="111" y="37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143" y="0"/>
                    <a:pt x="143" y="0"/>
                    <a:pt x="143" y="0"/>
                  </a:cubicBezTo>
                  <a:lnTo>
                    <a:pt x="166" y="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4008438" y="3060700"/>
              <a:ext cx="52388" cy="207963"/>
            </a:xfrm>
            <a:custGeom>
              <a:avLst/>
              <a:gdLst>
                <a:gd name="T0" fmla="*/ 68 w 68"/>
                <a:gd name="T1" fmla="*/ 10 h 271"/>
                <a:gd name="T2" fmla="*/ 68 w 68"/>
                <a:gd name="T3" fmla="*/ 261 h 271"/>
                <a:gd name="T4" fmla="*/ 58 w 68"/>
                <a:gd name="T5" fmla="*/ 271 h 271"/>
                <a:gd name="T6" fmla="*/ 10 w 68"/>
                <a:gd name="T7" fmla="*/ 271 h 271"/>
                <a:gd name="T8" fmla="*/ 0 w 68"/>
                <a:gd name="T9" fmla="*/ 261 h 271"/>
                <a:gd name="T10" fmla="*/ 0 w 68"/>
                <a:gd name="T11" fmla="*/ 10 h 271"/>
                <a:gd name="T12" fmla="*/ 10 w 68"/>
                <a:gd name="T13" fmla="*/ 0 h 271"/>
                <a:gd name="T14" fmla="*/ 58 w 68"/>
                <a:gd name="T15" fmla="*/ 0 h 271"/>
                <a:gd name="T16" fmla="*/ 68 w 68"/>
                <a:gd name="T17" fmla="*/ 1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271">
                  <a:moveTo>
                    <a:pt x="68" y="10"/>
                  </a:moveTo>
                  <a:cubicBezTo>
                    <a:pt x="68" y="261"/>
                    <a:pt x="68" y="261"/>
                    <a:pt x="68" y="261"/>
                  </a:cubicBezTo>
                  <a:cubicBezTo>
                    <a:pt x="68" y="266"/>
                    <a:pt x="64" y="271"/>
                    <a:pt x="58" y="271"/>
                  </a:cubicBezTo>
                  <a:cubicBezTo>
                    <a:pt x="10" y="271"/>
                    <a:pt x="10" y="271"/>
                    <a:pt x="10" y="271"/>
                  </a:cubicBezTo>
                  <a:cubicBezTo>
                    <a:pt x="4" y="271"/>
                    <a:pt x="0" y="266"/>
                    <a:pt x="0" y="26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8" y="4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3941763" y="3098800"/>
              <a:ext cx="52388" cy="169863"/>
            </a:xfrm>
            <a:custGeom>
              <a:avLst/>
              <a:gdLst>
                <a:gd name="T0" fmla="*/ 68 w 68"/>
                <a:gd name="T1" fmla="*/ 10 h 220"/>
                <a:gd name="T2" fmla="*/ 68 w 68"/>
                <a:gd name="T3" fmla="*/ 210 h 220"/>
                <a:gd name="T4" fmla="*/ 58 w 68"/>
                <a:gd name="T5" fmla="*/ 220 h 220"/>
                <a:gd name="T6" fmla="*/ 10 w 68"/>
                <a:gd name="T7" fmla="*/ 220 h 220"/>
                <a:gd name="T8" fmla="*/ 0 w 68"/>
                <a:gd name="T9" fmla="*/ 210 h 220"/>
                <a:gd name="T10" fmla="*/ 0 w 68"/>
                <a:gd name="T11" fmla="*/ 10 h 220"/>
                <a:gd name="T12" fmla="*/ 10 w 68"/>
                <a:gd name="T13" fmla="*/ 0 h 220"/>
                <a:gd name="T14" fmla="*/ 58 w 68"/>
                <a:gd name="T15" fmla="*/ 0 h 220"/>
                <a:gd name="T16" fmla="*/ 68 w 68"/>
                <a:gd name="T17" fmla="*/ 1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220">
                  <a:moveTo>
                    <a:pt x="68" y="10"/>
                  </a:moveTo>
                  <a:cubicBezTo>
                    <a:pt x="68" y="210"/>
                    <a:pt x="68" y="210"/>
                    <a:pt x="68" y="210"/>
                  </a:cubicBezTo>
                  <a:cubicBezTo>
                    <a:pt x="68" y="215"/>
                    <a:pt x="64" y="220"/>
                    <a:pt x="58" y="220"/>
                  </a:cubicBezTo>
                  <a:cubicBezTo>
                    <a:pt x="10" y="220"/>
                    <a:pt x="10" y="220"/>
                    <a:pt x="10" y="220"/>
                  </a:cubicBezTo>
                  <a:cubicBezTo>
                    <a:pt x="4" y="220"/>
                    <a:pt x="0" y="215"/>
                    <a:pt x="0" y="2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8" y="5"/>
                    <a:pt x="68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3875088" y="3138488"/>
              <a:ext cx="53975" cy="130175"/>
            </a:xfrm>
            <a:custGeom>
              <a:avLst/>
              <a:gdLst>
                <a:gd name="T0" fmla="*/ 69 w 69"/>
                <a:gd name="T1" fmla="*/ 10 h 168"/>
                <a:gd name="T2" fmla="*/ 69 w 69"/>
                <a:gd name="T3" fmla="*/ 158 h 168"/>
                <a:gd name="T4" fmla="*/ 58 w 69"/>
                <a:gd name="T5" fmla="*/ 168 h 168"/>
                <a:gd name="T6" fmla="*/ 10 w 69"/>
                <a:gd name="T7" fmla="*/ 168 h 168"/>
                <a:gd name="T8" fmla="*/ 0 w 69"/>
                <a:gd name="T9" fmla="*/ 158 h 168"/>
                <a:gd name="T10" fmla="*/ 0 w 69"/>
                <a:gd name="T11" fmla="*/ 10 h 168"/>
                <a:gd name="T12" fmla="*/ 10 w 69"/>
                <a:gd name="T13" fmla="*/ 0 h 168"/>
                <a:gd name="T14" fmla="*/ 58 w 69"/>
                <a:gd name="T15" fmla="*/ 0 h 168"/>
                <a:gd name="T16" fmla="*/ 69 w 69"/>
                <a:gd name="T17" fmla="*/ 1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168">
                  <a:moveTo>
                    <a:pt x="69" y="10"/>
                  </a:moveTo>
                  <a:cubicBezTo>
                    <a:pt x="69" y="158"/>
                    <a:pt x="69" y="158"/>
                    <a:pt x="69" y="158"/>
                  </a:cubicBezTo>
                  <a:cubicBezTo>
                    <a:pt x="69" y="163"/>
                    <a:pt x="64" y="168"/>
                    <a:pt x="58" y="168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4" y="168"/>
                    <a:pt x="0" y="163"/>
                    <a:pt x="0" y="15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4" y="0"/>
                    <a:pt x="69" y="4"/>
                    <a:pt x="69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0" name="Group 31"/>
          <p:cNvGrpSpPr/>
          <p:nvPr/>
        </p:nvGrpSpPr>
        <p:grpSpPr>
          <a:xfrm>
            <a:off x="1118550" y="1909397"/>
            <a:ext cx="461963" cy="279400"/>
            <a:chOff x="2039938" y="3003550"/>
            <a:chExt cx="461963" cy="27940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1" name="Freeform 29"/>
            <p:cNvSpPr>
              <a:spLocks noEditPoints="1"/>
            </p:cNvSpPr>
            <p:nvPr/>
          </p:nvSpPr>
          <p:spPr bwMode="auto">
            <a:xfrm>
              <a:off x="2039938" y="3003550"/>
              <a:ext cx="461963" cy="279400"/>
            </a:xfrm>
            <a:custGeom>
              <a:avLst/>
              <a:gdLst>
                <a:gd name="T0" fmla="*/ 602 w 602"/>
                <a:gd name="T1" fmla="*/ 21 h 364"/>
                <a:gd name="T2" fmla="*/ 602 w 602"/>
                <a:gd name="T3" fmla="*/ 343 h 364"/>
                <a:gd name="T4" fmla="*/ 581 w 602"/>
                <a:gd name="T5" fmla="*/ 364 h 364"/>
                <a:gd name="T6" fmla="*/ 21 w 602"/>
                <a:gd name="T7" fmla="*/ 364 h 364"/>
                <a:gd name="T8" fmla="*/ 0 w 602"/>
                <a:gd name="T9" fmla="*/ 343 h 364"/>
                <a:gd name="T10" fmla="*/ 0 w 602"/>
                <a:gd name="T11" fmla="*/ 21 h 364"/>
                <a:gd name="T12" fmla="*/ 21 w 602"/>
                <a:gd name="T13" fmla="*/ 0 h 364"/>
                <a:gd name="T14" fmla="*/ 581 w 602"/>
                <a:gd name="T15" fmla="*/ 0 h 364"/>
                <a:gd name="T16" fmla="*/ 602 w 602"/>
                <a:gd name="T17" fmla="*/ 21 h 364"/>
                <a:gd name="T18" fmla="*/ 559 w 602"/>
                <a:gd name="T19" fmla="*/ 43 h 364"/>
                <a:gd name="T20" fmla="*/ 43 w 602"/>
                <a:gd name="T21" fmla="*/ 43 h 364"/>
                <a:gd name="T22" fmla="*/ 43 w 602"/>
                <a:gd name="T23" fmla="*/ 321 h 364"/>
                <a:gd name="T24" fmla="*/ 559 w 602"/>
                <a:gd name="T25" fmla="*/ 321 h 364"/>
                <a:gd name="T26" fmla="*/ 559 w 602"/>
                <a:gd name="T27" fmla="*/ 4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2" h="364">
                  <a:moveTo>
                    <a:pt x="602" y="21"/>
                  </a:moveTo>
                  <a:cubicBezTo>
                    <a:pt x="602" y="343"/>
                    <a:pt x="602" y="343"/>
                    <a:pt x="602" y="343"/>
                  </a:cubicBezTo>
                  <a:cubicBezTo>
                    <a:pt x="602" y="355"/>
                    <a:pt x="592" y="364"/>
                    <a:pt x="581" y="364"/>
                  </a:cubicBezTo>
                  <a:cubicBezTo>
                    <a:pt x="21" y="364"/>
                    <a:pt x="21" y="364"/>
                    <a:pt x="21" y="364"/>
                  </a:cubicBezTo>
                  <a:cubicBezTo>
                    <a:pt x="10" y="364"/>
                    <a:pt x="0" y="355"/>
                    <a:pt x="0" y="34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581" y="0"/>
                    <a:pt x="581" y="0"/>
                    <a:pt x="581" y="0"/>
                  </a:cubicBezTo>
                  <a:cubicBezTo>
                    <a:pt x="592" y="0"/>
                    <a:pt x="602" y="9"/>
                    <a:pt x="602" y="21"/>
                  </a:cubicBezTo>
                  <a:close/>
                  <a:moveTo>
                    <a:pt x="559" y="43"/>
                  </a:moveTo>
                  <a:cubicBezTo>
                    <a:pt x="43" y="43"/>
                    <a:pt x="43" y="43"/>
                    <a:pt x="43" y="43"/>
                  </a:cubicBezTo>
                  <a:cubicBezTo>
                    <a:pt x="43" y="321"/>
                    <a:pt x="43" y="321"/>
                    <a:pt x="43" y="321"/>
                  </a:cubicBezTo>
                  <a:cubicBezTo>
                    <a:pt x="559" y="321"/>
                    <a:pt x="559" y="321"/>
                    <a:pt x="559" y="321"/>
                  </a:cubicBezTo>
                  <a:lnTo>
                    <a:pt x="559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" name="Freeform 30"/>
            <p:cNvSpPr/>
            <p:nvPr/>
          </p:nvSpPr>
          <p:spPr bwMode="auto">
            <a:xfrm>
              <a:off x="2241550" y="3087688"/>
              <a:ext cx="60325" cy="111125"/>
            </a:xfrm>
            <a:custGeom>
              <a:avLst/>
              <a:gdLst>
                <a:gd name="T0" fmla="*/ 34 w 78"/>
                <a:gd name="T1" fmla="*/ 107 h 144"/>
                <a:gd name="T2" fmla="*/ 5 w 78"/>
                <a:gd name="T3" fmla="*/ 99 h 144"/>
                <a:gd name="T4" fmla="*/ 0 w 78"/>
                <a:gd name="T5" fmla="*/ 120 h 144"/>
                <a:gd name="T6" fmla="*/ 30 w 78"/>
                <a:gd name="T7" fmla="*/ 127 h 144"/>
                <a:gd name="T8" fmla="*/ 30 w 78"/>
                <a:gd name="T9" fmla="*/ 144 h 144"/>
                <a:gd name="T10" fmla="*/ 47 w 78"/>
                <a:gd name="T11" fmla="*/ 144 h 144"/>
                <a:gd name="T12" fmla="*/ 47 w 78"/>
                <a:gd name="T13" fmla="*/ 126 h 144"/>
                <a:gd name="T14" fmla="*/ 78 w 78"/>
                <a:gd name="T15" fmla="*/ 93 h 144"/>
                <a:gd name="T16" fmla="*/ 49 w 78"/>
                <a:gd name="T17" fmla="*/ 60 h 144"/>
                <a:gd name="T18" fmla="*/ 28 w 78"/>
                <a:gd name="T19" fmla="*/ 45 h 144"/>
                <a:gd name="T20" fmla="*/ 43 w 78"/>
                <a:gd name="T21" fmla="*/ 35 h 144"/>
                <a:gd name="T22" fmla="*/ 68 w 78"/>
                <a:gd name="T23" fmla="*/ 41 h 144"/>
                <a:gd name="T24" fmla="*/ 74 w 78"/>
                <a:gd name="T25" fmla="*/ 21 h 144"/>
                <a:gd name="T26" fmla="*/ 48 w 78"/>
                <a:gd name="T27" fmla="*/ 16 h 144"/>
                <a:gd name="T28" fmla="*/ 48 w 78"/>
                <a:gd name="T29" fmla="*/ 0 h 144"/>
                <a:gd name="T30" fmla="*/ 31 w 78"/>
                <a:gd name="T31" fmla="*/ 0 h 144"/>
                <a:gd name="T32" fmla="*/ 31 w 78"/>
                <a:gd name="T33" fmla="*/ 17 h 144"/>
                <a:gd name="T34" fmla="*/ 1 w 78"/>
                <a:gd name="T35" fmla="*/ 48 h 144"/>
                <a:gd name="T36" fmla="*/ 32 w 78"/>
                <a:gd name="T37" fmla="*/ 80 h 144"/>
                <a:gd name="T38" fmla="*/ 51 w 78"/>
                <a:gd name="T39" fmla="*/ 96 h 144"/>
                <a:gd name="T40" fmla="*/ 34 w 78"/>
                <a:gd name="T41" fmla="*/ 10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" h="144">
                  <a:moveTo>
                    <a:pt x="34" y="107"/>
                  </a:moveTo>
                  <a:cubicBezTo>
                    <a:pt x="23" y="107"/>
                    <a:pt x="12" y="103"/>
                    <a:pt x="5" y="9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" y="123"/>
                    <a:pt x="18" y="127"/>
                    <a:pt x="30" y="127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47" y="144"/>
                    <a:pt x="47" y="144"/>
                    <a:pt x="47" y="144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67" y="122"/>
                    <a:pt x="78" y="109"/>
                    <a:pt x="78" y="93"/>
                  </a:cubicBezTo>
                  <a:cubicBezTo>
                    <a:pt x="78" y="77"/>
                    <a:pt x="70" y="68"/>
                    <a:pt x="49" y="60"/>
                  </a:cubicBezTo>
                  <a:cubicBezTo>
                    <a:pt x="34" y="55"/>
                    <a:pt x="28" y="51"/>
                    <a:pt x="28" y="45"/>
                  </a:cubicBezTo>
                  <a:cubicBezTo>
                    <a:pt x="28" y="40"/>
                    <a:pt x="31" y="35"/>
                    <a:pt x="43" y="35"/>
                  </a:cubicBezTo>
                  <a:cubicBezTo>
                    <a:pt x="56" y="35"/>
                    <a:pt x="64" y="39"/>
                    <a:pt x="68" y="41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67" y="19"/>
                    <a:pt x="59" y="16"/>
                    <a:pt x="48" y="1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12" y="20"/>
                    <a:pt x="1" y="33"/>
                    <a:pt x="1" y="48"/>
                  </a:cubicBezTo>
                  <a:cubicBezTo>
                    <a:pt x="1" y="65"/>
                    <a:pt x="14" y="74"/>
                    <a:pt x="32" y="80"/>
                  </a:cubicBezTo>
                  <a:cubicBezTo>
                    <a:pt x="46" y="85"/>
                    <a:pt x="51" y="89"/>
                    <a:pt x="51" y="96"/>
                  </a:cubicBezTo>
                  <a:cubicBezTo>
                    <a:pt x="51" y="103"/>
                    <a:pt x="44" y="107"/>
                    <a:pt x="34" y="1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2084388" y="3048000"/>
              <a:ext cx="373063" cy="190500"/>
            </a:xfrm>
            <a:custGeom>
              <a:avLst/>
              <a:gdLst>
                <a:gd name="T0" fmla="*/ 484 w 486"/>
                <a:gd name="T1" fmla="*/ 35 h 248"/>
                <a:gd name="T2" fmla="*/ 478 w 486"/>
                <a:gd name="T3" fmla="*/ 34 h 248"/>
                <a:gd name="T4" fmla="*/ 475 w 486"/>
                <a:gd name="T5" fmla="*/ 34 h 248"/>
                <a:gd name="T6" fmla="*/ 449 w 486"/>
                <a:gd name="T7" fmla="*/ 8 h 248"/>
                <a:gd name="T8" fmla="*/ 449 w 486"/>
                <a:gd name="T9" fmla="*/ 7 h 248"/>
                <a:gd name="T10" fmla="*/ 448 w 486"/>
                <a:gd name="T11" fmla="*/ 2 h 248"/>
                <a:gd name="T12" fmla="*/ 443 w 486"/>
                <a:gd name="T13" fmla="*/ 0 h 248"/>
                <a:gd name="T14" fmla="*/ 43 w 486"/>
                <a:gd name="T15" fmla="*/ 0 h 248"/>
                <a:gd name="T16" fmla="*/ 38 w 486"/>
                <a:gd name="T17" fmla="*/ 2 h 248"/>
                <a:gd name="T18" fmla="*/ 37 w 486"/>
                <a:gd name="T19" fmla="*/ 7 h 248"/>
                <a:gd name="T20" fmla="*/ 37 w 486"/>
                <a:gd name="T21" fmla="*/ 8 h 248"/>
                <a:gd name="T22" fmla="*/ 11 w 486"/>
                <a:gd name="T23" fmla="*/ 34 h 248"/>
                <a:gd name="T24" fmla="*/ 7 w 486"/>
                <a:gd name="T25" fmla="*/ 34 h 248"/>
                <a:gd name="T26" fmla="*/ 2 w 486"/>
                <a:gd name="T27" fmla="*/ 35 h 248"/>
                <a:gd name="T28" fmla="*/ 0 w 486"/>
                <a:gd name="T29" fmla="*/ 40 h 248"/>
                <a:gd name="T30" fmla="*/ 0 w 486"/>
                <a:gd name="T31" fmla="*/ 208 h 248"/>
                <a:gd name="T32" fmla="*/ 2 w 486"/>
                <a:gd name="T33" fmla="*/ 213 h 248"/>
                <a:gd name="T34" fmla="*/ 8 w 486"/>
                <a:gd name="T35" fmla="*/ 214 h 248"/>
                <a:gd name="T36" fmla="*/ 11 w 486"/>
                <a:gd name="T37" fmla="*/ 214 h 248"/>
                <a:gd name="T38" fmla="*/ 37 w 486"/>
                <a:gd name="T39" fmla="*/ 240 h 248"/>
                <a:gd name="T40" fmla="*/ 37 w 486"/>
                <a:gd name="T41" fmla="*/ 241 h 248"/>
                <a:gd name="T42" fmla="*/ 38 w 486"/>
                <a:gd name="T43" fmla="*/ 246 h 248"/>
                <a:gd name="T44" fmla="*/ 43 w 486"/>
                <a:gd name="T45" fmla="*/ 248 h 248"/>
                <a:gd name="T46" fmla="*/ 443 w 486"/>
                <a:gd name="T47" fmla="*/ 248 h 248"/>
                <a:gd name="T48" fmla="*/ 448 w 486"/>
                <a:gd name="T49" fmla="*/ 246 h 248"/>
                <a:gd name="T50" fmla="*/ 449 w 486"/>
                <a:gd name="T51" fmla="*/ 241 h 248"/>
                <a:gd name="T52" fmla="*/ 449 w 486"/>
                <a:gd name="T53" fmla="*/ 240 h 248"/>
                <a:gd name="T54" fmla="*/ 475 w 486"/>
                <a:gd name="T55" fmla="*/ 214 h 248"/>
                <a:gd name="T56" fmla="*/ 479 w 486"/>
                <a:gd name="T57" fmla="*/ 214 h 248"/>
                <a:gd name="T58" fmla="*/ 484 w 486"/>
                <a:gd name="T59" fmla="*/ 213 h 248"/>
                <a:gd name="T60" fmla="*/ 486 w 486"/>
                <a:gd name="T61" fmla="*/ 208 h 248"/>
                <a:gd name="T62" fmla="*/ 486 w 486"/>
                <a:gd name="T63" fmla="*/ 40 h 248"/>
                <a:gd name="T64" fmla="*/ 484 w 486"/>
                <a:gd name="T65" fmla="*/ 35 h 248"/>
                <a:gd name="T66" fmla="*/ 91 w 486"/>
                <a:gd name="T67" fmla="*/ 163 h 248"/>
                <a:gd name="T68" fmla="*/ 52 w 486"/>
                <a:gd name="T69" fmla="*/ 124 h 248"/>
                <a:gd name="T70" fmla="*/ 91 w 486"/>
                <a:gd name="T71" fmla="*/ 85 h 248"/>
                <a:gd name="T72" fmla="*/ 130 w 486"/>
                <a:gd name="T73" fmla="*/ 124 h 248"/>
                <a:gd name="T74" fmla="*/ 91 w 486"/>
                <a:gd name="T75" fmla="*/ 163 h 248"/>
                <a:gd name="T76" fmla="*/ 243 w 486"/>
                <a:gd name="T77" fmla="*/ 217 h 248"/>
                <a:gd name="T78" fmla="*/ 150 w 486"/>
                <a:gd name="T79" fmla="*/ 124 h 248"/>
                <a:gd name="T80" fmla="*/ 243 w 486"/>
                <a:gd name="T81" fmla="*/ 31 h 248"/>
                <a:gd name="T82" fmla="*/ 336 w 486"/>
                <a:gd name="T83" fmla="*/ 124 h 248"/>
                <a:gd name="T84" fmla="*/ 243 w 486"/>
                <a:gd name="T85" fmla="*/ 217 h 248"/>
                <a:gd name="T86" fmla="*/ 395 w 486"/>
                <a:gd name="T87" fmla="*/ 163 h 248"/>
                <a:gd name="T88" fmla="*/ 356 w 486"/>
                <a:gd name="T89" fmla="*/ 124 h 248"/>
                <a:gd name="T90" fmla="*/ 395 w 486"/>
                <a:gd name="T91" fmla="*/ 85 h 248"/>
                <a:gd name="T92" fmla="*/ 434 w 486"/>
                <a:gd name="T93" fmla="*/ 124 h 248"/>
                <a:gd name="T94" fmla="*/ 395 w 486"/>
                <a:gd name="T95" fmla="*/ 16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6" h="248">
                  <a:moveTo>
                    <a:pt x="484" y="35"/>
                  </a:moveTo>
                  <a:cubicBezTo>
                    <a:pt x="482" y="34"/>
                    <a:pt x="480" y="34"/>
                    <a:pt x="478" y="34"/>
                  </a:cubicBezTo>
                  <a:cubicBezTo>
                    <a:pt x="477" y="34"/>
                    <a:pt x="476" y="34"/>
                    <a:pt x="475" y="34"/>
                  </a:cubicBezTo>
                  <a:cubicBezTo>
                    <a:pt x="461" y="34"/>
                    <a:pt x="449" y="23"/>
                    <a:pt x="449" y="8"/>
                  </a:cubicBezTo>
                  <a:cubicBezTo>
                    <a:pt x="449" y="8"/>
                    <a:pt x="449" y="7"/>
                    <a:pt x="449" y="7"/>
                  </a:cubicBezTo>
                  <a:cubicBezTo>
                    <a:pt x="450" y="5"/>
                    <a:pt x="449" y="3"/>
                    <a:pt x="448" y="2"/>
                  </a:cubicBezTo>
                  <a:cubicBezTo>
                    <a:pt x="446" y="0"/>
                    <a:pt x="445" y="0"/>
                    <a:pt x="4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0" y="0"/>
                    <a:pt x="38" y="2"/>
                  </a:cubicBezTo>
                  <a:cubicBezTo>
                    <a:pt x="37" y="3"/>
                    <a:pt x="36" y="5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23"/>
                    <a:pt x="25" y="34"/>
                    <a:pt x="11" y="34"/>
                  </a:cubicBezTo>
                  <a:cubicBezTo>
                    <a:pt x="10" y="34"/>
                    <a:pt x="9" y="34"/>
                    <a:pt x="7" y="34"/>
                  </a:cubicBezTo>
                  <a:cubicBezTo>
                    <a:pt x="6" y="34"/>
                    <a:pt x="4" y="34"/>
                    <a:pt x="2" y="35"/>
                  </a:cubicBezTo>
                  <a:cubicBezTo>
                    <a:pt x="1" y="37"/>
                    <a:pt x="0" y="38"/>
                    <a:pt x="0" y="40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0"/>
                    <a:pt x="1" y="211"/>
                    <a:pt x="2" y="213"/>
                  </a:cubicBezTo>
                  <a:cubicBezTo>
                    <a:pt x="4" y="214"/>
                    <a:pt x="6" y="214"/>
                    <a:pt x="8" y="214"/>
                  </a:cubicBezTo>
                  <a:cubicBezTo>
                    <a:pt x="9" y="214"/>
                    <a:pt x="10" y="214"/>
                    <a:pt x="11" y="214"/>
                  </a:cubicBezTo>
                  <a:cubicBezTo>
                    <a:pt x="25" y="214"/>
                    <a:pt x="37" y="225"/>
                    <a:pt x="37" y="240"/>
                  </a:cubicBezTo>
                  <a:cubicBezTo>
                    <a:pt x="37" y="240"/>
                    <a:pt x="37" y="241"/>
                    <a:pt x="37" y="241"/>
                  </a:cubicBezTo>
                  <a:cubicBezTo>
                    <a:pt x="36" y="243"/>
                    <a:pt x="37" y="245"/>
                    <a:pt x="38" y="246"/>
                  </a:cubicBezTo>
                  <a:cubicBezTo>
                    <a:pt x="40" y="248"/>
                    <a:pt x="41" y="248"/>
                    <a:pt x="43" y="248"/>
                  </a:cubicBezTo>
                  <a:cubicBezTo>
                    <a:pt x="443" y="248"/>
                    <a:pt x="443" y="248"/>
                    <a:pt x="443" y="248"/>
                  </a:cubicBezTo>
                  <a:cubicBezTo>
                    <a:pt x="445" y="248"/>
                    <a:pt x="446" y="248"/>
                    <a:pt x="448" y="246"/>
                  </a:cubicBezTo>
                  <a:cubicBezTo>
                    <a:pt x="449" y="245"/>
                    <a:pt x="450" y="243"/>
                    <a:pt x="449" y="241"/>
                  </a:cubicBezTo>
                  <a:cubicBezTo>
                    <a:pt x="449" y="241"/>
                    <a:pt x="449" y="240"/>
                    <a:pt x="449" y="240"/>
                  </a:cubicBezTo>
                  <a:cubicBezTo>
                    <a:pt x="449" y="225"/>
                    <a:pt x="461" y="214"/>
                    <a:pt x="475" y="214"/>
                  </a:cubicBezTo>
                  <a:cubicBezTo>
                    <a:pt x="476" y="214"/>
                    <a:pt x="477" y="214"/>
                    <a:pt x="479" y="214"/>
                  </a:cubicBezTo>
                  <a:cubicBezTo>
                    <a:pt x="480" y="215"/>
                    <a:pt x="482" y="214"/>
                    <a:pt x="484" y="213"/>
                  </a:cubicBezTo>
                  <a:cubicBezTo>
                    <a:pt x="485" y="211"/>
                    <a:pt x="486" y="210"/>
                    <a:pt x="486" y="208"/>
                  </a:cubicBezTo>
                  <a:cubicBezTo>
                    <a:pt x="486" y="40"/>
                    <a:pt x="486" y="40"/>
                    <a:pt x="486" y="40"/>
                  </a:cubicBezTo>
                  <a:cubicBezTo>
                    <a:pt x="486" y="38"/>
                    <a:pt x="485" y="37"/>
                    <a:pt x="484" y="35"/>
                  </a:cubicBezTo>
                  <a:close/>
                  <a:moveTo>
                    <a:pt x="91" y="163"/>
                  </a:moveTo>
                  <a:cubicBezTo>
                    <a:pt x="70" y="163"/>
                    <a:pt x="52" y="145"/>
                    <a:pt x="52" y="124"/>
                  </a:cubicBezTo>
                  <a:cubicBezTo>
                    <a:pt x="52" y="103"/>
                    <a:pt x="70" y="85"/>
                    <a:pt x="91" y="85"/>
                  </a:cubicBezTo>
                  <a:cubicBezTo>
                    <a:pt x="112" y="85"/>
                    <a:pt x="130" y="103"/>
                    <a:pt x="130" y="124"/>
                  </a:cubicBezTo>
                  <a:cubicBezTo>
                    <a:pt x="130" y="145"/>
                    <a:pt x="112" y="163"/>
                    <a:pt x="91" y="163"/>
                  </a:cubicBezTo>
                  <a:close/>
                  <a:moveTo>
                    <a:pt x="243" y="217"/>
                  </a:moveTo>
                  <a:cubicBezTo>
                    <a:pt x="192" y="217"/>
                    <a:pt x="150" y="176"/>
                    <a:pt x="150" y="124"/>
                  </a:cubicBezTo>
                  <a:cubicBezTo>
                    <a:pt x="150" y="73"/>
                    <a:pt x="192" y="31"/>
                    <a:pt x="243" y="31"/>
                  </a:cubicBezTo>
                  <a:cubicBezTo>
                    <a:pt x="294" y="31"/>
                    <a:pt x="336" y="73"/>
                    <a:pt x="336" y="124"/>
                  </a:cubicBezTo>
                  <a:cubicBezTo>
                    <a:pt x="336" y="176"/>
                    <a:pt x="294" y="217"/>
                    <a:pt x="243" y="217"/>
                  </a:cubicBezTo>
                  <a:close/>
                  <a:moveTo>
                    <a:pt x="395" y="163"/>
                  </a:moveTo>
                  <a:cubicBezTo>
                    <a:pt x="374" y="163"/>
                    <a:pt x="356" y="145"/>
                    <a:pt x="356" y="124"/>
                  </a:cubicBezTo>
                  <a:cubicBezTo>
                    <a:pt x="356" y="103"/>
                    <a:pt x="374" y="85"/>
                    <a:pt x="395" y="85"/>
                  </a:cubicBezTo>
                  <a:cubicBezTo>
                    <a:pt x="416" y="85"/>
                    <a:pt x="434" y="103"/>
                    <a:pt x="434" y="124"/>
                  </a:cubicBezTo>
                  <a:cubicBezTo>
                    <a:pt x="434" y="145"/>
                    <a:pt x="416" y="163"/>
                    <a:pt x="395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4" name="Group 35"/>
          <p:cNvGrpSpPr/>
          <p:nvPr/>
        </p:nvGrpSpPr>
        <p:grpSpPr>
          <a:xfrm>
            <a:off x="3350798" y="2605417"/>
            <a:ext cx="420688" cy="354013"/>
            <a:chOff x="4605338" y="3814763"/>
            <a:chExt cx="420688" cy="35401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5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8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9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0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1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2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3" name="Group 44"/>
          <p:cNvGrpSpPr/>
          <p:nvPr/>
        </p:nvGrpSpPr>
        <p:grpSpPr>
          <a:xfrm>
            <a:off x="2630718" y="2578429"/>
            <a:ext cx="357188" cy="407988"/>
            <a:chOff x="3789363" y="3787775"/>
            <a:chExt cx="357188" cy="4079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44" name="Freeform 40"/>
            <p:cNvSpPr>
              <a:spLocks noEditPoints="1"/>
            </p:cNvSpPr>
            <p:nvPr/>
          </p:nvSpPr>
          <p:spPr bwMode="auto">
            <a:xfrm>
              <a:off x="3789363" y="3787775"/>
              <a:ext cx="357188" cy="407988"/>
            </a:xfrm>
            <a:custGeom>
              <a:avLst/>
              <a:gdLst>
                <a:gd name="T0" fmla="*/ 403 w 464"/>
                <a:gd name="T1" fmla="*/ 0 h 532"/>
                <a:gd name="T2" fmla="*/ 61 w 464"/>
                <a:gd name="T3" fmla="*/ 0 h 532"/>
                <a:gd name="T4" fmla="*/ 0 w 464"/>
                <a:gd name="T5" fmla="*/ 62 h 532"/>
                <a:gd name="T6" fmla="*/ 0 w 464"/>
                <a:gd name="T7" fmla="*/ 470 h 532"/>
                <a:gd name="T8" fmla="*/ 61 w 464"/>
                <a:gd name="T9" fmla="*/ 532 h 532"/>
                <a:gd name="T10" fmla="*/ 403 w 464"/>
                <a:gd name="T11" fmla="*/ 532 h 532"/>
                <a:gd name="T12" fmla="*/ 464 w 464"/>
                <a:gd name="T13" fmla="*/ 470 h 532"/>
                <a:gd name="T14" fmla="*/ 464 w 464"/>
                <a:gd name="T15" fmla="*/ 62 h 532"/>
                <a:gd name="T16" fmla="*/ 403 w 464"/>
                <a:gd name="T17" fmla="*/ 0 h 532"/>
                <a:gd name="T18" fmla="*/ 430 w 464"/>
                <a:gd name="T19" fmla="*/ 470 h 532"/>
                <a:gd name="T20" fmla="*/ 403 w 464"/>
                <a:gd name="T21" fmla="*/ 498 h 532"/>
                <a:gd name="T22" fmla="*/ 61 w 464"/>
                <a:gd name="T23" fmla="*/ 498 h 532"/>
                <a:gd name="T24" fmla="*/ 34 w 464"/>
                <a:gd name="T25" fmla="*/ 470 h 532"/>
                <a:gd name="T26" fmla="*/ 34 w 464"/>
                <a:gd name="T27" fmla="*/ 62 h 532"/>
                <a:gd name="T28" fmla="*/ 61 w 464"/>
                <a:gd name="T29" fmla="*/ 34 h 532"/>
                <a:gd name="T30" fmla="*/ 403 w 464"/>
                <a:gd name="T31" fmla="*/ 34 h 532"/>
                <a:gd name="T32" fmla="*/ 430 w 464"/>
                <a:gd name="T33" fmla="*/ 62 h 532"/>
                <a:gd name="T34" fmla="*/ 430 w 464"/>
                <a:gd name="T35" fmla="*/ 47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4" h="532">
                  <a:moveTo>
                    <a:pt x="40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1"/>
                    <a:pt x="0" y="28"/>
                    <a:pt x="0" y="62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4"/>
                    <a:pt x="27" y="531"/>
                    <a:pt x="61" y="532"/>
                  </a:cubicBezTo>
                  <a:cubicBezTo>
                    <a:pt x="403" y="532"/>
                    <a:pt x="403" y="532"/>
                    <a:pt x="403" y="532"/>
                  </a:cubicBezTo>
                  <a:cubicBezTo>
                    <a:pt x="437" y="531"/>
                    <a:pt x="464" y="504"/>
                    <a:pt x="464" y="470"/>
                  </a:cubicBezTo>
                  <a:cubicBezTo>
                    <a:pt x="464" y="62"/>
                    <a:pt x="464" y="62"/>
                    <a:pt x="464" y="62"/>
                  </a:cubicBezTo>
                  <a:cubicBezTo>
                    <a:pt x="464" y="28"/>
                    <a:pt x="437" y="1"/>
                    <a:pt x="403" y="0"/>
                  </a:cubicBezTo>
                  <a:close/>
                  <a:moveTo>
                    <a:pt x="430" y="470"/>
                  </a:moveTo>
                  <a:cubicBezTo>
                    <a:pt x="430" y="485"/>
                    <a:pt x="418" y="497"/>
                    <a:pt x="403" y="498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46" y="497"/>
                    <a:pt x="34" y="485"/>
                    <a:pt x="34" y="470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47"/>
                    <a:pt x="46" y="35"/>
                    <a:pt x="61" y="34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18" y="35"/>
                    <a:pt x="430" y="47"/>
                    <a:pt x="430" y="62"/>
                  </a:cubicBezTo>
                  <a:lnTo>
                    <a:pt x="430" y="4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5" name="Freeform 41"/>
            <p:cNvSpPr/>
            <p:nvPr/>
          </p:nvSpPr>
          <p:spPr bwMode="auto">
            <a:xfrm>
              <a:off x="3916363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6" name="Freeform 42"/>
            <p:cNvSpPr/>
            <p:nvPr/>
          </p:nvSpPr>
          <p:spPr bwMode="auto">
            <a:xfrm>
              <a:off x="3976688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7" name="Freeform 43"/>
            <p:cNvSpPr/>
            <p:nvPr/>
          </p:nvSpPr>
          <p:spPr bwMode="auto">
            <a:xfrm>
              <a:off x="3916363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8" name="Freeform 44"/>
            <p:cNvSpPr/>
            <p:nvPr/>
          </p:nvSpPr>
          <p:spPr bwMode="auto">
            <a:xfrm>
              <a:off x="3916363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49" name="Freeform 45"/>
            <p:cNvSpPr/>
            <p:nvPr/>
          </p:nvSpPr>
          <p:spPr bwMode="auto">
            <a:xfrm>
              <a:off x="3916363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0" name="Freeform 46"/>
            <p:cNvSpPr/>
            <p:nvPr/>
          </p:nvSpPr>
          <p:spPr bwMode="auto">
            <a:xfrm>
              <a:off x="3854450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1" name="Freeform 47"/>
            <p:cNvSpPr/>
            <p:nvPr/>
          </p:nvSpPr>
          <p:spPr bwMode="auto">
            <a:xfrm>
              <a:off x="3854450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2" name="Freeform 48"/>
            <p:cNvSpPr/>
            <p:nvPr/>
          </p:nvSpPr>
          <p:spPr bwMode="auto">
            <a:xfrm>
              <a:off x="3854450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3" name="Freeform 49"/>
            <p:cNvSpPr/>
            <p:nvPr/>
          </p:nvSpPr>
          <p:spPr bwMode="auto">
            <a:xfrm>
              <a:off x="3854450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4" name="Freeform 50"/>
            <p:cNvSpPr/>
            <p:nvPr/>
          </p:nvSpPr>
          <p:spPr bwMode="auto">
            <a:xfrm>
              <a:off x="4037013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5" name="Freeform 51"/>
            <p:cNvSpPr/>
            <p:nvPr/>
          </p:nvSpPr>
          <p:spPr bwMode="auto">
            <a:xfrm>
              <a:off x="4037013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6" name="Freeform 52"/>
            <p:cNvSpPr/>
            <p:nvPr/>
          </p:nvSpPr>
          <p:spPr bwMode="auto">
            <a:xfrm>
              <a:off x="3976688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7" name="Freeform 53"/>
            <p:cNvSpPr/>
            <p:nvPr/>
          </p:nvSpPr>
          <p:spPr bwMode="auto">
            <a:xfrm>
              <a:off x="3976688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8" name="Freeform 54"/>
            <p:cNvSpPr/>
            <p:nvPr/>
          </p:nvSpPr>
          <p:spPr bwMode="auto">
            <a:xfrm>
              <a:off x="4037013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59" name="Freeform 55"/>
            <p:cNvSpPr/>
            <p:nvPr/>
          </p:nvSpPr>
          <p:spPr bwMode="auto">
            <a:xfrm>
              <a:off x="3976688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0" name="Freeform 56"/>
            <p:cNvSpPr/>
            <p:nvPr/>
          </p:nvSpPr>
          <p:spPr bwMode="auto">
            <a:xfrm>
              <a:off x="4037013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1" name="Freeform 57"/>
            <p:cNvSpPr/>
            <p:nvPr/>
          </p:nvSpPr>
          <p:spPr bwMode="auto">
            <a:xfrm>
              <a:off x="3849688" y="3840163"/>
              <a:ext cx="236538" cy="79375"/>
            </a:xfrm>
            <a:custGeom>
              <a:avLst/>
              <a:gdLst>
                <a:gd name="T0" fmla="*/ 287 w 308"/>
                <a:gd name="T1" fmla="*/ 0 h 105"/>
                <a:gd name="T2" fmla="*/ 21 w 308"/>
                <a:gd name="T3" fmla="*/ 0 h 105"/>
                <a:gd name="T4" fmla="*/ 0 w 308"/>
                <a:gd name="T5" fmla="*/ 26 h 105"/>
                <a:gd name="T6" fmla="*/ 0 w 308"/>
                <a:gd name="T7" fmla="*/ 79 h 105"/>
                <a:gd name="T8" fmla="*/ 21 w 308"/>
                <a:gd name="T9" fmla="*/ 105 h 105"/>
                <a:gd name="T10" fmla="*/ 287 w 308"/>
                <a:gd name="T11" fmla="*/ 105 h 105"/>
                <a:gd name="T12" fmla="*/ 308 w 308"/>
                <a:gd name="T13" fmla="*/ 79 h 105"/>
                <a:gd name="T14" fmla="*/ 308 w 308"/>
                <a:gd name="T15" fmla="*/ 26 h 105"/>
                <a:gd name="T16" fmla="*/ 287 w 308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5">
                  <a:moveTo>
                    <a:pt x="28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1"/>
                    <a:pt x="0" y="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0" y="105"/>
                    <a:pt x="21" y="105"/>
                  </a:cubicBezTo>
                  <a:cubicBezTo>
                    <a:pt x="287" y="105"/>
                    <a:pt x="287" y="105"/>
                    <a:pt x="287" y="105"/>
                  </a:cubicBezTo>
                  <a:cubicBezTo>
                    <a:pt x="298" y="105"/>
                    <a:pt x="308" y="94"/>
                    <a:pt x="308" y="79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08" y="11"/>
                    <a:pt x="298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2" name="Freeform 58"/>
            <p:cNvSpPr/>
            <p:nvPr/>
          </p:nvSpPr>
          <p:spPr bwMode="auto">
            <a:xfrm>
              <a:off x="3921125" y="3862388"/>
              <a:ext cx="15875" cy="34925"/>
            </a:xfrm>
            <a:custGeom>
              <a:avLst/>
              <a:gdLst>
                <a:gd name="T0" fmla="*/ 5 w 10"/>
                <a:gd name="T1" fmla="*/ 4 h 22"/>
                <a:gd name="T2" fmla="*/ 5 w 10"/>
                <a:gd name="T3" fmla="*/ 4 h 22"/>
                <a:gd name="T4" fmla="*/ 1 w 10"/>
                <a:gd name="T5" fmla="*/ 6 h 22"/>
                <a:gd name="T6" fmla="*/ 0 w 10"/>
                <a:gd name="T7" fmla="*/ 2 h 22"/>
                <a:gd name="T8" fmla="*/ 5 w 10"/>
                <a:gd name="T9" fmla="*/ 0 h 22"/>
                <a:gd name="T10" fmla="*/ 10 w 10"/>
                <a:gd name="T11" fmla="*/ 0 h 22"/>
                <a:gd name="T12" fmla="*/ 10 w 10"/>
                <a:gd name="T13" fmla="*/ 22 h 22"/>
                <a:gd name="T14" fmla="*/ 5 w 10"/>
                <a:gd name="T15" fmla="*/ 22 h 22"/>
                <a:gd name="T16" fmla="*/ 5 w 1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5" y="4"/>
                  </a:moveTo>
                  <a:lnTo>
                    <a:pt x="5" y="4"/>
                  </a:lnTo>
                  <a:lnTo>
                    <a:pt x="1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3" name="Freeform 59"/>
            <p:cNvSpPr/>
            <p:nvPr/>
          </p:nvSpPr>
          <p:spPr bwMode="auto">
            <a:xfrm>
              <a:off x="3944938" y="3860800"/>
              <a:ext cx="20638" cy="36513"/>
            </a:xfrm>
            <a:custGeom>
              <a:avLst/>
              <a:gdLst>
                <a:gd name="T0" fmla="*/ 0 w 27"/>
                <a:gd name="T1" fmla="*/ 48 h 48"/>
                <a:gd name="T2" fmla="*/ 0 w 27"/>
                <a:gd name="T3" fmla="*/ 41 h 48"/>
                <a:gd name="T4" fmla="*/ 5 w 27"/>
                <a:gd name="T5" fmla="*/ 34 h 48"/>
                <a:gd name="T6" fmla="*/ 16 w 27"/>
                <a:gd name="T7" fmla="*/ 15 h 48"/>
                <a:gd name="T8" fmla="*/ 10 w 27"/>
                <a:gd name="T9" fmla="*/ 9 h 48"/>
                <a:gd name="T10" fmla="*/ 3 w 27"/>
                <a:gd name="T11" fmla="*/ 12 h 48"/>
                <a:gd name="T12" fmla="*/ 1 w 27"/>
                <a:gd name="T13" fmla="*/ 3 h 48"/>
                <a:gd name="T14" fmla="*/ 12 w 27"/>
                <a:gd name="T15" fmla="*/ 0 h 48"/>
                <a:gd name="T16" fmla="*/ 27 w 27"/>
                <a:gd name="T17" fmla="*/ 14 h 48"/>
                <a:gd name="T18" fmla="*/ 16 w 27"/>
                <a:gd name="T19" fmla="*/ 35 h 48"/>
                <a:gd name="T20" fmla="*/ 14 w 27"/>
                <a:gd name="T21" fmla="*/ 38 h 48"/>
                <a:gd name="T22" fmla="*/ 14 w 27"/>
                <a:gd name="T23" fmla="*/ 38 h 48"/>
                <a:gd name="T24" fmla="*/ 27 w 27"/>
                <a:gd name="T25" fmla="*/ 38 h 48"/>
                <a:gd name="T26" fmla="*/ 27 w 27"/>
                <a:gd name="T27" fmla="*/ 48 h 48"/>
                <a:gd name="T28" fmla="*/ 0 w 27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8">
                  <a:moveTo>
                    <a:pt x="0" y="48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26"/>
                    <a:pt x="16" y="21"/>
                    <a:pt x="16" y="15"/>
                  </a:cubicBezTo>
                  <a:cubicBezTo>
                    <a:pt x="16" y="12"/>
                    <a:pt x="14" y="9"/>
                    <a:pt x="10" y="9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4" y="0"/>
                    <a:pt x="27" y="8"/>
                    <a:pt x="27" y="14"/>
                  </a:cubicBezTo>
                  <a:cubicBezTo>
                    <a:pt x="27" y="23"/>
                    <a:pt x="21" y="30"/>
                    <a:pt x="16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8"/>
                    <a:pt x="27" y="48"/>
                    <a:pt x="27" y="48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4" name="Freeform 60"/>
            <p:cNvSpPr/>
            <p:nvPr/>
          </p:nvSpPr>
          <p:spPr bwMode="auto">
            <a:xfrm>
              <a:off x="3970338" y="3860800"/>
              <a:ext cx="19050" cy="38100"/>
            </a:xfrm>
            <a:custGeom>
              <a:avLst/>
              <a:gdLst>
                <a:gd name="T0" fmla="*/ 1 w 26"/>
                <a:gd name="T1" fmla="*/ 38 h 49"/>
                <a:gd name="T2" fmla="*/ 8 w 26"/>
                <a:gd name="T3" fmla="*/ 40 h 49"/>
                <a:gd name="T4" fmla="*/ 15 w 26"/>
                <a:gd name="T5" fmla="*/ 34 h 49"/>
                <a:gd name="T6" fmla="*/ 7 w 26"/>
                <a:gd name="T7" fmla="*/ 27 h 49"/>
                <a:gd name="T8" fmla="*/ 5 w 26"/>
                <a:gd name="T9" fmla="*/ 27 h 49"/>
                <a:gd name="T10" fmla="*/ 5 w 26"/>
                <a:gd name="T11" fmla="*/ 19 h 49"/>
                <a:gd name="T12" fmla="*/ 6 w 26"/>
                <a:gd name="T13" fmla="*/ 19 h 49"/>
                <a:gd name="T14" fmla="*/ 14 w 26"/>
                <a:gd name="T15" fmla="*/ 14 h 49"/>
                <a:gd name="T16" fmla="*/ 9 w 26"/>
                <a:gd name="T17" fmla="*/ 9 h 49"/>
                <a:gd name="T18" fmla="*/ 3 w 26"/>
                <a:gd name="T19" fmla="*/ 11 h 49"/>
                <a:gd name="T20" fmla="*/ 1 w 26"/>
                <a:gd name="T21" fmla="*/ 2 h 49"/>
                <a:gd name="T22" fmla="*/ 12 w 26"/>
                <a:gd name="T23" fmla="*/ 0 h 49"/>
                <a:gd name="T24" fmla="*/ 25 w 26"/>
                <a:gd name="T25" fmla="*/ 12 h 49"/>
                <a:gd name="T26" fmla="*/ 18 w 26"/>
                <a:gd name="T27" fmla="*/ 22 h 49"/>
                <a:gd name="T28" fmla="*/ 18 w 26"/>
                <a:gd name="T29" fmla="*/ 22 h 49"/>
                <a:gd name="T30" fmla="*/ 26 w 26"/>
                <a:gd name="T31" fmla="*/ 34 h 49"/>
                <a:gd name="T32" fmla="*/ 10 w 26"/>
                <a:gd name="T33" fmla="*/ 49 h 49"/>
                <a:gd name="T34" fmla="*/ 0 w 26"/>
                <a:gd name="T35" fmla="*/ 47 h 49"/>
                <a:gd name="T36" fmla="*/ 1 w 26"/>
                <a:gd name="T3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9">
                  <a:moveTo>
                    <a:pt x="1" y="38"/>
                  </a:moveTo>
                  <a:cubicBezTo>
                    <a:pt x="3" y="39"/>
                    <a:pt x="6" y="40"/>
                    <a:pt x="8" y="40"/>
                  </a:cubicBezTo>
                  <a:cubicBezTo>
                    <a:pt x="13" y="40"/>
                    <a:pt x="15" y="37"/>
                    <a:pt x="15" y="34"/>
                  </a:cubicBezTo>
                  <a:cubicBezTo>
                    <a:pt x="15" y="29"/>
                    <a:pt x="11" y="27"/>
                    <a:pt x="7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4" y="18"/>
                    <a:pt x="14" y="14"/>
                  </a:cubicBezTo>
                  <a:cubicBezTo>
                    <a:pt x="14" y="11"/>
                    <a:pt x="12" y="9"/>
                    <a:pt x="9" y="9"/>
                  </a:cubicBezTo>
                  <a:cubicBezTo>
                    <a:pt x="7" y="9"/>
                    <a:pt x="4" y="10"/>
                    <a:pt x="3" y="1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1" y="0"/>
                    <a:pt x="25" y="6"/>
                    <a:pt x="25" y="12"/>
                  </a:cubicBezTo>
                  <a:cubicBezTo>
                    <a:pt x="25" y="17"/>
                    <a:pt x="22" y="20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4"/>
                    <a:pt x="26" y="28"/>
                    <a:pt x="26" y="34"/>
                  </a:cubicBezTo>
                  <a:cubicBezTo>
                    <a:pt x="26" y="41"/>
                    <a:pt x="21" y="49"/>
                    <a:pt x="10" y="49"/>
                  </a:cubicBezTo>
                  <a:cubicBezTo>
                    <a:pt x="5" y="49"/>
                    <a:pt x="2" y="48"/>
                    <a:pt x="0" y="47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5" name="Freeform 61"/>
            <p:cNvSpPr>
              <a:spLocks noEditPoints="1"/>
            </p:cNvSpPr>
            <p:nvPr/>
          </p:nvSpPr>
          <p:spPr bwMode="auto">
            <a:xfrm>
              <a:off x="3994150" y="3862388"/>
              <a:ext cx="23813" cy="34925"/>
            </a:xfrm>
            <a:custGeom>
              <a:avLst/>
              <a:gdLst>
                <a:gd name="T0" fmla="*/ 17 w 31"/>
                <a:gd name="T1" fmla="*/ 47 h 47"/>
                <a:gd name="T2" fmla="*/ 17 w 31"/>
                <a:gd name="T3" fmla="*/ 37 h 47"/>
                <a:gd name="T4" fmla="*/ 0 w 31"/>
                <a:gd name="T5" fmla="*/ 37 h 47"/>
                <a:gd name="T6" fmla="*/ 0 w 31"/>
                <a:gd name="T7" fmla="*/ 29 h 47"/>
                <a:gd name="T8" fmla="*/ 16 w 31"/>
                <a:gd name="T9" fmla="*/ 0 h 47"/>
                <a:gd name="T10" fmla="*/ 27 w 31"/>
                <a:gd name="T11" fmla="*/ 0 h 47"/>
                <a:gd name="T12" fmla="*/ 27 w 31"/>
                <a:gd name="T13" fmla="*/ 28 h 47"/>
                <a:gd name="T14" fmla="*/ 31 w 31"/>
                <a:gd name="T15" fmla="*/ 28 h 47"/>
                <a:gd name="T16" fmla="*/ 31 w 31"/>
                <a:gd name="T17" fmla="*/ 37 h 47"/>
                <a:gd name="T18" fmla="*/ 27 w 31"/>
                <a:gd name="T19" fmla="*/ 37 h 47"/>
                <a:gd name="T20" fmla="*/ 27 w 31"/>
                <a:gd name="T21" fmla="*/ 47 h 47"/>
                <a:gd name="T22" fmla="*/ 17 w 31"/>
                <a:gd name="T23" fmla="*/ 47 h 47"/>
                <a:gd name="T24" fmla="*/ 17 w 31"/>
                <a:gd name="T25" fmla="*/ 28 h 47"/>
                <a:gd name="T26" fmla="*/ 17 w 31"/>
                <a:gd name="T27" fmla="*/ 19 h 47"/>
                <a:gd name="T28" fmla="*/ 17 w 31"/>
                <a:gd name="T29" fmla="*/ 12 h 47"/>
                <a:gd name="T30" fmla="*/ 17 w 31"/>
                <a:gd name="T31" fmla="*/ 12 h 47"/>
                <a:gd name="T32" fmla="*/ 14 w 31"/>
                <a:gd name="T33" fmla="*/ 19 h 47"/>
                <a:gd name="T34" fmla="*/ 10 w 31"/>
                <a:gd name="T35" fmla="*/ 27 h 47"/>
                <a:gd name="T36" fmla="*/ 10 w 31"/>
                <a:gd name="T37" fmla="*/ 28 h 47"/>
                <a:gd name="T38" fmla="*/ 17 w 31"/>
                <a:gd name="T3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7">
                  <a:moveTo>
                    <a:pt x="17" y="47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7"/>
                    <a:pt x="27" y="47"/>
                    <a:pt x="27" y="47"/>
                  </a:cubicBezTo>
                  <a:lnTo>
                    <a:pt x="17" y="47"/>
                  </a:lnTo>
                  <a:close/>
                  <a:moveTo>
                    <a:pt x="17" y="2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5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4"/>
                    <a:pt x="15" y="17"/>
                    <a:pt x="14" y="1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1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6" name="Freeform 62"/>
            <p:cNvSpPr/>
            <p:nvPr/>
          </p:nvSpPr>
          <p:spPr bwMode="auto">
            <a:xfrm>
              <a:off x="4019550" y="3862388"/>
              <a:ext cx="20638" cy="36513"/>
            </a:xfrm>
            <a:custGeom>
              <a:avLst/>
              <a:gdLst>
                <a:gd name="T0" fmla="*/ 26 w 27"/>
                <a:gd name="T1" fmla="*/ 9 h 48"/>
                <a:gd name="T2" fmla="*/ 13 w 27"/>
                <a:gd name="T3" fmla="*/ 9 h 48"/>
                <a:gd name="T4" fmla="*/ 13 w 27"/>
                <a:gd name="T5" fmla="*/ 16 h 48"/>
                <a:gd name="T6" fmla="*/ 14 w 27"/>
                <a:gd name="T7" fmla="*/ 16 h 48"/>
                <a:gd name="T8" fmla="*/ 23 w 27"/>
                <a:gd name="T9" fmla="*/ 20 h 48"/>
                <a:gd name="T10" fmla="*/ 27 w 27"/>
                <a:gd name="T11" fmla="*/ 31 h 48"/>
                <a:gd name="T12" fmla="*/ 10 w 27"/>
                <a:gd name="T13" fmla="*/ 48 h 48"/>
                <a:gd name="T14" fmla="*/ 0 w 27"/>
                <a:gd name="T15" fmla="*/ 46 h 48"/>
                <a:gd name="T16" fmla="*/ 2 w 27"/>
                <a:gd name="T17" fmla="*/ 37 h 48"/>
                <a:gd name="T18" fmla="*/ 9 w 27"/>
                <a:gd name="T19" fmla="*/ 39 h 48"/>
                <a:gd name="T20" fmla="*/ 16 w 27"/>
                <a:gd name="T21" fmla="*/ 32 h 48"/>
                <a:gd name="T22" fmla="*/ 6 w 27"/>
                <a:gd name="T23" fmla="*/ 24 h 48"/>
                <a:gd name="T24" fmla="*/ 3 w 27"/>
                <a:gd name="T25" fmla="*/ 24 h 48"/>
                <a:gd name="T26" fmla="*/ 5 w 27"/>
                <a:gd name="T27" fmla="*/ 0 h 48"/>
                <a:gd name="T28" fmla="*/ 26 w 27"/>
                <a:gd name="T29" fmla="*/ 0 h 48"/>
                <a:gd name="T30" fmla="*/ 26 w 2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48">
                  <a:moveTo>
                    <a:pt x="2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6" y="16"/>
                    <a:pt x="20" y="17"/>
                    <a:pt x="23" y="20"/>
                  </a:cubicBezTo>
                  <a:cubicBezTo>
                    <a:pt x="26" y="22"/>
                    <a:pt x="27" y="26"/>
                    <a:pt x="27" y="31"/>
                  </a:cubicBezTo>
                  <a:cubicBezTo>
                    <a:pt x="27" y="40"/>
                    <a:pt x="21" y="48"/>
                    <a:pt x="10" y="48"/>
                  </a:cubicBezTo>
                  <a:cubicBezTo>
                    <a:pt x="6" y="48"/>
                    <a:pt x="2" y="47"/>
                    <a:pt x="0" y="4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8"/>
                    <a:pt x="6" y="39"/>
                    <a:pt x="9" y="39"/>
                  </a:cubicBezTo>
                  <a:cubicBezTo>
                    <a:pt x="13" y="39"/>
                    <a:pt x="16" y="36"/>
                    <a:pt x="16" y="32"/>
                  </a:cubicBezTo>
                  <a:cubicBezTo>
                    <a:pt x="16" y="26"/>
                    <a:pt x="11" y="24"/>
                    <a:pt x="6" y="24"/>
                  </a:cubicBezTo>
                  <a:cubicBezTo>
                    <a:pt x="5" y="24"/>
                    <a:pt x="4" y="24"/>
                    <a:pt x="3" y="2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4044950" y="3860800"/>
              <a:ext cx="22225" cy="38100"/>
            </a:xfrm>
            <a:custGeom>
              <a:avLst/>
              <a:gdLst>
                <a:gd name="T0" fmla="*/ 26 w 30"/>
                <a:gd name="T1" fmla="*/ 9 h 49"/>
                <a:gd name="T2" fmla="*/ 22 w 30"/>
                <a:gd name="T3" fmla="*/ 10 h 49"/>
                <a:gd name="T4" fmla="*/ 12 w 30"/>
                <a:gd name="T5" fmla="*/ 20 h 49"/>
                <a:gd name="T6" fmla="*/ 12 w 30"/>
                <a:gd name="T7" fmla="*/ 20 h 49"/>
                <a:gd name="T8" fmla="*/ 19 w 30"/>
                <a:gd name="T9" fmla="*/ 17 h 49"/>
                <a:gd name="T10" fmla="*/ 30 w 30"/>
                <a:gd name="T11" fmla="*/ 32 h 49"/>
                <a:gd name="T12" fmla="*/ 16 w 30"/>
                <a:gd name="T13" fmla="*/ 49 h 49"/>
                <a:gd name="T14" fmla="*/ 0 w 30"/>
                <a:gd name="T15" fmla="*/ 29 h 49"/>
                <a:gd name="T16" fmla="*/ 9 w 30"/>
                <a:gd name="T17" fmla="*/ 7 h 49"/>
                <a:gd name="T18" fmla="*/ 20 w 30"/>
                <a:gd name="T19" fmla="*/ 1 h 49"/>
                <a:gd name="T20" fmla="*/ 26 w 30"/>
                <a:gd name="T21" fmla="*/ 0 h 49"/>
                <a:gd name="T22" fmla="*/ 26 w 30"/>
                <a:gd name="T23" fmla="*/ 9 h 49"/>
                <a:gd name="T24" fmla="*/ 19 w 30"/>
                <a:gd name="T25" fmla="*/ 31 h 49"/>
                <a:gd name="T26" fmla="*/ 15 w 30"/>
                <a:gd name="T27" fmla="*/ 25 h 49"/>
                <a:gd name="T28" fmla="*/ 12 w 30"/>
                <a:gd name="T29" fmla="*/ 27 h 49"/>
                <a:gd name="T30" fmla="*/ 12 w 30"/>
                <a:gd name="T31" fmla="*/ 32 h 49"/>
                <a:gd name="T32" fmla="*/ 15 w 30"/>
                <a:gd name="T33" fmla="*/ 41 h 49"/>
                <a:gd name="T34" fmla="*/ 19 w 30"/>
                <a:gd name="T3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49">
                  <a:moveTo>
                    <a:pt x="26" y="9"/>
                  </a:moveTo>
                  <a:cubicBezTo>
                    <a:pt x="25" y="9"/>
                    <a:pt x="23" y="9"/>
                    <a:pt x="22" y="10"/>
                  </a:cubicBezTo>
                  <a:cubicBezTo>
                    <a:pt x="16" y="11"/>
                    <a:pt x="13" y="15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6" y="17"/>
                    <a:pt x="19" y="17"/>
                  </a:cubicBezTo>
                  <a:cubicBezTo>
                    <a:pt x="26" y="17"/>
                    <a:pt x="30" y="23"/>
                    <a:pt x="30" y="32"/>
                  </a:cubicBezTo>
                  <a:cubicBezTo>
                    <a:pt x="30" y="40"/>
                    <a:pt x="26" y="49"/>
                    <a:pt x="16" y="49"/>
                  </a:cubicBezTo>
                  <a:cubicBezTo>
                    <a:pt x="6" y="49"/>
                    <a:pt x="0" y="41"/>
                    <a:pt x="0" y="29"/>
                  </a:cubicBezTo>
                  <a:cubicBezTo>
                    <a:pt x="0" y="18"/>
                    <a:pt x="4" y="11"/>
                    <a:pt x="9" y="7"/>
                  </a:cubicBezTo>
                  <a:cubicBezTo>
                    <a:pt x="12" y="3"/>
                    <a:pt x="17" y="1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lnTo>
                    <a:pt x="26" y="9"/>
                  </a:lnTo>
                  <a:close/>
                  <a:moveTo>
                    <a:pt x="19" y="31"/>
                  </a:moveTo>
                  <a:cubicBezTo>
                    <a:pt x="19" y="29"/>
                    <a:pt x="18" y="25"/>
                    <a:pt x="15" y="25"/>
                  </a:cubicBezTo>
                  <a:cubicBezTo>
                    <a:pt x="14" y="25"/>
                    <a:pt x="13" y="26"/>
                    <a:pt x="12" y="27"/>
                  </a:cubicBezTo>
                  <a:cubicBezTo>
                    <a:pt x="12" y="28"/>
                    <a:pt x="12" y="29"/>
                    <a:pt x="12" y="32"/>
                  </a:cubicBezTo>
                  <a:cubicBezTo>
                    <a:pt x="12" y="37"/>
                    <a:pt x="13" y="41"/>
                    <a:pt x="15" y="41"/>
                  </a:cubicBezTo>
                  <a:cubicBezTo>
                    <a:pt x="19" y="41"/>
                    <a:pt x="19" y="36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8" name="Group 69"/>
          <p:cNvGrpSpPr/>
          <p:nvPr/>
        </p:nvGrpSpPr>
        <p:grpSpPr>
          <a:xfrm>
            <a:off x="1870628" y="2572079"/>
            <a:ext cx="400050" cy="420688"/>
            <a:chOff x="2919413" y="3781425"/>
            <a:chExt cx="400050" cy="4206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69" name="Freeform 64"/>
            <p:cNvSpPr>
              <a:spLocks noEditPoints="1"/>
            </p:cNvSpPr>
            <p:nvPr/>
          </p:nvSpPr>
          <p:spPr bwMode="auto">
            <a:xfrm>
              <a:off x="3059113" y="3781425"/>
              <a:ext cx="120650" cy="420688"/>
            </a:xfrm>
            <a:custGeom>
              <a:avLst/>
              <a:gdLst>
                <a:gd name="T0" fmla="*/ 137 w 156"/>
                <a:gd name="T1" fmla="*/ 548 h 548"/>
                <a:gd name="T2" fmla="*/ 0 w 156"/>
                <a:gd name="T3" fmla="*/ 528 h 548"/>
                <a:gd name="T4" fmla="*/ 137 w 156"/>
                <a:gd name="T5" fmla="*/ 509 h 548"/>
                <a:gd name="T6" fmla="*/ 137 w 156"/>
                <a:gd name="T7" fmla="*/ 453 h 548"/>
                <a:gd name="T8" fmla="*/ 0 w 156"/>
                <a:gd name="T9" fmla="*/ 472 h 548"/>
                <a:gd name="T10" fmla="*/ 137 w 156"/>
                <a:gd name="T11" fmla="*/ 492 h 548"/>
                <a:gd name="T12" fmla="*/ 137 w 156"/>
                <a:gd name="T13" fmla="*/ 453 h 548"/>
                <a:gd name="T14" fmla="*/ 19 w 156"/>
                <a:gd name="T15" fmla="*/ 397 h 548"/>
                <a:gd name="T16" fmla="*/ 19 w 156"/>
                <a:gd name="T17" fmla="*/ 436 h 548"/>
                <a:gd name="T18" fmla="*/ 156 w 156"/>
                <a:gd name="T19" fmla="*/ 416 h 548"/>
                <a:gd name="T20" fmla="*/ 137 w 156"/>
                <a:gd name="T21" fmla="*/ 341 h 548"/>
                <a:gd name="T22" fmla="*/ 0 w 156"/>
                <a:gd name="T23" fmla="*/ 361 h 548"/>
                <a:gd name="T24" fmla="*/ 137 w 156"/>
                <a:gd name="T25" fmla="*/ 380 h 548"/>
                <a:gd name="T26" fmla="*/ 137 w 156"/>
                <a:gd name="T27" fmla="*/ 341 h 548"/>
                <a:gd name="T28" fmla="*/ 19 w 156"/>
                <a:gd name="T29" fmla="*/ 285 h 548"/>
                <a:gd name="T30" fmla="*/ 19 w 156"/>
                <a:gd name="T31" fmla="*/ 324 h 548"/>
                <a:gd name="T32" fmla="*/ 156 w 156"/>
                <a:gd name="T33" fmla="*/ 305 h 548"/>
                <a:gd name="T34" fmla="*/ 137 w 156"/>
                <a:gd name="T35" fmla="*/ 229 h 548"/>
                <a:gd name="T36" fmla="*/ 0 w 156"/>
                <a:gd name="T37" fmla="*/ 249 h 548"/>
                <a:gd name="T38" fmla="*/ 137 w 156"/>
                <a:gd name="T39" fmla="*/ 268 h 548"/>
                <a:gd name="T40" fmla="*/ 137 w 156"/>
                <a:gd name="T41" fmla="*/ 229 h 548"/>
                <a:gd name="T42" fmla="*/ 19 w 156"/>
                <a:gd name="T43" fmla="*/ 168 h 548"/>
                <a:gd name="T44" fmla="*/ 19 w 156"/>
                <a:gd name="T45" fmla="*/ 207 h 548"/>
                <a:gd name="T46" fmla="*/ 156 w 156"/>
                <a:gd name="T47" fmla="*/ 188 h 548"/>
                <a:gd name="T48" fmla="*/ 137 w 156"/>
                <a:gd name="T49" fmla="*/ 112 h 548"/>
                <a:gd name="T50" fmla="*/ 0 w 156"/>
                <a:gd name="T51" fmla="*/ 132 h 548"/>
                <a:gd name="T52" fmla="*/ 137 w 156"/>
                <a:gd name="T53" fmla="*/ 151 h 548"/>
                <a:gd name="T54" fmla="*/ 137 w 156"/>
                <a:gd name="T55" fmla="*/ 112 h 548"/>
                <a:gd name="T56" fmla="*/ 19 w 156"/>
                <a:gd name="T57" fmla="*/ 56 h 548"/>
                <a:gd name="T58" fmla="*/ 19 w 156"/>
                <a:gd name="T59" fmla="*/ 95 h 548"/>
                <a:gd name="T60" fmla="*/ 156 w 156"/>
                <a:gd name="T61" fmla="*/ 76 h 548"/>
                <a:gd name="T62" fmla="*/ 137 w 156"/>
                <a:gd name="T63" fmla="*/ 0 h 548"/>
                <a:gd name="T64" fmla="*/ 0 w 156"/>
                <a:gd name="T65" fmla="*/ 20 h 548"/>
                <a:gd name="T66" fmla="*/ 137 w 156"/>
                <a:gd name="T67" fmla="*/ 40 h 548"/>
                <a:gd name="T68" fmla="*/ 137 w 156"/>
                <a:gd name="T69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548">
                  <a:moveTo>
                    <a:pt x="156" y="528"/>
                  </a:moveTo>
                  <a:cubicBezTo>
                    <a:pt x="156" y="539"/>
                    <a:pt x="148" y="548"/>
                    <a:pt x="137" y="548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8" y="548"/>
                    <a:pt x="0" y="539"/>
                    <a:pt x="0" y="528"/>
                  </a:cubicBezTo>
                  <a:cubicBezTo>
                    <a:pt x="0" y="517"/>
                    <a:pt x="8" y="509"/>
                    <a:pt x="19" y="509"/>
                  </a:cubicBezTo>
                  <a:cubicBezTo>
                    <a:pt x="137" y="509"/>
                    <a:pt x="137" y="509"/>
                    <a:pt x="137" y="509"/>
                  </a:cubicBezTo>
                  <a:cubicBezTo>
                    <a:pt x="148" y="509"/>
                    <a:pt x="156" y="517"/>
                    <a:pt x="156" y="528"/>
                  </a:cubicBezTo>
                  <a:close/>
                  <a:moveTo>
                    <a:pt x="137" y="453"/>
                  </a:moveTo>
                  <a:cubicBezTo>
                    <a:pt x="19" y="453"/>
                    <a:pt x="19" y="453"/>
                    <a:pt x="19" y="453"/>
                  </a:cubicBezTo>
                  <a:cubicBezTo>
                    <a:pt x="8" y="453"/>
                    <a:pt x="0" y="461"/>
                    <a:pt x="0" y="472"/>
                  </a:cubicBezTo>
                  <a:cubicBezTo>
                    <a:pt x="0" y="483"/>
                    <a:pt x="8" y="492"/>
                    <a:pt x="19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48" y="492"/>
                    <a:pt x="156" y="483"/>
                    <a:pt x="156" y="472"/>
                  </a:cubicBezTo>
                  <a:cubicBezTo>
                    <a:pt x="156" y="461"/>
                    <a:pt x="148" y="453"/>
                    <a:pt x="137" y="453"/>
                  </a:cubicBezTo>
                  <a:close/>
                  <a:moveTo>
                    <a:pt x="137" y="397"/>
                  </a:moveTo>
                  <a:cubicBezTo>
                    <a:pt x="19" y="397"/>
                    <a:pt x="19" y="397"/>
                    <a:pt x="19" y="397"/>
                  </a:cubicBezTo>
                  <a:cubicBezTo>
                    <a:pt x="8" y="397"/>
                    <a:pt x="0" y="406"/>
                    <a:pt x="0" y="416"/>
                  </a:cubicBezTo>
                  <a:cubicBezTo>
                    <a:pt x="0" y="427"/>
                    <a:pt x="8" y="436"/>
                    <a:pt x="19" y="436"/>
                  </a:cubicBezTo>
                  <a:cubicBezTo>
                    <a:pt x="137" y="436"/>
                    <a:pt x="137" y="436"/>
                    <a:pt x="137" y="436"/>
                  </a:cubicBezTo>
                  <a:cubicBezTo>
                    <a:pt x="148" y="436"/>
                    <a:pt x="156" y="427"/>
                    <a:pt x="156" y="416"/>
                  </a:cubicBezTo>
                  <a:cubicBezTo>
                    <a:pt x="156" y="406"/>
                    <a:pt x="148" y="397"/>
                    <a:pt x="137" y="397"/>
                  </a:cubicBezTo>
                  <a:close/>
                  <a:moveTo>
                    <a:pt x="137" y="341"/>
                  </a:moveTo>
                  <a:cubicBezTo>
                    <a:pt x="19" y="341"/>
                    <a:pt x="19" y="341"/>
                    <a:pt x="19" y="341"/>
                  </a:cubicBezTo>
                  <a:cubicBezTo>
                    <a:pt x="8" y="341"/>
                    <a:pt x="0" y="350"/>
                    <a:pt x="0" y="361"/>
                  </a:cubicBezTo>
                  <a:cubicBezTo>
                    <a:pt x="0" y="371"/>
                    <a:pt x="8" y="380"/>
                    <a:pt x="19" y="380"/>
                  </a:cubicBezTo>
                  <a:cubicBezTo>
                    <a:pt x="137" y="380"/>
                    <a:pt x="137" y="380"/>
                    <a:pt x="137" y="380"/>
                  </a:cubicBezTo>
                  <a:cubicBezTo>
                    <a:pt x="148" y="380"/>
                    <a:pt x="156" y="371"/>
                    <a:pt x="156" y="361"/>
                  </a:cubicBezTo>
                  <a:cubicBezTo>
                    <a:pt x="156" y="350"/>
                    <a:pt x="148" y="341"/>
                    <a:pt x="137" y="341"/>
                  </a:cubicBezTo>
                  <a:close/>
                  <a:moveTo>
                    <a:pt x="137" y="285"/>
                  </a:moveTo>
                  <a:cubicBezTo>
                    <a:pt x="19" y="285"/>
                    <a:pt x="19" y="285"/>
                    <a:pt x="19" y="285"/>
                  </a:cubicBezTo>
                  <a:cubicBezTo>
                    <a:pt x="8" y="285"/>
                    <a:pt x="0" y="294"/>
                    <a:pt x="0" y="305"/>
                  </a:cubicBezTo>
                  <a:cubicBezTo>
                    <a:pt x="0" y="315"/>
                    <a:pt x="8" y="324"/>
                    <a:pt x="19" y="324"/>
                  </a:cubicBezTo>
                  <a:cubicBezTo>
                    <a:pt x="137" y="324"/>
                    <a:pt x="137" y="324"/>
                    <a:pt x="137" y="324"/>
                  </a:cubicBezTo>
                  <a:cubicBezTo>
                    <a:pt x="148" y="324"/>
                    <a:pt x="156" y="315"/>
                    <a:pt x="156" y="305"/>
                  </a:cubicBezTo>
                  <a:cubicBezTo>
                    <a:pt x="156" y="294"/>
                    <a:pt x="148" y="285"/>
                    <a:pt x="137" y="285"/>
                  </a:cubicBezTo>
                  <a:close/>
                  <a:moveTo>
                    <a:pt x="137" y="229"/>
                  </a:moveTo>
                  <a:cubicBezTo>
                    <a:pt x="19" y="229"/>
                    <a:pt x="19" y="229"/>
                    <a:pt x="19" y="229"/>
                  </a:cubicBezTo>
                  <a:cubicBezTo>
                    <a:pt x="8" y="229"/>
                    <a:pt x="0" y="238"/>
                    <a:pt x="0" y="249"/>
                  </a:cubicBezTo>
                  <a:cubicBezTo>
                    <a:pt x="0" y="260"/>
                    <a:pt x="8" y="268"/>
                    <a:pt x="19" y="268"/>
                  </a:cubicBezTo>
                  <a:cubicBezTo>
                    <a:pt x="137" y="268"/>
                    <a:pt x="137" y="268"/>
                    <a:pt x="137" y="268"/>
                  </a:cubicBezTo>
                  <a:cubicBezTo>
                    <a:pt x="148" y="268"/>
                    <a:pt x="156" y="260"/>
                    <a:pt x="156" y="249"/>
                  </a:cubicBezTo>
                  <a:cubicBezTo>
                    <a:pt x="156" y="238"/>
                    <a:pt x="148" y="229"/>
                    <a:pt x="137" y="229"/>
                  </a:cubicBezTo>
                  <a:close/>
                  <a:moveTo>
                    <a:pt x="137" y="168"/>
                  </a:moveTo>
                  <a:cubicBezTo>
                    <a:pt x="19" y="168"/>
                    <a:pt x="19" y="168"/>
                    <a:pt x="19" y="168"/>
                  </a:cubicBezTo>
                  <a:cubicBezTo>
                    <a:pt x="8" y="168"/>
                    <a:pt x="0" y="177"/>
                    <a:pt x="0" y="188"/>
                  </a:cubicBezTo>
                  <a:cubicBezTo>
                    <a:pt x="0" y="198"/>
                    <a:pt x="8" y="207"/>
                    <a:pt x="19" y="207"/>
                  </a:cubicBezTo>
                  <a:cubicBezTo>
                    <a:pt x="137" y="207"/>
                    <a:pt x="137" y="207"/>
                    <a:pt x="137" y="207"/>
                  </a:cubicBezTo>
                  <a:cubicBezTo>
                    <a:pt x="148" y="207"/>
                    <a:pt x="156" y="198"/>
                    <a:pt x="156" y="188"/>
                  </a:cubicBezTo>
                  <a:cubicBezTo>
                    <a:pt x="156" y="177"/>
                    <a:pt x="148" y="168"/>
                    <a:pt x="137" y="168"/>
                  </a:cubicBezTo>
                  <a:close/>
                  <a:moveTo>
                    <a:pt x="137" y="112"/>
                  </a:moveTo>
                  <a:cubicBezTo>
                    <a:pt x="19" y="112"/>
                    <a:pt x="19" y="112"/>
                    <a:pt x="19" y="112"/>
                  </a:cubicBezTo>
                  <a:cubicBezTo>
                    <a:pt x="8" y="112"/>
                    <a:pt x="0" y="121"/>
                    <a:pt x="0" y="132"/>
                  </a:cubicBezTo>
                  <a:cubicBezTo>
                    <a:pt x="0" y="142"/>
                    <a:pt x="8" y="151"/>
                    <a:pt x="19" y="151"/>
                  </a:cubicBezTo>
                  <a:cubicBezTo>
                    <a:pt x="137" y="151"/>
                    <a:pt x="137" y="151"/>
                    <a:pt x="137" y="151"/>
                  </a:cubicBezTo>
                  <a:cubicBezTo>
                    <a:pt x="148" y="151"/>
                    <a:pt x="156" y="142"/>
                    <a:pt x="156" y="132"/>
                  </a:cubicBezTo>
                  <a:cubicBezTo>
                    <a:pt x="156" y="121"/>
                    <a:pt x="148" y="112"/>
                    <a:pt x="137" y="112"/>
                  </a:cubicBezTo>
                  <a:close/>
                  <a:moveTo>
                    <a:pt x="137" y="56"/>
                  </a:moveTo>
                  <a:cubicBezTo>
                    <a:pt x="19" y="56"/>
                    <a:pt x="19" y="56"/>
                    <a:pt x="19" y="56"/>
                  </a:cubicBezTo>
                  <a:cubicBezTo>
                    <a:pt x="8" y="56"/>
                    <a:pt x="0" y="65"/>
                    <a:pt x="0" y="76"/>
                  </a:cubicBezTo>
                  <a:cubicBezTo>
                    <a:pt x="0" y="87"/>
                    <a:pt x="8" y="95"/>
                    <a:pt x="19" y="95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48" y="95"/>
                    <a:pt x="156" y="87"/>
                    <a:pt x="156" y="76"/>
                  </a:cubicBezTo>
                  <a:cubicBezTo>
                    <a:pt x="156" y="65"/>
                    <a:pt x="148" y="56"/>
                    <a:pt x="137" y="56"/>
                  </a:cubicBezTo>
                  <a:close/>
                  <a:moveTo>
                    <a:pt x="137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31"/>
                    <a:pt x="8" y="40"/>
                    <a:pt x="19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48" y="40"/>
                    <a:pt x="156" y="31"/>
                    <a:pt x="156" y="20"/>
                  </a:cubicBezTo>
                  <a:cubicBezTo>
                    <a:pt x="156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0" name="Freeform 65"/>
            <p:cNvSpPr/>
            <p:nvPr/>
          </p:nvSpPr>
          <p:spPr bwMode="auto">
            <a:xfrm>
              <a:off x="2919413" y="417195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1" name="Freeform 66"/>
            <p:cNvSpPr/>
            <p:nvPr/>
          </p:nvSpPr>
          <p:spPr bwMode="auto">
            <a:xfrm>
              <a:off x="2919413" y="4129088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2" name="Freeform 67"/>
            <p:cNvSpPr/>
            <p:nvPr/>
          </p:nvSpPr>
          <p:spPr bwMode="auto">
            <a:xfrm>
              <a:off x="2919413" y="4086225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3" name="Freeform 68"/>
            <p:cNvSpPr/>
            <p:nvPr/>
          </p:nvSpPr>
          <p:spPr bwMode="auto">
            <a:xfrm>
              <a:off x="2919413" y="4043363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4" name="Freeform 69"/>
            <p:cNvSpPr/>
            <p:nvPr/>
          </p:nvSpPr>
          <p:spPr bwMode="auto">
            <a:xfrm>
              <a:off x="2919413" y="400050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5" name="Freeform 70"/>
            <p:cNvSpPr/>
            <p:nvPr/>
          </p:nvSpPr>
          <p:spPr bwMode="auto">
            <a:xfrm>
              <a:off x="2919413" y="3957638"/>
              <a:ext cx="120650" cy="28575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1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6" name="Freeform 71"/>
            <p:cNvSpPr/>
            <p:nvPr/>
          </p:nvSpPr>
          <p:spPr bwMode="auto">
            <a:xfrm>
              <a:off x="3198813" y="417195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7" name="Freeform 72"/>
            <p:cNvSpPr/>
            <p:nvPr/>
          </p:nvSpPr>
          <p:spPr bwMode="auto">
            <a:xfrm>
              <a:off x="3198813" y="4129088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8" name="Freeform 73"/>
            <p:cNvSpPr/>
            <p:nvPr/>
          </p:nvSpPr>
          <p:spPr bwMode="auto">
            <a:xfrm>
              <a:off x="3198813" y="4086225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79" name="Freeform 74"/>
            <p:cNvSpPr/>
            <p:nvPr/>
          </p:nvSpPr>
          <p:spPr bwMode="auto">
            <a:xfrm>
              <a:off x="3198813" y="4043363"/>
              <a:ext cx="120650" cy="30163"/>
            </a:xfrm>
            <a:custGeom>
              <a:avLst/>
              <a:gdLst>
                <a:gd name="T0" fmla="*/ 20 w 157"/>
                <a:gd name="T1" fmla="*/ 39 h 39"/>
                <a:gd name="T2" fmla="*/ 137 w 157"/>
                <a:gd name="T3" fmla="*/ 39 h 39"/>
                <a:gd name="T4" fmla="*/ 157 w 157"/>
                <a:gd name="T5" fmla="*/ 20 h 39"/>
                <a:gd name="T6" fmla="*/ 137 w 157"/>
                <a:gd name="T7" fmla="*/ 0 h 39"/>
                <a:gd name="T8" fmla="*/ 20 w 157"/>
                <a:gd name="T9" fmla="*/ 0 h 39"/>
                <a:gd name="T10" fmla="*/ 0 w 157"/>
                <a:gd name="T11" fmla="*/ 20 h 39"/>
                <a:gd name="T12" fmla="*/ 20 w 157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20" y="39"/>
                  </a:move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80" name="Group 81"/>
          <p:cNvGrpSpPr/>
          <p:nvPr/>
        </p:nvGrpSpPr>
        <p:grpSpPr>
          <a:xfrm>
            <a:off x="1214618" y="2576842"/>
            <a:ext cx="407988" cy="411162"/>
            <a:chOff x="2066925" y="3786188"/>
            <a:chExt cx="407988" cy="411162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81" name="Freeform 75"/>
            <p:cNvSpPr>
              <a:spLocks noEditPoints="1"/>
            </p:cNvSpPr>
            <p:nvPr/>
          </p:nvSpPr>
          <p:spPr bwMode="auto">
            <a:xfrm>
              <a:off x="2179638" y="3892550"/>
              <a:ext cx="182563" cy="184150"/>
            </a:xfrm>
            <a:custGeom>
              <a:avLst/>
              <a:gdLst>
                <a:gd name="T0" fmla="*/ 119 w 239"/>
                <a:gd name="T1" fmla="*/ 0 h 239"/>
                <a:gd name="T2" fmla="*/ 239 w 239"/>
                <a:gd name="T3" fmla="*/ 119 h 239"/>
                <a:gd name="T4" fmla="*/ 120 w 239"/>
                <a:gd name="T5" fmla="*/ 239 h 239"/>
                <a:gd name="T6" fmla="*/ 0 w 239"/>
                <a:gd name="T7" fmla="*/ 120 h 239"/>
                <a:gd name="T8" fmla="*/ 119 w 239"/>
                <a:gd name="T9" fmla="*/ 0 h 239"/>
                <a:gd name="T10" fmla="*/ 137 w 239"/>
                <a:gd name="T11" fmla="*/ 48 h 239"/>
                <a:gd name="T12" fmla="*/ 137 w 239"/>
                <a:gd name="T13" fmla="*/ 36 h 239"/>
                <a:gd name="T14" fmla="*/ 111 w 239"/>
                <a:gd name="T15" fmla="*/ 36 h 239"/>
                <a:gd name="T16" fmla="*/ 111 w 239"/>
                <a:gd name="T17" fmla="*/ 48 h 239"/>
                <a:gd name="T18" fmla="*/ 84 w 239"/>
                <a:gd name="T19" fmla="*/ 63 h 239"/>
                <a:gd name="T20" fmla="*/ 75 w 239"/>
                <a:gd name="T21" fmla="*/ 86 h 239"/>
                <a:gd name="T22" fmla="*/ 81 w 239"/>
                <a:gd name="T23" fmla="*/ 110 h 239"/>
                <a:gd name="T24" fmla="*/ 100 w 239"/>
                <a:gd name="T25" fmla="*/ 124 h 239"/>
                <a:gd name="T26" fmla="*/ 106 w 239"/>
                <a:gd name="T27" fmla="*/ 127 h 239"/>
                <a:gd name="T28" fmla="*/ 111 w 239"/>
                <a:gd name="T29" fmla="*/ 129 h 239"/>
                <a:gd name="T30" fmla="*/ 111 w 239"/>
                <a:gd name="T31" fmla="*/ 167 h 239"/>
                <a:gd name="T32" fmla="*/ 101 w 239"/>
                <a:gd name="T33" fmla="*/ 159 h 239"/>
                <a:gd name="T34" fmla="*/ 98 w 239"/>
                <a:gd name="T35" fmla="*/ 145 h 239"/>
                <a:gd name="T36" fmla="*/ 72 w 239"/>
                <a:gd name="T37" fmla="*/ 145 h 239"/>
                <a:gd name="T38" fmla="*/ 81 w 239"/>
                <a:gd name="T39" fmla="*/ 174 h 239"/>
                <a:gd name="T40" fmla="*/ 111 w 239"/>
                <a:gd name="T41" fmla="*/ 193 h 239"/>
                <a:gd name="T42" fmla="*/ 111 w 239"/>
                <a:gd name="T43" fmla="*/ 206 h 239"/>
                <a:gd name="T44" fmla="*/ 137 w 239"/>
                <a:gd name="T45" fmla="*/ 206 h 239"/>
                <a:gd name="T46" fmla="*/ 137 w 239"/>
                <a:gd name="T47" fmla="*/ 193 h 239"/>
                <a:gd name="T48" fmla="*/ 165 w 239"/>
                <a:gd name="T49" fmla="*/ 180 h 239"/>
                <a:gd name="T50" fmla="*/ 176 w 239"/>
                <a:gd name="T51" fmla="*/ 155 h 239"/>
                <a:gd name="T52" fmla="*/ 171 w 239"/>
                <a:gd name="T53" fmla="*/ 132 h 239"/>
                <a:gd name="T54" fmla="*/ 152 w 239"/>
                <a:gd name="T55" fmla="*/ 117 h 239"/>
                <a:gd name="T56" fmla="*/ 144 w 239"/>
                <a:gd name="T57" fmla="*/ 113 h 239"/>
                <a:gd name="T58" fmla="*/ 137 w 239"/>
                <a:gd name="T59" fmla="*/ 111 h 239"/>
                <a:gd name="T60" fmla="*/ 137 w 239"/>
                <a:gd name="T61" fmla="*/ 72 h 239"/>
                <a:gd name="T62" fmla="*/ 145 w 239"/>
                <a:gd name="T63" fmla="*/ 81 h 239"/>
                <a:gd name="T64" fmla="*/ 147 w 239"/>
                <a:gd name="T65" fmla="*/ 92 h 239"/>
                <a:gd name="T66" fmla="*/ 171 w 239"/>
                <a:gd name="T67" fmla="*/ 92 h 239"/>
                <a:gd name="T68" fmla="*/ 164 w 239"/>
                <a:gd name="T69" fmla="*/ 68 h 239"/>
                <a:gd name="T70" fmla="*/ 137 w 239"/>
                <a:gd name="T71" fmla="*/ 48 h 239"/>
                <a:gd name="T72" fmla="*/ 137 w 239"/>
                <a:gd name="T73" fmla="*/ 168 h 239"/>
                <a:gd name="T74" fmla="*/ 146 w 239"/>
                <a:gd name="T75" fmla="*/ 163 h 239"/>
                <a:gd name="T76" fmla="*/ 150 w 239"/>
                <a:gd name="T77" fmla="*/ 155 h 239"/>
                <a:gd name="T78" fmla="*/ 148 w 239"/>
                <a:gd name="T79" fmla="*/ 144 h 239"/>
                <a:gd name="T80" fmla="*/ 139 w 239"/>
                <a:gd name="T81" fmla="*/ 137 h 239"/>
                <a:gd name="T82" fmla="*/ 138 w 239"/>
                <a:gd name="T83" fmla="*/ 137 h 239"/>
                <a:gd name="T84" fmla="*/ 137 w 239"/>
                <a:gd name="T85" fmla="*/ 136 h 239"/>
                <a:gd name="T86" fmla="*/ 137 w 239"/>
                <a:gd name="T87" fmla="*/ 168 h 239"/>
                <a:gd name="T88" fmla="*/ 102 w 239"/>
                <a:gd name="T89" fmla="*/ 78 h 239"/>
                <a:gd name="T90" fmla="*/ 99 w 239"/>
                <a:gd name="T91" fmla="*/ 88 h 239"/>
                <a:gd name="T92" fmla="*/ 103 w 239"/>
                <a:gd name="T93" fmla="*/ 97 h 239"/>
                <a:gd name="T94" fmla="*/ 111 w 239"/>
                <a:gd name="T95" fmla="*/ 104 h 239"/>
                <a:gd name="T96" fmla="*/ 111 w 239"/>
                <a:gd name="T97" fmla="*/ 71 h 239"/>
                <a:gd name="T98" fmla="*/ 102 w 239"/>
                <a:gd name="T99" fmla="*/ 7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9" h="239">
                  <a:moveTo>
                    <a:pt x="119" y="0"/>
                  </a:moveTo>
                  <a:cubicBezTo>
                    <a:pt x="185" y="0"/>
                    <a:pt x="239" y="53"/>
                    <a:pt x="239" y="119"/>
                  </a:cubicBezTo>
                  <a:cubicBezTo>
                    <a:pt x="239" y="185"/>
                    <a:pt x="186" y="239"/>
                    <a:pt x="120" y="239"/>
                  </a:cubicBezTo>
                  <a:cubicBezTo>
                    <a:pt x="54" y="239"/>
                    <a:pt x="0" y="186"/>
                    <a:pt x="0" y="120"/>
                  </a:cubicBezTo>
                  <a:cubicBezTo>
                    <a:pt x="0" y="54"/>
                    <a:pt x="53" y="0"/>
                    <a:pt x="119" y="0"/>
                  </a:cubicBezTo>
                  <a:close/>
                  <a:moveTo>
                    <a:pt x="137" y="48"/>
                  </a:moveTo>
                  <a:cubicBezTo>
                    <a:pt x="137" y="36"/>
                    <a:pt x="137" y="36"/>
                    <a:pt x="137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99" y="51"/>
                    <a:pt x="90" y="56"/>
                    <a:pt x="84" y="63"/>
                  </a:cubicBezTo>
                  <a:cubicBezTo>
                    <a:pt x="78" y="71"/>
                    <a:pt x="75" y="78"/>
                    <a:pt x="75" y="86"/>
                  </a:cubicBezTo>
                  <a:cubicBezTo>
                    <a:pt x="74" y="95"/>
                    <a:pt x="76" y="103"/>
                    <a:pt x="81" y="110"/>
                  </a:cubicBezTo>
                  <a:cubicBezTo>
                    <a:pt x="85" y="116"/>
                    <a:pt x="92" y="121"/>
                    <a:pt x="100" y="124"/>
                  </a:cubicBezTo>
                  <a:cubicBezTo>
                    <a:pt x="102" y="125"/>
                    <a:pt x="104" y="126"/>
                    <a:pt x="106" y="127"/>
                  </a:cubicBezTo>
                  <a:cubicBezTo>
                    <a:pt x="108" y="127"/>
                    <a:pt x="109" y="128"/>
                    <a:pt x="111" y="129"/>
                  </a:cubicBezTo>
                  <a:cubicBezTo>
                    <a:pt x="111" y="167"/>
                    <a:pt x="111" y="167"/>
                    <a:pt x="111" y="167"/>
                  </a:cubicBezTo>
                  <a:cubicBezTo>
                    <a:pt x="107" y="166"/>
                    <a:pt x="104" y="163"/>
                    <a:pt x="101" y="159"/>
                  </a:cubicBezTo>
                  <a:cubicBezTo>
                    <a:pt x="99" y="156"/>
                    <a:pt x="98" y="151"/>
                    <a:pt x="98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54"/>
                    <a:pt x="75" y="164"/>
                    <a:pt x="81" y="174"/>
                  </a:cubicBezTo>
                  <a:cubicBezTo>
                    <a:pt x="87" y="184"/>
                    <a:pt x="97" y="190"/>
                    <a:pt x="111" y="193"/>
                  </a:cubicBezTo>
                  <a:cubicBezTo>
                    <a:pt x="111" y="206"/>
                    <a:pt x="111" y="206"/>
                    <a:pt x="111" y="206"/>
                  </a:cubicBezTo>
                  <a:cubicBezTo>
                    <a:pt x="137" y="206"/>
                    <a:pt x="137" y="206"/>
                    <a:pt x="137" y="206"/>
                  </a:cubicBezTo>
                  <a:cubicBezTo>
                    <a:pt x="137" y="193"/>
                    <a:pt x="137" y="193"/>
                    <a:pt x="137" y="193"/>
                  </a:cubicBezTo>
                  <a:cubicBezTo>
                    <a:pt x="149" y="191"/>
                    <a:pt x="158" y="187"/>
                    <a:pt x="165" y="180"/>
                  </a:cubicBezTo>
                  <a:cubicBezTo>
                    <a:pt x="171" y="173"/>
                    <a:pt x="175" y="165"/>
                    <a:pt x="176" y="155"/>
                  </a:cubicBezTo>
                  <a:cubicBezTo>
                    <a:pt x="177" y="146"/>
                    <a:pt x="175" y="139"/>
                    <a:pt x="171" y="132"/>
                  </a:cubicBezTo>
                  <a:cubicBezTo>
                    <a:pt x="166" y="125"/>
                    <a:pt x="160" y="120"/>
                    <a:pt x="152" y="117"/>
                  </a:cubicBezTo>
                  <a:cubicBezTo>
                    <a:pt x="149" y="115"/>
                    <a:pt x="147" y="114"/>
                    <a:pt x="144" y="113"/>
                  </a:cubicBezTo>
                  <a:cubicBezTo>
                    <a:pt x="142" y="112"/>
                    <a:pt x="139" y="112"/>
                    <a:pt x="137" y="111"/>
                  </a:cubicBezTo>
                  <a:cubicBezTo>
                    <a:pt x="137" y="72"/>
                    <a:pt x="137" y="72"/>
                    <a:pt x="137" y="72"/>
                  </a:cubicBezTo>
                  <a:cubicBezTo>
                    <a:pt x="140" y="74"/>
                    <a:pt x="143" y="77"/>
                    <a:pt x="145" y="81"/>
                  </a:cubicBezTo>
                  <a:cubicBezTo>
                    <a:pt x="146" y="84"/>
                    <a:pt x="147" y="88"/>
                    <a:pt x="147" y="92"/>
                  </a:cubicBezTo>
                  <a:cubicBezTo>
                    <a:pt x="171" y="92"/>
                    <a:pt x="171" y="92"/>
                    <a:pt x="171" y="92"/>
                  </a:cubicBezTo>
                  <a:cubicBezTo>
                    <a:pt x="171" y="86"/>
                    <a:pt x="169" y="78"/>
                    <a:pt x="164" y="68"/>
                  </a:cubicBezTo>
                  <a:cubicBezTo>
                    <a:pt x="159" y="58"/>
                    <a:pt x="150" y="51"/>
                    <a:pt x="137" y="48"/>
                  </a:cubicBezTo>
                  <a:close/>
                  <a:moveTo>
                    <a:pt x="137" y="168"/>
                  </a:moveTo>
                  <a:cubicBezTo>
                    <a:pt x="141" y="167"/>
                    <a:pt x="144" y="165"/>
                    <a:pt x="146" y="163"/>
                  </a:cubicBezTo>
                  <a:cubicBezTo>
                    <a:pt x="148" y="161"/>
                    <a:pt x="149" y="158"/>
                    <a:pt x="150" y="155"/>
                  </a:cubicBezTo>
                  <a:cubicBezTo>
                    <a:pt x="150" y="151"/>
                    <a:pt x="150" y="147"/>
                    <a:pt x="148" y="144"/>
                  </a:cubicBezTo>
                  <a:cubicBezTo>
                    <a:pt x="146" y="141"/>
                    <a:pt x="143" y="139"/>
                    <a:pt x="139" y="137"/>
                  </a:cubicBezTo>
                  <a:cubicBezTo>
                    <a:pt x="139" y="137"/>
                    <a:pt x="138" y="137"/>
                    <a:pt x="138" y="137"/>
                  </a:cubicBezTo>
                  <a:cubicBezTo>
                    <a:pt x="138" y="136"/>
                    <a:pt x="137" y="136"/>
                    <a:pt x="137" y="136"/>
                  </a:cubicBezTo>
                  <a:lnTo>
                    <a:pt x="137" y="168"/>
                  </a:lnTo>
                  <a:close/>
                  <a:moveTo>
                    <a:pt x="102" y="78"/>
                  </a:moveTo>
                  <a:cubicBezTo>
                    <a:pt x="100" y="81"/>
                    <a:pt x="99" y="84"/>
                    <a:pt x="99" y="88"/>
                  </a:cubicBezTo>
                  <a:cubicBezTo>
                    <a:pt x="99" y="92"/>
                    <a:pt x="100" y="95"/>
                    <a:pt x="103" y="97"/>
                  </a:cubicBezTo>
                  <a:cubicBezTo>
                    <a:pt x="105" y="100"/>
                    <a:pt x="108" y="102"/>
                    <a:pt x="111" y="104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7" y="73"/>
                    <a:pt x="104" y="76"/>
                    <a:pt x="102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2" name="Freeform 76"/>
            <p:cNvSpPr/>
            <p:nvPr/>
          </p:nvSpPr>
          <p:spPr bwMode="auto">
            <a:xfrm>
              <a:off x="2066925" y="3786188"/>
              <a:ext cx="404813" cy="190500"/>
            </a:xfrm>
            <a:custGeom>
              <a:avLst/>
              <a:gdLst>
                <a:gd name="T0" fmla="*/ 54 w 525"/>
                <a:gd name="T1" fmla="*/ 248 h 248"/>
                <a:gd name="T2" fmla="*/ 0 w 525"/>
                <a:gd name="T3" fmla="*/ 241 h 248"/>
                <a:gd name="T4" fmla="*/ 265 w 525"/>
                <a:gd name="T5" fmla="*/ 0 h 248"/>
                <a:gd name="T6" fmla="*/ 483 w 525"/>
                <a:gd name="T7" fmla="*/ 114 h 248"/>
                <a:gd name="T8" fmla="*/ 514 w 525"/>
                <a:gd name="T9" fmla="*/ 93 h 248"/>
                <a:gd name="T10" fmla="*/ 525 w 525"/>
                <a:gd name="T11" fmla="*/ 99 h 248"/>
                <a:gd name="T12" fmla="*/ 525 w 525"/>
                <a:gd name="T13" fmla="*/ 214 h 248"/>
                <a:gd name="T14" fmla="*/ 511 w 525"/>
                <a:gd name="T15" fmla="*/ 224 h 248"/>
                <a:gd name="T16" fmla="*/ 403 w 525"/>
                <a:gd name="T17" fmla="*/ 184 h 248"/>
                <a:gd name="T18" fmla="*/ 401 w 525"/>
                <a:gd name="T19" fmla="*/ 172 h 248"/>
                <a:gd name="T20" fmla="*/ 438 w 525"/>
                <a:gd name="T21" fmla="*/ 145 h 248"/>
                <a:gd name="T22" fmla="*/ 265 w 525"/>
                <a:gd name="T23" fmla="*/ 55 h 248"/>
                <a:gd name="T24" fmla="*/ 54 w 525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248">
                  <a:moveTo>
                    <a:pt x="54" y="248"/>
                  </a:moveTo>
                  <a:cubicBezTo>
                    <a:pt x="0" y="241"/>
                    <a:pt x="0" y="241"/>
                    <a:pt x="0" y="241"/>
                  </a:cubicBezTo>
                  <a:cubicBezTo>
                    <a:pt x="13" y="106"/>
                    <a:pt x="127" y="0"/>
                    <a:pt x="265" y="0"/>
                  </a:cubicBezTo>
                  <a:cubicBezTo>
                    <a:pt x="355" y="1"/>
                    <a:pt x="435" y="46"/>
                    <a:pt x="483" y="114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20" y="89"/>
                    <a:pt x="525" y="92"/>
                    <a:pt x="525" y="99"/>
                  </a:cubicBezTo>
                  <a:cubicBezTo>
                    <a:pt x="525" y="214"/>
                    <a:pt x="525" y="214"/>
                    <a:pt x="525" y="214"/>
                  </a:cubicBezTo>
                  <a:cubicBezTo>
                    <a:pt x="525" y="222"/>
                    <a:pt x="519" y="226"/>
                    <a:pt x="511" y="224"/>
                  </a:cubicBezTo>
                  <a:cubicBezTo>
                    <a:pt x="403" y="184"/>
                    <a:pt x="403" y="184"/>
                    <a:pt x="403" y="184"/>
                  </a:cubicBezTo>
                  <a:cubicBezTo>
                    <a:pt x="396" y="181"/>
                    <a:pt x="395" y="176"/>
                    <a:pt x="401" y="172"/>
                  </a:cubicBezTo>
                  <a:cubicBezTo>
                    <a:pt x="438" y="145"/>
                    <a:pt x="438" y="145"/>
                    <a:pt x="438" y="145"/>
                  </a:cubicBezTo>
                  <a:cubicBezTo>
                    <a:pt x="400" y="91"/>
                    <a:pt x="337" y="55"/>
                    <a:pt x="265" y="55"/>
                  </a:cubicBezTo>
                  <a:cubicBezTo>
                    <a:pt x="155" y="55"/>
                    <a:pt x="64" y="139"/>
                    <a:pt x="54" y="2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3" name="Freeform 77"/>
            <p:cNvSpPr/>
            <p:nvPr/>
          </p:nvSpPr>
          <p:spPr bwMode="auto">
            <a:xfrm>
              <a:off x="2071688" y="4006850"/>
              <a:ext cx="403225" cy="190500"/>
            </a:xfrm>
            <a:custGeom>
              <a:avLst/>
              <a:gdLst>
                <a:gd name="T0" fmla="*/ 471 w 525"/>
                <a:gd name="T1" fmla="*/ 0 h 248"/>
                <a:gd name="T2" fmla="*/ 260 w 525"/>
                <a:gd name="T3" fmla="*/ 193 h 248"/>
                <a:gd name="T4" fmla="*/ 87 w 525"/>
                <a:gd name="T5" fmla="*/ 103 h 248"/>
                <a:gd name="T6" fmla="*/ 124 w 525"/>
                <a:gd name="T7" fmla="*/ 76 h 248"/>
                <a:gd name="T8" fmla="*/ 122 w 525"/>
                <a:gd name="T9" fmla="*/ 64 h 248"/>
                <a:gd name="T10" fmla="*/ 14 w 525"/>
                <a:gd name="T11" fmla="*/ 24 h 248"/>
                <a:gd name="T12" fmla="*/ 0 w 525"/>
                <a:gd name="T13" fmla="*/ 34 h 248"/>
                <a:gd name="T14" fmla="*/ 0 w 525"/>
                <a:gd name="T15" fmla="*/ 148 h 248"/>
                <a:gd name="T16" fmla="*/ 11 w 525"/>
                <a:gd name="T17" fmla="*/ 155 h 248"/>
                <a:gd name="T18" fmla="*/ 42 w 525"/>
                <a:gd name="T19" fmla="*/ 134 h 248"/>
                <a:gd name="T20" fmla="*/ 260 w 525"/>
                <a:gd name="T21" fmla="*/ 248 h 248"/>
                <a:gd name="T22" fmla="*/ 525 w 525"/>
                <a:gd name="T23" fmla="*/ 7 h 248"/>
                <a:gd name="T24" fmla="*/ 471 w 525"/>
                <a:gd name="T2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248">
                  <a:moveTo>
                    <a:pt x="471" y="0"/>
                  </a:moveTo>
                  <a:cubicBezTo>
                    <a:pt x="462" y="108"/>
                    <a:pt x="371" y="193"/>
                    <a:pt x="260" y="193"/>
                  </a:cubicBezTo>
                  <a:cubicBezTo>
                    <a:pt x="188" y="193"/>
                    <a:pt x="125" y="157"/>
                    <a:pt x="87" y="10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30" y="72"/>
                    <a:pt x="129" y="67"/>
                    <a:pt x="122" y="6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6" y="22"/>
                    <a:pt x="0" y="26"/>
                    <a:pt x="0" y="34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6"/>
                    <a:pt x="5" y="159"/>
                    <a:pt x="11" y="155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90" y="202"/>
                    <a:pt x="170" y="247"/>
                    <a:pt x="260" y="248"/>
                  </a:cubicBezTo>
                  <a:cubicBezTo>
                    <a:pt x="398" y="248"/>
                    <a:pt x="512" y="142"/>
                    <a:pt x="525" y="7"/>
                  </a:cubicBezTo>
                  <a:lnTo>
                    <a:pt x="47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84" name="Group 85"/>
          <p:cNvGrpSpPr/>
          <p:nvPr/>
        </p:nvGrpSpPr>
        <p:grpSpPr>
          <a:xfrm>
            <a:off x="399164" y="2559379"/>
            <a:ext cx="446088" cy="446088"/>
            <a:chOff x="1200150" y="3768725"/>
            <a:chExt cx="446088" cy="4460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85" name="Freeform 78"/>
            <p:cNvSpPr/>
            <p:nvPr/>
          </p:nvSpPr>
          <p:spPr bwMode="auto">
            <a:xfrm>
              <a:off x="1200150" y="3768725"/>
              <a:ext cx="446088" cy="446088"/>
            </a:xfrm>
            <a:custGeom>
              <a:avLst/>
              <a:gdLst>
                <a:gd name="T0" fmla="*/ 539 w 580"/>
                <a:gd name="T1" fmla="*/ 141 h 580"/>
                <a:gd name="T2" fmla="*/ 509 w 580"/>
                <a:gd name="T3" fmla="*/ 171 h 580"/>
                <a:gd name="T4" fmla="*/ 489 w 580"/>
                <a:gd name="T5" fmla="*/ 181 h 580"/>
                <a:gd name="T6" fmla="*/ 517 w 580"/>
                <a:gd name="T7" fmla="*/ 290 h 580"/>
                <a:gd name="T8" fmla="*/ 290 w 580"/>
                <a:gd name="T9" fmla="*/ 517 h 580"/>
                <a:gd name="T10" fmla="*/ 63 w 580"/>
                <a:gd name="T11" fmla="*/ 290 h 580"/>
                <a:gd name="T12" fmla="*/ 290 w 580"/>
                <a:gd name="T13" fmla="*/ 63 h 580"/>
                <a:gd name="T14" fmla="*/ 401 w 580"/>
                <a:gd name="T15" fmla="*/ 92 h 580"/>
                <a:gd name="T16" fmla="*/ 411 w 580"/>
                <a:gd name="T17" fmla="*/ 72 h 580"/>
                <a:gd name="T18" fmla="*/ 441 w 580"/>
                <a:gd name="T19" fmla="*/ 42 h 580"/>
                <a:gd name="T20" fmla="*/ 290 w 580"/>
                <a:gd name="T21" fmla="*/ 0 h 580"/>
                <a:gd name="T22" fmla="*/ 0 w 580"/>
                <a:gd name="T23" fmla="*/ 290 h 580"/>
                <a:gd name="T24" fmla="*/ 290 w 580"/>
                <a:gd name="T25" fmla="*/ 580 h 580"/>
                <a:gd name="T26" fmla="*/ 580 w 580"/>
                <a:gd name="T27" fmla="*/ 290 h 580"/>
                <a:gd name="T28" fmla="*/ 539 w 580"/>
                <a:gd name="T29" fmla="*/ 1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0" h="580">
                  <a:moveTo>
                    <a:pt x="539" y="141"/>
                  </a:moveTo>
                  <a:cubicBezTo>
                    <a:pt x="509" y="171"/>
                    <a:pt x="509" y="171"/>
                    <a:pt x="509" y="171"/>
                  </a:cubicBezTo>
                  <a:cubicBezTo>
                    <a:pt x="504" y="176"/>
                    <a:pt x="496" y="179"/>
                    <a:pt x="489" y="181"/>
                  </a:cubicBezTo>
                  <a:cubicBezTo>
                    <a:pt x="506" y="213"/>
                    <a:pt x="517" y="250"/>
                    <a:pt x="517" y="290"/>
                  </a:cubicBezTo>
                  <a:cubicBezTo>
                    <a:pt x="517" y="415"/>
                    <a:pt x="415" y="517"/>
                    <a:pt x="290" y="517"/>
                  </a:cubicBezTo>
                  <a:cubicBezTo>
                    <a:pt x="165" y="517"/>
                    <a:pt x="63" y="415"/>
                    <a:pt x="63" y="290"/>
                  </a:cubicBezTo>
                  <a:cubicBezTo>
                    <a:pt x="63" y="165"/>
                    <a:pt x="165" y="63"/>
                    <a:pt x="290" y="63"/>
                  </a:cubicBezTo>
                  <a:cubicBezTo>
                    <a:pt x="330" y="63"/>
                    <a:pt x="368" y="74"/>
                    <a:pt x="401" y="92"/>
                  </a:cubicBezTo>
                  <a:cubicBezTo>
                    <a:pt x="402" y="85"/>
                    <a:pt x="406" y="78"/>
                    <a:pt x="411" y="72"/>
                  </a:cubicBezTo>
                  <a:cubicBezTo>
                    <a:pt x="441" y="42"/>
                    <a:pt x="441" y="42"/>
                    <a:pt x="441" y="42"/>
                  </a:cubicBezTo>
                  <a:cubicBezTo>
                    <a:pt x="397" y="15"/>
                    <a:pt x="345" y="0"/>
                    <a:pt x="290" y="0"/>
                  </a:cubicBezTo>
                  <a:cubicBezTo>
                    <a:pt x="130" y="0"/>
                    <a:pt x="0" y="130"/>
                    <a:pt x="0" y="290"/>
                  </a:cubicBezTo>
                  <a:cubicBezTo>
                    <a:pt x="0" y="450"/>
                    <a:pt x="130" y="580"/>
                    <a:pt x="290" y="580"/>
                  </a:cubicBezTo>
                  <a:cubicBezTo>
                    <a:pt x="450" y="580"/>
                    <a:pt x="580" y="450"/>
                    <a:pt x="580" y="290"/>
                  </a:cubicBezTo>
                  <a:cubicBezTo>
                    <a:pt x="580" y="235"/>
                    <a:pt x="565" y="184"/>
                    <a:pt x="539" y="1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6" name="Freeform 79"/>
            <p:cNvSpPr/>
            <p:nvPr/>
          </p:nvSpPr>
          <p:spPr bwMode="auto">
            <a:xfrm>
              <a:off x="1381125" y="3781425"/>
              <a:ext cx="252413" cy="252413"/>
            </a:xfrm>
            <a:custGeom>
              <a:avLst/>
              <a:gdLst>
                <a:gd name="T0" fmla="*/ 186 w 329"/>
                <a:gd name="T1" fmla="*/ 67 h 328"/>
                <a:gd name="T2" fmla="*/ 249 w 329"/>
                <a:gd name="T3" fmla="*/ 4 h 328"/>
                <a:gd name="T4" fmla="*/ 257 w 329"/>
                <a:gd name="T5" fmla="*/ 7 h 328"/>
                <a:gd name="T6" fmla="*/ 263 w 329"/>
                <a:gd name="T7" fmla="*/ 66 h 328"/>
                <a:gd name="T8" fmla="*/ 322 w 329"/>
                <a:gd name="T9" fmla="*/ 71 h 328"/>
                <a:gd name="T10" fmla="*/ 325 w 329"/>
                <a:gd name="T11" fmla="*/ 80 h 328"/>
                <a:gd name="T12" fmla="*/ 262 w 329"/>
                <a:gd name="T13" fmla="*/ 142 h 328"/>
                <a:gd name="T14" fmla="*/ 245 w 329"/>
                <a:gd name="T15" fmla="*/ 149 h 328"/>
                <a:gd name="T16" fmla="*/ 207 w 329"/>
                <a:gd name="T17" fmla="*/ 145 h 328"/>
                <a:gd name="T18" fmla="*/ 99 w 329"/>
                <a:gd name="T19" fmla="*/ 253 h 328"/>
                <a:gd name="T20" fmla="*/ 89 w 329"/>
                <a:gd name="T21" fmla="*/ 309 h 328"/>
                <a:gd name="T22" fmla="*/ 19 w 329"/>
                <a:gd name="T23" fmla="*/ 309 h 328"/>
                <a:gd name="T24" fmla="*/ 19 w 329"/>
                <a:gd name="T25" fmla="*/ 239 h 328"/>
                <a:gd name="T26" fmla="*/ 75 w 329"/>
                <a:gd name="T27" fmla="*/ 230 h 328"/>
                <a:gd name="T28" fmla="*/ 184 w 329"/>
                <a:gd name="T29" fmla="*/ 121 h 328"/>
                <a:gd name="T30" fmla="*/ 180 w 329"/>
                <a:gd name="T31" fmla="*/ 84 h 328"/>
                <a:gd name="T32" fmla="*/ 186 w 329"/>
                <a:gd name="T33" fmla="*/ 6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9" h="328">
                  <a:moveTo>
                    <a:pt x="186" y="67"/>
                  </a:moveTo>
                  <a:cubicBezTo>
                    <a:pt x="249" y="4"/>
                    <a:pt x="249" y="4"/>
                    <a:pt x="249" y="4"/>
                  </a:cubicBezTo>
                  <a:cubicBezTo>
                    <a:pt x="253" y="0"/>
                    <a:pt x="256" y="1"/>
                    <a:pt x="257" y="7"/>
                  </a:cubicBezTo>
                  <a:cubicBezTo>
                    <a:pt x="263" y="66"/>
                    <a:pt x="263" y="66"/>
                    <a:pt x="263" y="66"/>
                  </a:cubicBezTo>
                  <a:cubicBezTo>
                    <a:pt x="322" y="71"/>
                    <a:pt x="322" y="71"/>
                    <a:pt x="322" y="71"/>
                  </a:cubicBezTo>
                  <a:cubicBezTo>
                    <a:pt x="327" y="72"/>
                    <a:pt x="329" y="76"/>
                    <a:pt x="325" y="80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58" y="146"/>
                    <a:pt x="250" y="149"/>
                    <a:pt x="245" y="149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7" y="272"/>
                    <a:pt x="104" y="294"/>
                    <a:pt x="89" y="309"/>
                  </a:cubicBezTo>
                  <a:cubicBezTo>
                    <a:pt x="70" y="328"/>
                    <a:pt x="39" y="328"/>
                    <a:pt x="19" y="309"/>
                  </a:cubicBezTo>
                  <a:cubicBezTo>
                    <a:pt x="0" y="290"/>
                    <a:pt x="0" y="259"/>
                    <a:pt x="19" y="239"/>
                  </a:cubicBezTo>
                  <a:cubicBezTo>
                    <a:pt x="34" y="224"/>
                    <a:pt x="57" y="221"/>
                    <a:pt x="75" y="230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78"/>
                    <a:pt x="182" y="71"/>
                    <a:pt x="186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87" name="Freeform 80"/>
            <p:cNvSpPr/>
            <p:nvPr/>
          </p:nvSpPr>
          <p:spPr bwMode="auto">
            <a:xfrm>
              <a:off x="1292225" y="3860800"/>
              <a:ext cx="261938" cy="261938"/>
            </a:xfrm>
            <a:custGeom>
              <a:avLst/>
              <a:gdLst>
                <a:gd name="T0" fmla="*/ 170 w 340"/>
                <a:gd name="T1" fmla="*/ 73 h 340"/>
                <a:gd name="T2" fmla="*/ 212 w 340"/>
                <a:gd name="T3" fmla="*/ 83 h 340"/>
                <a:gd name="T4" fmla="*/ 266 w 340"/>
                <a:gd name="T5" fmla="*/ 30 h 340"/>
                <a:gd name="T6" fmla="*/ 170 w 340"/>
                <a:gd name="T7" fmla="*/ 0 h 340"/>
                <a:gd name="T8" fmla="*/ 0 w 340"/>
                <a:gd name="T9" fmla="*/ 170 h 340"/>
                <a:gd name="T10" fmla="*/ 170 w 340"/>
                <a:gd name="T11" fmla="*/ 340 h 340"/>
                <a:gd name="T12" fmla="*/ 340 w 340"/>
                <a:gd name="T13" fmla="*/ 170 h 340"/>
                <a:gd name="T14" fmla="*/ 311 w 340"/>
                <a:gd name="T15" fmla="*/ 76 h 340"/>
                <a:gd name="T16" fmla="*/ 258 w 340"/>
                <a:gd name="T17" fmla="*/ 130 h 340"/>
                <a:gd name="T18" fmla="*/ 267 w 340"/>
                <a:gd name="T19" fmla="*/ 170 h 340"/>
                <a:gd name="T20" fmla="*/ 170 w 340"/>
                <a:gd name="T21" fmla="*/ 267 h 340"/>
                <a:gd name="T22" fmla="*/ 73 w 340"/>
                <a:gd name="T23" fmla="*/ 170 h 340"/>
                <a:gd name="T24" fmla="*/ 170 w 340"/>
                <a:gd name="T25" fmla="*/ 7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340">
                  <a:moveTo>
                    <a:pt x="170" y="73"/>
                  </a:moveTo>
                  <a:cubicBezTo>
                    <a:pt x="185" y="73"/>
                    <a:pt x="199" y="77"/>
                    <a:pt x="212" y="83"/>
                  </a:cubicBezTo>
                  <a:cubicBezTo>
                    <a:pt x="266" y="30"/>
                    <a:pt x="266" y="30"/>
                    <a:pt x="266" y="30"/>
                  </a:cubicBezTo>
                  <a:cubicBezTo>
                    <a:pt x="238" y="11"/>
                    <a:pt x="205" y="0"/>
                    <a:pt x="170" y="0"/>
                  </a:cubicBezTo>
                  <a:cubicBezTo>
                    <a:pt x="76" y="0"/>
                    <a:pt x="0" y="76"/>
                    <a:pt x="0" y="170"/>
                  </a:cubicBezTo>
                  <a:cubicBezTo>
                    <a:pt x="0" y="264"/>
                    <a:pt x="76" y="340"/>
                    <a:pt x="170" y="340"/>
                  </a:cubicBezTo>
                  <a:cubicBezTo>
                    <a:pt x="264" y="340"/>
                    <a:pt x="340" y="264"/>
                    <a:pt x="340" y="170"/>
                  </a:cubicBezTo>
                  <a:cubicBezTo>
                    <a:pt x="340" y="135"/>
                    <a:pt x="329" y="103"/>
                    <a:pt x="311" y="76"/>
                  </a:cubicBezTo>
                  <a:cubicBezTo>
                    <a:pt x="258" y="130"/>
                    <a:pt x="258" y="130"/>
                    <a:pt x="258" y="130"/>
                  </a:cubicBezTo>
                  <a:cubicBezTo>
                    <a:pt x="264" y="142"/>
                    <a:pt x="267" y="156"/>
                    <a:pt x="267" y="170"/>
                  </a:cubicBezTo>
                  <a:cubicBezTo>
                    <a:pt x="267" y="223"/>
                    <a:pt x="223" y="267"/>
                    <a:pt x="170" y="267"/>
                  </a:cubicBezTo>
                  <a:cubicBezTo>
                    <a:pt x="117" y="267"/>
                    <a:pt x="73" y="223"/>
                    <a:pt x="73" y="170"/>
                  </a:cubicBezTo>
                  <a:cubicBezTo>
                    <a:pt x="73" y="117"/>
                    <a:pt x="117" y="73"/>
                    <a:pt x="170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88" name="Group 89"/>
          <p:cNvGrpSpPr/>
          <p:nvPr/>
        </p:nvGrpSpPr>
        <p:grpSpPr>
          <a:xfrm>
            <a:off x="1766622" y="3335021"/>
            <a:ext cx="574676" cy="304801"/>
            <a:chOff x="2832100" y="4686300"/>
            <a:chExt cx="574676" cy="304801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89" name="Freeform 81"/>
            <p:cNvSpPr>
              <a:spLocks noEditPoints="1"/>
            </p:cNvSpPr>
            <p:nvPr/>
          </p:nvSpPr>
          <p:spPr bwMode="auto">
            <a:xfrm>
              <a:off x="3051175" y="4686300"/>
              <a:ext cx="325438" cy="263525"/>
            </a:xfrm>
            <a:custGeom>
              <a:avLst/>
              <a:gdLst>
                <a:gd name="T0" fmla="*/ 380 w 424"/>
                <a:gd name="T1" fmla="*/ 73 h 342"/>
                <a:gd name="T2" fmla="*/ 341 w 424"/>
                <a:gd name="T3" fmla="*/ 96 h 342"/>
                <a:gd name="T4" fmla="*/ 324 w 424"/>
                <a:gd name="T5" fmla="*/ 134 h 342"/>
                <a:gd name="T6" fmla="*/ 308 w 424"/>
                <a:gd name="T7" fmla="*/ 214 h 342"/>
                <a:gd name="T8" fmla="*/ 256 w 424"/>
                <a:gd name="T9" fmla="*/ 183 h 342"/>
                <a:gd name="T10" fmla="*/ 172 w 424"/>
                <a:gd name="T11" fmla="*/ 174 h 342"/>
                <a:gd name="T12" fmla="*/ 147 w 424"/>
                <a:gd name="T13" fmla="*/ 202 h 342"/>
                <a:gd name="T14" fmla="*/ 76 w 424"/>
                <a:gd name="T15" fmla="*/ 297 h 342"/>
                <a:gd name="T16" fmla="*/ 13 w 424"/>
                <a:gd name="T17" fmla="*/ 166 h 342"/>
                <a:gd name="T18" fmla="*/ 67 w 424"/>
                <a:gd name="T19" fmla="*/ 83 h 342"/>
                <a:gd name="T20" fmla="*/ 119 w 424"/>
                <a:gd name="T21" fmla="*/ 63 h 342"/>
                <a:gd name="T22" fmla="*/ 180 w 424"/>
                <a:gd name="T23" fmla="*/ 54 h 342"/>
                <a:gd name="T24" fmla="*/ 239 w 424"/>
                <a:gd name="T25" fmla="*/ 21 h 342"/>
                <a:gd name="T26" fmla="*/ 319 w 424"/>
                <a:gd name="T27" fmla="*/ 31 h 342"/>
                <a:gd name="T28" fmla="*/ 97 w 424"/>
                <a:gd name="T29" fmla="*/ 83 h 342"/>
                <a:gd name="T30" fmla="*/ 129 w 424"/>
                <a:gd name="T31" fmla="*/ 242 h 342"/>
                <a:gd name="T32" fmla="*/ 78 w 424"/>
                <a:gd name="T33" fmla="*/ 115 h 342"/>
                <a:gd name="T34" fmla="*/ 70 w 424"/>
                <a:gd name="T35" fmla="*/ 146 h 342"/>
                <a:gd name="T36" fmla="*/ 121 w 424"/>
                <a:gd name="T37" fmla="*/ 113 h 342"/>
                <a:gd name="T38" fmla="*/ 35 w 424"/>
                <a:gd name="T39" fmla="*/ 140 h 342"/>
                <a:gd name="T40" fmla="*/ 78 w 424"/>
                <a:gd name="T41" fmla="*/ 88 h 342"/>
                <a:gd name="T42" fmla="*/ 169 w 424"/>
                <a:gd name="T43" fmla="*/ 284 h 342"/>
                <a:gd name="T44" fmla="*/ 316 w 424"/>
                <a:gd name="T45" fmla="*/ 236 h 342"/>
                <a:gd name="T46" fmla="*/ 411 w 424"/>
                <a:gd name="T47" fmla="*/ 267 h 342"/>
                <a:gd name="T48" fmla="*/ 416 w 424"/>
                <a:gd name="T49" fmla="*/ 271 h 342"/>
                <a:gd name="T50" fmla="*/ 51 w 424"/>
                <a:gd name="T51" fmla="*/ 98 h 342"/>
                <a:gd name="T52" fmla="*/ 349 w 424"/>
                <a:gd name="T53" fmla="*/ 151 h 342"/>
                <a:gd name="T54" fmla="*/ 28 w 424"/>
                <a:gd name="T55" fmla="*/ 91 h 342"/>
                <a:gd name="T56" fmla="*/ 339 w 424"/>
                <a:gd name="T57" fmla="*/ 190 h 342"/>
                <a:gd name="T58" fmla="*/ 243 w 424"/>
                <a:gd name="T59" fmla="*/ 225 h 342"/>
                <a:gd name="T60" fmla="*/ 338 w 424"/>
                <a:gd name="T61" fmla="*/ 180 h 342"/>
                <a:gd name="T62" fmla="*/ 412 w 424"/>
                <a:gd name="T63" fmla="*/ 258 h 342"/>
                <a:gd name="T64" fmla="*/ 366 w 424"/>
                <a:gd name="T65" fmla="*/ 250 h 342"/>
                <a:gd name="T66" fmla="*/ 353 w 424"/>
                <a:gd name="T67" fmla="*/ 264 h 342"/>
                <a:gd name="T68" fmla="*/ 338 w 424"/>
                <a:gd name="T69" fmla="*/ 269 h 342"/>
                <a:gd name="T70" fmla="*/ 287 w 424"/>
                <a:gd name="T71" fmla="*/ 240 h 342"/>
                <a:gd name="T72" fmla="*/ 376 w 424"/>
                <a:gd name="T73" fmla="*/ 261 h 342"/>
                <a:gd name="T74" fmla="*/ 369 w 424"/>
                <a:gd name="T75" fmla="*/ 262 h 342"/>
                <a:gd name="T76" fmla="*/ 356 w 424"/>
                <a:gd name="T77" fmla="*/ 264 h 342"/>
                <a:gd name="T78" fmla="*/ 417 w 424"/>
                <a:gd name="T79" fmla="*/ 248 h 342"/>
                <a:gd name="T80" fmla="*/ 366 w 424"/>
                <a:gd name="T81" fmla="*/ 247 h 342"/>
                <a:gd name="T82" fmla="*/ 344 w 424"/>
                <a:gd name="T83" fmla="*/ 173 h 342"/>
                <a:gd name="T84" fmla="*/ 422 w 424"/>
                <a:gd name="T85" fmla="*/ 273 h 342"/>
                <a:gd name="T86" fmla="*/ 341 w 424"/>
                <a:gd name="T87" fmla="*/ 227 h 342"/>
                <a:gd name="T88" fmla="*/ 347 w 424"/>
                <a:gd name="T89" fmla="*/ 207 h 342"/>
                <a:gd name="T90" fmla="*/ 364 w 424"/>
                <a:gd name="T91" fmla="*/ 241 h 342"/>
                <a:gd name="T92" fmla="*/ 346 w 424"/>
                <a:gd name="T93" fmla="*/ 243 h 342"/>
                <a:gd name="T94" fmla="*/ 417 w 424"/>
                <a:gd name="T95" fmla="*/ 265 h 342"/>
                <a:gd name="T96" fmla="*/ 361 w 424"/>
                <a:gd name="T97" fmla="*/ 264 h 342"/>
                <a:gd name="T98" fmla="*/ 308 w 424"/>
                <a:gd name="T99" fmla="*/ 233 h 342"/>
                <a:gd name="T100" fmla="*/ 380 w 424"/>
                <a:gd name="T101" fmla="*/ 246 h 342"/>
                <a:gd name="T102" fmla="*/ 67 w 424"/>
                <a:gd name="T103" fmla="*/ 231 h 342"/>
                <a:gd name="T104" fmla="*/ 421 w 424"/>
                <a:gd name="T105" fmla="*/ 267 h 342"/>
                <a:gd name="T106" fmla="*/ 80 w 424"/>
                <a:gd name="T107" fmla="*/ 89 h 342"/>
                <a:gd name="T108" fmla="*/ 103 w 424"/>
                <a:gd name="T109" fmla="*/ 143 h 342"/>
                <a:gd name="T110" fmla="*/ 56 w 424"/>
                <a:gd name="T111" fmla="*/ 130 h 342"/>
                <a:gd name="T112" fmla="*/ 103 w 424"/>
                <a:gd name="T113" fmla="*/ 137 h 342"/>
                <a:gd name="T114" fmla="*/ 376 w 424"/>
                <a:gd name="T115" fmla="*/ 107 h 342"/>
                <a:gd name="T116" fmla="*/ 162 w 424"/>
                <a:gd name="T117" fmla="*/ 24 h 342"/>
                <a:gd name="T118" fmla="*/ 150 w 424"/>
                <a:gd name="T119" fmla="*/ 3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4" h="342">
                  <a:moveTo>
                    <a:pt x="319" y="133"/>
                  </a:moveTo>
                  <a:cubicBezTo>
                    <a:pt x="319" y="133"/>
                    <a:pt x="319" y="133"/>
                    <a:pt x="319" y="133"/>
                  </a:cubicBezTo>
                  <a:close/>
                  <a:moveTo>
                    <a:pt x="66" y="105"/>
                  </a:moveTo>
                  <a:cubicBezTo>
                    <a:pt x="66" y="105"/>
                    <a:pt x="66" y="105"/>
                    <a:pt x="66" y="105"/>
                  </a:cubicBezTo>
                  <a:close/>
                  <a:moveTo>
                    <a:pt x="80" y="207"/>
                  </a:moveTo>
                  <a:cubicBezTo>
                    <a:pt x="80" y="208"/>
                    <a:pt x="80" y="207"/>
                    <a:pt x="80" y="207"/>
                  </a:cubicBezTo>
                  <a:close/>
                  <a:moveTo>
                    <a:pt x="412" y="39"/>
                  </a:moveTo>
                  <a:cubicBezTo>
                    <a:pt x="412" y="39"/>
                    <a:pt x="413" y="43"/>
                    <a:pt x="414" y="43"/>
                  </a:cubicBezTo>
                  <a:cubicBezTo>
                    <a:pt x="411" y="46"/>
                    <a:pt x="404" y="47"/>
                    <a:pt x="401" y="44"/>
                  </a:cubicBezTo>
                  <a:cubicBezTo>
                    <a:pt x="399" y="41"/>
                    <a:pt x="396" y="44"/>
                    <a:pt x="393" y="45"/>
                  </a:cubicBezTo>
                  <a:cubicBezTo>
                    <a:pt x="390" y="43"/>
                    <a:pt x="392" y="47"/>
                    <a:pt x="389" y="43"/>
                  </a:cubicBezTo>
                  <a:cubicBezTo>
                    <a:pt x="388" y="43"/>
                    <a:pt x="391" y="47"/>
                    <a:pt x="391" y="48"/>
                  </a:cubicBezTo>
                  <a:cubicBezTo>
                    <a:pt x="390" y="50"/>
                    <a:pt x="389" y="52"/>
                    <a:pt x="387" y="53"/>
                  </a:cubicBezTo>
                  <a:cubicBezTo>
                    <a:pt x="389" y="53"/>
                    <a:pt x="399" y="60"/>
                    <a:pt x="396" y="62"/>
                  </a:cubicBezTo>
                  <a:cubicBezTo>
                    <a:pt x="396" y="62"/>
                    <a:pt x="391" y="63"/>
                    <a:pt x="391" y="63"/>
                  </a:cubicBezTo>
                  <a:cubicBezTo>
                    <a:pt x="387" y="65"/>
                    <a:pt x="384" y="73"/>
                    <a:pt x="382" y="75"/>
                  </a:cubicBezTo>
                  <a:cubicBezTo>
                    <a:pt x="382" y="74"/>
                    <a:pt x="380" y="74"/>
                    <a:pt x="380" y="73"/>
                  </a:cubicBezTo>
                  <a:cubicBezTo>
                    <a:pt x="379" y="73"/>
                    <a:pt x="375" y="74"/>
                    <a:pt x="375" y="74"/>
                  </a:cubicBezTo>
                  <a:cubicBezTo>
                    <a:pt x="369" y="76"/>
                    <a:pt x="371" y="80"/>
                    <a:pt x="374" y="84"/>
                  </a:cubicBezTo>
                  <a:cubicBezTo>
                    <a:pt x="374" y="85"/>
                    <a:pt x="377" y="86"/>
                    <a:pt x="378" y="87"/>
                  </a:cubicBezTo>
                  <a:cubicBezTo>
                    <a:pt x="377" y="87"/>
                    <a:pt x="374" y="90"/>
                    <a:pt x="377" y="90"/>
                  </a:cubicBezTo>
                  <a:cubicBezTo>
                    <a:pt x="378" y="91"/>
                    <a:pt x="378" y="91"/>
                    <a:pt x="379" y="92"/>
                  </a:cubicBezTo>
                  <a:cubicBezTo>
                    <a:pt x="378" y="92"/>
                    <a:pt x="378" y="103"/>
                    <a:pt x="377" y="103"/>
                  </a:cubicBezTo>
                  <a:cubicBezTo>
                    <a:pt x="373" y="101"/>
                    <a:pt x="369" y="96"/>
                    <a:pt x="366" y="92"/>
                  </a:cubicBezTo>
                  <a:cubicBezTo>
                    <a:pt x="363" y="89"/>
                    <a:pt x="364" y="85"/>
                    <a:pt x="362" y="83"/>
                  </a:cubicBezTo>
                  <a:cubicBezTo>
                    <a:pt x="365" y="81"/>
                    <a:pt x="367" y="65"/>
                    <a:pt x="364" y="66"/>
                  </a:cubicBezTo>
                  <a:cubicBezTo>
                    <a:pt x="365" y="66"/>
                    <a:pt x="363" y="72"/>
                    <a:pt x="362" y="73"/>
                  </a:cubicBezTo>
                  <a:cubicBezTo>
                    <a:pt x="358" y="70"/>
                    <a:pt x="360" y="69"/>
                    <a:pt x="354" y="70"/>
                  </a:cubicBezTo>
                  <a:cubicBezTo>
                    <a:pt x="349" y="71"/>
                    <a:pt x="356" y="78"/>
                    <a:pt x="356" y="78"/>
                  </a:cubicBezTo>
                  <a:cubicBezTo>
                    <a:pt x="354" y="83"/>
                    <a:pt x="342" y="75"/>
                    <a:pt x="339" y="79"/>
                  </a:cubicBezTo>
                  <a:cubicBezTo>
                    <a:pt x="337" y="82"/>
                    <a:pt x="332" y="77"/>
                    <a:pt x="331" y="82"/>
                  </a:cubicBezTo>
                  <a:cubicBezTo>
                    <a:pt x="330" y="85"/>
                    <a:pt x="329" y="89"/>
                    <a:pt x="328" y="92"/>
                  </a:cubicBezTo>
                  <a:cubicBezTo>
                    <a:pt x="328" y="92"/>
                    <a:pt x="335" y="96"/>
                    <a:pt x="336" y="96"/>
                  </a:cubicBezTo>
                  <a:cubicBezTo>
                    <a:pt x="337" y="96"/>
                    <a:pt x="337" y="92"/>
                    <a:pt x="341" y="96"/>
                  </a:cubicBezTo>
                  <a:cubicBezTo>
                    <a:pt x="344" y="98"/>
                    <a:pt x="342" y="96"/>
                    <a:pt x="344" y="96"/>
                  </a:cubicBezTo>
                  <a:cubicBezTo>
                    <a:pt x="344" y="95"/>
                    <a:pt x="344" y="95"/>
                    <a:pt x="343" y="94"/>
                  </a:cubicBezTo>
                  <a:cubicBezTo>
                    <a:pt x="345" y="94"/>
                    <a:pt x="354" y="107"/>
                    <a:pt x="356" y="108"/>
                  </a:cubicBezTo>
                  <a:cubicBezTo>
                    <a:pt x="355" y="108"/>
                    <a:pt x="354" y="109"/>
                    <a:pt x="354" y="109"/>
                  </a:cubicBezTo>
                  <a:cubicBezTo>
                    <a:pt x="353" y="110"/>
                    <a:pt x="358" y="116"/>
                    <a:pt x="359" y="116"/>
                  </a:cubicBezTo>
                  <a:cubicBezTo>
                    <a:pt x="357" y="116"/>
                    <a:pt x="358" y="115"/>
                    <a:pt x="356" y="117"/>
                  </a:cubicBezTo>
                  <a:cubicBezTo>
                    <a:pt x="352" y="116"/>
                    <a:pt x="351" y="104"/>
                    <a:pt x="345" y="102"/>
                  </a:cubicBezTo>
                  <a:cubicBezTo>
                    <a:pt x="346" y="103"/>
                    <a:pt x="348" y="110"/>
                    <a:pt x="349" y="111"/>
                  </a:cubicBezTo>
                  <a:cubicBezTo>
                    <a:pt x="347" y="115"/>
                    <a:pt x="349" y="120"/>
                    <a:pt x="347" y="123"/>
                  </a:cubicBezTo>
                  <a:cubicBezTo>
                    <a:pt x="347" y="123"/>
                    <a:pt x="347" y="123"/>
                    <a:pt x="347" y="123"/>
                  </a:cubicBezTo>
                  <a:cubicBezTo>
                    <a:pt x="346" y="124"/>
                    <a:pt x="345" y="124"/>
                    <a:pt x="344" y="125"/>
                  </a:cubicBezTo>
                  <a:cubicBezTo>
                    <a:pt x="343" y="125"/>
                    <a:pt x="336" y="125"/>
                    <a:pt x="339" y="129"/>
                  </a:cubicBezTo>
                  <a:cubicBezTo>
                    <a:pt x="340" y="130"/>
                    <a:pt x="338" y="131"/>
                    <a:pt x="337" y="132"/>
                  </a:cubicBezTo>
                  <a:cubicBezTo>
                    <a:pt x="336" y="133"/>
                    <a:pt x="340" y="136"/>
                    <a:pt x="340" y="136"/>
                  </a:cubicBezTo>
                  <a:cubicBezTo>
                    <a:pt x="343" y="138"/>
                    <a:pt x="348" y="150"/>
                    <a:pt x="341" y="147"/>
                  </a:cubicBezTo>
                  <a:cubicBezTo>
                    <a:pt x="343" y="146"/>
                    <a:pt x="330" y="132"/>
                    <a:pt x="330" y="132"/>
                  </a:cubicBezTo>
                  <a:cubicBezTo>
                    <a:pt x="328" y="131"/>
                    <a:pt x="325" y="135"/>
                    <a:pt x="324" y="134"/>
                  </a:cubicBezTo>
                  <a:cubicBezTo>
                    <a:pt x="324" y="132"/>
                    <a:pt x="324" y="132"/>
                    <a:pt x="324" y="130"/>
                  </a:cubicBezTo>
                  <a:cubicBezTo>
                    <a:pt x="321" y="128"/>
                    <a:pt x="317" y="134"/>
                    <a:pt x="318" y="135"/>
                  </a:cubicBezTo>
                  <a:cubicBezTo>
                    <a:pt x="320" y="137"/>
                    <a:pt x="330" y="139"/>
                    <a:pt x="329" y="140"/>
                  </a:cubicBezTo>
                  <a:cubicBezTo>
                    <a:pt x="326" y="140"/>
                    <a:pt x="325" y="142"/>
                    <a:pt x="325" y="145"/>
                  </a:cubicBezTo>
                  <a:cubicBezTo>
                    <a:pt x="329" y="147"/>
                    <a:pt x="332" y="152"/>
                    <a:pt x="334" y="155"/>
                  </a:cubicBezTo>
                  <a:cubicBezTo>
                    <a:pt x="334" y="156"/>
                    <a:pt x="333" y="156"/>
                    <a:pt x="333" y="157"/>
                  </a:cubicBezTo>
                  <a:cubicBezTo>
                    <a:pt x="333" y="158"/>
                    <a:pt x="336" y="158"/>
                    <a:pt x="336" y="158"/>
                  </a:cubicBezTo>
                  <a:cubicBezTo>
                    <a:pt x="336" y="159"/>
                    <a:pt x="334" y="158"/>
                    <a:pt x="336" y="160"/>
                  </a:cubicBezTo>
                  <a:cubicBezTo>
                    <a:pt x="337" y="161"/>
                    <a:pt x="335" y="165"/>
                    <a:pt x="334" y="166"/>
                  </a:cubicBezTo>
                  <a:cubicBezTo>
                    <a:pt x="334" y="166"/>
                    <a:pt x="332" y="173"/>
                    <a:pt x="332" y="173"/>
                  </a:cubicBezTo>
                  <a:cubicBezTo>
                    <a:pt x="329" y="176"/>
                    <a:pt x="324" y="180"/>
                    <a:pt x="320" y="180"/>
                  </a:cubicBezTo>
                  <a:cubicBezTo>
                    <a:pt x="316" y="181"/>
                    <a:pt x="314" y="181"/>
                    <a:pt x="314" y="185"/>
                  </a:cubicBezTo>
                  <a:cubicBezTo>
                    <a:pt x="313" y="185"/>
                    <a:pt x="312" y="185"/>
                    <a:pt x="313" y="185"/>
                  </a:cubicBezTo>
                  <a:cubicBezTo>
                    <a:pt x="311" y="184"/>
                    <a:pt x="312" y="184"/>
                    <a:pt x="311" y="184"/>
                  </a:cubicBezTo>
                  <a:cubicBezTo>
                    <a:pt x="310" y="182"/>
                    <a:pt x="311" y="182"/>
                    <a:pt x="308" y="182"/>
                  </a:cubicBezTo>
                  <a:cubicBezTo>
                    <a:pt x="297" y="188"/>
                    <a:pt x="307" y="192"/>
                    <a:pt x="311" y="198"/>
                  </a:cubicBezTo>
                  <a:cubicBezTo>
                    <a:pt x="319" y="203"/>
                    <a:pt x="311" y="211"/>
                    <a:pt x="308" y="214"/>
                  </a:cubicBezTo>
                  <a:cubicBezTo>
                    <a:pt x="306" y="215"/>
                    <a:pt x="306" y="217"/>
                    <a:pt x="304" y="218"/>
                  </a:cubicBezTo>
                  <a:cubicBezTo>
                    <a:pt x="304" y="217"/>
                    <a:pt x="302" y="213"/>
                    <a:pt x="302" y="212"/>
                  </a:cubicBezTo>
                  <a:cubicBezTo>
                    <a:pt x="301" y="212"/>
                    <a:pt x="302" y="215"/>
                    <a:pt x="301" y="214"/>
                  </a:cubicBezTo>
                  <a:cubicBezTo>
                    <a:pt x="301" y="210"/>
                    <a:pt x="295" y="206"/>
                    <a:pt x="292" y="204"/>
                  </a:cubicBezTo>
                  <a:cubicBezTo>
                    <a:pt x="291" y="205"/>
                    <a:pt x="289" y="210"/>
                    <a:pt x="290" y="212"/>
                  </a:cubicBezTo>
                  <a:cubicBezTo>
                    <a:pt x="289" y="216"/>
                    <a:pt x="296" y="221"/>
                    <a:pt x="296" y="223"/>
                  </a:cubicBezTo>
                  <a:cubicBezTo>
                    <a:pt x="300" y="227"/>
                    <a:pt x="300" y="231"/>
                    <a:pt x="303" y="236"/>
                  </a:cubicBezTo>
                  <a:cubicBezTo>
                    <a:pt x="303" y="236"/>
                    <a:pt x="304" y="239"/>
                    <a:pt x="304" y="239"/>
                  </a:cubicBezTo>
                  <a:cubicBezTo>
                    <a:pt x="291" y="235"/>
                    <a:pt x="297" y="227"/>
                    <a:pt x="289" y="220"/>
                  </a:cubicBezTo>
                  <a:cubicBezTo>
                    <a:pt x="287" y="219"/>
                    <a:pt x="286" y="218"/>
                    <a:pt x="288" y="214"/>
                  </a:cubicBezTo>
                  <a:cubicBezTo>
                    <a:pt x="288" y="214"/>
                    <a:pt x="286" y="207"/>
                    <a:pt x="286" y="206"/>
                  </a:cubicBezTo>
                  <a:cubicBezTo>
                    <a:pt x="286" y="206"/>
                    <a:pt x="286" y="204"/>
                    <a:pt x="286" y="204"/>
                  </a:cubicBezTo>
                  <a:cubicBezTo>
                    <a:pt x="285" y="201"/>
                    <a:pt x="284" y="198"/>
                    <a:pt x="282" y="195"/>
                  </a:cubicBezTo>
                  <a:cubicBezTo>
                    <a:pt x="282" y="194"/>
                    <a:pt x="280" y="196"/>
                    <a:pt x="280" y="196"/>
                  </a:cubicBezTo>
                  <a:cubicBezTo>
                    <a:pt x="276" y="201"/>
                    <a:pt x="275" y="189"/>
                    <a:pt x="273" y="187"/>
                  </a:cubicBezTo>
                  <a:cubicBezTo>
                    <a:pt x="269" y="185"/>
                    <a:pt x="268" y="182"/>
                    <a:pt x="266" y="179"/>
                  </a:cubicBezTo>
                  <a:cubicBezTo>
                    <a:pt x="265" y="180"/>
                    <a:pt x="256" y="181"/>
                    <a:pt x="256" y="183"/>
                  </a:cubicBezTo>
                  <a:cubicBezTo>
                    <a:pt x="258" y="185"/>
                    <a:pt x="248" y="192"/>
                    <a:pt x="246" y="194"/>
                  </a:cubicBezTo>
                  <a:cubicBezTo>
                    <a:pt x="246" y="194"/>
                    <a:pt x="244" y="198"/>
                    <a:pt x="242" y="197"/>
                  </a:cubicBezTo>
                  <a:cubicBezTo>
                    <a:pt x="240" y="198"/>
                    <a:pt x="244" y="206"/>
                    <a:pt x="242" y="208"/>
                  </a:cubicBezTo>
                  <a:cubicBezTo>
                    <a:pt x="240" y="209"/>
                    <a:pt x="240" y="220"/>
                    <a:pt x="236" y="219"/>
                  </a:cubicBezTo>
                  <a:cubicBezTo>
                    <a:pt x="233" y="219"/>
                    <a:pt x="226" y="202"/>
                    <a:pt x="226" y="200"/>
                  </a:cubicBezTo>
                  <a:cubicBezTo>
                    <a:pt x="222" y="196"/>
                    <a:pt x="223" y="187"/>
                    <a:pt x="221" y="182"/>
                  </a:cubicBezTo>
                  <a:cubicBezTo>
                    <a:pt x="221" y="182"/>
                    <a:pt x="216" y="184"/>
                    <a:pt x="216" y="184"/>
                  </a:cubicBezTo>
                  <a:cubicBezTo>
                    <a:pt x="215" y="183"/>
                    <a:pt x="210" y="178"/>
                    <a:pt x="214" y="178"/>
                  </a:cubicBezTo>
                  <a:cubicBezTo>
                    <a:pt x="210" y="177"/>
                    <a:pt x="208" y="174"/>
                    <a:pt x="206" y="171"/>
                  </a:cubicBezTo>
                  <a:cubicBezTo>
                    <a:pt x="206" y="170"/>
                    <a:pt x="195" y="172"/>
                    <a:pt x="195" y="172"/>
                  </a:cubicBezTo>
                  <a:cubicBezTo>
                    <a:pt x="190" y="172"/>
                    <a:pt x="185" y="170"/>
                    <a:pt x="182" y="167"/>
                  </a:cubicBezTo>
                  <a:cubicBezTo>
                    <a:pt x="179" y="166"/>
                    <a:pt x="175" y="169"/>
                    <a:pt x="172" y="166"/>
                  </a:cubicBezTo>
                  <a:cubicBezTo>
                    <a:pt x="168" y="164"/>
                    <a:pt x="168" y="161"/>
                    <a:pt x="165" y="158"/>
                  </a:cubicBezTo>
                  <a:cubicBezTo>
                    <a:pt x="164" y="158"/>
                    <a:pt x="160" y="159"/>
                    <a:pt x="160" y="159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162" y="162"/>
                    <a:pt x="171" y="174"/>
                    <a:pt x="172" y="174"/>
                  </a:cubicBezTo>
                  <a:cubicBezTo>
                    <a:pt x="176" y="175"/>
                    <a:pt x="179" y="170"/>
                    <a:pt x="181" y="168"/>
                  </a:cubicBezTo>
                  <a:cubicBezTo>
                    <a:pt x="184" y="173"/>
                    <a:pt x="183" y="174"/>
                    <a:pt x="189" y="178"/>
                  </a:cubicBezTo>
                  <a:cubicBezTo>
                    <a:pt x="191" y="182"/>
                    <a:pt x="185" y="185"/>
                    <a:pt x="184" y="189"/>
                  </a:cubicBezTo>
                  <a:cubicBezTo>
                    <a:pt x="179" y="194"/>
                    <a:pt x="172" y="199"/>
                    <a:pt x="165" y="202"/>
                  </a:cubicBezTo>
                  <a:cubicBezTo>
                    <a:pt x="165" y="202"/>
                    <a:pt x="165" y="202"/>
                    <a:pt x="164" y="202"/>
                  </a:cubicBezTo>
                  <a:cubicBezTo>
                    <a:pt x="162" y="205"/>
                    <a:pt x="156" y="204"/>
                    <a:pt x="154" y="206"/>
                  </a:cubicBezTo>
                  <a:cubicBezTo>
                    <a:pt x="152" y="206"/>
                    <a:pt x="151" y="206"/>
                    <a:pt x="151" y="204"/>
                  </a:cubicBezTo>
                  <a:cubicBezTo>
                    <a:pt x="148" y="197"/>
                    <a:pt x="149" y="194"/>
                    <a:pt x="144" y="187"/>
                  </a:cubicBezTo>
                  <a:cubicBezTo>
                    <a:pt x="140" y="182"/>
                    <a:pt x="138" y="177"/>
                    <a:pt x="135" y="172"/>
                  </a:cubicBezTo>
                  <a:cubicBezTo>
                    <a:pt x="134" y="171"/>
                    <a:pt x="134" y="170"/>
                    <a:pt x="133" y="169"/>
                  </a:cubicBezTo>
                  <a:cubicBezTo>
                    <a:pt x="133" y="168"/>
                    <a:pt x="129" y="165"/>
                    <a:pt x="127" y="164"/>
                  </a:cubicBezTo>
                  <a:cubicBezTo>
                    <a:pt x="127" y="164"/>
                    <a:pt x="127" y="164"/>
                    <a:pt x="127" y="164"/>
                  </a:cubicBezTo>
                  <a:cubicBezTo>
                    <a:pt x="126" y="164"/>
                    <a:pt x="126" y="164"/>
                    <a:pt x="126" y="164"/>
                  </a:cubicBezTo>
                  <a:cubicBezTo>
                    <a:pt x="127" y="168"/>
                    <a:pt x="132" y="172"/>
                    <a:pt x="131" y="176"/>
                  </a:cubicBezTo>
                  <a:cubicBezTo>
                    <a:pt x="132" y="179"/>
                    <a:pt x="137" y="190"/>
                    <a:pt x="139" y="191"/>
                  </a:cubicBezTo>
                  <a:cubicBezTo>
                    <a:pt x="141" y="193"/>
                    <a:pt x="141" y="196"/>
                    <a:pt x="142" y="198"/>
                  </a:cubicBezTo>
                  <a:cubicBezTo>
                    <a:pt x="142" y="199"/>
                    <a:pt x="146" y="201"/>
                    <a:pt x="147" y="202"/>
                  </a:cubicBezTo>
                  <a:cubicBezTo>
                    <a:pt x="150" y="205"/>
                    <a:pt x="151" y="205"/>
                    <a:pt x="150" y="209"/>
                  </a:cubicBezTo>
                  <a:cubicBezTo>
                    <a:pt x="153" y="209"/>
                    <a:pt x="156" y="214"/>
                    <a:pt x="160" y="211"/>
                  </a:cubicBezTo>
                  <a:cubicBezTo>
                    <a:pt x="162" y="211"/>
                    <a:pt x="170" y="207"/>
                    <a:pt x="171" y="209"/>
                  </a:cubicBezTo>
                  <a:cubicBezTo>
                    <a:pt x="174" y="211"/>
                    <a:pt x="166" y="226"/>
                    <a:pt x="164" y="228"/>
                  </a:cubicBezTo>
                  <a:cubicBezTo>
                    <a:pt x="157" y="234"/>
                    <a:pt x="152" y="243"/>
                    <a:pt x="145" y="249"/>
                  </a:cubicBezTo>
                  <a:cubicBezTo>
                    <a:pt x="142" y="262"/>
                    <a:pt x="142" y="262"/>
                    <a:pt x="142" y="262"/>
                  </a:cubicBezTo>
                  <a:cubicBezTo>
                    <a:pt x="142" y="263"/>
                    <a:pt x="145" y="282"/>
                    <a:pt x="145" y="281"/>
                  </a:cubicBezTo>
                  <a:cubicBezTo>
                    <a:pt x="146" y="286"/>
                    <a:pt x="142" y="289"/>
                    <a:pt x="138" y="291"/>
                  </a:cubicBezTo>
                  <a:cubicBezTo>
                    <a:pt x="134" y="293"/>
                    <a:pt x="130" y="296"/>
                    <a:pt x="130" y="300"/>
                  </a:cubicBezTo>
                  <a:cubicBezTo>
                    <a:pt x="131" y="302"/>
                    <a:pt x="132" y="307"/>
                    <a:pt x="131" y="310"/>
                  </a:cubicBezTo>
                  <a:cubicBezTo>
                    <a:pt x="129" y="311"/>
                    <a:pt x="126" y="312"/>
                    <a:pt x="124" y="314"/>
                  </a:cubicBezTo>
                  <a:cubicBezTo>
                    <a:pt x="122" y="317"/>
                    <a:pt x="123" y="325"/>
                    <a:pt x="118" y="328"/>
                  </a:cubicBezTo>
                  <a:cubicBezTo>
                    <a:pt x="113" y="334"/>
                    <a:pt x="99" y="342"/>
                    <a:pt x="92" y="338"/>
                  </a:cubicBezTo>
                  <a:cubicBezTo>
                    <a:pt x="90" y="338"/>
                    <a:pt x="89" y="337"/>
                    <a:pt x="89" y="335"/>
                  </a:cubicBezTo>
                  <a:cubicBezTo>
                    <a:pt x="87" y="334"/>
                    <a:pt x="87" y="326"/>
                    <a:pt x="85" y="323"/>
                  </a:cubicBezTo>
                  <a:cubicBezTo>
                    <a:pt x="82" y="319"/>
                    <a:pt x="82" y="316"/>
                    <a:pt x="80" y="311"/>
                  </a:cubicBezTo>
                  <a:cubicBezTo>
                    <a:pt x="79" y="306"/>
                    <a:pt x="79" y="301"/>
                    <a:pt x="76" y="297"/>
                  </a:cubicBezTo>
                  <a:cubicBezTo>
                    <a:pt x="71" y="291"/>
                    <a:pt x="77" y="285"/>
                    <a:pt x="76" y="279"/>
                  </a:cubicBezTo>
                  <a:cubicBezTo>
                    <a:pt x="76" y="276"/>
                    <a:pt x="78" y="276"/>
                    <a:pt x="79" y="272"/>
                  </a:cubicBezTo>
                  <a:cubicBezTo>
                    <a:pt x="78" y="270"/>
                    <a:pt x="77" y="268"/>
                    <a:pt x="77" y="266"/>
                  </a:cubicBezTo>
                  <a:cubicBezTo>
                    <a:pt x="78" y="262"/>
                    <a:pt x="75" y="259"/>
                    <a:pt x="75" y="256"/>
                  </a:cubicBezTo>
                  <a:cubicBezTo>
                    <a:pt x="74" y="256"/>
                    <a:pt x="70" y="250"/>
                    <a:pt x="69" y="249"/>
                  </a:cubicBezTo>
                  <a:cubicBezTo>
                    <a:pt x="67" y="245"/>
                    <a:pt x="68" y="244"/>
                    <a:pt x="68" y="241"/>
                  </a:cubicBezTo>
                  <a:cubicBezTo>
                    <a:pt x="68" y="241"/>
                    <a:pt x="69" y="233"/>
                    <a:pt x="69" y="232"/>
                  </a:cubicBezTo>
                  <a:cubicBezTo>
                    <a:pt x="68" y="232"/>
                    <a:pt x="66" y="229"/>
                    <a:pt x="65" y="229"/>
                  </a:cubicBezTo>
                  <a:cubicBezTo>
                    <a:pt x="60" y="232"/>
                    <a:pt x="60" y="228"/>
                    <a:pt x="58" y="227"/>
                  </a:cubicBezTo>
                  <a:cubicBezTo>
                    <a:pt x="54" y="225"/>
                    <a:pt x="53" y="223"/>
                    <a:pt x="48" y="225"/>
                  </a:cubicBezTo>
                  <a:cubicBezTo>
                    <a:pt x="44" y="229"/>
                    <a:pt x="31" y="229"/>
                    <a:pt x="26" y="230"/>
                  </a:cubicBezTo>
                  <a:cubicBezTo>
                    <a:pt x="23" y="229"/>
                    <a:pt x="14" y="222"/>
                    <a:pt x="13" y="219"/>
                  </a:cubicBezTo>
                  <a:cubicBezTo>
                    <a:pt x="12" y="215"/>
                    <a:pt x="9" y="214"/>
                    <a:pt x="7" y="211"/>
                  </a:cubicBezTo>
                  <a:cubicBezTo>
                    <a:pt x="4" y="207"/>
                    <a:pt x="5" y="204"/>
                    <a:pt x="2" y="200"/>
                  </a:cubicBezTo>
                  <a:cubicBezTo>
                    <a:pt x="6" y="197"/>
                    <a:pt x="7" y="189"/>
                    <a:pt x="6" y="185"/>
                  </a:cubicBezTo>
                  <a:cubicBezTo>
                    <a:pt x="0" y="180"/>
                    <a:pt x="10" y="175"/>
                    <a:pt x="10" y="169"/>
                  </a:cubicBezTo>
                  <a:cubicBezTo>
                    <a:pt x="12" y="168"/>
                    <a:pt x="12" y="167"/>
                    <a:pt x="13" y="166"/>
                  </a:cubicBezTo>
                  <a:cubicBezTo>
                    <a:pt x="14" y="165"/>
                    <a:pt x="15" y="163"/>
                    <a:pt x="17" y="162"/>
                  </a:cubicBezTo>
                  <a:cubicBezTo>
                    <a:pt x="19" y="162"/>
                    <a:pt x="20" y="160"/>
                    <a:pt x="21" y="159"/>
                  </a:cubicBezTo>
                  <a:cubicBezTo>
                    <a:pt x="24" y="156"/>
                    <a:pt x="22" y="152"/>
                    <a:pt x="26" y="149"/>
                  </a:cubicBezTo>
                  <a:cubicBezTo>
                    <a:pt x="28" y="148"/>
                    <a:pt x="32" y="141"/>
                    <a:pt x="33" y="141"/>
                  </a:cubicBezTo>
                  <a:cubicBezTo>
                    <a:pt x="30" y="141"/>
                    <a:pt x="32" y="137"/>
                    <a:pt x="29" y="138"/>
                  </a:cubicBezTo>
                  <a:cubicBezTo>
                    <a:pt x="25" y="139"/>
                    <a:pt x="24" y="134"/>
                    <a:pt x="25" y="132"/>
                  </a:cubicBezTo>
                  <a:cubicBezTo>
                    <a:pt x="27" y="126"/>
                    <a:pt x="25" y="121"/>
                    <a:pt x="31" y="119"/>
                  </a:cubicBezTo>
                  <a:cubicBezTo>
                    <a:pt x="34" y="121"/>
                    <a:pt x="52" y="120"/>
                    <a:pt x="44" y="112"/>
                  </a:cubicBezTo>
                  <a:cubicBezTo>
                    <a:pt x="43" y="110"/>
                    <a:pt x="38" y="109"/>
                    <a:pt x="38" y="108"/>
                  </a:cubicBezTo>
                  <a:cubicBezTo>
                    <a:pt x="38" y="104"/>
                    <a:pt x="39" y="107"/>
                    <a:pt x="41" y="105"/>
                  </a:cubicBezTo>
                  <a:cubicBezTo>
                    <a:pt x="45" y="106"/>
                    <a:pt x="42" y="105"/>
                    <a:pt x="44" y="103"/>
                  </a:cubicBezTo>
                  <a:cubicBezTo>
                    <a:pt x="45" y="102"/>
                    <a:pt x="49" y="103"/>
                    <a:pt x="50" y="102"/>
                  </a:cubicBezTo>
                  <a:cubicBezTo>
                    <a:pt x="52" y="101"/>
                    <a:pt x="52" y="100"/>
                    <a:pt x="53" y="99"/>
                  </a:cubicBezTo>
                  <a:cubicBezTo>
                    <a:pt x="55" y="98"/>
                    <a:pt x="57" y="96"/>
                    <a:pt x="58" y="95"/>
                  </a:cubicBezTo>
                  <a:cubicBezTo>
                    <a:pt x="59" y="95"/>
                    <a:pt x="60" y="95"/>
                    <a:pt x="60" y="95"/>
                  </a:cubicBezTo>
                  <a:cubicBezTo>
                    <a:pt x="58" y="91"/>
                    <a:pt x="69" y="92"/>
                    <a:pt x="67" y="90"/>
                  </a:cubicBezTo>
                  <a:cubicBezTo>
                    <a:pt x="67" y="90"/>
                    <a:pt x="64" y="83"/>
                    <a:pt x="67" y="83"/>
                  </a:cubicBezTo>
                  <a:cubicBezTo>
                    <a:pt x="66" y="80"/>
                    <a:pt x="74" y="86"/>
                    <a:pt x="72" y="86"/>
                  </a:cubicBezTo>
                  <a:cubicBezTo>
                    <a:pt x="78" y="86"/>
                    <a:pt x="72" y="80"/>
                    <a:pt x="71" y="77"/>
                  </a:cubicBezTo>
                  <a:cubicBezTo>
                    <a:pt x="71" y="79"/>
                    <a:pt x="66" y="80"/>
                    <a:pt x="65" y="81"/>
                  </a:cubicBezTo>
                  <a:cubicBezTo>
                    <a:pt x="60" y="81"/>
                    <a:pt x="58" y="74"/>
                    <a:pt x="61" y="70"/>
                  </a:cubicBezTo>
                  <a:cubicBezTo>
                    <a:pt x="66" y="68"/>
                    <a:pt x="77" y="62"/>
                    <a:pt x="79" y="55"/>
                  </a:cubicBezTo>
                  <a:cubicBezTo>
                    <a:pt x="79" y="55"/>
                    <a:pt x="76" y="56"/>
                    <a:pt x="76" y="56"/>
                  </a:cubicBezTo>
                  <a:cubicBezTo>
                    <a:pt x="74" y="54"/>
                    <a:pt x="82" y="54"/>
                    <a:pt x="82" y="54"/>
                  </a:cubicBezTo>
                  <a:cubicBezTo>
                    <a:pt x="83" y="51"/>
                    <a:pt x="85" y="51"/>
                    <a:pt x="87" y="50"/>
                  </a:cubicBezTo>
                  <a:cubicBezTo>
                    <a:pt x="86" y="52"/>
                    <a:pt x="96" y="46"/>
                    <a:pt x="98" y="48"/>
                  </a:cubicBezTo>
                  <a:cubicBezTo>
                    <a:pt x="99" y="48"/>
                    <a:pt x="105" y="50"/>
                    <a:pt x="107" y="50"/>
                  </a:cubicBezTo>
                  <a:cubicBezTo>
                    <a:pt x="107" y="50"/>
                    <a:pt x="106" y="51"/>
                    <a:pt x="106" y="51"/>
                  </a:cubicBezTo>
                  <a:cubicBezTo>
                    <a:pt x="111" y="53"/>
                    <a:pt x="116" y="53"/>
                    <a:pt x="121" y="54"/>
                  </a:cubicBezTo>
                  <a:cubicBezTo>
                    <a:pt x="121" y="55"/>
                    <a:pt x="124" y="55"/>
                    <a:pt x="124" y="56"/>
                  </a:cubicBezTo>
                  <a:cubicBezTo>
                    <a:pt x="125" y="57"/>
                    <a:pt x="126" y="56"/>
                    <a:pt x="127" y="58"/>
                  </a:cubicBezTo>
                  <a:cubicBezTo>
                    <a:pt x="130" y="63"/>
                    <a:pt x="116" y="60"/>
                    <a:pt x="115" y="60"/>
                  </a:cubicBezTo>
                  <a:cubicBezTo>
                    <a:pt x="117" y="61"/>
                    <a:pt x="117" y="66"/>
                    <a:pt x="121" y="65"/>
                  </a:cubicBezTo>
                  <a:cubicBezTo>
                    <a:pt x="120" y="65"/>
                    <a:pt x="119" y="64"/>
                    <a:pt x="119" y="63"/>
                  </a:cubicBezTo>
                  <a:cubicBezTo>
                    <a:pt x="120" y="61"/>
                    <a:pt x="125" y="63"/>
                    <a:pt x="126" y="64"/>
                  </a:cubicBezTo>
                  <a:cubicBezTo>
                    <a:pt x="124" y="60"/>
                    <a:pt x="131" y="59"/>
                    <a:pt x="133" y="60"/>
                  </a:cubicBezTo>
                  <a:cubicBezTo>
                    <a:pt x="132" y="59"/>
                    <a:pt x="133" y="58"/>
                    <a:pt x="133" y="59"/>
                  </a:cubicBezTo>
                  <a:cubicBezTo>
                    <a:pt x="132" y="57"/>
                    <a:pt x="129" y="54"/>
                    <a:pt x="129" y="54"/>
                  </a:cubicBezTo>
                  <a:cubicBezTo>
                    <a:pt x="130" y="52"/>
                    <a:pt x="136" y="54"/>
                    <a:pt x="135" y="57"/>
                  </a:cubicBezTo>
                  <a:cubicBezTo>
                    <a:pt x="137" y="58"/>
                    <a:pt x="140" y="57"/>
                    <a:pt x="141" y="55"/>
                  </a:cubicBezTo>
                  <a:cubicBezTo>
                    <a:pt x="142" y="55"/>
                    <a:pt x="145" y="54"/>
                    <a:pt x="149" y="53"/>
                  </a:cubicBezTo>
                  <a:cubicBezTo>
                    <a:pt x="154" y="52"/>
                    <a:pt x="159" y="51"/>
                    <a:pt x="159" y="51"/>
                  </a:cubicBezTo>
                  <a:cubicBezTo>
                    <a:pt x="159" y="49"/>
                    <a:pt x="153" y="50"/>
                    <a:pt x="154" y="47"/>
                  </a:cubicBezTo>
                  <a:cubicBezTo>
                    <a:pt x="155" y="46"/>
                    <a:pt x="172" y="47"/>
                    <a:pt x="175" y="49"/>
                  </a:cubicBezTo>
                  <a:cubicBezTo>
                    <a:pt x="175" y="49"/>
                    <a:pt x="175" y="49"/>
                    <a:pt x="175" y="48"/>
                  </a:cubicBezTo>
                  <a:cubicBezTo>
                    <a:pt x="171" y="46"/>
                    <a:pt x="166" y="43"/>
                    <a:pt x="169" y="40"/>
                  </a:cubicBezTo>
                  <a:cubicBezTo>
                    <a:pt x="167" y="40"/>
                    <a:pt x="170" y="35"/>
                    <a:pt x="171" y="33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2" y="32"/>
                    <a:pt x="176" y="34"/>
                    <a:pt x="177" y="35"/>
                  </a:cubicBezTo>
                  <a:cubicBezTo>
                    <a:pt x="177" y="36"/>
                    <a:pt x="178" y="39"/>
                    <a:pt x="180" y="42"/>
                  </a:cubicBezTo>
                  <a:cubicBezTo>
                    <a:pt x="183" y="47"/>
                    <a:pt x="186" y="53"/>
                    <a:pt x="180" y="54"/>
                  </a:cubicBezTo>
                  <a:cubicBezTo>
                    <a:pt x="187" y="53"/>
                    <a:pt x="183" y="49"/>
                    <a:pt x="184" y="46"/>
                  </a:cubicBezTo>
                  <a:cubicBezTo>
                    <a:pt x="184" y="46"/>
                    <a:pt x="184" y="46"/>
                    <a:pt x="184" y="45"/>
                  </a:cubicBezTo>
                  <a:cubicBezTo>
                    <a:pt x="184" y="45"/>
                    <a:pt x="175" y="37"/>
                    <a:pt x="180" y="36"/>
                  </a:cubicBezTo>
                  <a:cubicBezTo>
                    <a:pt x="181" y="34"/>
                    <a:pt x="180" y="34"/>
                    <a:pt x="179" y="33"/>
                  </a:cubicBezTo>
                  <a:cubicBezTo>
                    <a:pt x="180" y="32"/>
                    <a:pt x="182" y="34"/>
                    <a:pt x="182" y="34"/>
                  </a:cubicBezTo>
                  <a:cubicBezTo>
                    <a:pt x="184" y="35"/>
                    <a:pt x="182" y="37"/>
                    <a:pt x="184" y="37"/>
                  </a:cubicBezTo>
                  <a:cubicBezTo>
                    <a:pt x="183" y="36"/>
                    <a:pt x="183" y="35"/>
                    <a:pt x="183" y="35"/>
                  </a:cubicBezTo>
                  <a:cubicBezTo>
                    <a:pt x="185" y="33"/>
                    <a:pt x="190" y="32"/>
                    <a:pt x="193" y="33"/>
                  </a:cubicBezTo>
                  <a:cubicBezTo>
                    <a:pt x="191" y="31"/>
                    <a:pt x="185" y="27"/>
                    <a:pt x="193" y="27"/>
                  </a:cubicBezTo>
                  <a:cubicBezTo>
                    <a:pt x="193" y="27"/>
                    <a:pt x="198" y="25"/>
                    <a:pt x="198" y="25"/>
                  </a:cubicBezTo>
                  <a:cubicBezTo>
                    <a:pt x="193" y="21"/>
                    <a:pt x="202" y="17"/>
                    <a:pt x="205" y="16"/>
                  </a:cubicBezTo>
                  <a:cubicBezTo>
                    <a:pt x="208" y="15"/>
                    <a:pt x="214" y="9"/>
                    <a:pt x="217" y="9"/>
                  </a:cubicBezTo>
                  <a:cubicBezTo>
                    <a:pt x="218" y="9"/>
                    <a:pt x="218" y="6"/>
                    <a:pt x="218" y="6"/>
                  </a:cubicBezTo>
                  <a:cubicBezTo>
                    <a:pt x="218" y="6"/>
                    <a:pt x="226" y="0"/>
                    <a:pt x="225" y="5"/>
                  </a:cubicBezTo>
                  <a:cubicBezTo>
                    <a:pt x="225" y="6"/>
                    <a:pt x="233" y="9"/>
                    <a:pt x="234" y="9"/>
                  </a:cubicBezTo>
                  <a:cubicBezTo>
                    <a:pt x="242" y="13"/>
                    <a:pt x="242" y="18"/>
                    <a:pt x="234" y="24"/>
                  </a:cubicBezTo>
                  <a:cubicBezTo>
                    <a:pt x="238" y="24"/>
                    <a:pt x="236" y="21"/>
                    <a:pt x="239" y="21"/>
                  </a:cubicBezTo>
                  <a:cubicBezTo>
                    <a:pt x="241" y="21"/>
                    <a:pt x="239" y="19"/>
                    <a:pt x="242" y="20"/>
                  </a:cubicBezTo>
                  <a:cubicBezTo>
                    <a:pt x="242" y="20"/>
                    <a:pt x="242" y="22"/>
                    <a:pt x="242" y="22"/>
                  </a:cubicBezTo>
                  <a:cubicBezTo>
                    <a:pt x="246" y="20"/>
                    <a:pt x="257" y="24"/>
                    <a:pt x="261" y="22"/>
                  </a:cubicBezTo>
                  <a:cubicBezTo>
                    <a:pt x="265" y="21"/>
                    <a:pt x="263" y="17"/>
                    <a:pt x="267" y="17"/>
                  </a:cubicBezTo>
                  <a:cubicBezTo>
                    <a:pt x="271" y="18"/>
                    <a:pt x="278" y="16"/>
                    <a:pt x="279" y="22"/>
                  </a:cubicBezTo>
                  <a:cubicBezTo>
                    <a:pt x="279" y="23"/>
                    <a:pt x="279" y="28"/>
                    <a:pt x="280" y="29"/>
                  </a:cubicBezTo>
                  <a:cubicBezTo>
                    <a:pt x="280" y="29"/>
                    <a:pt x="280" y="29"/>
                    <a:pt x="281" y="30"/>
                  </a:cubicBezTo>
                  <a:cubicBezTo>
                    <a:pt x="281" y="29"/>
                    <a:pt x="282" y="30"/>
                    <a:pt x="283" y="31"/>
                  </a:cubicBezTo>
                  <a:cubicBezTo>
                    <a:pt x="284" y="30"/>
                    <a:pt x="284" y="29"/>
                    <a:pt x="284" y="27"/>
                  </a:cubicBezTo>
                  <a:cubicBezTo>
                    <a:pt x="285" y="27"/>
                    <a:pt x="285" y="27"/>
                    <a:pt x="286" y="28"/>
                  </a:cubicBezTo>
                  <a:cubicBezTo>
                    <a:pt x="290" y="29"/>
                    <a:pt x="296" y="29"/>
                    <a:pt x="295" y="23"/>
                  </a:cubicBezTo>
                  <a:cubicBezTo>
                    <a:pt x="295" y="22"/>
                    <a:pt x="297" y="22"/>
                    <a:pt x="297" y="22"/>
                  </a:cubicBezTo>
                  <a:cubicBezTo>
                    <a:pt x="297" y="22"/>
                    <a:pt x="297" y="20"/>
                    <a:pt x="297" y="20"/>
                  </a:cubicBezTo>
                  <a:cubicBezTo>
                    <a:pt x="297" y="20"/>
                    <a:pt x="298" y="20"/>
                    <a:pt x="298" y="20"/>
                  </a:cubicBezTo>
                  <a:cubicBezTo>
                    <a:pt x="298" y="20"/>
                    <a:pt x="298" y="20"/>
                    <a:pt x="298" y="20"/>
                  </a:cubicBezTo>
                  <a:cubicBezTo>
                    <a:pt x="307" y="24"/>
                    <a:pt x="309" y="29"/>
                    <a:pt x="316" y="32"/>
                  </a:cubicBezTo>
                  <a:cubicBezTo>
                    <a:pt x="317" y="31"/>
                    <a:pt x="319" y="30"/>
                    <a:pt x="319" y="31"/>
                  </a:cubicBezTo>
                  <a:cubicBezTo>
                    <a:pt x="322" y="28"/>
                    <a:pt x="328" y="30"/>
                    <a:pt x="329" y="31"/>
                  </a:cubicBezTo>
                  <a:cubicBezTo>
                    <a:pt x="330" y="31"/>
                    <a:pt x="331" y="33"/>
                    <a:pt x="331" y="33"/>
                  </a:cubicBezTo>
                  <a:cubicBezTo>
                    <a:pt x="332" y="38"/>
                    <a:pt x="354" y="27"/>
                    <a:pt x="349" y="34"/>
                  </a:cubicBezTo>
                  <a:cubicBezTo>
                    <a:pt x="351" y="34"/>
                    <a:pt x="352" y="35"/>
                    <a:pt x="354" y="36"/>
                  </a:cubicBezTo>
                  <a:cubicBezTo>
                    <a:pt x="354" y="34"/>
                    <a:pt x="349" y="29"/>
                    <a:pt x="351" y="29"/>
                  </a:cubicBezTo>
                  <a:cubicBezTo>
                    <a:pt x="351" y="29"/>
                    <a:pt x="353" y="29"/>
                    <a:pt x="353" y="29"/>
                  </a:cubicBezTo>
                  <a:cubicBezTo>
                    <a:pt x="359" y="28"/>
                    <a:pt x="363" y="27"/>
                    <a:pt x="369" y="28"/>
                  </a:cubicBezTo>
                  <a:cubicBezTo>
                    <a:pt x="376" y="28"/>
                    <a:pt x="381" y="31"/>
                    <a:pt x="388" y="31"/>
                  </a:cubicBezTo>
                  <a:cubicBezTo>
                    <a:pt x="391" y="30"/>
                    <a:pt x="396" y="34"/>
                    <a:pt x="398" y="33"/>
                  </a:cubicBezTo>
                  <a:cubicBezTo>
                    <a:pt x="400" y="31"/>
                    <a:pt x="408" y="30"/>
                    <a:pt x="412" y="31"/>
                  </a:cubicBezTo>
                  <a:cubicBezTo>
                    <a:pt x="413" y="32"/>
                    <a:pt x="414" y="32"/>
                    <a:pt x="414" y="33"/>
                  </a:cubicBezTo>
                  <a:cubicBezTo>
                    <a:pt x="414" y="34"/>
                    <a:pt x="414" y="35"/>
                    <a:pt x="414" y="36"/>
                  </a:cubicBezTo>
                  <a:cubicBezTo>
                    <a:pt x="413" y="38"/>
                    <a:pt x="411" y="36"/>
                    <a:pt x="412" y="39"/>
                  </a:cubicBezTo>
                  <a:close/>
                  <a:moveTo>
                    <a:pt x="72" y="90"/>
                  </a:moveTo>
                  <a:cubicBezTo>
                    <a:pt x="75" y="92"/>
                    <a:pt x="82" y="90"/>
                    <a:pt x="85" y="89"/>
                  </a:cubicBezTo>
                  <a:cubicBezTo>
                    <a:pt x="85" y="89"/>
                    <a:pt x="92" y="89"/>
                    <a:pt x="92" y="89"/>
                  </a:cubicBezTo>
                  <a:cubicBezTo>
                    <a:pt x="94" y="89"/>
                    <a:pt x="90" y="78"/>
                    <a:pt x="97" y="83"/>
                  </a:cubicBezTo>
                  <a:cubicBezTo>
                    <a:pt x="99" y="85"/>
                    <a:pt x="99" y="78"/>
                    <a:pt x="96" y="79"/>
                  </a:cubicBezTo>
                  <a:cubicBezTo>
                    <a:pt x="96" y="74"/>
                    <a:pt x="107" y="79"/>
                    <a:pt x="107" y="76"/>
                  </a:cubicBezTo>
                  <a:cubicBezTo>
                    <a:pt x="101" y="75"/>
                    <a:pt x="94" y="79"/>
                    <a:pt x="91" y="71"/>
                  </a:cubicBezTo>
                  <a:cubicBezTo>
                    <a:pt x="89" y="65"/>
                    <a:pt x="99" y="66"/>
                    <a:pt x="96" y="61"/>
                  </a:cubicBezTo>
                  <a:cubicBezTo>
                    <a:pt x="96" y="62"/>
                    <a:pt x="80" y="71"/>
                    <a:pt x="85" y="74"/>
                  </a:cubicBezTo>
                  <a:cubicBezTo>
                    <a:pt x="91" y="77"/>
                    <a:pt x="81" y="85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7" y="89"/>
                    <a:pt x="76" y="88"/>
                    <a:pt x="75" y="87"/>
                  </a:cubicBezTo>
                  <a:cubicBezTo>
                    <a:pt x="74" y="89"/>
                    <a:pt x="75" y="89"/>
                    <a:pt x="72" y="90"/>
                  </a:cubicBezTo>
                  <a:close/>
                  <a:moveTo>
                    <a:pt x="66" y="105"/>
                  </a:moveTo>
                  <a:cubicBezTo>
                    <a:pt x="65" y="105"/>
                    <a:pt x="65" y="106"/>
                    <a:pt x="66" y="105"/>
                  </a:cubicBezTo>
                  <a:close/>
                  <a:moveTo>
                    <a:pt x="80" y="207"/>
                  </a:moveTo>
                  <a:cubicBezTo>
                    <a:pt x="80" y="208"/>
                    <a:pt x="80" y="209"/>
                    <a:pt x="80" y="210"/>
                  </a:cubicBezTo>
                  <a:cubicBezTo>
                    <a:pt x="81" y="209"/>
                    <a:pt x="82" y="208"/>
                    <a:pt x="80" y="207"/>
                  </a:cubicBezTo>
                  <a:close/>
                  <a:moveTo>
                    <a:pt x="127" y="248"/>
                  </a:moveTo>
                  <a:cubicBezTo>
                    <a:pt x="127" y="245"/>
                    <a:pt x="130" y="244"/>
                    <a:pt x="129" y="242"/>
                  </a:cubicBezTo>
                  <a:cubicBezTo>
                    <a:pt x="124" y="241"/>
                    <a:pt x="121" y="247"/>
                    <a:pt x="127" y="248"/>
                  </a:cubicBezTo>
                  <a:close/>
                  <a:moveTo>
                    <a:pt x="130" y="145"/>
                  </a:moveTo>
                  <a:cubicBezTo>
                    <a:pt x="128" y="136"/>
                    <a:pt x="125" y="145"/>
                    <a:pt x="120" y="140"/>
                  </a:cubicBezTo>
                  <a:cubicBezTo>
                    <a:pt x="118" y="138"/>
                    <a:pt x="114" y="143"/>
                    <a:pt x="111" y="139"/>
                  </a:cubicBezTo>
                  <a:cubicBezTo>
                    <a:pt x="111" y="140"/>
                    <a:pt x="113" y="140"/>
                    <a:pt x="111" y="141"/>
                  </a:cubicBezTo>
                  <a:cubicBezTo>
                    <a:pt x="109" y="140"/>
                    <a:pt x="107" y="134"/>
                    <a:pt x="108" y="133"/>
                  </a:cubicBezTo>
                  <a:cubicBezTo>
                    <a:pt x="107" y="134"/>
                    <a:pt x="106" y="128"/>
                    <a:pt x="106" y="128"/>
                  </a:cubicBezTo>
                  <a:cubicBezTo>
                    <a:pt x="106" y="128"/>
                    <a:pt x="100" y="126"/>
                    <a:pt x="102" y="129"/>
                  </a:cubicBezTo>
                  <a:cubicBezTo>
                    <a:pt x="101" y="131"/>
                    <a:pt x="99" y="128"/>
                    <a:pt x="98" y="129"/>
                  </a:cubicBezTo>
                  <a:cubicBezTo>
                    <a:pt x="98" y="131"/>
                    <a:pt x="100" y="133"/>
                    <a:pt x="103" y="135"/>
                  </a:cubicBezTo>
                  <a:cubicBezTo>
                    <a:pt x="102" y="135"/>
                    <a:pt x="101" y="136"/>
                    <a:pt x="100" y="138"/>
                  </a:cubicBezTo>
                  <a:cubicBezTo>
                    <a:pt x="100" y="138"/>
                    <a:pt x="100" y="139"/>
                    <a:pt x="100" y="139"/>
                  </a:cubicBezTo>
                  <a:cubicBezTo>
                    <a:pt x="96" y="142"/>
                    <a:pt x="92" y="131"/>
                    <a:pt x="91" y="129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88" y="123"/>
                    <a:pt x="87" y="123"/>
                    <a:pt x="82" y="119"/>
                  </a:cubicBezTo>
                  <a:cubicBezTo>
                    <a:pt x="81" y="118"/>
                    <a:pt x="79" y="117"/>
                    <a:pt x="78" y="115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8" y="115"/>
                    <a:pt x="78" y="114"/>
                    <a:pt x="78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69" y="115"/>
                    <a:pt x="87" y="128"/>
                    <a:pt x="88" y="130"/>
                  </a:cubicBezTo>
                  <a:cubicBezTo>
                    <a:pt x="81" y="125"/>
                    <a:pt x="88" y="137"/>
                    <a:pt x="83" y="135"/>
                  </a:cubicBezTo>
                  <a:cubicBezTo>
                    <a:pt x="84" y="136"/>
                    <a:pt x="74" y="144"/>
                    <a:pt x="75" y="136"/>
                  </a:cubicBezTo>
                  <a:cubicBezTo>
                    <a:pt x="76" y="131"/>
                    <a:pt x="86" y="139"/>
                    <a:pt x="81" y="129"/>
                  </a:cubicBezTo>
                  <a:cubicBezTo>
                    <a:pt x="80" y="127"/>
                    <a:pt x="67" y="117"/>
                    <a:pt x="66" y="118"/>
                  </a:cubicBezTo>
                  <a:cubicBezTo>
                    <a:pt x="63" y="122"/>
                    <a:pt x="60" y="120"/>
                    <a:pt x="57" y="121"/>
                  </a:cubicBezTo>
                  <a:cubicBezTo>
                    <a:pt x="53" y="121"/>
                    <a:pt x="56" y="125"/>
                    <a:pt x="52" y="126"/>
                  </a:cubicBezTo>
                  <a:cubicBezTo>
                    <a:pt x="47" y="129"/>
                    <a:pt x="49" y="132"/>
                    <a:pt x="45" y="135"/>
                  </a:cubicBezTo>
                  <a:cubicBezTo>
                    <a:pt x="42" y="139"/>
                    <a:pt x="39" y="138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2" y="142"/>
                    <a:pt x="40" y="142"/>
                    <a:pt x="42" y="143"/>
                  </a:cubicBezTo>
                  <a:cubicBezTo>
                    <a:pt x="44" y="138"/>
                    <a:pt x="55" y="138"/>
                    <a:pt x="59" y="138"/>
                  </a:cubicBezTo>
                  <a:cubicBezTo>
                    <a:pt x="63" y="138"/>
                    <a:pt x="69" y="137"/>
                    <a:pt x="72" y="138"/>
                  </a:cubicBezTo>
                  <a:cubicBezTo>
                    <a:pt x="73" y="139"/>
                    <a:pt x="71" y="145"/>
                    <a:pt x="70" y="146"/>
                  </a:cubicBezTo>
                  <a:cubicBezTo>
                    <a:pt x="71" y="149"/>
                    <a:pt x="78" y="150"/>
                    <a:pt x="82" y="151"/>
                  </a:cubicBezTo>
                  <a:cubicBezTo>
                    <a:pt x="84" y="152"/>
                    <a:pt x="87" y="156"/>
                    <a:pt x="91" y="157"/>
                  </a:cubicBezTo>
                  <a:cubicBezTo>
                    <a:pt x="91" y="157"/>
                    <a:pt x="98" y="144"/>
                    <a:pt x="100" y="150"/>
                  </a:cubicBezTo>
                  <a:cubicBezTo>
                    <a:pt x="102" y="154"/>
                    <a:pt x="111" y="153"/>
                    <a:pt x="115" y="155"/>
                  </a:cubicBezTo>
                  <a:cubicBezTo>
                    <a:pt x="115" y="155"/>
                    <a:pt x="116" y="155"/>
                    <a:pt x="118" y="155"/>
                  </a:cubicBezTo>
                  <a:cubicBezTo>
                    <a:pt x="122" y="154"/>
                    <a:pt x="127" y="153"/>
                    <a:pt x="128" y="152"/>
                  </a:cubicBezTo>
                  <a:cubicBezTo>
                    <a:pt x="127" y="152"/>
                    <a:pt x="131" y="144"/>
                    <a:pt x="130" y="145"/>
                  </a:cubicBezTo>
                  <a:close/>
                  <a:moveTo>
                    <a:pt x="137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2" y="118"/>
                    <a:pt x="126" y="114"/>
                    <a:pt x="132" y="110"/>
                  </a:cubicBezTo>
                  <a:cubicBezTo>
                    <a:pt x="132" y="110"/>
                    <a:pt x="131" y="110"/>
                    <a:pt x="131" y="110"/>
                  </a:cubicBezTo>
                  <a:cubicBezTo>
                    <a:pt x="131" y="110"/>
                    <a:pt x="126" y="112"/>
                    <a:pt x="125" y="113"/>
                  </a:cubicBezTo>
                  <a:cubicBezTo>
                    <a:pt x="123" y="116"/>
                    <a:pt x="127" y="114"/>
                    <a:pt x="128" y="115"/>
                  </a:cubicBezTo>
                  <a:cubicBezTo>
                    <a:pt x="129" y="121"/>
                    <a:pt x="120" y="115"/>
                    <a:pt x="120" y="115"/>
                  </a:cubicBezTo>
                  <a:cubicBezTo>
                    <a:pt x="120" y="114"/>
                    <a:pt x="121" y="114"/>
                    <a:pt x="121" y="113"/>
                  </a:cubicBezTo>
                  <a:cubicBezTo>
                    <a:pt x="116" y="108"/>
                    <a:pt x="107" y="121"/>
                    <a:pt x="110" y="124"/>
                  </a:cubicBezTo>
                  <a:cubicBezTo>
                    <a:pt x="112" y="129"/>
                    <a:pt x="119" y="125"/>
                    <a:pt x="122" y="124"/>
                  </a:cubicBezTo>
                  <a:cubicBezTo>
                    <a:pt x="126" y="123"/>
                    <a:pt x="128" y="126"/>
                    <a:pt x="133" y="127"/>
                  </a:cubicBezTo>
                  <a:cubicBezTo>
                    <a:pt x="140" y="128"/>
                    <a:pt x="144" y="120"/>
                    <a:pt x="137" y="120"/>
                  </a:cubicBezTo>
                  <a:close/>
                  <a:moveTo>
                    <a:pt x="171" y="137"/>
                  </a:moveTo>
                  <a:cubicBezTo>
                    <a:pt x="168" y="136"/>
                    <a:pt x="168" y="127"/>
                    <a:pt x="166" y="126"/>
                  </a:cubicBezTo>
                  <a:cubicBezTo>
                    <a:pt x="164" y="122"/>
                    <a:pt x="157" y="119"/>
                    <a:pt x="160" y="116"/>
                  </a:cubicBezTo>
                  <a:cubicBezTo>
                    <a:pt x="162" y="114"/>
                    <a:pt x="163" y="114"/>
                    <a:pt x="165" y="115"/>
                  </a:cubicBezTo>
                  <a:cubicBezTo>
                    <a:pt x="165" y="108"/>
                    <a:pt x="153" y="111"/>
                    <a:pt x="153" y="116"/>
                  </a:cubicBezTo>
                  <a:cubicBezTo>
                    <a:pt x="152" y="119"/>
                    <a:pt x="158" y="128"/>
                    <a:pt x="161" y="129"/>
                  </a:cubicBezTo>
                  <a:cubicBezTo>
                    <a:pt x="154" y="130"/>
                    <a:pt x="163" y="137"/>
                    <a:pt x="165" y="138"/>
                  </a:cubicBezTo>
                  <a:cubicBezTo>
                    <a:pt x="165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8" y="139"/>
                    <a:pt x="169" y="138"/>
                    <a:pt x="171" y="137"/>
                  </a:cubicBezTo>
                  <a:close/>
                  <a:moveTo>
                    <a:pt x="35" y="140"/>
                  </a:move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lose/>
                  <a:moveTo>
                    <a:pt x="166" y="138"/>
                  </a:move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lose/>
                  <a:moveTo>
                    <a:pt x="127" y="248"/>
                  </a:moveTo>
                  <a:cubicBezTo>
                    <a:pt x="127" y="246"/>
                    <a:pt x="126" y="248"/>
                    <a:pt x="127" y="248"/>
                  </a:cubicBezTo>
                  <a:close/>
                  <a:moveTo>
                    <a:pt x="105" y="137"/>
                  </a:moveTo>
                  <a:cubicBezTo>
                    <a:pt x="105" y="136"/>
                    <a:pt x="104" y="136"/>
                    <a:pt x="104" y="135"/>
                  </a:cubicBezTo>
                  <a:cubicBezTo>
                    <a:pt x="104" y="136"/>
                    <a:pt x="104" y="136"/>
                    <a:pt x="104" y="137"/>
                  </a:cubicBezTo>
                  <a:cubicBezTo>
                    <a:pt x="104" y="137"/>
                    <a:pt x="105" y="137"/>
                    <a:pt x="105" y="137"/>
                  </a:cubicBezTo>
                  <a:close/>
                  <a:moveTo>
                    <a:pt x="103" y="135"/>
                  </a:moveTo>
                  <a:cubicBezTo>
                    <a:pt x="103" y="135"/>
                    <a:pt x="103" y="135"/>
                    <a:pt x="104" y="135"/>
                  </a:cubicBezTo>
                  <a:cubicBezTo>
                    <a:pt x="103" y="135"/>
                    <a:pt x="103" y="135"/>
                    <a:pt x="103" y="135"/>
                  </a:cubicBezTo>
                  <a:close/>
                  <a:moveTo>
                    <a:pt x="78" y="88"/>
                  </a:moveTo>
                  <a:cubicBezTo>
                    <a:pt x="78" y="88"/>
                    <a:pt x="78" y="88"/>
                    <a:pt x="78" y="88"/>
                  </a:cubicBezTo>
                  <a:cubicBezTo>
                    <a:pt x="77" y="88"/>
                    <a:pt x="78" y="88"/>
                    <a:pt x="78" y="88"/>
                  </a:cubicBezTo>
                  <a:close/>
                  <a:moveTo>
                    <a:pt x="414" y="43"/>
                  </a:moveTo>
                  <a:cubicBezTo>
                    <a:pt x="414" y="43"/>
                    <a:pt x="414" y="43"/>
                    <a:pt x="414" y="43"/>
                  </a:cubicBezTo>
                  <a:cubicBezTo>
                    <a:pt x="414" y="43"/>
                    <a:pt x="414" y="43"/>
                    <a:pt x="414" y="43"/>
                  </a:cubicBezTo>
                  <a:close/>
                  <a:moveTo>
                    <a:pt x="113" y="59"/>
                  </a:moveTo>
                  <a:cubicBezTo>
                    <a:pt x="113" y="59"/>
                    <a:pt x="114" y="59"/>
                    <a:pt x="113" y="59"/>
                  </a:cubicBezTo>
                  <a:close/>
                  <a:moveTo>
                    <a:pt x="167" y="277"/>
                  </a:moveTo>
                  <a:cubicBezTo>
                    <a:pt x="168" y="277"/>
                    <a:pt x="166" y="274"/>
                    <a:pt x="166" y="275"/>
                  </a:cubicBezTo>
                  <a:cubicBezTo>
                    <a:pt x="166" y="275"/>
                    <a:pt x="166" y="275"/>
                    <a:pt x="166" y="275"/>
                  </a:cubicBezTo>
                  <a:cubicBezTo>
                    <a:pt x="163" y="277"/>
                    <a:pt x="163" y="282"/>
                    <a:pt x="160" y="284"/>
                  </a:cubicBezTo>
                  <a:cubicBezTo>
                    <a:pt x="155" y="287"/>
                    <a:pt x="150" y="289"/>
                    <a:pt x="153" y="296"/>
                  </a:cubicBezTo>
                  <a:cubicBezTo>
                    <a:pt x="152" y="295"/>
                    <a:pt x="153" y="298"/>
                    <a:pt x="153" y="298"/>
                  </a:cubicBezTo>
                  <a:cubicBezTo>
                    <a:pt x="152" y="299"/>
                    <a:pt x="151" y="302"/>
                    <a:pt x="150" y="303"/>
                  </a:cubicBezTo>
                  <a:cubicBezTo>
                    <a:pt x="150" y="304"/>
                    <a:pt x="150" y="310"/>
                    <a:pt x="151" y="311"/>
                  </a:cubicBezTo>
                  <a:cubicBezTo>
                    <a:pt x="158" y="319"/>
                    <a:pt x="159" y="307"/>
                    <a:pt x="162" y="304"/>
                  </a:cubicBezTo>
                  <a:cubicBezTo>
                    <a:pt x="163" y="303"/>
                    <a:pt x="169" y="285"/>
                    <a:pt x="169" y="284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68" y="283"/>
                    <a:pt x="168" y="279"/>
                    <a:pt x="167" y="277"/>
                  </a:cubicBezTo>
                  <a:close/>
                  <a:moveTo>
                    <a:pt x="154" y="287"/>
                  </a:moveTo>
                  <a:cubicBezTo>
                    <a:pt x="154" y="287"/>
                    <a:pt x="154" y="287"/>
                    <a:pt x="154" y="287"/>
                  </a:cubicBezTo>
                  <a:close/>
                  <a:moveTo>
                    <a:pt x="332" y="253"/>
                  </a:moveTo>
                  <a:cubicBezTo>
                    <a:pt x="333" y="253"/>
                    <a:pt x="334" y="246"/>
                    <a:pt x="335" y="245"/>
                  </a:cubicBezTo>
                  <a:cubicBezTo>
                    <a:pt x="337" y="240"/>
                    <a:pt x="335" y="242"/>
                    <a:pt x="339" y="239"/>
                  </a:cubicBezTo>
                  <a:cubicBezTo>
                    <a:pt x="340" y="239"/>
                    <a:pt x="337" y="237"/>
                    <a:pt x="337" y="236"/>
                  </a:cubicBezTo>
                  <a:cubicBezTo>
                    <a:pt x="337" y="234"/>
                    <a:pt x="337" y="226"/>
                    <a:pt x="339" y="226"/>
                  </a:cubicBezTo>
                  <a:cubicBezTo>
                    <a:pt x="336" y="224"/>
                    <a:pt x="333" y="220"/>
                    <a:pt x="331" y="225"/>
                  </a:cubicBezTo>
                  <a:cubicBezTo>
                    <a:pt x="329" y="229"/>
                    <a:pt x="319" y="237"/>
                    <a:pt x="316" y="236"/>
                  </a:cubicBezTo>
                  <a:cubicBezTo>
                    <a:pt x="315" y="236"/>
                    <a:pt x="315" y="237"/>
                    <a:pt x="315" y="237"/>
                  </a:cubicBezTo>
                  <a:cubicBezTo>
                    <a:pt x="314" y="241"/>
                    <a:pt x="315" y="247"/>
                    <a:pt x="317" y="250"/>
                  </a:cubicBezTo>
                  <a:cubicBezTo>
                    <a:pt x="321" y="252"/>
                    <a:pt x="327" y="252"/>
                    <a:pt x="331" y="252"/>
                  </a:cubicBezTo>
                  <a:cubicBezTo>
                    <a:pt x="331" y="252"/>
                    <a:pt x="332" y="253"/>
                    <a:pt x="332" y="253"/>
                  </a:cubicBezTo>
                  <a:close/>
                  <a:moveTo>
                    <a:pt x="316" y="236"/>
                  </a:moveTo>
                  <a:cubicBezTo>
                    <a:pt x="316" y="236"/>
                    <a:pt x="316" y="236"/>
                    <a:pt x="316" y="236"/>
                  </a:cubicBezTo>
                  <a:cubicBezTo>
                    <a:pt x="318" y="235"/>
                    <a:pt x="321" y="234"/>
                    <a:pt x="316" y="236"/>
                  </a:cubicBezTo>
                  <a:close/>
                  <a:moveTo>
                    <a:pt x="317" y="250"/>
                  </a:moveTo>
                  <a:cubicBezTo>
                    <a:pt x="317" y="250"/>
                    <a:pt x="317" y="250"/>
                    <a:pt x="317" y="250"/>
                  </a:cubicBezTo>
                  <a:close/>
                  <a:moveTo>
                    <a:pt x="306" y="258"/>
                  </a:moveTo>
                  <a:cubicBezTo>
                    <a:pt x="306" y="258"/>
                    <a:pt x="307" y="251"/>
                    <a:pt x="307" y="250"/>
                  </a:cubicBezTo>
                  <a:cubicBezTo>
                    <a:pt x="308" y="250"/>
                    <a:pt x="308" y="250"/>
                    <a:pt x="309" y="250"/>
                  </a:cubicBezTo>
                  <a:cubicBezTo>
                    <a:pt x="309" y="250"/>
                    <a:pt x="305" y="241"/>
                    <a:pt x="306" y="249"/>
                  </a:cubicBezTo>
                  <a:cubicBezTo>
                    <a:pt x="305" y="246"/>
                    <a:pt x="287" y="223"/>
                    <a:pt x="280" y="226"/>
                  </a:cubicBezTo>
                  <a:cubicBezTo>
                    <a:pt x="279" y="226"/>
                    <a:pt x="287" y="236"/>
                    <a:pt x="288" y="236"/>
                  </a:cubicBezTo>
                  <a:cubicBezTo>
                    <a:pt x="289" y="238"/>
                    <a:pt x="294" y="251"/>
                    <a:pt x="297" y="252"/>
                  </a:cubicBezTo>
                  <a:cubicBezTo>
                    <a:pt x="299" y="255"/>
                    <a:pt x="303" y="256"/>
                    <a:pt x="306" y="258"/>
                  </a:cubicBezTo>
                  <a:close/>
                  <a:moveTo>
                    <a:pt x="373" y="253"/>
                  </a:moveTo>
                  <a:cubicBezTo>
                    <a:pt x="373" y="253"/>
                    <a:pt x="373" y="253"/>
                    <a:pt x="373" y="253"/>
                  </a:cubicBezTo>
                  <a:close/>
                  <a:moveTo>
                    <a:pt x="384" y="265"/>
                  </a:moveTo>
                  <a:cubicBezTo>
                    <a:pt x="384" y="265"/>
                    <a:pt x="384" y="265"/>
                    <a:pt x="384" y="265"/>
                  </a:cubicBezTo>
                  <a:cubicBezTo>
                    <a:pt x="384" y="265"/>
                    <a:pt x="384" y="265"/>
                    <a:pt x="384" y="265"/>
                  </a:cubicBezTo>
                  <a:close/>
                  <a:moveTo>
                    <a:pt x="416" y="271"/>
                  </a:moveTo>
                  <a:cubicBezTo>
                    <a:pt x="415" y="269"/>
                    <a:pt x="413" y="267"/>
                    <a:pt x="411" y="267"/>
                  </a:cubicBezTo>
                  <a:cubicBezTo>
                    <a:pt x="411" y="267"/>
                    <a:pt x="408" y="261"/>
                    <a:pt x="408" y="261"/>
                  </a:cubicBezTo>
                  <a:cubicBezTo>
                    <a:pt x="408" y="258"/>
                    <a:pt x="410" y="261"/>
                    <a:pt x="408" y="258"/>
                  </a:cubicBezTo>
                  <a:cubicBezTo>
                    <a:pt x="407" y="257"/>
                    <a:pt x="404" y="253"/>
                    <a:pt x="403" y="253"/>
                  </a:cubicBezTo>
                  <a:cubicBezTo>
                    <a:pt x="400" y="252"/>
                    <a:pt x="395" y="251"/>
                    <a:pt x="393" y="249"/>
                  </a:cubicBezTo>
                  <a:cubicBezTo>
                    <a:pt x="389" y="248"/>
                    <a:pt x="386" y="244"/>
                    <a:pt x="383" y="248"/>
                  </a:cubicBezTo>
                  <a:cubicBezTo>
                    <a:pt x="378" y="249"/>
                    <a:pt x="377" y="252"/>
                    <a:pt x="377" y="244"/>
                  </a:cubicBezTo>
                  <a:cubicBezTo>
                    <a:pt x="374" y="241"/>
                    <a:pt x="370" y="245"/>
                    <a:pt x="368" y="244"/>
                  </a:cubicBezTo>
                  <a:cubicBezTo>
                    <a:pt x="367" y="245"/>
                    <a:pt x="373" y="248"/>
                    <a:pt x="374" y="248"/>
                  </a:cubicBezTo>
                  <a:cubicBezTo>
                    <a:pt x="372" y="250"/>
                    <a:pt x="371" y="249"/>
                    <a:pt x="373" y="253"/>
                  </a:cubicBezTo>
                  <a:cubicBezTo>
                    <a:pt x="374" y="254"/>
                    <a:pt x="375" y="253"/>
                    <a:pt x="375" y="252"/>
                  </a:cubicBezTo>
                  <a:cubicBezTo>
                    <a:pt x="378" y="254"/>
                    <a:pt x="382" y="254"/>
                    <a:pt x="385" y="256"/>
                  </a:cubicBezTo>
                  <a:cubicBezTo>
                    <a:pt x="385" y="256"/>
                    <a:pt x="385" y="257"/>
                    <a:pt x="385" y="257"/>
                  </a:cubicBezTo>
                  <a:cubicBezTo>
                    <a:pt x="389" y="257"/>
                    <a:pt x="385" y="264"/>
                    <a:pt x="384" y="265"/>
                  </a:cubicBezTo>
                  <a:cubicBezTo>
                    <a:pt x="386" y="265"/>
                    <a:pt x="392" y="267"/>
                    <a:pt x="392" y="267"/>
                  </a:cubicBezTo>
                  <a:cubicBezTo>
                    <a:pt x="391" y="270"/>
                    <a:pt x="404" y="264"/>
                    <a:pt x="402" y="264"/>
                  </a:cubicBezTo>
                  <a:cubicBezTo>
                    <a:pt x="406" y="264"/>
                    <a:pt x="405" y="267"/>
                    <a:pt x="408" y="269"/>
                  </a:cubicBezTo>
                  <a:cubicBezTo>
                    <a:pt x="409" y="271"/>
                    <a:pt x="416" y="271"/>
                    <a:pt x="416" y="271"/>
                  </a:cubicBezTo>
                  <a:cubicBezTo>
                    <a:pt x="416" y="271"/>
                    <a:pt x="416" y="271"/>
                    <a:pt x="416" y="271"/>
                  </a:cubicBezTo>
                  <a:close/>
                  <a:moveTo>
                    <a:pt x="45" y="86"/>
                  </a:moveTo>
                  <a:cubicBezTo>
                    <a:pt x="45" y="87"/>
                    <a:pt x="45" y="87"/>
                    <a:pt x="45" y="87"/>
                  </a:cubicBezTo>
                  <a:cubicBezTo>
                    <a:pt x="45" y="86"/>
                    <a:pt x="44" y="86"/>
                    <a:pt x="43" y="86"/>
                  </a:cubicBezTo>
                  <a:cubicBezTo>
                    <a:pt x="44" y="85"/>
                    <a:pt x="45" y="83"/>
                    <a:pt x="46" y="82"/>
                  </a:cubicBezTo>
                  <a:cubicBezTo>
                    <a:pt x="45" y="81"/>
                    <a:pt x="42" y="82"/>
                    <a:pt x="42" y="81"/>
                  </a:cubicBezTo>
                  <a:cubicBezTo>
                    <a:pt x="42" y="80"/>
                    <a:pt x="44" y="79"/>
                    <a:pt x="44" y="78"/>
                  </a:cubicBezTo>
                  <a:cubicBezTo>
                    <a:pt x="43" y="77"/>
                    <a:pt x="38" y="80"/>
                    <a:pt x="37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7" y="81"/>
                    <a:pt x="36" y="81"/>
                    <a:pt x="36" y="82"/>
                  </a:cubicBezTo>
                  <a:cubicBezTo>
                    <a:pt x="37" y="84"/>
                    <a:pt x="36" y="86"/>
                    <a:pt x="36" y="87"/>
                  </a:cubicBezTo>
                  <a:cubicBezTo>
                    <a:pt x="36" y="87"/>
                    <a:pt x="38" y="88"/>
                    <a:pt x="39" y="88"/>
                  </a:cubicBezTo>
                  <a:cubicBezTo>
                    <a:pt x="37" y="89"/>
                    <a:pt x="44" y="93"/>
                    <a:pt x="41" y="93"/>
                  </a:cubicBezTo>
                  <a:cubicBezTo>
                    <a:pt x="38" y="93"/>
                    <a:pt x="40" y="95"/>
                    <a:pt x="38" y="96"/>
                  </a:cubicBezTo>
                  <a:cubicBezTo>
                    <a:pt x="36" y="98"/>
                    <a:pt x="38" y="98"/>
                    <a:pt x="40" y="98"/>
                  </a:cubicBezTo>
                  <a:cubicBezTo>
                    <a:pt x="38" y="98"/>
                    <a:pt x="38" y="101"/>
                    <a:pt x="36" y="102"/>
                  </a:cubicBezTo>
                  <a:cubicBezTo>
                    <a:pt x="36" y="103"/>
                    <a:pt x="53" y="99"/>
                    <a:pt x="51" y="98"/>
                  </a:cubicBezTo>
                  <a:cubicBezTo>
                    <a:pt x="53" y="96"/>
                    <a:pt x="47" y="91"/>
                    <a:pt x="45" y="86"/>
                  </a:cubicBezTo>
                  <a:close/>
                  <a:moveTo>
                    <a:pt x="368" y="141"/>
                  </a:moveTo>
                  <a:cubicBezTo>
                    <a:pt x="369" y="140"/>
                    <a:pt x="366" y="132"/>
                    <a:pt x="365" y="132"/>
                  </a:cubicBezTo>
                  <a:cubicBezTo>
                    <a:pt x="363" y="130"/>
                    <a:pt x="362" y="128"/>
                    <a:pt x="360" y="127"/>
                  </a:cubicBezTo>
                  <a:cubicBezTo>
                    <a:pt x="362" y="127"/>
                    <a:pt x="363" y="126"/>
                    <a:pt x="365" y="128"/>
                  </a:cubicBezTo>
                  <a:cubicBezTo>
                    <a:pt x="366" y="125"/>
                    <a:pt x="365" y="127"/>
                    <a:pt x="368" y="125"/>
                  </a:cubicBezTo>
                  <a:cubicBezTo>
                    <a:pt x="368" y="125"/>
                    <a:pt x="368" y="121"/>
                    <a:pt x="368" y="121"/>
                  </a:cubicBezTo>
                  <a:cubicBezTo>
                    <a:pt x="367" y="119"/>
                    <a:pt x="367" y="124"/>
                    <a:pt x="367" y="123"/>
                  </a:cubicBezTo>
                  <a:cubicBezTo>
                    <a:pt x="365" y="123"/>
                    <a:pt x="357" y="117"/>
                    <a:pt x="356" y="118"/>
                  </a:cubicBezTo>
                  <a:cubicBezTo>
                    <a:pt x="356" y="118"/>
                    <a:pt x="358" y="124"/>
                    <a:pt x="357" y="125"/>
                  </a:cubicBezTo>
                  <a:cubicBezTo>
                    <a:pt x="359" y="128"/>
                    <a:pt x="358" y="128"/>
                    <a:pt x="361" y="128"/>
                  </a:cubicBezTo>
                  <a:cubicBezTo>
                    <a:pt x="358" y="130"/>
                    <a:pt x="365" y="137"/>
                    <a:pt x="362" y="140"/>
                  </a:cubicBezTo>
                  <a:cubicBezTo>
                    <a:pt x="361" y="140"/>
                    <a:pt x="361" y="140"/>
                    <a:pt x="360" y="141"/>
                  </a:cubicBezTo>
                  <a:cubicBezTo>
                    <a:pt x="360" y="139"/>
                    <a:pt x="359" y="140"/>
                    <a:pt x="359" y="139"/>
                  </a:cubicBezTo>
                  <a:cubicBezTo>
                    <a:pt x="356" y="142"/>
                    <a:pt x="362" y="145"/>
                    <a:pt x="354" y="144"/>
                  </a:cubicBezTo>
                  <a:cubicBezTo>
                    <a:pt x="353" y="144"/>
                    <a:pt x="347" y="150"/>
                    <a:pt x="349" y="151"/>
                  </a:cubicBezTo>
                  <a:cubicBezTo>
                    <a:pt x="348" y="150"/>
                    <a:pt x="349" y="151"/>
                    <a:pt x="349" y="151"/>
                  </a:cubicBezTo>
                  <a:cubicBezTo>
                    <a:pt x="349" y="151"/>
                    <a:pt x="351" y="154"/>
                    <a:pt x="351" y="154"/>
                  </a:cubicBezTo>
                  <a:cubicBezTo>
                    <a:pt x="351" y="155"/>
                    <a:pt x="352" y="156"/>
                    <a:pt x="353" y="156"/>
                  </a:cubicBezTo>
                  <a:cubicBezTo>
                    <a:pt x="354" y="154"/>
                    <a:pt x="354" y="154"/>
                    <a:pt x="355" y="151"/>
                  </a:cubicBezTo>
                  <a:cubicBezTo>
                    <a:pt x="356" y="153"/>
                    <a:pt x="359" y="149"/>
                    <a:pt x="358" y="148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9" y="148"/>
                    <a:pt x="360" y="149"/>
                    <a:pt x="361" y="150"/>
                  </a:cubicBezTo>
                  <a:cubicBezTo>
                    <a:pt x="365" y="142"/>
                    <a:pt x="369" y="151"/>
                    <a:pt x="368" y="141"/>
                  </a:cubicBezTo>
                  <a:close/>
                  <a:moveTo>
                    <a:pt x="327" y="265"/>
                  </a:moveTo>
                  <a:cubicBezTo>
                    <a:pt x="333" y="267"/>
                    <a:pt x="327" y="263"/>
                    <a:pt x="324" y="263"/>
                  </a:cubicBezTo>
                  <a:cubicBezTo>
                    <a:pt x="324" y="262"/>
                    <a:pt x="327" y="262"/>
                    <a:pt x="326" y="261"/>
                  </a:cubicBezTo>
                  <a:cubicBezTo>
                    <a:pt x="323" y="261"/>
                    <a:pt x="304" y="257"/>
                    <a:pt x="305" y="261"/>
                  </a:cubicBezTo>
                  <a:cubicBezTo>
                    <a:pt x="309" y="263"/>
                    <a:pt x="313" y="263"/>
                    <a:pt x="317" y="264"/>
                  </a:cubicBezTo>
                  <a:cubicBezTo>
                    <a:pt x="318" y="266"/>
                    <a:pt x="327" y="265"/>
                    <a:pt x="327" y="265"/>
                  </a:cubicBezTo>
                  <a:close/>
                  <a:moveTo>
                    <a:pt x="28" y="91"/>
                  </a:moveTo>
                  <a:cubicBezTo>
                    <a:pt x="29" y="93"/>
                    <a:pt x="27" y="98"/>
                    <a:pt x="28" y="98"/>
                  </a:cubicBezTo>
                  <a:cubicBezTo>
                    <a:pt x="35" y="97"/>
                    <a:pt x="35" y="95"/>
                    <a:pt x="38" y="90"/>
                  </a:cubicBezTo>
                  <a:cubicBezTo>
                    <a:pt x="39" y="89"/>
                    <a:pt x="30" y="88"/>
                    <a:pt x="28" y="91"/>
                  </a:cubicBezTo>
                  <a:close/>
                  <a:moveTo>
                    <a:pt x="354" y="212"/>
                  </a:moveTo>
                  <a:cubicBezTo>
                    <a:pt x="355" y="219"/>
                    <a:pt x="345" y="216"/>
                    <a:pt x="346" y="222"/>
                  </a:cubicBezTo>
                  <a:cubicBezTo>
                    <a:pt x="346" y="223"/>
                    <a:pt x="353" y="217"/>
                    <a:pt x="351" y="224"/>
                  </a:cubicBezTo>
                  <a:cubicBezTo>
                    <a:pt x="351" y="225"/>
                    <a:pt x="354" y="226"/>
                    <a:pt x="355" y="226"/>
                  </a:cubicBezTo>
                  <a:cubicBezTo>
                    <a:pt x="355" y="226"/>
                    <a:pt x="355" y="222"/>
                    <a:pt x="355" y="222"/>
                  </a:cubicBezTo>
                  <a:cubicBezTo>
                    <a:pt x="356" y="222"/>
                    <a:pt x="356" y="223"/>
                    <a:pt x="356" y="224"/>
                  </a:cubicBezTo>
                  <a:cubicBezTo>
                    <a:pt x="356" y="224"/>
                    <a:pt x="357" y="222"/>
                    <a:pt x="357" y="222"/>
                  </a:cubicBezTo>
                  <a:cubicBezTo>
                    <a:pt x="357" y="220"/>
                    <a:pt x="354" y="212"/>
                    <a:pt x="354" y="212"/>
                  </a:cubicBezTo>
                  <a:close/>
                  <a:moveTo>
                    <a:pt x="349" y="206"/>
                  </a:moveTo>
                  <a:cubicBezTo>
                    <a:pt x="346" y="208"/>
                    <a:pt x="349" y="208"/>
                    <a:pt x="350" y="209"/>
                  </a:cubicBezTo>
                  <a:cubicBezTo>
                    <a:pt x="350" y="208"/>
                    <a:pt x="349" y="208"/>
                    <a:pt x="349" y="206"/>
                  </a:cubicBezTo>
                  <a:cubicBezTo>
                    <a:pt x="352" y="207"/>
                    <a:pt x="347" y="200"/>
                    <a:pt x="347" y="203"/>
                  </a:cubicBezTo>
                  <a:cubicBezTo>
                    <a:pt x="347" y="201"/>
                    <a:pt x="346" y="202"/>
                    <a:pt x="345" y="202"/>
                  </a:cubicBezTo>
                  <a:cubicBezTo>
                    <a:pt x="345" y="203"/>
                    <a:pt x="344" y="204"/>
                    <a:pt x="344" y="204"/>
                  </a:cubicBezTo>
                  <a:cubicBezTo>
                    <a:pt x="345" y="204"/>
                    <a:pt x="349" y="206"/>
                    <a:pt x="349" y="206"/>
                  </a:cubicBezTo>
                  <a:close/>
                  <a:moveTo>
                    <a:pt x="339" y="190"/>
                  </a:moveTo>
                  <a:cubicBezTo>
                    <a:pt x="339" y="190"/>
                    <a:pt x="339" y="190"/>
                    <a:pt x="339" y="190"/>
                  </a:cubicBezTo>
                  <a:cubicBezTo>
                    <a:pt x="336" y="192"/>
                    <a:pt x="339" y="206"/>
                    <a:pt x="344" y="203"/>
                  </a:cubicBezTo>
                  <a:cubicBezTo>
                    <a:pt x="344" y="203"/>
                    <a:pt x="344" y="202"/>
                    <a:pt x="344" y="202"/>
                  </a:cubicBezTo>
                  <a:cubicBezTo>
                    <a:pt x="344" y="201"/>
                    <a:pt x="345" y="186"/>
                    <a:pt x="339" y="189"/>
                  </a:cubicBezTo>
                  <a:cubicBezTo>
                    <a:pt x="339" y="189"/>
                    <a:pt x="339" y="189"/>
                    <a:pt x="339" y="190"/>
                  </a:cubicBezTo>
                  <a:close/>
                  <a:moveTo>
                    <a:pt x="344" y="204"/>
                  </a:moveTo>
                  <a:cubicBezTo>
                    <a:pt x="344" y="205"/>
                    <a:pt x="344" y="204"/>
                    <a:pt x="344" y="204"/>
                  </a:cubicBezTo>
                  <a:cubicBezTo>
                    <a:pt x="344" y="204"/>
                    <a:pt x="344" y="204"/>
                    <a:pt x="344" y="204"/>
                  </a:cubicBezTo>
                  <a:close/>
                  <a:moveTo>
                    <a:pt x="345" y="202"/>
                  </a:moveTo>
                  <a:cubicBezTo>
                    <a:pt x="345" y="201"/>
                    <a:pt x="344" y="201"/>
                    <a:pt x="344" y="202"/>
                  </a:cubicBezTo>
                  <a:cubicBezTo>
                    <a:pt x="344" y="202"/>
                    <a:pt x="344" y="202"/>
                    <a:pt x="344" y="202"/>
                  </a:cubicBezTo>
                  <a:cubicBezTo>
                    <a:pt x="344" y="202"/>
                    <a:pt x="344" y="202"/>
                    <a:pt x="345" y="202"/>
                  </a:cubicBezTo>
                  <a:close/>
                  <a:moveTo>
                    <a:pt x="338" y="196"/>
                  </a:moveTo>
                  <a:cubicBezTo>
                    <a:pt x="338" y="196"/>
                    <a:pt x="338" y="196"/>
                    <a:pt x="338" y="196"/>
                  </a:cubicBezTo>
                  <a:close/>
                  <a:moveTo>
                    <a:pt x="247" y="220"/>
                  </a:moveTo>
                  <a:cubicBezTo>
                    <a:pt x="247" y="220"/>
                    <a:pt x="247" y="220"/>
                    <a:pt x="247" y="220"/>
                  </a:cubicBezTo>
                  <a:close/>
                  <a:moveTo>
                    <a:pt x="242" y="214"/>
                  </a:moveTo>
                  <a:cubicBezTo>
                    <a:pt x="241" y="215"/>
                    <a:pt x="241" y="224"/>
                    <a:pt x="243" y="225"/>
                  </a:cubicBezTo>
                  <a:cubicBezTo>
                    <a:pt x="245" y="226"/>
                    <a:pt x="249" y="222"/>
                    <a:pt x="247" y="220"/>
                  </a:cubicBezTo>
                  <a:cubicBezTo>
                    <a:pt x="246" y="218"/>
                    <a:pt x="244" y="214"/>
                    <a:pt x="242" y="214"/>
                  </a:cubicBezTo>
                  <a:close/>
                  <a:moveTo>
                    <a:pt x="355" y="237"/>
                  </a:moveTo>
                  <a:cubicBezTo>
                    <a:pt x="355" y="238"/>
                    <a:pt x="343" y="239"/>
                    <a:pt x="345" y="238"/>
                  </a:cubicBezTo>
                  <a:cubicBezTo>
                    <a:pt x="344" y="238"/>
                    <a:pt x="341" y="239"/>
                    <a:pt x="341" y="242"/>
                  </a:cubicBezTo>
                  <a:cubicBezTo>
                    <a:pt x="341" y="244"/>
                    <a:pt x="339" y="247"/>
                    <a:pt x="339" y="249"/>
                  </a:cubicBezTo>
                  <a:cubicBezTo>
                    <a:pt x="339" y="249"/>
                    <a:pt x="340" y="258"/>
                    <a:pt x="340" y="258"/>
                  </a:cubicBezTo>
                  <a:cubicBezTo>
                    <a:pt x="344" y="257"/>
                    <a:pt x="341" y="252"/>
                    <a:pt x="343" y="249"/>
                  </a:cubicBezTo>
                  <a:cubicBezTo>
                    <a:pt x="344" y="249"/>
                    <a:pt x="347" y="257"/>
                    <a:pt x="348" y="258"/>
                  </a:cubicBezTo>
                  <a:cubicBezTo>
                    <a:pt x="349" y="258"/>
                    <a:pt x="349" y="251"/>
                    <a:pt x="347" y="249"/>
                  </a:cubicBezTo>
                  <a:cubicBezTo>
                    <a:pt x="347" y="247"/>
                    <a:pt x="346" y="245"/>
                    <a:pt x="350" y="247"/>
                  </a:cubicBezTo>
                  <a:cubicBezTo>
                    <a:pt x="350" y="245"/>
                    <a:pt x="350" y="245"/>
                    <a:pt x="350" y="243"/>
                  </a:cubicBezTo>
                  <a:cubicBezTo>
                    <a:pt x="346" y="242"/>
                    <a:pt x="345" y="246"/>
                    <a:pt x="343" y="244"/>
                  </a:cubicBezTo>
                  <a:cubicBezTo>
                    <a:pt x="341" y="241"/>
                    <a:pt x="346" y="239"/>
                    <a:pt x="349" y="241"/>
                  </a:cubicBezTo>
                  <a:cubicBezTo>
                    <a:pt x="351" y="241"/>
                    <a:pt x="356" y="238"/>
                    <a:pt x="355" y="237"/>
                  </a:cubicBezTo>
                  <a:close/>
                  <a:moveTo>
                    <a:pt x="336" y="178"/>
                  </a:moveTo>
                  <a:cubicBezTo>
                    <a:pt x="336" y="178"/>
                    <a:pt x="337" y="180"/>
                    <a:pt x="338" y="180"/>
                  </a:cubicBezTo>
                  <a:cubicBezTo>
                    <a:pt x="338" y="180"/>
                    <a:pt x="338" y="180"/>
                    <a:pt x="338" y="180"/>
                  </a:cubicBezTo>
                  <a:cubicBezTo>
                    <a:pt x="339" y="179"/>
                    <a:pt x="340" y="172"/>
                    <a:pt x="339" y="171"/>
                  </a:cubicBezTo>
                  <a:cubicBezTo>
                    <a:pt x="336" y="169"/>
                    <a:pt x="335" y="177"/>
                    <a:pt x="336" y="178"/>
                  </a:cubicBezTo>
                  <a:close/>
                  <a:moveTo>
                    <a:pt x="315" y="188"/>
                  </a:moveTo>
                  <a:cubicBezTo>
                    <a:pt x="314" y="188"/>
                    <a:pt x="315" y="188"/>
                    <a:pt x="315" y="188"/>
                  </a:cubicBezTo>
                  <a:close/>
                  <a:moveTo>
                    <a:pt x="309" y="188"/>
                  </a:moveTo>
                  <a:cubicBezTo>
                    <a:pt x="312" y="191"/>
                    <a:pt x="313" y="191"/>
                    <a:pt x="315" y="188"/>
                  </a:cubicBezTo>
                  <a:cubicBezTo>
                    <a:pt x="318" y="185"/>
                    <a:pt x="309" y="184"/>
                    <a:pt x="309" y="188"/>
                  </a:cubicBezTo>
                  <a:close/>
                  <a:moveTo>
                    <a:pt x="421" y="256"/>
                  </a:moveTo>
                  <a:cubicBezTo>
                    <a:pt x="421" y="256"/>
                    <a:pt x="422" y="255"/>
                    <a:pt x="422" y="254"/>
                  </a:cubicBezTo>
                  <a:cubicBezTo>
                    <a:pt x="423" y="257"/>
                    <a:pt x="422" y="252"/>
                    <a:pt x="421" y="250"/>
                  </a:cubicBezTo>
                  <a:cubicBezTo>
                    <a:pt x="421" y="249"/>
                    <a:pt x="420" y="248"/>
                    <a:pt x="420" y="249"/>
                  </a:cubicBezTo>
                  <a:cubicBezTo>
                    <a:pt x="420" y="248"/>
                    <a:pt x="419" y="248"/>
                    <a:pt x="418" y="249"/>
                  </a:cubicBezTo>
                  <a:cubicBezTo>
                    <a:pt x="418" y="250"/>
                    <a:pt x="422" y="252"/>
                    <a:pt x="422" y="254"/>
                  </a:cubicBezTo>
                  <a:cubicBezTo>
                    <a:pt x="421" y="253"/>
                    <a:pt x="415" y="258"/>
                    <a:pt x="411" y="257"/>
                  </a:cubicBezTo>
                  <a:cubicBezTo>
                    <a:pt x="412" y="258"/>
                    <a:pt x="412" y="258"/>
                    <a:pt x="411" y="258"/>
                  </a:cubicBezTo>
                  <a:cubicBezTo>
                    <a:pt x="416" y="265"/>
                    <a:pt x="412" y="258"/>
                    <a:pt x="412" y="258"/>
                  </a:cubicBezTo>
                  <a:cubicBezTo>
                    <a:pt x="411" y="258"/>
                    <a:pt x="412" y="258"/>
                    <a:pt x="414" y="259"/>
                  </a:cubicBezTo>
                  <a:cubicBezTo>
                    <a:pt x="415" y="259"/>
                    <a:pt x="417" y="259"/>
                    <a:pt x="418" y="258"/>
                  </a:cubicBezTo>
                  <a:cubicBezTo>
                    <a:pt x="417" y="259"/>
                    <a:pt x="421" y="257"/>
                    <a:pt x="421" y="256"/>
                  </a:cubicBezTo>
                  <a:close/>
                  <a:moveTo>
                    <a:pt x="351" y="208"/>
                  </a:moveTo>
                  <a:cubicBezTo>
                    <a:pt x="351" y="208"/>
                    <a:pt x="352" y="209"/>
                    <a:pt x="351" y="208"/>
                  </a:cubicBezTo>
                  <a:close/>
                  <a:moveTo>
                    <a:pt x="351" y="208"/>
                  </a:moveTo>
                  <a:cubicBezTo>
                    <a:pt x="352" y="209"/>
                    <a:pt x="352" y="209"/>
                    <a:pt x="352" y="210"/>
                  </a:cubicBezTo>
                  <a:cubicBezTo>
                    <a:pt x="352" y="209"/>
                    <a:pt x="351" y="209"/>
                    <a:pt x="351" y="209"/>
                  </a:cubicBezTo>
                  <a:cubicBezTo>
                    <a:pt x="351" y="211"/>
                    <a:pt x="352" y="212"/>
                    <a:pt x="353" y="214"/>
                  </a:cubicBezTo>
                  <a:cubicBezTo>
                    <a:pt x="354" y="212"/>
                    <a:pt x="355" y="208"/>
                    <a:pt x="353" y="207"/>
                  </a:cubicBezTo>
                  <a:cubicBezTo>
                    <a:pt x="353" y="207"/>
                    <a:pt x="352" y="207"/>
                    <a:pt x="351" y="207"/>
                  </a:cubicBezTo>
                  <a:cubicBezTo>
                    <a:pt x="351" y="207"/>
                    <a:pt x="351" y="208"/>
                    <a:pt x="351" y="208"/>
                  </a:cubicBezTo>
                  <a:close/>
                  <a:moveTo>
                    <a:pt x="361" y="252"/>
                  </a:moveTo>
                  <a:cubicBezTo>
                    <a:pt x="361" y="252"/>
                    <a:pt x="361" y="252"/>
                    <a:pt x="361" y="252"/>
                  </a:cubicBezTo>
                  <a:cubicBezTo>
                    <a:pt x="361" y="252"/>
                    <a:pt x="361" y="252"/>
                    <a:pt x="361" y="252"/>
                  </a:cubicBezTo>
                  <a:close/>
                  <a:moveTo>
                    <a:pt x="366" y="250"/>
                  </a:moveTo>
                  <a:cubicBezTo>
                    <a:pt x="366" y="250"/>
                    <a:pt x="366" y="250"/>
                    <a:pt x="366" y="250"/>
                  </a:cubicBezTo>
                  <a:cubicBezTo>
                    <a:pt x="363" y="247"/>
                    <a:pt x="361" y="251"/>
                    <a:pt x="361" y="252"/>
                  </a:cubicBezTo>
                  <a:cubicBezTo>
                    <a:pt x="362" y="251"/>
                    <a:pt x="368" y="252"/>
                    <a:pt x="368" y="252"/>
                  </a:cubicBezTo>
                  <a:cubicBezTo>
                    <a:pt x="368" y="250"/>
                    <a:pt x="367" y="251"/>
                    <a:pt x="366" y="250"/>
                  </a:cubicBezTo>
                  <a:close/>
                  <a:moveTo>
                    <a:pt x="337" y="267"/>
                  </a:moveTo>
                  <a:cubicBezTo>
                    <a:pt x="339" y="265"/>
                    <a:pt x="338" y="266"/>
                    <a:pt x="339" y="264"/>
                  </a:cubicBezTo>
                  <a:cubicBezTo>
                    <a:pt x="338" y="265"/>
                    <a:pt x="329" y="265"/>
                    <a:pt x="331" y="267"/>
                  </a:cubicBezTo>
                  <a:cubicBezTo>
                    <a:pt x="333" y="267"/>
                    <a:pt x="335" y="266"/>
                    <a:pt x="337" y="267"/>
                  </a:cubicBezTo>
                  <a:close/>
                  <a:moveTo>
                    <a:pt x="359" y="265"/>
                  </a:moveTo>
                  <a:cubicBezTo>
                    <a:pt x="359" y="265"/>
                    <a:pt x="346" y="268"/>
                    <a:pt x="349" y="271"/>
                  </a:cubicBezTo>
                  <a:cubicBezTo>
                    <a:pt x="349" y="271"/>
                    <a:pt x="359" y="266"/>
                    <a:pt x="359" y="265"/>
                  </a:cubicBezTo>
                  <a:close/>
                  <a:moveTo>
                    <a:pt x="345" y="209"/>
                  </a:moveTo>
                  <a:cubicBezTo>
                    <a:pt x="345" y="210"/>
                    <a:pt x="345" y="211"/>
                    <a:pt x="345" y="212"/>
                  </a:cubicBezTo>
                  <a:cubicBezTo>
                    <a:pt x="347" y="211"/>
                    <a:pt x="346" y="213"/>
                    <a:pt x="347" y="213"/>
                  </a:cubicBezTo>
                  <a:cubicBezTo>
                    <a:pt x="347" y="214"/>
                    <a:pt x="346" y="215"/>
                    <a:pt x="348" y="216"/>
                  </a:cubicBezTo>
                  <a:cubicBezTo>
                    <a:pt x="349" y="215"/>
                    <a:pt x="351" y="212"/>
                    <a:pt x="350" y="210"/>
                  </a:cubicBezTo>
                  <a:cubicBezTo>
                    <a:pt x="350" y="212"/>
                    <a:pt x="344" y="208"/>
                    <a:pt x="345" y="209"/>
                  </a:cubicBezTo>
                  <a:close/>
                  <a:moveTo>
                    <a:pt x="353" y="264"/>
                  </a:moveTo>
                  <a:cubicBezTo>
                    <a:pt x="353" y="264"/>
                    <a:pt x="344" y="266"/>
                    <a:pt x="344" y="265"/>
                  </a:cubicBezTo>
                  <a:cubicBezTo>
                    <a:pt x="344" y="265"/>
                    <a:pt x="339" y="264"/>
                    <a:pt x="340" y="266"/>
                  </a:cubicBezTo>
                  <a:cubicBezTo>
                    <a:pt x="340" y="267"/>
                    <a:pt x="345" y="267"/>
                    <a:pt x="346" y="266"/>
                  </a:cubicBezTo>
                  <a:cubicBezTo>
                    <a:pt x="346" y="267"/>
                    <a:pt x="353" y="265"/>
                    <a:pt x="353" y="264"/>
                  </a:cubicBezTo>
                  <a:close/>
                  <a:moveTo>
                    <a:pt x="346" y="266"/>
                  </a:moveTo>
                  <a:cubicBezTo>
                    <a:pt x="346" y="267"/>
                    <a:pt x="346" y="266"/>
                    <a:pt x="346" y="266"/>
                  </a:cubicBezTo>
                  <a:close/>
                  <a:moveTo>
                    <a:pt x="339" y="210"/>
                  </a:moveTo>
                  <a:cubicBezTo>
                    <a:pt x="339" y="211"/>
                    <a:pt x="334" y="218"/>
                    <a:pt x="334" y="218"/>
                  </a:cubicBezTo>
                  <a:cubicBezTo>
                    <a:pt x="336" y="220"/>
                    <a:pt x="339" y="211"/>
                    <a:pt x="339" y="210"/>
                  </a:cubicBezTo>
                  <a:close/>
                  <a:moveTo>
                    <a:pt x="339" y="210"/>
                  </a:moveTo>
                  <a:cubicBezTo>
                    <a:pt x="339" y="210"/>
                    <a:pt x="339" y="210"/>
                    <a:pt x="339" y="210"/>
                  </a:cubicBezTo>
                  <a:cubicBezTo>
                    <a:pt x="339" y="210"/>
                    <a:pt x="339" y="210"/>
                    <a:pt x="339" y="210"/>
                  </a:cubicBezTo>
                  <a:close/>
                  <a:moveTo>
                    <a:pt x="341" y="205"/>
                  </a:moveTo>
                  <a:cubicBezTo>
                    <a:pt x="341" y="205"/>
                    <a:pt x="342" y="207"/>
                    <a:pt x="342" y="207"/>
                  </a:cubicBezTo>
                  <a:cubicBezTo>
                    <a:pt x="342" y="207"/>
                    <a:pt x="342" y="207"/>
                    <a:pt x="343" y="207"/>
                  </a:cubicBezTo>
                  <a:cubicBezTo>
                    <a:pt x="346" y="205"/>
                    <a:pt x="339" y="202"/>
                    <a:pt x="341" y="205"/>
                  </a:cubicBezTo>
                  <a:close/>
                  <a:moveTo>
                    <a:pt x="338" y="269"/>
                  </a:moveTo>
                  <a:cubicBezTo>
                    <a:pt x="340" y="270"/>
                    <a:pt x="342" y="271"/>
                    <a:pt x="343" y="270"/>
                  </a:cubicBezTo>
                  <a:cubicBezTo>
                    <a:pt x="341" y="268"/>
                    <a:pt x="336" y="268"/>
                    <a:pt x="338" y="269"/>
                  </a:cubicBezTo>
                  <a:close/>
                  <a:moveTo>
                    <a:pt x="359" y="251"/>
                  </a:moveTo>
                  <a:cubicBezTo>
                    <a:pt x="352" y="252"/>
                    <a:pt x="360" y="253"/>
                    <a:pt x="359" y="251"/>
                  </a:cubicBezTo>
                  <a:close/>
                  <a:moveTo>
                    <a:pt x="368" y="273"/>
                  </a:moveTo>
                  <a:cubicBezTo>
                    <a:pt x="367" y="273"/>
                    <a:pt x="366" y="273"/>
                    <a:pt x="365" y="274"/>
                  </a:cubicBezTo>
                  <a:cubicBezTo>
                    <a:pt x="365" y="276"/>
                    <a:pt x="369" y="275"/>
                    <a:pt x="368" y="273"/>
                  </a:cubicBezTo>
                  <a:close/>
                  <a:moveTo>
                    <a:pt x="416" y="268"/>
                  </a:moveTo>
                  <a:cubicBezTo>
                    <a:pt x="416" y="268"/>
                    <a:pt x="416" y="268"/>
                    <a:pt x="416" y="268"/>
                  </a:cubicBezTo>
                  <a:cubicBezTo>
                    <a:pt x="416" y="268"/>
                    <a:pt x="415" y="267"/>
                    <a:pt x="415" y="268"/>
                  </a:cubicBezTo>
                  <a:cubicBezTo>
                    <a:pt x="415" y="268"/>
                    <a:pt x="417" y="271"/>
                    <a:pt x="418" y="270"/>
                  </a:cubicBezTo>
                  <a:cubicBezTo>
                    <a:pt x="417" y="269"/>
                    <a:pt x="417" y="268"/>
                    <a:pt x="416" y="268"/>
                  </a:cubicBezTo>
                  <a:close/>
                  <a:moveTo>
                    <a:pt x="287" y="238"/>
                  </a:moveTo>
                  <a:cubicBezTo>
                    <a:pt x="287" y="238"/>
                    <a:pt x="287" y="238"/>
                    <a:pt x="287" y="238"/>
                  </a:cubicBezTo>
                  <a:close/>
                  <a:moveTo>
                    <a:pt x="285" y="237"/>
                  </a:moveTo>
                  <a:cubicBezTo>
                    <a:pt x="285" y="238"/>
                    <a:pt x="286" y="240"/>
                    <a:pt x="286" y="240"/>
                  </a:cubicBezTo>
                  <a:cubicBezTo>
                    <a:pt x="286" y="240"/>
                    <a:pt x="286" y="240"/>
                    <a:pt x="287" y="240"/>
                  </a:cubicBezTo>
                  <a:cubicBezTo>
                    <a:pt x="287" y="240"/>
                    <a:pt x="287" y="239"/>
                    <a:pt x="287" y="238"/>
                  </a:cubicBezTo>
                  <a:cubicBezTo>
                    <a:pt x="287" y="238"/>
                    <a:pt x="286" y="237"/>
                    <a:pt x="285" y="237"/>
                  </a:cubicBezTo>
                  <a:close/>
                  <a:moveTo>
                    <a:pt x="311" y="250"/>
                  </a:moveTo>
                  <a:cubicBezTo>
                    <a:pt x="311" y="251"/>
                    <a:pt x="311" y="251"/>
                    <a:pt x="312" y="251"/>
                  </a:cubicBezTo>
                  <a:cubicBezTo>
                    <a:pt x="313" y="251"/>
                    <a:pt x="313" y="249"/>
                    <a:pt x="312" y="249"/>
                  </a:cubicBezTo>
                  <a:cubicBezTo>
                    <a:pt x="312" y="249"/>
                    <a:pt x="312" y="249"/>
                    <a:pt x="312" y="249"/>
                  </a:cubicBezTo>
                  <a:cubicBezTo>
                    <a:pt x="311" y="249"/>
                    <a:pt x="311" y="249"/>
                    <a:pt x="312" y="249"/>
                  </a:cubicBezTo>
                  <a:cubicBezTo>
                    <a:pt x="311" y="249"/>
                    <a:pt x="310" y="249"/>
                    <a:pt x="311" y="250"/>
                  </a:cubicBezTo>
                  <a:close/>
                  <a:moveTo>
                    <a:pt x="368" y="243"/>
                  </a:moveTo>
                  <a:cubicBezTo>
                    <a:pt x="368" y="243"/>
                    <a:pt x="371" y="243"/>
                    <a:pt x="370" y="242"/>
                  </a:cubicBezTo>
                  <a:cubicBezTo>
                    <a:pt x="369" y="242"/>
                    <a:pt x="368" y="242"/>
                    <a:pt x="367" y="242"/>
                  </a:cubicBezTo>
                  <a:cubicBezTo>
                    <a:pt x="367" y="242"/>
                    <a:pt x="368" y="244"/>
                    <a:pt x="368" y="243"/>
                  </a:cubicBezTo>
                  <a:close/>
                  <a:moveTo>
                    <a:pt x="289" y="244"/>
                  </a:moveTo>
                  <a:cubicBezTo>
                    <a:pt x="286" y="247"/>
                    <a:pt x="292" y="246"/>
                    <a:pt x="290" y="246"/>
                  </a:cubicBezTo>
                  <a:cubicBezTo>
                    <a:pt x="290" y="245"/>
                    <a:pt x="290" y="244"/>
                    <a:pt x="289" y="244"/>
                  </a:cubicBezTo>
                  <a:close/>
                  <a:moveTo>
                    <a:pt x="377" y="257"/>
                  </a:moveTo>
                  <a:cubicBezTo>
                    <a:pt x="376" y="258"/>
                    <a:pt x="377" y="259"/>
                    <a:pt x="376" y="261"/>
                  </a:cubicBezTo>
                  <a:cubicBezTo>
                    <a:pt x="376" y="263"/>
                    <a:pt x="378" y="257"/>
                    <a:pt x="377" y="257"/>
                  </a:cubicBezTo>
                  <a:close/>
                  <a:moveTo>
                    <a:pt x="176" y="207"/>
                  </a:moveTo>
                  <a:cubicBezTo>
                    <a:pt x="178" y="208"/>
                    <a:pt x="178" y="206"/>
                    <a:pt x="179" y="206"/>
                  </a:cubicBezTo>
                  <a:cubicBezTo>
                    <a:pt x="178" y="206"/>
                    <a:pt x="176" y="206"/>
                    <a:pt x="176" y="207"/>
                  </a:cubicBezTo>
                  <a:close/>
                  <a:moveTo>
                    <a:pt x="304" y="241"/>
                  </a:moveTo>
                  <a:cubicBezTo>
                    <a:pt x="304" y="241"/>
                    <a:pt x="303" y="243"/>
                    <a:pt x="303" y="243"/>
                  </a:cubicBezTo>
                  <a:cubicBezTo>
                    <a:pt x="305" y="244"/>
                    <a:pt x="305" y="242"/>
                    <a:pt x="304" y="241"/>
                  </a:cubicBezTo>
                  <a:close/>
                  <a:moveTo>
                    <a:pt x="361" y="247"/>
                  </a:moveTo>
                  <a:cubicBezTo>
                    <a:pt x="360" y="247"/>
                    <a:pt x="361" y="247"/>
                    <a:pt x="361" y="247"/>
                  </a:cubicBezTo>
                  <a:close/>
                  <a:moveTo>
                    <a:pt x="361" y="247"/>
                  </a:moveTo>
                  <a:cubicBezTo>
                    <a:pt x="363" y="247"/>
                    <a:pt x="361" y="245"/>
                    <a:pt x="360" y="245"/>
                  </a:cubicBezTo>
                  <a:cubicBezTo>
                    <a:pt x="360" y="245"/>
                    <a:pt x="359" y="247"/>
                    <a:pt x="361" y="247"/>
                  </a:cubicBezTo>
                  <a:close/>
                  <a:moveTo>
                    <a:pt x="357" y="247"/>
                  </a:moveTo>
                  <a:cubicBezTo>
                    <a:pt x="356" y="247"/>
                    <a:pt x="352" y="245"/>
                    <a:pt x="352" y="247"/>
                  </a:cubicBezTo>
                  <a:cubicBezTo>
                    <a:pt x="353" y="249"/>
                    <a:pt x="356" y="245"/>
                    <a:pt x="356" y="248"/>
                  </a:cubicBezTo>
                  <a:cubicBezTo>
                    <a:pt x="357" y="248"/>
                    <a:pt x="357" y="247"/>
                    <a:pt x="357" y="247"/>
                  </a:cubicBezTo>
                  <a:close/>
                  <a:moveTo>
                    <a:pt x="369" y="262"/>
                  </a:moveTo>
                  <a:cubicBezTo>
                    <a:pt x="369" y="262"/>
                    <a:pt x="369" y="262"/>
                    <a:pt x="369" y="262"/>
                  </a:cubicBezTo>
                  <a:close/>
                  <a:moveTo>
                    <a:pt x="369" y="262"/>
                  </a:moveTo>
                  <a:cubicBezTo>
                    <a:pt x="368" y="263"/>
                    <a:pt x="367" y="264"/>
                    <a:pt x="367" y="265"/>
                  </a:cubicBezTo>
                  <a:cubicBezTo>
                    <a:pt x="368" y="266"/>
                    <a:pt x="371" y="262"/>
                    <a:pt x="370" y="262"/>
                  </a:cubicBezTo>
                  <a:cubicBezTo>
                    <a:pt x="370" y="261"/>
                    <a:pt x="369" y="262"/>
                    <a:pt x="369" y="262"/>
                  </a:cubicBezTo>
                  <a:close/>
                  <a:moveTo>
                    <a:pt x="383" y="247"/>
                  </a:moveTo>
                  <a:cubicBezTo>
                    <a:pt x="383" y="246"/>
                    <a:pt x="379" y="246"/>
                    <a:pt x="380" y="247"/>
                  </a:cubicBezTo>
                  <a:cubicBezTo>
                    <a:pt x="381" y="247"/>
                    <a:pt x="382" y="247"/>
                    <a:pt x="383" y="247"/>
                  </a:cubicBezTo>
                  <a:close/>
                  <a:moveTo>
                    <a:pt x="380" y="247"/>
                  </a:moveTo>
                  <a:cubicBezTo>
                    <a:pt x="380" y="247"/>
                    <a:pt x="381" y="247"/>
                    <a:pt x="380" y="247"/>
                  </a:cubicBezTo>
                  <a:close/>
                  <a:moveTo>
                    <a:pt x="273" y="204"/>
                  </a:moveTo>
                  <a:cubicBezTo>
                    <a:pt x="273" y="205"/>
                    <a:pt x="273" y="209"/>
                    <a:pt x="273" y="210"/>
                  </a:cubicBezTo>
                  <a:cubicBezTo>
                    <a:pt x="273" y="210"/>
                    <a:pt x="273" y="206"/>
                    <a:pt x="273" y="204"/>
                  </a:cubicBezTo>
                  <a:cubicBezTo>
                    <a:pt x="273" y="205"/>
                    <a:pt x="274" y="204"/>
                    <a:pt x="273" y="204"/>
                  </a:cubicBezTo>
                  <a:close/>
                  <a:moveTo>
                    <a:pt x="356" y="264"/>
                  </a:moveTo>
                  <a:cubicBezTo>
                    <a:pt x="356" y="264"/>
                    <a:pt x="358" y="264"/>
                    <a:pt x="358" y="263"/>
                  </a:cubicBezTo>
                  <a:cubicBezTo>
                    <a:pt x="357" y="262"/>
                    <a:pt x="355" y="264"/>
                    <a:pt x="356" y="264"/>
                  </a:cubicBezTo>
                  <a:cubicBezTo>
                    <a:pt x="356" y="264"/>
                    <a:pt x="355" y="264"/>
                    <a:pt x="356" y="264"/>
                  </a:cubicBezTo>
                  <a:close/>
                  <a:moveTo>
                    <a:pt x="293" y="250"/>
                  </a:moveTo>
                  <a:cubicBezTo>
                    <a:pt x="293" y="249"/>
                    <a:pt x="293" y="248"/>
                    <a:pt x="292" y="249"/>
                  </a:cubicBezTo>
                  <a:cubicBezTo>
                    <a:pt x="292" y="250"/>
                    <a:pt x="293" y="250"/>
                    <a:pt x="293" y="251"/>
                  </a:cubicBezTo>
                  <a:cubicBezTo>
                    <a:pt x="294" y="251"/>
                    <a:pt x="294" y="250"/>
                    <a:pt x="293" y="250"/>
                  </a:cubicBezTo>
                  <a:close/>
                  <a:moveTo>
                    <a:pt x="373" y="258"/>
                  </a:moveTo>
                  <a:cubicBezTo>
                    <a:pt x="373" y="258"/>
                    <a:pt x="374" y="257"/>
                    <a:pt x="374" y="256"/>
                  </a:cubicBezTo>
                  <a:cubicBezTo>
                    <a:pt x="373" y="256"/>
                    <a:pt x="371" y="260"/>
                    <a:pt x="373" y="258"/>
                  </a:cubicBezTo>
                  <a:close/>
                  <a:moveTo>
                    <a:pt x="381" y="245"/>
                  </a:moveTo>
                  <a:cubicBezTo>
                    <a:pt x="383" y="246"/>
                    <a:pt x="381" y="244"/>
                    <a:pt x="380" y="243"/>
                  </a:cubicBezTo>
                  <a:cubicBezTo>
                    <a:pt x="380" y="244"/>
                    <a:pt x="380" y="245"/>
                    <a:pt x="381" y="245"/>
                  </a:cubicBezTo>
                  <a:close/>
                  <a:moveTo>
                    <a:pt x="351" y="169"/>
                  </a:moveTo>
                  <a:cubicBezTo>
                    <a:pt x="352" y="169"/>
                    <a:pt x="353" y="168"/>
                    <a:pt x="353" y="167"/>
                  </a:cubicBezTo>
                  <a:cubicBezTo>
                    <a:pt x="351" y="167"/>
                    <a:pt x="351" y="168"/>
                    <a:pt x="351" y="169"/>
                  </a:cubicBezTo>
                  <a:close/>
                  <a:moveTo>
                    <a:pt x="417" y="248"/>
                  </a:moveTo>
                  <a:cubicBezTo>
                    <a:pt x="416" y="248"/>
                    <a:pt x="415" y="249"/>
                    <a:pt x="416" y="249"/>
                  </a:cubicBezTo>
                  <a:cubicBezTo>
                    <a:pt x="417" y="249"/>
                    <a:pt x="418" y="249"/>
                    <a:pt x="417" y="248"/>
                  </a:cubicBezTo>
                  <a:close/>
                  <a:moveTo>
                    <a:pt x="289" y="242"/>
                  </a:moveTo>
                  <a:cubicBezTo>
                    <a:pt x="288" y="240"/>
                    <a:pt x="288" y="243"/>
                    <a:pt x="288" y="243"/>
                  </a:cubicBezTo>
                  <a:cubicBezTo>
                    <a:pt x="289" y="244"/>
                    <a:pt x="289" y="243"/>
                    <a:pt x="289" y="242"/>
                  </a:cubicBezTo>
                  <a:close/>
                  <a:moveTo>
                    <a:pt x="363" y="234"/>
                  </a:moveTo>
                  <a:cubicBezTo>
                    <a:pt x="363" y="234"/>
                    <a:pt x="362" y="234"/>
                    <a:pt x="363" y="234"/>
                  </a:cubicBezTo>
                  <a:cubicBezTo>
                    <a:pt x="362" y="235"/>
                    <a:pt x="362" y="235"/>
                    <a:pt x="362" y="236"/>
                  </a:cubicBezTo>
                  <a:cubicBezTo>
                    <a:pt x="362" y="236"/>
                    <a:pt x="364" y="235"/>
                    <a:pt x="363" y="234"/>
                  </a:cubicBezTo>
                  <a:close/>
                  <a:moveTo>
                    <a:pt x="339" y="208"/>
                  </a:moveTo>
                  <a:cubicBezTo>
                    <a:pt x="339" y="208"/>
                    <a:pt x="340" y="209"/>
                    <a:pt x="340" y="209"/>
                  </a:cubicBezTo>
                  <a:cubicBezTo>
                    <a:pt x="340" y="208"/>
                    <a:pt x="340" y="208"/>
                    <a:pt x="341" y="208"/>
                  </a:cubicBezTo>
                  <a:cubicBezTo>
                    <a:pt x="341" y="207"/>
                    <a:pt x="340" y="207"/>
                    <a:pt x="339" y="208"/>
                  </a:cubicBezTo>
                  <a:cubicBezTo>
                    <a:pt x="339" y="207"/>
                    <a:pt x="339" y="207"/>
                    <a:pt x="339" y="208"/>
                  </a:cubicBezTo>
                  <a:close/>
                  <a:moveTo>
                    <a:pt x="313" y="230"/>
                  </a:moveTo>
                  <a:cubicBezTo>
                    <a:pt x="312" y="229"/>
                    <a:pt x="312" y="230"/>
                    <a:pt x="312" y="231"/>
                  </a:cubicBezTo>
                  <a:cubicBezTo>
                    <a:pt x="313" y="231"/>
                    <a:pt x="313" y="231"/>
                    <a:pt x="313" y="230"/>
                  </a:cubicBezTo>
                  <a:close/>
                  <a:moveTo>
                    <a:pt x="366" y="247"/>
                  </a:moveTo>
                  <a:cubicBezTo>
                    <a:pt x="366" y="246"/>
                    <a:pt x="366" y="247"/>
                    <a:pt x="366" y="247"/>
                  </a:cubicBezTo>
                  <a:cubicBezTo>
                    <a:pt x="366" y="247"/>
                    <a:pt x="366" y="247"/>
                    <a:pt x="366" y="247"/>
                  </a:cubicBezTo>
                  <a:cubicBezTo>
                    <a:pt x="366" y="248"/>
                    <a:pt x="366" y="249"/>
                    <a:pt x="368" y="247"/>
                  </a:cubicBezTo>
                  <a:cubicBezTo>
                    <a:pt x="368" y="246"/>
                    <a:pt x="367" y="246"/>
                    <a:pt x="366" y="247"/>
                  </a:cubicBezTo>
                  <a:close/>
                  <a:moveTo>
                    <a:pt x="283" y="234"/>
                  </a:moveTo>
                  <a:cubicBezTo>
                    <a:pt x="283" y="234"/>
                    <a:pt x="283" y="234"/>
                    <a:pt x="283" y="234"/>
                  </a:cubicBezTo>
                  <a:cubicBezTo>
                    <a:pt x="283" y="234"/>
                    <a:pt x="281" y="233"/>
                    <a:pt x="281" y="234"/>
                  </a:cubicBezTo>
                  <a:cubicBezTo>
                    <a:pt x="281" y="236"/>
                    <a:pt x="285" y="235"/>
                    <a:pt x="283" y="234"/>
                  </a:cubicBezTo>
                  <a:close/>
                  <a:moveTo>
                    <a:pt x="343" y="149"/>
                  </a:moveTo>
                  <a:cubicBezTo>
                    <a:pt x="341" y="149"/>
                    <a:pt x="341" y="149"/>
                    <a:pt x="341" y="150"/>
                  </a:cubicBezTo>
                  <a:cubicBezTo>
                    <a:pt x="343" y="149"/>
                    <a:pt x="343" y="151"/>
                    <a:pt x="343" y="149"/>
                  </a:cubicBezTo>
                  <a:close/>
                  <a:moveTo>
                    <a:pt x="348" y="271"/>
                  </a:moveTo>
                  <a:cubicBezTo>
                    <a:pt x="348" y="272"/>
                    <a:pt x="347" y="271"/>
                    <a:pt x="347" y="272"/>
                  </a:cubicBezTo>
                  <a:cubicBezTo>
                    <a:pt x="348" y="273"/>
                    <a:pt x="350" y="271"/>
                    <a:pt x="348" y="271"/>
                  </a:cubicBezTo>
                  <a:close/>
                  <a:moveTo>
                    <a:pt x="344" y="173"/>
                  </a:moveTo>
                  <a:cubicBezTo>
                    <a:pt x="344" y="173"/>
                    <a:pt x="344" y="173"/>
                    <a:pt x="344" y="173"/>
                  </a:cubicBezTo>
                  <a:close/>
                  <a:moveTo>
                    <a:pt x="345" y="174"/>
                  </a:moveTo>
                  <a:cubicBezTo>
                    <a:pt x="346" y="172"/>
                    <a:pt x="344" y="173"/>
                    <a:pt x="344" y="173"/>
                  </a:cubicBezTo>
                  <a:cubicBezTo>
                    <a:pt x="343" y="174"/>
                    <a:pt x="344" y="174"/>
                    <a:pt x="345" y="174"/>
                  </a:cubicBezTo>
                  <a:close/>
                  <a:moveTo>
                    <a:pt x="34" y="84"/>
                  </a:moveTo>
                  <a:cubicBezTo>
                    <a:pt x="35" y="83"/>
                    <a:pt x="37" y="80"/>
                    <a:pt x="37" y="80"/>
                  </a:cubicBezTo>
                  <a:cubicBezTo>
                    <a:pt x="35" y="78"/>
                    <a:pt x="34" y="84"/>
                    <a:pt x="34" y="84"/>
                  </a:cubicBezTo>
                  <a:close/>
                  <a:moveTo>
                    <a:pt x="347" y="223"/>
                  </a:moveTo>
                  <a:cubicBezTo>
                    <a:pt x="346" y="222"/>
                    <a:pt x="345" y="223"/>
                    <a:pt x="346" y="224"/>
                  </a:cubicBezTo>
                  <a:cubicBezTo>
                    <a:pt x="346" y="223"/>
                    <a:pt x="347" y="224"/>
                    <a:pt x="347" y="223"/>
                  </a:cubicBezTo>
                  <a:close/>
                  <a:moveTo>
                    <a:pt x="361" y="137"/>
                  </a:moveTo>
                  <a:cubicBezTo>
                    <a:pt x="361" y="137"/>
                    <a:pt x="361" y="137"/>
                    <a:pt x="361" y="137"/>
                  </a:cubicBezTo>
                  <a:cubicBezTo>
                    <a:pt x="360" y="138"/>
                    <a:pt x="360" y="139"/>
                    <a:pt x="361" y="139"/>
                  </a:cubicBezTo>
                  <a:cubicBezTo>
                    <a:pt x="361" y="138"/>
                    <a:pt x="362" y="137"/>
                    <a:pt x="361" y="137"/>
                  </a:cubicBezTo>
                  <a:close/>
                  <a:moveTo>
                    <a:pt x="361" y="139"/>
                  </a:moveTo>
                  <a:cubicBezTo>
                    <a:pt x="361" y="139"/>
                    <a:pt x="361" y="139"/>
                    <a:pt x="361" y="139"/>
                  </a:cubicBezTo>
                  <a:cubicBezTo>
                    <a:pt x="361" y="139"/>
                    <a:pt x="361" y="139"/>
                    <a:pt x="361" y="139"/>
                  </a:cubicBezTo>
                  <a:close/>
                  <a:moveTo>
                    <a:pt x="422" y="274"/>
                  </a:moveTo>
                  <a:cubicBezTo>
                    <a:pt x="423" y="274"/>
                    <a:pt x="422" y="274"/>
                    <a:pt x="422" y="274"/>
                  </a:cubicBezTo>
                  <a:cubicBezTo>
                    <a:pt x="424" y="275"/>
                    <a:pt x="423" y="274"/>
                    <a:pt x="422" y="273"/>
                  </a:cubicBezTo>
                  <a:cubicBezTo>
                    <a:pt x="421" y="273"/>
                    <a:pt x="422" y="274"/>
                    <a:pt x="422" y="274"/>
                  </a:cubicBezTo>
                  <a:cubicBezTo>
                    <a:pt x="422" y="274"/>
                    <a:pt x="422" y="274"/>
                    <a:pt x="422" y="274"/>
                  </a:cubicBezTo>
                  <a:close/>
                  <a:moveTo>
                    <a:pt x="347" y="148"/>
                  </a:moveTo>
                  <a:cubicBezTo>
                    <a:pt x="347" y="148"/>
                    <a:pt x="347" y="148"/>
                    <a:pt x="347" y="148"/>
                  </a:cubicBezTo>
                  <a:cubicBezTo>
                    <a:pt x="347" y="145"/>
                    <a:pt x="346" y="149"/>
                    <a:pt x="347" y="148"/>
                  </a:cubicBezTo>
                  <a:close/>
                  <a:moveTo>
                    <a:pt x="292" y="247"/>
                  </a:moveTo>
                  <a:cubicBezTo>
                    <a:pt x="292" y="248"/>
                    <a:pt x="291" y="247"/>
                    <a:pt x="292" y="248"/>
                  </a:cubicBezTo>
                  <a:cubicBezTo>
                    <a:pt x="292" y="249"/>
                    <a:pt x="292" y="248"/>
                    <a:pt x="292" y="247"/>
                  </a:cubicBezTo>
                  <a:close/>
                  <a:moveTo>
                    <a:pt x="408" y="247"/>
                  </a:moveTo>
                  <a:cubicBezTo>
                    <a:pt x="408" y="247"/>
                    <a:pt x="408" y="247"/>
                    <a:pt x="408" y="247"/>
                  </a:cubicBezTo>
                  <a:cubicBezTo>
                    <a:pt x="407" y="248"/>
                    <a:pt x="409" y="248"/>
                    <a:pt x="408" y="247"/>
                  </a:cubicBezTo>
                  <a:close/>
                  <a:moveTo>
                    <a:pt x="386" y="288"/>
                  </a:moveTo>
                  <a:cubicBezTo>
                    <a:pt x="386" y="288"/>
                    <a:pt x="385" y="289"/>
                    <a:pt x="386" y="288"/>
                  </a:cubicBezTo>
                  <a:close/>
                  <a:moveTo>
                    <a:pt x="386" y="288"/>
                  </a:moveTo>
                  <a:cubicBezTo>
                    <a:pt x="386" y="288"/>
                    <a:pt x="386" y="288"/>
                    <a:pt x="386" y="288"/>
                  </a:cubicBezTo>
                  <a:close/>
                  <a:moveTo>
                    <a:pt x="341" y="227"/>
                  </a:moveTo>
                  <a:cubicBezTo>
                    <a:pt x="342" y="226"/>
                    <a:pt x="339" y="227"/>
                    <a:pt x="341" y="227"/>
                  </a:cubicBezTo>
                  <a:close/>
                  <a:moveTo>
                    <a:pt x="333" y="220"/>
                  </a:moveTo>
                  <a:cubicBezTo>
                    <a:pt x="333" y="220"/>
                    <a:pt x="333" y="220"/>
                    <a:pt x="333" y="220"/>
                  </a:cubicBezTo>
                  <a:cubicBezTo>
                    <a:pt x="335" y="220"/>
                    <a:pt x="332" y="219"/>
                    <a:pt x="333" y="220"/>
                  </a:cubicBezTo>
                  <a:close/>
                  <a:moveTo>
                    <a:pt x="353" y="163"/>
                  </a:moveTo>
                  <a:cubicBezTo>
                    <a:pt x="353" y="164"/>
                    <a:pt x="355" y="163"/>
                    <a:pt x="353" y="163"/>
                  </a:cubicBezTo>
                  <a:close/>
                  <a:moveTo>
                    <a:pt x="375" y="114"/>
                  </a:moveTo>
                  <a:cubicBezTo>
                    <a:pt x="375" y="114"/>
                    <a:pt x="375" y="114"/>
                    <a:pt x="375" y="114"/>
                  </a:cubicBezTo>
                  <a:cubicBezTo>
                    <a:pt x="374" y="116"/>
                    <a:pt x="375" y="115"/>
                    <a:pt x="376" y="115"/>
                  </a:cubicBezTo>
                  <a:cubicBezTo>
                    <a:pt x="376" y="114"/>
                    <a:pt x="375" y="114"/>
                    <a:pt x="375" y="114"/>
                  </a:cubicBezTo>
                  <a:close/>
                  <a:moveTo>
                    <a:pt x="356" y="232"/>
                  </a:moveTo>
                  <a:cubicBezTo>
                    <a:pt x="356" y="229"/>
                    <a:pt x="354" y="234"/>
                    <a:pt x="356" y="232"/>
                  </a:cubicBezTo>
                  <a:close/>
                  <a:moveTo>
                    <a:pt x="345" y="271"/>
                  </a:moveTo>
                  <a:cubicBezTo>
                    <a:pt x="343" y="272"/>
                    <a:pt x="347" y="271"/>
                    <a:pt x="345" y="271"/>
                  </a:cubicBezTo>
                  <a:close/>
                  <a:moveTo>
                    <a:pt x="377" y="221"/>
                  </a:moveTo>
                  <a:cubicBezTo>
                    <a:pt x="378" y="218"/>
                    <a:pt x="376" y="223"/>
                    <a:pt x="377" y="221"/>
                  </a:cubicBezTo>
                  <a:close/>
                  <a:moveTo>
                    <a:pt x="347" y="207"/>
                  </a:moveTo>
                  <a:cubicBezTo>
                    <a:pt x="347" y="204"/>
                    <a:pt x="345" y="209"/>
                    <a:pt x="347" y="207"/>
                  </a:cubicBezTo>
                  <a:close/>
                  <a:moveTo>
                    <a:pt x="356" y="214"/>
                  </a:moveTo>
                  <a:cubicBezTo>
                    <a:pt x="356" y="214"/>
                    <a:pt x="355" y="213"/>
                    <a:pt x="356" y="214"/>
                  </a:cubicBezTo>
                  <a:close/>
                  <a:moveTo>
                    <a:pt x="291" y="224"/>
                  </a:moveTo>
                  <a:cubicBezTo>
                    <a:pt x="291" y="225"/>
                    <a:pt x="292" y="223"/>
                    <a:pt x="291" y="223"/>
                  </a:cubicBezTo>
                  <a:cubicBezTo>
                    <a:pt x="291" y="223"/>
                    <a:pt x="291" y="223"/>
                    <a:pt x="291" y="224"/>
                  </a:cubicBezTo>
                  <a:close/>
                  <a:moveTo>
                    <a:pt x="365" y="264"/>
                  </a:moveTo>
                  <a:cubicBezTo>
                    <a:pt x="364" y="265"/>
                    <a:pt x="366" y="264"/>
                    <a:pt x="365" y="264"/>
                  </a:cubicBezTo>
                  <a:close/>
                  <a:moveTo>
                    <a:pt x="365" y="264"/>
                  </a:moveTo>
                  <a:cubicBezTo>
                    <a:pt x="365" y="264"/>
                    <a:pt x="365" y="264"/>
                    <a:pt x="365" y="264"/>
                  </a:cubicBezTo>
                  <a:close/>
                  <a:moveTo>
                    <a:pt x="343" y="260"/>
                  </a:moveTo>
                  <a:cubicBezTo>
                    <a:pt x="343" y="259"/>
                    <a:pt x="343" y="259"/>
                    <a:pt x="343" y="258"/>
                  </a:cubicBezTo>
                  <a:cubicBezTo>
                    <a:pt x="342" y="259"/>
                    <a:pt x="342" y="259"/>
                    <a:pt x="343" y="260"/>
                  </a:cubicBezTo>
                  <a:close/>
                  <a:moveTo>
                    <a:pt x="276" y="218"/>
                  </a:moveTo>
                  <a:cubicBezTo>
                    <a:pt x="274" y="218"/>
                    <a:pt x="276" y="221"/>
                    <a:pt x="276" y="218"/>
                  </a:cubicBezTo>
                  <a:close/>
                  <a:moveTo>
                    <a:pt x="297" y="256"/>
                  </a:moveTo>
                  <a:cubicBezTo>
                    <a:pt x="296" y="256"/>
                    <a:pt x="299" y="258"/>
                    <a:pt x="297" y="256"/>
                  </a:cubicBezTo>
                  <a:close/>
                  <a:moveTo>
                    <a:pt x="364" y="241"/>
                  </a:moveTo>
                  <a:cubicBezTo>
                    <a:pt x="362" y="240"/>
                    <a:pt x="364" y="238"/>
                    <a:pt x="363" y="237"/>
                  </a:cubicBezTo>
                  <a:cubicBezTo>
                    <a:pt x="363" y="237"/>
                    <a:pt x="362" y="237"/>
                    <a:pt x="362" y="238"/>
                  </a:cubicBezTo>
                  <a:cubicBezTo>
                    <a:pt x="361" y="237"/>
                    <a:pt x="362" y="236"/>
                    <a:pt x="361" y="235"/>
                  </a:cubicBezTo>
                  <a:cubicBezTo>
                    <a:pt x="360" y="236"/>
                    <a:pt x="360" y="238"/>
                    <a:pt x="360" y="240"/>
                  </a:cubicBezTo>
                  <a:cubicBezTo>
                    <a:pt x="361" y="241"/>
                    <a:pt x="360" y="244"/>
                    <a:pt x="360" y="244"/>
                  </a:cubicBezTo>
                  <a:cubicBezTo>
                    <a:pt x="360" y="245"/>
                    <a:pt x="362" y="244"/>
                    <a:pt x="362" y="244"/>
                  </a:cubicBezTo>
                  <a:cubicBezTo>
                    <a:pt x="362" y="240"/>
                    <a:pt x="363" y="243"/>
                    <a:pt x="364" y="241"/>
                  </a:cubicBezTo>
                  <a:close/>
                  <a:moveTo>
                    <a:pt x="213" y="9"/>
                  </a:moveTo>
                  <a:cubicBezTo>
                    <a:pt x="213" y="9"/>
                    <a:pt x="213" y="9"/>
                    <a:pt x="213" y="10"/>
                  </a:cubicBezTo>
                  <a:cubicBezTo>
                    <a:pt x="213" y="9"/>
                    <a:pt x="213" y="9"/>
                    <a:pt x="213" y="9"/>
                  </a:cubicBezTo>
                  <a:close/>
                  <a:moveTo>
                    <a:pt x="358" y="229"/>
                  </a:moveTo>
                  <a:cubicBezTo>
                    <a:pt x="358" y="229"/>
                    <a:pt x="358" y="229"/>
                    <a:pt x="358" y="229"/>
                  </a:cubicBezTo>
                  <a:cubicBezTo>
                    <a:pt x="359" y="232"/>
                    <a:pt x="358" y="228"/>
                    <a:pt x="358" y="229"/>
                  </a:cubicBezTo>
                  <a:close/>
                  <a:moveTo>
                    <a:pt x="346" y="243"/>
                  </a:moveTo>
                  <a:cubicBezTo>
                    <a:pt x="346" y="243"/>
                    <a:pt x="346" y="242"/>
                    <a:pt x="346" y="243"/>
                  </a:cubicBezTo>
                  <a:close/>
                  <a:moveTo>
                    <a:pt x="346" y="243"/>
                  </a:moveTo>
                  <a:cubicBezTo>
                    <a:pt x="347" y="242"/>
                    <a:pt x="346" y="242"/>
                    <a:pt x="346" y="243"/>
                  </a:cubicBezTo>
                  <a:close/>
                  <a:moveTo>
                    <a:pt x="272" y="211"/>
                  </a:moveTo>
                  <a:cubicBezTo>
                    <a:pt x="272" y="211"/>
                    <a:pt x="272" y="211"/>
                    <a:pt x="272" y="211"/>
                  </a:cubicBezTo>
                  <a:cubicBezTo>
                    <a:pt x="272" y="211"/>
                    <a:pt x="272" y="211"/>
                    <a:pt x="272" y="211"/>
                  </a:cubicBezTo>
                  <a:close/>
                  <a:moveTo>
                    <a:pt x="272" y="211"/>
                  </a:moveTo>
                  <a:cubicBezTo>
                    <a:pt x="273" y="213"/>
                    <a:pt x="273" y="211"/>
                    <a:pt x="272" y="211"/>
                  </a:cubicBezTo>
                  <a:close/>
                  <a:moveTo>
                    <a:pt x="424" y="274"/>
                  </a:moveTo>
                  <a:cubicBezTo>
                    <a:pt x="424" y="271"/>
                    <a:pt x="422" y="275"/>
                    <a:pt x="424" y="274"/>
                  </a:cubicBezTo>
                  <a:close/>
                  <a:moveTo>
                    <a:pt x="341" y="187"/>
                  </a:moveTo>
                  <a:cubicBezTo>
                    <a:pt x="341" y="187"/>
                    <a:pt x="340" y="188"/>
                    <a:pt x="341" y="187"/>
                  </a:cubicBezTo>
                  <a:close/>
                  <a:moveTo>
                    <a:pt x="421" y="271"/>
                  </a:moveTo>
                  <a:cubicBezTo>
                    <a:pt x="421" y="270"/>
                    <a:pt x="420" y="273"/>
                    <a:pt x="421" y="271"/>
                  </a:cubicBezTo>
                  <a:close/>
                  <a:moveTo>
                    <a:pt x="314" y="246"/>
                  </a:moveTo>
                  <a:cubicBezTo>
                    <a:pt x="313" y="247"/>
                    <a:pt x="314" y="245"/>
                    <a:pt x="314" y="246"/>
                  </a:cubicBezTo>
                  <a:close/>
                  <a:moveTo>
                    <a:pt x="410" y="257"/>
                  </a:moveTo>
                  <a:cubicBezTo>
                    <a:pt x="411" y="259"/>
                    <a:pt x="410" y="256"/>
                    <a:pt x="410" y="257"/>
                  </a:cubicBezTo>
                  <a:close/>
                  <a:moveTo>
                    <a:pt x="417" y="265"/>
                  </a:moveTo>
                  <a:cubicBezTo>
                    <a:pt x="415" y="267"/>
                    <a:pt x="420" y="265"/>
                    <a:pt x="417" y="265"/>
                  </a:cubicBezTo>
                  <a:close/>
                  <a:moveTo>
                    <a:pt x="75" y="56"/>
                  </a:moveTo>
                  <a:cubicBezTo>
                    <a:pt x="75" y="57"/>
                    <a:pt x="77" y="55"/>
                    <a:pt x="75" y="56"/>
                  </a:cubicBezTo>
                  <a:close/>
                  <a:moveTo>
                    <a:pt x="292" y="215"/>
                  </a:moveTo>
                  <a:cubicBezTo>
                    <a:pt x="291" y="213"/>
                    <a:pt x="291" y="215"/>
                    <a:pt x="292" y="215"/>
                  </a:cubicBezTo>
                  <a:close/>
                  <a:moveTo>
                    <a:pt x="291" y="215"/>
                  </a:moveTo>
                  <a:cubicBezTo>
                    <a:pt x="291" y="215"/>
                    <a:pt x="291" y="215"/>
                    <a:pt x="291" y="215"/>
                  </a:cubicBezTo>
                  <a:close/>
                  <a:moveTo>
                    <a:pt x="276" y="222"/>
                  </a:moveTo>
                  <a:cubicBezTo>
                    <a:pt x="276" y="223"/>
                    <a:pt x="277" y="223"/>
                    <a:pt x="276" y="222"/>
                  </a:cubicBezTo>
                  <a:close/>
                  <a:moveTo>
                    <a:pt x="344" y="225"/>
                  </a:moveTo>
                  <a:cubicBezTo>
                    <a:pt x="346" y="226"/>
                    <a:pt x="344" y="223"/>
                    <a:pt x="344" y="225"/>
                  </a:cubicBezTo>
                  <a:close/>
                  <a:moveTo>
                    <a:pt x="286" y="235"/>
                  </a:moveTo>
                  <a:cubicBezTo>
                    <a:pt x="284" y="237"/>
                    <a:pt x="286" y="236"/>
                    <a:pt x="286" y="235"/>
                  </a:cubicBezTo>
                  <a:close/>
                  <a:moveTo>
                    <a:pt x="286" y="236"/>
                  </a:moveTo>
                  <a:cubicBezTo>
                    <a:pt x="286" y="236"/>
                    <a:pt x="286" y="235"/>
                    <a:pt x="286" y="235"/>
                  </a:cubicBezTo>
                  <a:cubicBezTo>
                    <a:pt x="286" y="236"/>
                    <a:pt x="286" y="236"/>
                    <a:pt x="286" y="236"/>
                  </a:cubicBezTo>
                  <a:close/>
                  <a:moveTo>
                    <a:pt x="361" y="264"/>
                  </a:moveTo>
                  <a:cubicBezTo>
                    <a:pt x="359" y="264"/>
                    <a:pt x="362" y="265"/>
                    <a:pt x="361" y="264"/>
                  </a:cubicBezTo>
                  <a:close/>
                  <a:moveTo>
                    <a:pt x="422" y="250"/>
                  </a:moveTo>
                  <a:cubicBezTo>
                    <a:pt x="421" y="251"/>
                    <a:pt x="424" y="250"/>
                    <a:pt x="422" y="250"/>
                  </a:cubicBezTo>
                  <a:close/>
                  <a:moveTo>
                    <a:pt x="334" y="221"/>
                  </a:moveTo>
                  <a:cubicBezTo>
                    <a:pt x="334" y="222"/>
                    <a:pt x="335" y="221"/>
                    <a:pt x="334" y="221"/>
                  </a:cubicBezTo>
                  <a:close/>
                  <a:moveTo>
                    <a:pt x="408" y="257"/>
                  </a:moveTo>
                  <a:cubicBezTo>
                    <a:pt x="409" y="256"/>
                    <a:pt x="407" y="256"/>
                    <a:pt x="408" y="257"/>
                  </a:cubicBezTo>
                  <a:close/>
                  <a:moveTo>
                    <a:pt x="378" y="244"/>
                  </a:moveTo>
                  <a:cubicBezTo>
                    <a:pt x="378" y="246"/>
                    <a:pt x="379" y="244"/>
                    <a:pt x="378" y="244"/>
                  </a:cubicBezTo>
                  <a:close/>
                  <a:moveTo>
                    <a:pt x="173" y="208"/>
                  </a:moveTo>
                  <a:cubicBezTo>
                    <a:pt x="174" y="208"/>
                    <a:pt x="174" y="207"/>
                    <a:pt x="173" y="208"/>
                  </a:cubicBezTo>
                  <a:close/>
                  <a:moveTo>
                    <a:pt x="415" y="245"/>
                  </a:moveTo>
                  <a:cubicBezTo>
                    <a:pt x="414" y="245"/>
                    <a:pt x="415" y="247"/>
                    <a:pt x="415" y="245"/>
                  </a:cubicBezTo>
                  <a:close/>
                  <a:moveTo>
                    <a:pt x="342" y="189"/>
                  </a:moveTo>
                  <a:cubicBezTo>
                    <a:pt x="342" y="189"/>
                    <a:pt x="342" y="189"/>
                    <a:pt x="342" y="189"/>
                  </a:cubicBezTo>
                  <a:cubicBezTo>
                    <a:pt x="343" y="188"/>
                    <a:pt x="342" y="188"/>
                    <a:pt x="342" y="189"/>
                  </a:cubicBezTo>
                  <a:close/>
                  <a:moveTo>
                    <a:pt x="308" y="233"/>
                  </a:moveTo>
                  <a:cubicBezTo>
                    <a:pt x="308" y="233"/>
                    <a:pt x="308" y="233"/>
                    <a:pt x="308" y="233"/>
                  </a:cubicBezTo>
                  <a:cubicBezTo>
                    <a:pt x="308" y="233"/>
                    <a:pt x="308" y="233"/>
                    <a:pt x="308" y="233"/>
                  </a:cubicBezTo>
                  <a:cubicBezTo>
                    <a:pt x="308" y="231"/>
                    <a:pt x="307" y="233"/>
                    <a:pt x="308" y="233"/>
                  </a:cubicBezTo>
                  <a:close/>
                  <a:moveTo>
                    <a:pt x="306" y="234"/>
                  </a:moveTo>
                  <a:cubicBezTo>
                    <a:pt x="307" y="233"/>
                    <a:pt x="306" y="233"/>
                    <a:pt x="306" y="234"/>
                  </a:cubicBezTo>
                  <a:close/>
                  <a:moveTo>
                    <a:pt x="314" y="234"/>
                  </a:moveTo>
                  <a:cubicBezTo>
                    <a:pt x="313" y="235"/>
                    <a:pt x="314" y="232"/>
                    <a:pt x="314" y="234"/>
                  </a:cubicBezTo>
                  <a:close/>
                  <a:moveTo>
                    <a:pt x="302" y="234"/>
                  </a:moveTo>
                  <a:cubicBezTo>
                    <a:pt x="302" y="234"/>
                    <a:pt x="302" y="233"/>
                    <a:pt x="302" y="234"/>
                  </a:cubicBezTo>
                  <a:close/>
                  <a:moveTo>
                    <a:pt x="362" y="261"/>
                  </a:moveTo>
                  <a:cubicBezTo>
                    <a:pt x="362" y="263"/>
                    <a:pt x="363" y="261"/>
                    <a:pt x="362" y="261"/>
                  </a:cubicBezTo>
                  <a:close/>
                  <a:moveTo>
                    <a:pt x="323" y="258"/>
                  </a:moveTo>
                  <a:cubicBezTo>
                    <a:pt x="323" y="258"/>
                    <a:pt x="323" y="258"/>
                    <a:pt x="323" y="258"/>
                  </a:cubicBezTo>
                  <a:cubicBezTo>
                    <a:pt x="323" y="258"/>
                    <a:pt x="323" y="258"/>
                    <a:pt x="323" y="258"/>
                  </a:cubicBezTo>
                  <a:close/>
                  <a:moveTo>
                    <a:pt x="359" y="263"/>
                  </a:moveTo>
                  <a:cubicBezTo>
                    <a:pt x="359" y="264"/>
                    <a:pt x="360" y="263"/>
                    <a:pt x="359" y="263"/>
                  </a:cubicBezTo>
                  <a:close/>
                  <a:moveTo>
                    <a:pt x="379" y="246"/>
                  </a:moveTo>
                  <a:cubicBezTo>
                    <a:pt x="379" y="246"/>
                    <a:pt x="379" y="246"/>
                    <a:pt x="380" y="246"/>
                  </a:cubicBezTo>
                  <a:cubicBezTo>
                    <a:pt x="379" y="246"/>
                    <a:pt x="379" y="246"/>
                    <a:pt x="379" y="246"/>
                  </a:cubicBezTo>
                  <a:close/>
                  <a:moveTo>
                    <a:pt x="350" y="215"/>
                  </a:moveTo>
                  <a:cubicBezTo>
                    <a:pt x="350" y="215"/>
                    <a:pt x="350" y="215"/>
                    <a:pt x="350" y="215"/>
                  </a:cubicBezTo>
                  <a:cubicBezTo>
                    <a:pt x="352" y="215"/>
                    <a:pt x="352" y="214"/>
                    <a:pt x="351" y="213"/>
                  </a:cubicBezTo>
                  <a:cubicBezTo>
                    <a:pt x="351" y="213"/>
                    <a:pt x="350" y="214"/>
                    <a:pt x="350" y="215"/>
                  </a:cubicBezTo>
                  <a:close/>
                  <a:moveTo>
                    <a:pt x="39" y="91"/>
                  </a:moveTo>
                  <a:cubicBezTo>
                    <a:pt x="39" y="91"/>
                    <a:pt x="39" y="91"/>
                    <a:pt x="40" y="91"/>
                  </a:cubicBezTo>
                  <a:cubicBezTo>
                    <a:pt x="39" y="91"/>
                    <a:pt x="39" y="91"/>
                    <a:pt x="39" y="91"/>
                  </a:cubicBezTo>
                  <a:close/>
                  <a:moveTo>
                    <a:pt x="39" y="91"/>
                  </a:moveTo>
                  <a:cubicBezTo>
                    <a:pt x="39" y="91"/>
                    <a:pt x="39" y="91"/>
                    <a:pt x="39" y="91"/>
                  </a:cubicBezTo>
                  <a:close/>
                  <a:moveTo>
                    <a:pt x="346" y="257"/>
                  </a:moveTo>
                  <a:cubicBezTo>
                    <a:pt x="346" y="256"/>
                    <a:pt x="346" y="256"/>
                    <a:pt x="346" y="257"/>
                  </a:cubicBezTo>
                  <a:close/>
                  <a:moveTo>
                    <a:pt x="5" y="210"/>
                  </a:moveTo>
                  <a:cubicBezTo>
                    <a:pt x="4" y="211"/>
                    <a:pt x="7" y="210"/>
                    <a:pt x="5" y="210"/>
                  </a:cubicBezTo>
                  <a:close/>
                  <a:moveTo>
                    <a:pt x="67" y="231"/>
                  </a:moveTo>
                  <a:cubicBezTo>
                    <a:pt x="65" y="231"/>
                    <a:pt x="67" y="233"/>
                    <a:pt x="67" y="233"/>
                  </a:cubicBezTo>
                  <a:cubicBezTo>
                    <a:pt x="67" y="232"/>
                    <a:pt x="67" y="232"/>
                    <a:pt x="67" y="231"/>
                  </a:cubicBezTo>
                  <a:close/>
                  <a:moveTo>
                    <a:pt x="354" y="158"/>
                  </a:moveTo>
                  <a:cubicBezTo>
                    <a:pt x="354" y="158"/>
                    <a:pt x="354" y="158"/>
                    <a:pt x="354" y="158"/>
                  </a:cubicBezTo>
                  <a:cubicBezTo>
                    <a:pt x="354" y="155"/>
                    <a:pt x="354" y="158"/>
                    <a:pt x="354" y="158"/>
                  </a:cubicBezTo>
                  <a:close/>
                  <a:moveTo>
                    <a:pt x="349" y="202"/>
                  </a:moveTo>
                  <a:cubicBezTo>
                    <a:pt x="349" y="203"/>
                    <a:pt x="349" y="203"/>
                    <a:pt x="350" y="204"/>
                  </a:cubicBezTo>
                  <a:cubicBezTo>
                    <a:pt x="350" y="203"/>
                    <a:pt x="350" y="202"/>
                    <a:pt x="349" y="202"/>
                  </a:cubicBezTo>
                  <a:close/>
                  <a:moveTo>
                    <a:pt x="188" y="184"/>
                  </a:moveTo>
                  <a:cubicBezTo>
                    <a:pt x="188" y="185"/>
                    <a:pt x="188" y="185"/>
                    <a:pt x="188" y="185"/>
                  </a:cubicBezTo>
                  <a:cubicBezTo>
                    <a:pt x="188" y="185"/>
                    <a:pt x="188" y="185"/>
                    <a:pt x="188" y="184"/>
                  </a:cubicBezTo>
                  <a:close/>
                  <a:moveTo>
                    <a:pt x="345" y="206"/>
                  </a:moveTo>
                  <a:cubicBezTo>
                    <a:pt x="344" y="207"/>
                    <a:pt x="344" y="208"/>
                    <a:pt x="345" y="208"/>
                  </a:cubicBezTo>
                  <a:cubicBezTo>
                    <a:pt x="345" y="207"/>
                    <a:pt x="345" y="207"/>
                    <a:pt x="345" y="206"/>
                  </a:cubicBezTo>
                  <a:cubicBezTo>
                    <a:pt x="345" y="206"/>
                    <a:pt x="345" y="206"/>
                    <a:pt x="345" y="206"/>
                  </a:cubicBezTo>
                  <a:close/>
                  <a:moveTo>
                    <a:pt x="330" y="261"/>
                  </a:moveTo>
                  <a:cubicBezTo>
                    <a:pt x="330" y="261"/>
                    <a:pt x="329" y="261"/>
                    <a:pt x="329" y="261"/>
                  </a:cubicBezTo>
                  <a:cubicBezTo>
                    <a:pt x="329" y="261"/>
                    <a:pt x="330" y="261"/>
                    <a:pt x="330" y="261"/>
                  </a:cubicBezTo>
                  <a:close/>
                  <a:moveTo>
                    <a:pt x="421" y="267"/>
                  </a:moveTo>
                  <a:cubicBezTo>
                    <a:pt x="423" y="269"/>
                    <a:pt x="420" y="265"/>
                    <a:pt x="421" y="267"/>
                  </a:cubicBezTo>
                  <a:close/>
                  <a:moveTo>
                    <a:pt x="365" y="242"/>
                  </a:moveTo>
                  <a:cubicBezTo>
                    <a:pt x="365" y="242"/>
                    <a:pt x="365" y="242"/>
                    <a:pt x="365" y="242"/>
                  </a:cubicBezTo>
                  <a:cubicBezTo>
                    <a:pt x="365" y="242"/>
                    <a:pt x="365" y="242"/>
                    <a:pt x="365" y="242"/>
                  </a:cubicBezTo>
                  <a:close/>
                  <a:moveTo>
                    <a:pt x="95" y="78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95" y="78"/>
                    <a:pt x="95" y="78"/>
                    <a:pt x="95" y="78"/>
                  </a:cubicBezTo>
                  <a:cubicBezTo>
                    <a:pt x="94" y="78"/>
                    <a:pt x="93" y="80"/>
                    <a:pt x="94" y="81"/>
                  </a:cubicBezTo>
                  <a:cubicBezTo>
                    <a:pt x="95" y="81"/>
                    <a:pt x="96" y="80"/>
                    <a:pt x="96" y="79"/>
                  </a:cubicBezTo>
                  <a:cubicBezTo>
                    <a:pt x="95" y="80"/>
                    <a:pt x="96" y="78"/>
                    <a:pt x="95" y="78"/>
                  </a:cubicBezTo>
                  <a:close/>
                  <a:moveTo>
                    <a:pt x="88" y="81"/>
                  </a:moveTo>
                  <a:cubicBezTo>
                    <a:pt x="86" y="82"/>
                    <a:pt x="86" y="82"/>
                    <a:pt x="86" y="84"/>
                  </a:cubicBezTo>
                  <a:cubicBezTo>
                    <a:pt x="88" y="83"/>
                    <a:pt x="88" y="82"/>
                    <a:pt x="88" y="81"/>
                  </a:cubicBezTo>
                  <a:close/>
                  <a:moveTo>
                    <a:pt x="90" y="75"/>
                  </a:moveTo>
                  <a:cubicBezTo>
                    <a:pt x="90" y="75"/>
                    <a:pt x="89" y="74"/>
                    <a:pt x="88" y="75"/>
                  </a:cubicBezTo>
                  <a:cubicBezTo>
                    <a:pt x="89" y="75"/>
                    <a:pt x="89" y="76"/>
                    <a:pt x="90" y="75"/>
                  </a:cubicBezTo>
                  <a:close/>
                  <a:moveTo>
                    <a:pt x="80" y="89"/>
                  </a:moveTo>
                  <a:cubicBezTo>
                    <a:pt x="78" y="89"/>
                    <a:pt x="81" y="89"/>
                    <a:pt x="80" y="89"/>
                  </a:cubicBezTo>
                  <a:close/>
                  <a:moveTo>
                    <a:pt x="144" y="198"/>
                  </a:moveTo>
                  <a:cubicBezTo>
                    <a:pt x="143" y="196"/>
                    <a:pt x="142" y="199"/>
                    <a:pt x="144" y="198"/>
                  </a:cubicBezTo>
                  <a:close/>
                  <a:moveTo>
                    <a:pt x="147" y="195"/>
                  </a:moveTo>
                  <a:cubicBezTo>
                    <a:pt x="147" y="194"/>
                    <a:pt x="148" y="196"/>
                    <a:pt x="147" y="195"/>
                  </a:cubicBezTo>
                  <a:close/>
                  <a:moveTo>
                    <a:pt x="66" y="131"/>
                  </a:moveTo>
                  <a:cubicBezTo>
                    <a:pt x="66" y="132"/>
                    <a:pt x="66" y="132"/>
                    <a:pt x="66" y="131"/>
                  </a:cubicBezTo>
                  <a:cubicBezTo>
                    <a:pt x="65" y="133"/>
                    <a:pt x="69" y="132"/>
                    <a:pt x="69" y="130"/>
                  </a:cubicBezTo>
                  <a:cubicBezTo>
                    <a:pt x="69" y="129"/>
                    <a:pt x="69" y="122"/>
                    <a:pt x="68" y="122"/>
                  </a:cubicBezTo>
                  <a:cubicBezTo>
                    <a:pt x="65" y="124"/>
                    <a:pt x="67" y="129"/>
                    <a:pt x="66" y="131"/>
                  </a:cubicBezTo>
                  <a:close/>
                  <a:moveTo>
                    <a:pt x="101" y="143"/>
                  </a:moveTo>
                  <a:cubicBezTo>
                    <a:pt x="102" y="143"/>
                    <a:pt x="102" y="143"/>
                    <a:pt x="103" y="143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5" y="144"/>
                    <a:pt x="106" y="144"/>
                    <a:pt x="108" y="143"/>
                  </a:cubicBezTo>
                  <a:cubicBezTo>
                    <a:pt x="107" y="143"/>
                    <a:pt x="101" y="141"/>
                    <a:pt x="101" y="143"/>
                  </a:cubicBezTo>
                  <a:close/>
                  <a:moveTo>
                    <a:pt x="103" y="143"/>
                  </a:moveTo>
                  <a:cubicBezTo>
                    <a:pt x="103" y="143"/>
                    <a:pt x="103" y="143"/>
                    <a:pt x="103" y="143"/>
                  </a:cubicBezTo>
                  <a:cubicBezTo>
                    <a:pt x="103" y="143"/>
                    <a:pt x="104" y="144"/>
                    <a:pt x="103" y="143"/>
                  </a:cubicBezTo>
                  <a:close/>
                  <a:moveTo>
                    <a:pt x="124" y="145"/>
                  </a:moveTo>
                  <a:cubicBezTo>
                    <a:pt x="125" y="144"/>
                    <a:pt x="126" y="144"/>
                    <a:pt x="126" y="142"/>
                  </a:cubicBezTo>
                  <a:cubicBezTo>
                    <a:pt x="124" y="142"/>
                    <a:pt x="123" y="143"/>
                    <a:pt x="122" y="144"/>
                  </a:cubicBezTo>
                  <a:cubicBezTo>
                    <a:pt x="122" y="144"/>
                    <a:pt x="123" y="144"/>
                    <a:pt x="124" y="145"/>
                  </a:cubicBezTo>
                  <a:close/>
                  <a:moveTo>
                    <a:pt x="124" y="145"/>
                  </a:moveTo>
                  <a:cubicBezTo>
                    <a:pt x="123" y="145"/>
                    <a:pt x="125" y="144"/>
                    <a:pt x="124" y="145"/>
                  </a:cubicBezTo>
                  <a:close/>
                  <a:moveTo>
                    <a:pt x="54" y="131"/>
                  </a:moveTo>
                  <a:cubicBezTo>
                    <a:pt x="54" y="132"/>
                    <a:pt x="54" y="131"/>
                    <a:pt x="54" y="131"/>
                  </a:cubicBezTo>
                  <a:close/>
                  <a:moveTo>
                    <a:pt x="52" y="131"/>
                  </a:moveTo>
                  <a:cubicBezTo>
                    <a:pt x="53" y="132"/>
                    <a:pt x="54" y="132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5" y="130"/>
                    <a:pt x="54" y="130"/>
                    <a:pt x="52" y="131"/>
                  </a:cubicBezTo>
                  <a:close/>
                  <a:moveTo>
                    <a:pt x="105" y="138"/>
                  </a:moveTo>
                  <a:cubicBezTo>
                    <a:pt x="105" y="138"/>
                    <a:pt x="105" y="138"/>
                    <a:pt x="105" y="138"/>
                  </a:cubicBezTo>
                  <a:cubicBezTo>
                    <a:pt x="104" y="138"/>
                    <a:pt x="107" y="138"/>
                    <a:pt x="105" y="138"/>
                  </a:cubicBezTo>
                  <a:close/>
                  <a:moveTo>
                    <a:pt x="56" y="130"/>
                  </a:moveTo>
                  <a:cubicBezTo>
                    <a:pt x="56" y="130"/>
                    <a:pt x="56" y="130"/>
                    <a:pt x="56" y="130"/>
                  </a:cubicBezTo>
                  <a:cubicBezTo>
                    <a:pt x="56" y="130"/>
                    <a:pt x="56" y="130"/>
                    <a:pt x="56" y="130"/>
                  </a:cubicBezTo>
                  <a:close/>
                  <a:moveTo>
                    <a:pt x="105" y="128"/>
                  </a:moveTo>
                  <a:cubicBezTo>
                    <a:pt x="104" y="129"/>
                    <a:pt x="106" y="129"/>
                    <a:pt x="105" y="128"/>
                  </a:cubicBezTo>
                  <a:close/>
                  <a:moveTo>
                    <a:pt x="104" y="130"/>
                  </a:moveTo>
                  <a:cubicBezTo>
                    <a:pt x="103" y="130"/>
                    <a:pt x="106" y="130"/>
                    <a:pt x="104" y="130"/>
                  </a:cubicBezTo>
                  <a:close/>
                  <a:moveTo>
                    <a:pt x="107" y="136"/>
                  </a:moveTo>
                  <a:cubicBezTo>
                    <a:pt x="107" y="136"/>
                    <a:pt x="106" y="137"/>
                    <a:pt x="107" y="136"/>
                  </a:cubicBezTo>
                  <a:close/>
                  <a:moveTo>
                    <a:pt x="110" y="142"/>
                  </a:moveTo>
                  <a:cubicBezTo>
                    <a:pt x="109" y="140"/>
                    <a:pt x="110" y="143"/>
                    <a:pt x="110" y="142"/>
                  </a:cubicBezTo>
                  <a:close/>
                  <a:moveTo>
                    <a:pt x="50" y="132"/>
                  </a:moveTo>
                  <a:cubicBezTo>
                    <a:pt x="50" y="132"/>
                    <a:pt x="50" y="132"/>
                    <a:pt x="50" y="132"/>
                  </a:cubicBezTo>
                  <a:cubicBezTo>
                    <a:pt x="50" y="132"/>
                    <a:pt x="50" y="133"/>
                    <a:pt x="50" y="132"/>
                  </a:cubicBezTo>
                  <a:close/>
                  <a:moveTo>
                    <a:pt x="103" y="133"/>
                  </a:moveTo>
                  <a:cubicBezTo>
                    <a:pt x="103" y="134"/>
                    <a:pt x="103" y="132"/>
                    <a:pt x="103" y="133"/>
                  </a:cubicBezTo>
                  <a:close/>
                  <a:moveTo>
                    <a:pt x="103" y="137"/>
                  </a:moveTo>
                  <a:cubicBezTo>
                    <a:pt x="103" y="138"/>
                    <a:pt x="103" y="136"/>
                    <a:pt x="103" y="137"/>
                  </a:cubicBezTo>
                  <a:close/>
                  <a:moveTo>
                    <a:pt x="80" y="141"/>
                  </a:move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79" y="140"/>
                    <a:pt x="80" y="141"/>
                  </a:cubicBezTo>
                  <a:close/>
                  <a:moveTo>
                    <a:pt x="103" y="139"/>
                  </a:moveTo>
                  <a:cubicBezTo>
                    <a:pt x="103" y="139"/>
                    <a:pt x="103" y="139"/>
                    <a:pt x="103" y="139"/>
                  </a:cubicBezTo>
                  <a:cubicBezTo>
                    <a:pt x="103" y="139"/>
                    <a:pt x="103" y="139"/>
                    <a:pt x="103" y="139"/>
                  </a:cubicBezTo>
                  <a:close/>
                  <a:moveTo>
                    <a:pt x="126" y="142"/>
                  </a:moveTo>
                  <a:cubicBezTo>
                    <a:pt x="126" y="142"/>
                    <a:pt x="126" y="142"/>
                    <a:pt x="126" y="142"/>
                  </a:cubicBezTo>
                  <a:close/>
                  <a:moveTo>
                    <a:pt x="331" y="92"/>
                  </a:moveTo>
                  <a:cubicBezTo>
                    <a:pt x="331" y="92"/>
                    <a:pt x="331" y="92"/>
                    <a:pt x="331" y="92"/>
                  </a:cubicBezTo>
                  <a:cubicBezTo>
                    <a:pt x="330" y="93"/>
                    <a:pt x="331" y="91"/>
                    <a:pt x="331" y="92"/>
                  </a:cubicBezTo>
                  <a:close/>
                  <a:moveTo>
                    <a:pt x="334" y="93"/>
                  </a:moveTo>
                  <a:cubicBezTo>
                    <a:pt x="334" y="92"/>
                    <a:pt x="334" y="92"/>
                    <a:pt x="332" y="92"/>
                  </a:cubicBezTo>
                  <a:cubicBezTo>
                    <a:pt x="332" y="93"/>
                    <a:pt x="332" y="93"/>
                    <a:pt x="334" y="93"/>
                  </a:cubicBezTo>
                  <a:close/>
                  <a:moveTo>
                    <a:pt x="347" y="123"/>
                  </a:moveTo>
                  <a:cubicBezTo>
                    <a:pt x="347" y="123"/>
                    <a:pt x="347" y="123"/>
                    <a:pt x="347" y="123"/>
                  </a:cubicBezTo>
                  <a:close/>
                  <a:moveTo>
                    <a:pt x="376" y="107"/>
                  </a:moveTo>
                  <a:cubicBezTo>
                    <a:pt x="374" y="109"/>
                    <a:pt x="378" y="107"/>
                    <a:pt x="376" y="107"/>
                  </a:cubicBezTo>
                  <a:close/>
                  <a:moveTo>
                    <a:pt x="376" y="104"/>
                  </a:moveTo>
                  <a:cubicBezTo>
                    <a:pt x="376" y="104"/>
                    <a:pt x="374" y="108"/>
                    <a:pt x="377" y="105"/>
                  </a:cubicBezTo>
                  <a:cubicBezTo>
                    <a:pt x="376" y="105"/>
                    <a:pt x="378" y="103"/>
                    <a:pt x="376" y="104"/>
                  </a:cubicBezTo>
                  <a:close/>
                  <a:moveTo>
                    <a:pt x="190" y="32"/>
                  </a:moveTo>
                  <a:cubicBezTo>
                    <a:pt x="190" y="32"/>
                    <a:pt x="190" y="32"/>
                    <a:pt x="190" y="32"/>
                  </a:cubicBezTo>
                  <a:close/>
                  <a:moveTo>
                    <a:pt x="372" y="80"/>
                  </a:moveTo>
                  <a:cubicBezTo>
                    <a:pt x="374" y="79"/>
                    <a:pt x="373" y="79"/>
                    <a:pt x="373" y="78"/>
                  </a:cubicBezTo>
                  <a:cubicBezTo>
                    <a:pt x="372" y="78"/>
                    <a:pt x="371" y="78"/>
                    <a:pt x="372" y="80"/>
                  </a:cubicBezTo>
                  <a:close/>
                  <a:moveTo>
                    <a:pt x="373" y="116"/>
                  </a:moveTo>
                  <a:cubicBezTo>
                    <a:pt x="372" y="117"/>
                    <a:pt x="373" y="119"/>
                    <a:pt x="373" y="118"/>
                  </a:cubicBezTo>
                  <a:cubicBezTo>
                    <a:pt x="374" y="117"/>
                    <a:pt x="374" y="116"/>
                    <a:pt x="373" y="116"/>
                  </a:cubicBezTo>
                  <a:close/>
                  <a:moveTo>
                    <a:pt x="373" y="118"/>
                  </a:moveTo>
                  <a:cubicBezTo>
                    <a:pt x="373" y="118"/>
                    <a:pt x="373" y="118"/>
                    <a:pt x="373" y="118"/>
                  </a:cubicBezTo>
                  <a:close/>
                  <a:moveTo>
                    <a:pt x="141" y="52"/>
                  </a:moveTo>
                  <a:cubicBezTo>
                    <a:pt x="132" y="48"/>
                    <a:pt x="143" y="56"/>
                    <a:pt x="141" y="52"/>
                  </a:cubicBezTo>
                  <a:close/>
                  <a:moveTo>
                    <a:pt x="162" y="24"/>
                  </a:moveTo>
                  <a:cubicBezTo>
                    <a:pt x="161" y="25"/>
                    <a:pt x="156" y="27"/>
                    <a:pt x="155" y="28"/>
                  </a:cubicBezTo>
                  <a:cubicBezTo>
                    <a:pt x="154" y="29"/>
                    <a:pt x="151" y="29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48" y="32"/>
                    <a:pt x="145" y="34"/>
                    <a:pt x="143" y="35"/>
                  </a:cubicBezTo>
                  <a:cubicBezTo>
                    <a:pt x="144" y="35"/>
                    <a:pt x="142" y="41"/>
                    <a:pt x="141" y="41"/>
                  </a:cubicBezTo>
                  <a:cubicBezTo>
                    <a:pt x="140" y="42"/>
                    <a:pt x="140" y="44"/>
                    <a:pt x="140" y="45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41" y="45"/>
                    <a:pt x="141" y="46"/>
                    <a:pt x="142" y="47"/>
                  </a:cubicBezTo>
                  <a:cubicBezTo>
                    <a:pt x="146" y="49"/>
                    <a:pt x="151" y="49"/>
                    <a:pt x="152" y="47"/>
                  </a:cubicBezTo>
                  <a:cubicBezTo>
                    <a:pt x="152" y="46"/>
                    <a:pt x="146" y="45"/>
                    <a:pt x="147" y="42"/>
                  </a:cubicBezTo>
                  <a:cubicBezTo>
                    <a:pt x="148" y="39"/>
                    <a:pt x="150" y="37"/>
                    <a:pt x="152" y="34"/>
                  </a:cubicBezTo>
                  <a:cubicBezTo>
                    <a:pt x="154" y="31"/>
                    <a:pt x="159" y="29"/>
                    <a:pt x="162" y="27"/>
                  </a:cubicBezTo>
                  <a:cubicBezTo>
                    <a:pt x="163" y="26"/>
                    <a:pt x="163" y="25"/>
                    <a:pt x="163" y="25"/>
                  </a:cubicBezTo>
                  <a:cubicBezTo>
                    <a:pt x="163" y="24"/>
                    <a:pt x="163" y="24"/>
                    <a:pt x="162" y="24"/>
                  </a:cubicBezTo>
                  <a:close/>
                  <a:moveTo>
                    <a:pt x="150" y="30"/>
                  </a:move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lose/>
                  <a:moveTo>
                    <a:pt x="370" y="123"/>
                  </a:moveTo>
                  <a:cubicBezTo>
                    <a:pt x="370" y="123"/>
                    <a:pt x="370" y="123"/>
                    <a:pt x="370" y="123"/>
                  </a:cubicBezTo>
                  <a:cubicBezTo>
                    <a:pt x="369" y="122"/>
                    <a:pt x="371" y="123"/>
                    <a:pt x="370" y="123"/>
                  </a:cubicBezTo>
                  <a:close/>
                  <a:moveTo>
                    <a:pt x="371" y="118"/>
                  </a:moveTo>
                  <a:cubicBezTo>
                    <a:pt x="371" y="119"/>
                    <a:pt x="367" y="119"/>
                    <a:pt x="369" y="121"/>
                  </a:cubicBezTo>
                  <a:cubicBezTo>
                    <a:pt x="370" y="120"/>
                    <a:pt x="371" y="119"/>
                    <a:pt x="371" y="119"/>
                  </a:cubicBezTo>
                  <a:cubicBezTo>
                    <a:pt x="371" y="119"/>
                    <a:pt x="371" y="118"/>
                    <a:pt x="371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0" name="Rectangle 82"/>
            <p:cNvSpPr>
              <a:spLocks noChangeArrowheads="1"/>
            </p:cNvSpPr>
            <p:nvPr/>
          </p:nvSpPr>
          <p:spPr bwMode="auto">
            <a:xfrm>
              <a:off x="2924175" y="48260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1" name="Rectangle 83"/>
            <p:cNvSpPr>
              <a:spLocks noChangeArrowheads="1"/>
            </p:cNvSpPr>
            <p:nvPr/>
          </p:nvSpPr>
          <p:spPr bwMode="auto">
            <a:xfrm>
              <a:off x="2951163" y="484505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2" name="Freeform 84"/>
            <p:cNvSpPr/>
            <p:nvPr/>
          </p:nvSpPr>
          <p:spPr bwMode="auto">
            <a:xfrm>
              <a:off x="3030538" y="4737100"/>
              <a:ext cx="15875" cy="9525"/>
            </a:xfrm>
            <a:custGeom>
              <a:avLst/>
              <a:gdLst>
                <a:gd name="T0" fmla="*/ 19 w 20"/>
                <a:gd name="T1" fmla="*/ 3 h 11"/>
                <a:gd name="T2" fmla="*/ 9 w 20"/>
                <a:gd name="T3" fmla="*/ 2 h 11"/>
                <a:gd name="T4" fmla="*/ 0 w 20"/>
                <a:gd name="T5" fmla="*/ 5 h 11"/>
                <a:gd name="T6" fmla="*/ 3 w 20"/>
                <a:gd name="T7" fmla="*/ 5 h 11"/>
                <a:gd name="T8" fmla="*/ 1 w 20"/>
                <a:gd name="T9" fmla="*/ 7 h 11"/>
                <a:gd name="T10" fmla="*/ 4 w 20"/>
                <a:gd name="T11" fmla="*/ 8 h 11"/>
                <a:gd name="T12" fmla="*/ 4 w 20"/>
                <a:gd name="T13" fmla="*/ 10 h 11"/>
                <a:gd name="T14" fmla="*/ 8 w 20"/>
                <a:gd name="T15" fmla="*/ 10 h 11"/>
                <a:gd name="T16" fmla="*/ 19 w 20"/>
                <a:gd name="T17" fmla="*/ 7 h 11"/>
                <a:gd name="T18" fmla="*/ 20 w 20"/>
                <a:gd name="T19" fmla="*/ 5 h 11"/>
                <a:gd name="T20" fmla="*/ 19 w 20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1">
                  <a:moveTo>
                    <a:pt x="19" y="3"/>
                  </a:moveTo>
                  <a:cubicBezTo>
                    <a:pt x="14" y="1"/>
                    <a:pt x="15" y="0"/>
                    <a:pt x="9" y="2"/>
                  </a:cubicBezTo>
                  <a:cubicBezTo>
                    <a:pt x="6" y="4"/>
                    <a:pt x="1" y="0"/>
                    <a:pt x="0" y="5"/>
                  </a:cubicBezTo>
                  <a:cubicBezTo>
                    <a:pt x="0" y="5"/>
                    <a:pt x="3" y="5"/>
                    <a:pt x="3" y="5"/>
                  </a:cubicBezTo>
                  <a:cubicBezTo>
                    <a:pt x="4" y="6"/>
                    <a:pt x="1" y="7"/>
                    <a:pt x="1" y="7"/>
                  </a:cubicBezTo>
                  <a:cubicBezTo>
                    <a:pt x="4" y="8"/>
                    <a:pt x="1" y="6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5" y="10"/>
                    <a:pt x="7" y="10"/>
                    <a:pt x="8" y="10"/>
                  </a:cubicBezTo>
                  <a:cubicBezTo>
                    <a:pt x="9" y="11"/>
                    <a:pt x="17" y="9"/>
                    <a:pt x="19" y="7"/>
                  </a:cubicBezTo>
                  <a:cubicBezTo>
                    <a:pt x="18" y="7"/>
                    <a:pt x="19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3" name="Freeform 85"/>
            <p:cNvSpPr/>
            <p:nvPr/>
          </p:nvSpPr>
          <p:spPr bwMode="auto">
            <a:xfrm>
              <a:off x="2928938" y="4819650"/>
              <a:ext cx="19050" cy="9525"/>
            </a:xfrm>
            <a:custGeom>
              <a:avLst/>
              <a:gdLst>
                <a:gd name="T0" fmla="*/ 25 w 25"/>
                <a:gd name="T1" fmla="*/ 12 h 13"/>
                <a:gd name="T2" fmla="*/ 14 w 25"/>
                <a:gd name="T3" fmla="*/ 6 h 13"/>
                <a:gd name="T4" fmla="*/ 0 w 25"/>
                <a:gd name="T5" fmla="*/ 7 h 13"/>
                <a:gd name="T6" fmla="*/ 1 w 25"/>
                <a:gd name="T7" fmla="*/ 8 h 13"/>
                <a:gd name="T8" fmla="*/ 8 w 25"/>
                <a:gd name="T9" fmla="*/ 5 h 13"/>
                <a:gd name="T10" fmla="*/ 14 w 25"/>
                <a:gd name="T11" fmla="*/ 9 h 13"/>
                <a:gd name="T12" fmla="*/ 18 w 25"/>
                <a:gd name="T13" fmla="*/ 12 h 13"/>
                <a:gd name="T14" fmla="*/ 16 w 25"/>
                <a:gd name="T15" fmla="*/ 13 h 13"/>
                <a:gd name="T16" fmla="*/ 17 w 25"/>
                <a:gd name="T17" fmla="*/ 13 h 13"/>
                <a:gd name="T18" fmla="*/ 21 w 25"/>
                <a:gd name="T19" fmla="*/ 13 h 13"/>
                <a:gd name="T20" fmla="*/ 25 w 25"/>
                <a:gd name="T2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3">
                  <a:moveTo>
                    <a:pt x="25" y="12"/>
                  </a:moveTo>
                  <a:cubicBezTo>
                    <a:pt x="24" y="10"/>
                    <a:pt x="16" y="6"/>
                    <a:pt x="14" y="6"/>
                  </a:cubicBezTo>
                  <a:cubicBezTo>
                    <a:pt x="11" y="0"/>
                    <a:pt x="3" y="6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3" y="7"/>
                    <a:pt x="6" y="6"/>
                    <a:pt x="8" y="5"/>
                  </a:cubicBezTo>
                  <a:cubicBezTo>
                    <a:pt x="6" y="7"/>
                    <a:pt x="12" y="8"/>
                    <a:pt x="14" y="9"/>
                  </a:cubicBezTo>
                  <a:cubicBezTo>
                    <a:pt x="15" y="9"/>
                    <a:pt x="18" y="12"/>
                    <a:pt x="18" y="12"/>
                  </a:cubicBezTo>
                  <a:cubicBezTo>
                    <a:pt x="18" y="12"/>
                    <a:pt x="17" y="12"/>
                    <a:pt x="16" y="13"/>
                  </a:cubicBezTo>
                  <a:cubicBezTo>
                    <a:pt x="17" y="12"/>
                    <a:pt x="17" y="13"/>
                    <a:pt x="17" y="13"/>
                  </a:cubicBezTo>
                  <a:cubicBezTo>
                    <a:pt x="18" y="13"/>
                    <a:pt x="20" y="13"/>
                    <a:pt x="21" y="13"/>
                  </a:cubicBezTo>
                  <a:cubicBezTo>
                    <a:pt x="23" y="13"/>
                    <a:pt x="24" y="13"/>
                    <a:pt x="25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4" name="Freeform 86"/>
            <p:cNvSpPr/>
            <p:nvPr/>
          </p:nvSpPr>
          <p:spPr bwMode="auto">
            <a:xfrm>
              <a:off x="2944813" y="4829175"/>
              <a:ext cx="0" cy="0"/>
            </a:xfrm>
            <a:custGeom>
              <a:avLst/>
              <a:gdLst>
                <a:gd name="T0" fmla="*/ 0 w 1"/>
                <a:gd name="T1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5" name="Freeform 87"/>
            <p:cNvSpPr/>
            <p:nvPr/>
          </p:nvSpPr>
          <p:spPr bwMode="auto">
            <a:xfrm>
              <a:off x="2946400" y="4829175"/>
              <a:ext cx="11113" cy="4763"/>
            </a:xfrm>
            <a:custGeom>
              <a:avLst/>
              <a:gdLst>
                <a:gd name="T0" fmla="*/ 15 w 15"/>
                <a:gd name="T1" fmla="*/ 3 h 6"/>
                <a:gd name="T2" fmla="*/ 3 w 15"/>
                <a:gd name="T3" fmla="*/ 0 h 6"/>
                <a:gd name="T4" fmla="*/ 4 w 15"/>
                <a:gd name="T5" fmla="*/ 3 h 6"/>
                <a:gd name="T6" fmla="*/ 0 w 15"/>
                <a:gd name="T7" fmla="*/ 4 h 6"/>
                <a:gd name="T8" fmla="*/ 7 w 15"/>
                <a:gd name="T9" fmla="*/ 6 h 6"/>
                <a:gd name="T10" fmla="*/ 15 w 15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6">
                  <a:moveTo>
                    <a:pt x="15" y="3"/>
                  </a:moveTo>
                  <a:cubicBezTo>
                    <a:pt x="11" y="0"/>
                    <a:pt x="7" y="1"/>
                    <a:pt x="3" y="0"/>
                  </a:cubicBezTo>
                  <a:cubicBezTo>
                    <a:pt x="3" y="0"/>
                    <a:pt x="5" y="3"/>
                    <a:pt x="4" y="3"/>
                  </a:cubicBezTo>
                  <a:cubicBezTo>
                    <a:pt x="3" y="5"/>
                    <a:pt x="1" y="2"/>
                    <a:pt x="0" y="4"/>
                  </a:cubicBezTo>
                  <a:cubicBezTo>
                    <a:pt x="1" y="6"/>
                    <a:pt x="5" y="5"/>
                    <a:pt x="7" y="6"/>
                  </a:cubicBezTo>
                  <a:cubicBezTo>
                    <a:pt x="9" y="5"/>
                    <a:pt x="15" y="4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6" name="Freeform 88"/>
            <p:cNvSpPr/>
            <p:nvPr/>
          </p:nvSpPr>
          <p:spPr bwMode="auto">
            <a:xfrm>
              <a:off x="2938463" y="4830763"/>
              <a:ext cx="4763" cy="3175"/>
            </a:xfrm>
            <a:custGeom>
              <a:avLst/>
              <a:gdLst>
                <a:gd name="T0" fmla="*/ 0 w 6"/>
                <a:gd name="T1" fmla="*/ 1 h 3"/>
                <a:gd name="T2" fmla="*/ 5 w 6"/>
                <a:gd name="T3" fmla="*/ 3 h 3"/>
                <a:gd name="T4" fmla="*/ 4 w 6"/>
                <a:gd name="T5" fmla="*/ 1 h 3"/>
                <a:gd name="T6" fmla="*/ 0 w 6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1"/>
                  </a:moveTo>
                  <a:cubicBezTo>
                    <a:pt x="1" y="3"/>
                    <a:pt x="4" y="3"/>
                    <a:pt x="5" y="3"/>
                  </a:cubicBezTo>
                  <a:cubicBezTo>
                    <a:pt x="6" y="2"/>
                    <a:pt x="4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7" name="Freeform 89"/>
            <p:cNvSpPr/>
            <p:nvPr/>
          </p:nvSpPr>
          <p:spPr bwMode="auto">
            <a:xfrm>
              <a:off x="2959100" y="4830763"/>
              <a:ext cx="3175" cy="3175"/>
            </a:xfrm>
            <a:custGeom>
              <a:avLst/>
              <a:gdLst>
                <a:gd name="T0" fmla="*/ 4 w 4"/>
                <a:gd name="T1" fmla="*/ 2 h 3"/>
                <a:gd name="T2" fmla="*/ 0 w 4"/>
                <a:gd name="T3" fmla="*/ 1 h 3"/>
                <a:gd name="T4" fmla="*/ 2 w 4"/>
                <a:gd name="T5" fmla="*/ 2 h 3"/>
                <a:gd name="T6" fmla="*/ 4 w 4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0"/>
                    <a:pt x="3" y="0"/>
                    <a:pt x="0" y="1"/>
                  </a:cubicBezTo>
                  <a:cubicBezTo>
                    <a:pt x="0" y="2"/>
                    <a:pt x="0" y="3"/>
                    <a:pt x="2" y="2"/>
                  </a:cubicBezTo>
                  <a:cubicBezTo>
                    <a:pt x="2" y="2"/>
                    <a:pt x="4" y="3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8" name="Freeform 90"/>
            <p:cNvSpPr/>
            <p:nvPr/>
          </p:nvSpPr>
          <p:spPr bwMode="auto">
            <a:xfrm>
              <a:off x="2959100" y="4832350"/>
              <a:ext cx="1588" cy="1588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0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99" name="Freeform 91"/>
            <p:cNvSpPr/>
            <p:nvPr/>
          </p:nvSpPr>
          <p:spPr bwMode="auto">
            <a:xfrm>
              <a:off x="2946400" y="4708525"/>
              <a:ext cx="1588" cy="4763"/>
            </a:xfrm>
            <a:custGeom>
              <a:avLst/>
              <a:gdLst>
                <a:gd name="T0" fmla="*/ 0 w 2"/>
                <a:gd name="T1" fmla="*/ 3 h 5"/>
                <a:gd name="T2" fmla="*/ 0 w 2"/>
                <a:gd name="T3" fmla="*/ 3 h 5"/>
                <a:gd name="T4" fmla="*/ 0 w 2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5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0" name="Freeform 92"/>
            <p:cNvSpPr/>
            <p:nvPr/>
          </p:nvSpPr>
          <p:spPr bwMode="auto">
            <a:xfrm>
              <a:off x="2936875" y="4706938"/>
              <a:ext cx="7938" cy="4763"/>
            </a:xfrm>
            <a:custGeom>
              <a:avLst/>
              <a:gdLst>
                <a:gd name="T0" fmla="*/ 4 w 9"/>
                <a:gd name="T1" fmla="*/ 4 h 7"/>
                <a:gd name="T2" fmla="*/ 1 w 9"/>
                <a:gd name="T3" fmla="*/ 4 h 7"/>
                <a:gd name="T4" fmla="*/ 2 w 9"/>
                <a:gd name="T5" fmla="*/ 6 h 7"/>
                <a:gd name="T6" fmla="*/ 3 w 9"/>
                <a:gd name="T7" fmla="*/ 6 h 7"/>
                <a:gd name="T8" fmla="*/ 9 w 9"/>
                <a:gd name="T9" fmla="*/ 3 h 7"/>
                <a:gd name="T10" fmla="*/ 4 w 9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4" y="4"/>
                  </a:moveTo>
                  <a:cubicBezTo>
                    <a:pt x="2" y="4"/>
                    <a:pt x="2" y="4"/>
                    <a:pt x="1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7"/>
                    <a:pt x="8" y="5"/>
                    <a:pt x="9" y="3"/>
                  </a:cubicBezTo>
                  <a:cubicBezTo>
                    <a:pt x="8" y="0"/>
                    <a:pt x="2" y="3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1" name="Freeform 93"/>
            <p:cNvSpPr/>
            <p:nvPr/>
          </p:nvSpPr>
          <p:spPr bwMode="auto">
            <a:xfrm>
              <a:off x="2944813" y="4821238"/>
              <a:ext cx="3175" cy="1588"/>
            </a:xfrm>
            <a:custGeom>
              <a:avLst/>
              <a:gdLst>
                <a:gd name="T0" fmla="*/ 3 w 3"/>
                <a:gd name="T1" fmla="*/ 3 h 3"/>
                <a:gd name="T2" fmla="*/ 1 w 3"/>
                <a:gd name="T3" fmla="*/ 0 h 3"/>
                <a:gd name="T4" fmla="*/ 3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3" y="2"/>
                    <a:pt x="2" y="1"/>
                    <a:pt x="1" y="0"/>
                  </a:cubicBezTo>
                  <a:cubicBezTo>
                    <a:pt x="0" y="0"/>
                    <a:pt x="2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2" name="Freeform 94"/>
            <p:cNvSpPr/>
            <p:nvPr/>
          </p:nvSpPr>
          <p:spPr bwMode="auto">
            <a:xfrm>
              <a:off x="2941638" y="4816475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3" name="Freeform 95"/>
            <p:cNvSpPr/>
            <p:nvPr/>
          </p:nvSpPr>
          <p:spPr bwMode="auto">
            <a:xfrm>
              <a:off x="2940050" y="4814888"/>
              <a:ext cx="4763" cy="4763"/>
            </a:xfrm>
            <a:custGeom>
              <a:avLst/>
              <a:gdLst>
                <a:gd name="T0" fmla="*/ 4 w 5"/>
                <a:gd name="T1" fmla="*/ 4 h 5"/>
                <a:gd name="T2" fmla="*/ 2 w 5"/>
                <a:gd name="T3" fmla="*/ 2 h 5"/>
                <a:gd name="T4" fmla="*/ 2 w 5"/>
                <a:gd name="T5" fmla="*/ 2 h 5"/>
                <a:gd name="T6" fmla="*/ 0 w 5"/>
                <a:gd name="T7" fmla="*/ 2 h 5"/>
                <a:gd name="T8" fmla="*/ 3 w 5"/>
                <a:gd name="T9" fmla="*/ 2 h 5"/>
                <a:gd name="T10" fmla="*/ 4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5"/>
                    <a:pt x="4" y="0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1" y="3"/>
                    <a:pt x="3" y="2"/>
                    <a:pt x="3" y="2"/>
                  </a:cubicBezTo>
                  <a:cubicBezTo>
                    <a:pt x="3" y="1"/>
                    <a:pt x="4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4" name="Freeform 96"/>
            <p:cNvSpPr/>
            <p:nvPr/>
          </p:nvSpPr>
          <p:spPr bwMode="auto">
            <a:xfrm>
              <a:off x="2930525" y="4824413"/>
              <a:ext cx="1588" cy="1588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0" y="0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5" name="Freeform 97"/>
            <p:cNvSpPr/>
            <p:nvPr/>
          </p:nvSpPr>
          <p:spPr bwMode="auto">
            <a:xfrm>
              <a:off x="2947988" y="4826000"/>
              <a:ext cx="1588" cy="158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1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6" name="Freeform 98"/>
            <p:cNvSpPr/>
            <p:nvPr/>
          </p:nvSpPr>
          <p:spPr bwMode="auto">
            <a:xfrm>
              <a:off x="2986088" y="4987925"/>
              <a:ext cx="1588" cy="1588"/>
            </a:xfrm>
            <a:custGeom>
              <a:avLst/>
              <a:gdLst>
                <a:gd name="T0" fmla="*/ 1 w 2"/>
                <a:gd name="T1" fmla="*/ 1 h 2"/>
                <a:gd name="T2" fmla="*/ 2 w 2"/>
                <a:gd name="T3" fmla="*/ 1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2"/>
                    <a:pt x="0" y="1"/>
                    <a:pt x="2" y="1"/>
                  </a:cubicBezTo>
                  <a:cubicBezTo>
                    <a:pt x="2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7" name="Freeform 99"/>
            <p:cNvSpPr/>
            <p:nvPr/>
          </p:nvSpPr>
          <p:spPr bwMode="auto">
            <a:xfrm>
              <a:off x="2970213" y="4835525"/>
              <a:ext cx="1588" cy="3175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3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8" name="Freeform 100"/>
            <p:cNvSpPr/>
            <p:nvPr/>
          </p:nvSpPr>
          <p:spPr bwMode="auto">
            <a:xfrm>
              <a:off x="2970213" y="4837113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09" name="Freeform 101"/>
            <p:cNvSpPr/>
            <p:nvPr/>
          </p:nvSpPr>
          <p:spPr bwMode="auto">
            <a:xfrm>
              <a:off x="2976563" y="4779963"/>
              <a:ext cx="1588" cy="1588"/>
            </a:xfrm>
            <a:custGeom>
              <a:avLst/>
              <a:gdLst>
                <a:gd name="T0" fmla="*/ 0 w 2"/>
                <a:gd name="T1" fmla="*/ 2 h 2"/>
                <a:gd name="T2" fmla="*/ 1 w 2"/>
                <a:gd name="T3" fmla="*/ 2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0" name="Freeform 102"/>
            <p:cNvSpPr/>
            <p:nvPr/>
          </p:nvSpPr>
          <p:spPr bwMode="auto">
            <a:xfrm>
              <a:off x="2947988" y="4822825"/>
              <a:ext cx="1588" cy="1588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1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3" y="1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1" name="Freeform 103"/>
            <p:cNvSpPr/>
            <p:nvPr/>
          </p:nvSpPr>
          <p:spPr bwMode="auto">
            <a:xfrm>
              <a:off x="2981325" y="4989513"/>
              <a:ext cx="1588" cy="1588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2" name="Freeform 104"/>
            <p:cNvSpPr/>
            <p:nvPr/>
          </p:nvSpPr>
          <p:spPr bwMode="auto">
            <a:xfrm>
              <a:off x="2970213" y="4838700"/>
              <a:ext cx="1588" cy="3175"/>
            </a:xfrm>
            <a:custGeom>
              <a:avLst/>
              <a:gdLst>
                <a:gd name="T0" fmla="*/ 1 w 1"/>
                <a:gd name="T1" fmla="*/ 2 h 3"/>
                <a:gd name="T2" fmla="*/ 1 w 1"/>
                <a:gd name="T3" fmla="*/ 2 h 3"/>
                <a:gd name="T4" fmla="*/ 0 w 1"/>
                <a:gd name="T5" fmla="*/ 1 h 3"/>
                <a:gd name="T6" fmla="*/ 1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0"/>
                    <a:pt x="0" y="1"/>
                  </a:cubicBezTo>
                  <a:cubicBezTo>
                    <a:pt x="0" y="1"/>
                    <a:pt x="1" y="3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3" name="Freeform 105"/>
            <p:cNvSpPr/>
            <p:nvPr/>
          </p:nvSpPr>
          <p:spPr bwMode="auto">
            <a:xfrm>
              <a:off x="2970213" y="48387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4" name="Freeform 106"/>
            <p:cNvSpPr/>
            <p:nvPr/>
          </p:nvSpPr>
          <p:spPr bwMode="auto">
            <a:xfrm>
              <a:off x="2971800" y="4843463"/>
              <a:ext cx="3175" cy="1588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0" y="0"/>
                    <a:pt x="3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5" name="Freeform 107"/>
            <p:cNvSpPr/>
            <p:nvPr/>
          </p:nvSpPr>
          <p:spPr bwMode="auto">
            <a:xfrm>
              <a:off x="2967038" y="4833938"/>
              <a:ext cx="1588" cy="1588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2 w 2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6" name="Freeform 108"/>
            <p:cNvSpPr/>
            <p:nvPr/>
          </p:nvSpPr>
          <p:spPr bwMode="auto">
            <a:xfrm>
              <a:off x="3033713" y="4708525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7" name="Rectangle 109"/>
            <p:cNvSpPr>
              <a:spLocks noChangeArrowheads="1"/>
            </p:cNvSpPr>
            <p:nvPr/>
          </p:nvSpPr>
          <p:spPr bwMode="auto">
            <a:xfrm>
              <a:off x="3033713" y="4708525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8" name="Freeform 110"/>
            <p:cNvSpPr/>
            <p:nvPr/>
          </p:nvSpPr>
          <p:spPr bwMode="auto">
            <a:xfrm>
              <a:off x="2954338" y="4845050"/>
              <a:ext cx="1588" cy="1588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19" name="Freeform 111"/>
            <p:cNvSpPr/>
            <p:nvPr/>
          </p:nvSpPr>
          <p:spPr bwMode="auto">
            <a:xfrm>
              <a:off x="2954338" y="48466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0" name="Freeform 112"/>
            <p:cNvSpPr/>
            <p:nvPr/>
          </p:nvSpPr>
          <p:spPr bwMode="auto">
            <a:xfrm>
              <a:off x="2933700" y="4852988"/>
              <a:ext cx="3175" cy="1588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4" y="2"/>
                    <a:pt x="0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1" name="Freeform 113"/>
            <p:cNvSpPr/>
            <p:nvPr/>
          </p:nvSpPr>
          <p:spPr bwMode="auto">
            <a:xfrm>
              <a:off x="2832100" y="4757738"/>
              <a:ext cx="3175" cy="1588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2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2" name="Freeform 114"/>
            <p:cNvSpPr/>
            <p:nvPr/>
          </p:nvSpPr>
          <p:spPr bwMode="auto">
            <a:xfrm>
              <a:off x="2840038" y="4757738"/>
              <a:ext cx="0" cy="0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3" name="Freeform 115"/>
            <p:cNvSpPr/>
            <p:nvPr/>
          </p:nvSpPr>
          <p:spPr bwMode="auto">
            <a:xfrm>
              <a:off x="2965450" y="4832350"/>
              <a:ext cx="4763" cy="1588"/>
            </a:xfrm>
            <a:custGeom>
              <a:avLst/>
              <a:gdLst>
                <a:gd name="T0" fmla="*/ 3 w 5"/>
                <a:gd name="T1" fmla="*/ 0 h 2"/>
                <a:gd name="T2" fmla="*/ 3 w 5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2">
                  <a:moveTo>
                    <a:pt x="3" y="0"/>
                  </a:moveTo>
                  <a:cubicBezTo>
                    <a:pt x="0" y="0"/>
                    <a:pt x="5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4" name="Freeform 116"/>
            <p:cNvSpPr/>
            <p:nvPr/>
          </p:nvSpPr>
          <p:spPr bwMode="auto">
            <a:xfrm>
              <a:off x="2963863" y="4833938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5" name="Freeform 117"/>
            <p:cNvSpPr/>
            <p:nvPr/>
          </p:nvSpPr>
          <p:spPr bwMode="auto">
            <a:xfrm>
              <a:off x="2952750" y="4845050"/>
              <a:ext cx="1588" cy="0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1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3" y="1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6" name="Freeform 118"/>
            <p:cNvSpPr/>
            <p:nvPr/>
          </p:nvSpPr>
          <p:spPr bwMode="auto">
            <a:xfrm>
              <a:off x="2955925" y="4845050"/>
              <a:ext cx="1588" cy="1588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3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7" name="Rectangle 119"/>
            <p:cNvSpPr>
              <a:spLocks noChangeArrowheads="1"/>
            </p:cNvSpPr>
            <p:nvPr/>
          </p:nvSpPr>
          <p:spPr bwMode="auto">
            <a:xfrm>
              <a:off x="2968625" y="484505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8" name="Freeform 120"/>
            <p:cNvSpPr/>
            <p:nvPr/>
          </p:nvSpPr>
          <p:spPr bwMode="auto">
            <a:xfrm>
              <a:off x="2951163" y="4824413"/>
              <a:ext cx="1588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29" name="Freeform 121"/>
            <p:cNvSpPr/>
            <p:nvPr/>
          </p:nvSpPr>
          <p:spPr bwMode="auto">
            <a:xfrm>
              <a:off x="2873375" y="4802188"/>
              <a:ext cx="1588" cy="0"/>
            </a:xfrm>
            <a:custGeom>
              <a:avLst/>
              <a:gdLst>
                <a:gd name="T0" fmla="*/ 1 w 2"/>
                <a:gd name="T1" fmla="*/ 1 w 2"/>
                <a:gd name="T2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0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0" name="Freeform 122"/>
            <p:cNvSpPr/>
            <p:nvPr/>
          </p:nvSpPr>
          <p:spPr bwMode="auto">
            <a:xfrm>
              <a:off x="2960688" y="4791075"/>
              <a:ext cx="1588" cy="0"/>
            </a:xfrm>
            <a:custGeom>
              <a:avLst/>
              <a:gdLst>
                <a:gd name="T0" fmla="*/ 1 w 2"/>
                <a:gd name="T1" fmla="*/ 0 w 2"/>
                <a:gd name="T2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1" name="Freeform 123"/>
            <p:cNvSpPr/>
            <p:nvPr/>
          </p:nvSpPr>
          <p:spPr bwMode="auto">
            <a:xfrm>
              <a:off x="2963863" y="4848225"/>
              <a:ext cx="1588" cy="0"/>
            </a:xfrm>
            <a:custGeom>
              <a:avLst/>
              <a:gdLst>
                <a:gd name="T0" fmla="*/ 1 w 3"/>
                <a:gd name="T1" fmla="*/ 0 h 1"/>
                <a:gd name="T2" fmla="*/ 1 w 3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1"/>
                    <a:pt x="3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2" name="Freeform 124"/>
            <p:cNvSpPr/>
            <p:nvPr/>
          </p:nvSpPr>
          <p:spPr bwMode="auto">
            <a:xfrm>
              <a:off x="2952750" y="4826000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3" name="Freeform 125"/>
            <p:cNvSpPr/>
            <p:nvPr/>
          </p:nvSpPr>
          <p:spPr bwMode="auto">
            <a:xfrm>
              <a:off x="2954338" y="4746625"/>
              <a:ext cx="1588" cy="1588"/>
            </a:xfrm>
            <a:custGeom>
              <a:avLst/>
              <a:gdLst>
                <a:gd name="T0" fmla="*/ 0 w 3"/>
                <a:gd name="T1" fmla="*/ 1 h 2"/>
                <a:gd name="T2" fmla="*/ 3 w 3"/>
                <a:gd name="T3" fmla="*/ 0 h 2"/>
                <a:gd name="T4" fmla="*/ 0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4" name="Freeform 126"/>
            <p:cNvSpPr/>
            <p:nvPr/>
          </p:nvSpPr>
          <p:spPr bwMode="auto">
            <a:xfrm>
              <a:off x="2954338" y="4759325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3 w 3"/>
                <a:gd name="T5" fmla="*/ 1 h 2"/>
                <a:gd name="T6" fmla="*/ 1 w 3"/>
                <a:gd name="T7" fmla="*/ 0 h 2"/>
                <a:gd name="T8" fmla="*/ 1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5" name="Freeform 127"/>
            <p:cNvSpPr/>
            <p:nvPr/>
          </p:nvSpPr>
          <p:spPr bwMode="auto">
            <a:xfrm>
              <a:off x="2954338" y="4759325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6" name="Freeform 128"/>
            <p:cNvSpPr/>
            <p:nvPr/>
          </p:nvSpPr>
          <p:spPr bwMode="auto">
            <a:xfrm>
              <a:off x="2957513" y="4746625"/>
              <a:ext cx="1588" cy="3175"/>
            </a:xfrm>
            <a:custGeom>
              <a:avLst/>
              <a:gdLst>
                <a:gd name="T0" fmla="*/ 2 w 2"/>
                <a:gd name="T1" fmla="*/ 1 h 3"/>
                <a:gd name="T2" fmla="*/ 0 w 2"/>
                <a:gd name="T3" fmla="*/ 2 h 3"/>
                <a:gd name="T4" fmla="*/ 0 w 2"/>
                <a:gd name="T5" fmla="*/ 2 h 3"/>
                <a:gd name="T6" fmla="*/ 2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0"/>
                    <a:pt x="1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7" name="Freeform 129"/>
            <p:cNvSpPr/>
            <p:nvPr/>
          </p:nvSpPr>
          <p:spPr bwMode="auto">
            <a:xfrm>
              <a:off x="2957513" y="4748213"/>
              <a:ext cx="0" cy="0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8" name="Freeform 130"/>
            <p:cNvSpPr/>
            <p:nvPr/>
          </p:nvSpPr>
          <p:spPr bwMode="auto">
            <a:xfrm>
              <a:off x="2963863" y="4729163"/>
              <a:ext cx="1588" cy="3175"/>
            </a:xfrm>
            <a:custGeom>
              <a:avLst/>
              <a:gdLst>
                <a:gd name="T0" fmla="*/ 0 w 3"/>
                <a:gd name="T1" fmla="*/ 5 h 5"/>
                <a:gd name="T2" fmla="*/ 3 w 3"/>
                <a:gd name="T3" fmla="*/ 3 h 5"/>
                <a:gd name="T4" fmla="*/ 0 w 3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cubicBezTo>
                    <a:pt x="1" y="5"/>
                    <a:pt x="2" y="4"/>
                    <a:pt x="3" y="3"/>
                  </a:cubicBezTo>
                  <a:cubicBezTo>
                    <a:pt x="3" y="0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39" name="Freeform 131"/>
            <p:cNvSpPr/>
            <p:nvPr/>
          </p:nvSpPr>
          <p:spPr bwMode="auto">
            <a:xfrm>
              <a:off x="2960688" y="4745038"/>
              <a:ext cx="3175" cy="0"/>
            </a:xfrm>
            <a:custGeom>
              <a:avLst/>
              <a:gdLst>
                <a:gd name="T0" fmla="*/ 1 w 5"/>
                <a:gd name="T1" fmla="*/ 1 h 1"/>
                <a:gd name="T2" fmla="*/ 1 w 5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">
                  <a:moveTo>
                    <a:pt x="1" y="1"/>
                  </a:moveTo>
                  <a:cubicBezTo>
                    <a:pt x="5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0" name="Freeform 132"/>
            <p:cNvSpPr/>
            <p:nvPr/>
          </p:nvSpPr>
          <p:spPr bwMode="auto">
            <a:xfrm>
              <a:off x="2962275" y="4745038"/>
              <a:ext cx="1588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1" name="Freeform 133"/>
            <p:cNvSpPr/>
            <p:nvPr/>
          </p:nvSpPr>
          <p:spPr bwMode="auto">
            <a:xfrm>
              <a:off x="2971800" y="4751388"/>
              <a:ext cx="1588" cy="3175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2" y="3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2" name="Freeform 134"/>
            <p:cNvSpPr/>
            <p:nvPr/>
          </p:nvSpPr>
          <p:spPr bwMode="auto">
            <a:xfrm>
              <a:off x="2962275" y="4743450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3" name="Freeform 135"/>
            <p:cNvSpPr/>
            <p:nvPr/>
          </p:nvSpPr>
          <p:spPr bwMode="auto">
            <a:xfrm>
              <a:off x="2952750" y="476885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4" name="Freeform 136"/>
            <p:cNvSpPr/>
            <p:nvPr/>
          </p:nvSpPr>
          <p:spPr bwMode="auto">
            <a:xfrm>
              <a:off x="2954338" y="4697413"/>
              <a:ext cx="36513" cy="22225"/>
            </a:xfrm>
            <a:custGeom>
              <a:avLst/>
              <a:gdLst>
                <a:gd name="T0" fmla="*/ 12 w 49"/>
                <a:gd name="T1" fmla="*/ 4 h 28"/>
                <a:gd name="T2" fmla="*/ 14 w 49"/>
                <a:gd name="T3" fmla="*/ 8 h 28"/>
                <a:gd name="T4" fmla="*/ 6 w 49"/>
                <a:gd name="T5" fmla="*/ 8 h 28"/>
                <a:gd name="T6" fmla="*/ 8 w 49"/>
                <a:gd name="T7" fmla="*/ 13 h 28"/>
                <a:gd name="T8" fmla="*/ 9 w 49"/>
                <a:gd name="T9" fmla="*/ 17 h 28"/>
                <a:gd name="T10" fmla="*/ 9 w 49"/>
                <a:gd name="T11" fmla="*/ 20 h 28"/>
                <a:gd name="T12" fmla="*/ 0 w 49"/>
                <a:gd name="T13" fmla="*/ 20 h 28"/>
                <a:gd name="T14" fmla="*/ 3 w 49"/>
                <a:gd name="T15" fmla="*/ 22 h 28"/>
                <a:gd name="T16" fmla="*/ 4 w 49"/>
                <a:gd name="T17" fmla="*/ 23 h 28"/>
                <a:gd name="T18" fmla="*/ 5 w 49"/>
                <a:gd name="T19" fmla="*/ 28 h 28"/>
                <a:gd name="T20" fmla="*/ 7 w 49"/>
                <a:gd name="T21" fmla="*/ 28 h 28"/>
                <a:gd name="T22" fmla="*/ 7 w 49"/>
                <a:gd name="T23" fmla="*/ 23 h 28"/>
                <a:gd name="T24" fmla="*/ 12 w 49"/>
                <a:gd name="T25" fmla="*/ 23 h 28"/>
                <a:gd name="T26" fmla="*/ 19 w 49"/>
                <a:gd name="T27" fmla="*/ 24 h 28"/>
                <a:gd name="T28" fmla="*/ 23 w 49"/>
                <a:gd name="T29" fmla="*/ 21 h 28"/>
                <a:gd name="T30" fmla="*/ 49 w 49"/>
                <a:gd name="T31" fmla="*/ 5 h 28"/>
                <a:gd name="T32" fmla="*/ 12 w 49"/>
                <a:gd name="T3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28">
                  <a:moveTo>
                    <a:pt x="12" y="4"/>
                  </a:moveTo>
                  <a:cubicBezTo>
                    <a:pt x="12" y="6"/>
                    <a:pt x="14" y="7"/>
                    <a:pt x="14" y="8"/>
                  </a:cubicBezTo>
                  <a:cubicBezTo>
                    <a:pt x="9" y="6"/>
                    <a:pt x="11" y="6"/>
                    <a:pt x="6" y="8"/>
                  </a:cubicBezTo>
                  <a:cubicBezTo>
                    <a:pt x="1" y="11"/>
                    <a:pt x="8" y="12"/>
                    <a:pt x="8" y="13"/>
                  </a:cubicBezTo>
                  <a:cubicBezTo>
                    <a:pt x="4" y="14"/>
                    <a:pt x="8" y="16"/>
                    <a:pt x="9" y="17"/>
                  </a:cubicBezTo>
                  <a:cubicBezTo>
                    <a:pt x="14" y="19"/>
                    <a:pt x="12" y="20"/>
                    <a:pt x="9" y="20"/>
                  </a:cubicBezTo>
                  <a:cubicBezTo>
                    <a:pt x="6" y="21"/>
                    <a:pt x="0" y="20"/>
                    <a:pt x="0" y="20"/>
                  </a:cubicBezTo>
                  <a:cubicBezTo>
                    <a:pt x="0" y="23"/>
                    <a:pt x="2" y="22"/>
                    <a:pt x="3" y="22"/>
                  </a:cubicBezTo>
                  <a:cubicBezTo>
                    <a:pt x="3" y="23"/>
                    <a:pt x="4" y="23"/>
                    <a:pt x="4" y="23"/>
                  </a:cubicBezTo>
                  <a:cubicBezTo>
                    <a:pt x="5" y="25"/>
                    <a:pt x="1" y="27"/>
                    <a:pt x="5" y="28"/>
                  </a:cubicBezTo>
                  <a:cubicBezTo>
                    <a:pt x="5" y="28"/>
                    <a:pt x="6" y="28"/>
                    <a:pt x="7" y="28"/>
                  </a:cubicBezTo>
                  <a:cubicBezTo>
                    <a:pt x="7" y="27"/>
                    <a:pt x="7" y="25"/>
                    <a:pt x="7" y="23"/>
                  </a:cubicBezTo>
                  <a:cubicBezTo>
                    <a:pt x="9" y="23"/>
                    <a:pt x="10" y="23"/>
                    <a:pt x="12" y="23"/>
                  </a:cubicBezTo>
                  <a:cubicBezTo>
                    <a:pt x="15" y="23"/>
                    <a:pt x="17" y="23"/>
                    <a:pt x="19" y="24"/>
                  </a:cubicBezTo>
                  <a:cubicBezTo>
                    <a:pt x="23" y="24"/>
                    <a:pt x="23" y="21"/>
                    <a:pt x="23" y="21"/>
                  </a:cubicBezTo>
                  <a:cubicBezTo>
                    <a:pt x="20" y="19"/>
                    <a:pt x="49" y="5"/>
                    <a:pt x="49" y="5"/>
                  </a:cubicBezTo>
                  <a:cubicBezTo>
                    <a:pt x="35" y="0"/>
                    <a:pt x="25" y="1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5" name="Freeform 137"/>
            <p:cNvSpPr/>
            <p:nvPr/>
          </p:nvSpPr>
          <p:spPr bwMode="auto">
            <a:xfrm>
              <a:off x="2959100" y="4716463"/>
              <a:ext cx="9525" cy="3175"/>
            </a:xfrm>
            <a:custGeom>
              <a:avLst/>
              <a:gdLst>
                <a:gd name="T0" fmla="*/ 7 w 13"/>
                <a:gd name="T1" fmla="*/ 0 h 4"/>
                <a:gd name="T2" fmla="*/ 1 w 13"/>
                <a:gd name="T3" fmla="*/ 0 h 4"/>
                <a:gd name="T4" fmla="*/ 0 w 13"/>
                <a:gd name="T5" fmla="*/ 3 h 4"/>
                <a:gd name="T6" fmla="*/ 7 w 13"/>
                <a:gd name="T7" fmla="*/ 3 h 4"/>
                <a:gd name="T8" fmla="*/ 10 w 13"/>
                <a:gd name="T9" fmla="*/ 4 h 4"/>
                <a:gd name="T10" fmla="*/ 13 w 13"/>
                <a:gd name="T11" fmla="*/ 1 h 4"/>
                <a:gd name="T12" fmla="*/ 7 w 1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0"/>
                    <a:pt x="1" y="0"/>
                  </a:cubicBezTo>
                  <a:cubicBezTo>
                    <a:pt x="1" y="0"/>
                    <a:pt x="1" y="1"/>
                    <a:pt x="0" y="3"/>
                  </a:cubicBezTo>
                  <a:cubicBezTo>
                    <a:pt x="3" y="3"/>
                    <a:pt x="6" y="3"/>
                    <a:pt x="7" y="3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2" y="3"/>
                    <a:pt x="13" y="3"/>
                    <a:pt x="13" y="1"/>
                  </a:cubicBezTo>
                  <a:cubicBezTo>
                    <a:pt x="12" y="0"/>
                    <a:pt x="9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6" name="Freeform 138"/>
            <p:cNvSpPr/>
            <p:nvPr/>
          </p:nvSpPr>
          <p:spPr bwMode="auto">
            <a:xfrm>
              <a:off x="2951163" y="4716463"/>
              <a:ext cx="3175" cy="1588"/>
            </a:xfrm>
            <a:custGeom>
              <a:avLst/>
              <a:gdLst>
                <a:gd name="T0" fmla="*/ 0 w 5"/>
                <a:gd name="T1" fmla="*/ 2 h 3"/>
                <a:gd name="T2" fmla="*/ 3 w 5"/>
                <a:gd name="T3" fmla="*/ 3 h 3"/>
                <a:gd name="T4" fmla="*/ 4 w 5"/>
                <a:gd name="T5" fmla="*/ 1 h 3"/>
                <a:gd name="T6" fmla="*/ 0 w 5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2"/>
                  </a:moveTo>
                  <a:cubicBezTo>
                    <a:pt x="1" y="2"/>
                    <a:pt x="2" y="3"/>
                    <a:pt x="3" y="3"/>
                  </a:cubicBezTo>
                  <a:cubicBezTo>
                    <a:pt x="4" y="3"/>
                    <a:pt x="5" y="2"/>
                    <a:pt x="4" y="1"/>
                  </a:cubicBezTo>
                  <a:cubicBezTo>
                    <a:pt x="3" y="0"/>
                    <a:pt x="2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7" name="Freeform 139"/>
            <p:cNvSpPr/>
            <p:nvPr/>
          </p:nvSpPr>
          <p:spPr bwMode="auto">
            <a:xfrm>
              <a:off x="2959100" y="4711700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8" name="Rectangle 140"/>
            <p:cNvSpPr>
              <a:spLocks noChangeArrowheads="1"/>
            </p:cNvSpPr>
            <p:nvPr/>
          </p:nvSpPr>
          <p:spPr bwMode="auto">
            <a:xfrm>
              <a:off x="2957513" y="47117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49" name="Freeform 141"/>
            <p:cNvSpPr/>
            <p:nvPr/>
          </p:nvSpPr>
          <p:spPr bwMode="auto">
            <a:xfrm>
              <a:off x="2954338" y="4708525"/>
              <a:ext cx="3175" cy="3175"/>
            </a:xfrm>
            <a:custGeom>
              <a:avLst/>
              <a:gdLst>
                <a:gd name="T0" fmla="*/ 2 w 4"/>
                <a:gd name="T1" fmla="*/ 3 h 5"/>
                <a:gd name="T2" fmla="*/ 3 w 4"/>
                <a:gd name="T3" fmla="*/ 1 h 5"/>
                <a:gd name="T4" fmla="*/ 2 w 4"/>
                <a:gd name="T5" fmla="*/ 0 h 5"/>
                <a:gd name="T6" fmla="*/ 0 w 4"/>
                <a:gd name="T7" fmla="*/ 0 h 5"/>
                <a:gd name="T8" fmla="*/ 0 w 4"/>
                <a:gd name="T9" fmla="*/ 3 h 5"/>
                <a:gd name="T10" fmla="*/ 4 w 4"/>
                <a:gd name="T11" fmla="*/ 4 h 5"/>
                <a:gd name="T12" fmla="*/ 2 w 4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3" y="5"/>
                    <a:pt x="4" y="4"/>
                  </a:cubicBezTo>
                  <a:cubicBezTo>
                    <a:pt x="4" y="4"/>
                    <a:pt x="3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0" name="Freeform 142"/>
            <p:cNvSpPr/>
            <p:nvPr/>
          </p:nvSpPr>
          <p:spPr bwMode="auto">
            <a:xfrm>
              <a:off x="2927350" y="4708525"/>
              <a:ext cx="15875" cy="9525"/>
            </a:xfrm>
            <a:custGeom>
              <a:avLst/>
              <a:gdLst>
                <a:gd name="T0" fmla="*/ 21 w 21"/>
                <a:gd name="T1" fmla="*/ 10 h 14"/>
                <a:gd name="T2" fmla="*/ 8 w 21"/>
                <a:gd name="T3" fmla="*/ 12 h 14"/>
                <a:gd name="T4" fmla="*/ 10 w 21"/>
                <a:gd name="T5" fmla="*/ 11 h 14"/>
                <a:gd name="T6" fmla="*/ 3 w 21"/>
                <a:gd name="T7" fmla="*/ 8 h 14"/>
                <a:gd name="T8" fmla="*/ 1 w 21"/>
                <a:gd name="T9" fmla="*/ 7 h 14"/>
                <a:gd name="T10" fmla="*/ 0 w 21"/>
                <a:gd name="T11" fmla="*/ 7 h 14"/>
                <a:gd name="T12" fmla="*/ 10 w 21"/>
                <a:gd name="T13" fmla="*/ 5 h 14"/>
                <a:gd name="T14" fmla="*/ 13 w 21"/>
                <a:gd name="T15" fmla="*/ 6 h 14"/>
                <a:gd name="T16" fmla="*/ 12 w 21"/>
                <a:gd name="T17" fmla="*/ 6 h 14"/>
                <a:gd name="T18" fmla="*/ 19 w 21"/>
                <a:gd name="T19" fmla="*/ 6 h 14"/>
                <a:gd name="T20" fmla="*/ 21 w 21"/>
                <a:gd name="T21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4">
                  <a:moveTo>
                    <a:pt x="21" y="10"/>
                  </a:moveTo>
                  <a:cubicBezTo>
                    <a:pt x="19" y="12"/>
                    <a:pt x="10" y="14"/>
                    <a:pt x="8" y="12"/>
                  </a:cubicBezTo>
                  <a:cubicBezTo>
                    <a:pt x="8" y="11"/>
                    <a:pt x="9" y="11"/>
                    <a:pt x="10" y="11"/>
                  </a:cubicBezTo>
                  <a:cubicBezTo>
                    <a:pt x="9" y="10"/>
                    <a:pt x="4" y="9"/>
                    <a:pt x="3" y="8"/>
                  </a:cubicBezTo>
                  <a:cubicBezTo>
                    <a:pt x="4" y="8"/>
                    <a:pt x="1" y="7"/>
                    <a:pt x="1" y="7"/>
                  </a:cubicBezTo>
                  <a:cubicBezTo>
                    <a:pt x="1" y="7"/>
                    <a:pt x="1" y="6"/>
                    <a:pt x="0" y="7"/>
                  </a:cubicBezTo>
                  <a:cubicBezTo>
                    <a:pt x="1" y="4"/>
                    <a:pt x="11" y="0"/>
                    <a:pt x="10" y="5"/>
                  </a:cubicBezTo>
                  <a:cubicBezTo>
                    <a:pt x="11" y="6"/>
                    <a:pt x="13" y="3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13"/>
                    <a:pt x="18" y="6"/>
                    <a:pt x="19" y="6"/>
                  </a:cubicBezTo>
                  <a:cubicBezTo>
                    <a:pt x="19" y="6"/>
                    <a:pt x="20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1" name="Freeform 143"/>
            <p:cNvSpPr/>
            <p:nvPr/>
          </p:nvSpPr>
          <p:spPr bwMode="auto">
            <a:xfrm>
              <a:off x="2943225" y="4714875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2" name="Freeform 144"/>
            <p:cNvSpPr/>
            <p:nvPr/>
          </p:nvSpPr>
          <p:spPr bwMode="auto">
            <a:xfrm>
              <a:off x="2944813" y="4711700"/>
              <a:ext cx="9525" cy="6350"/>
            </a:xfrm>
            <a:custGeom>
              <a:avLst/>
              <a:gdLst>
                <a:gd name="T0" fmla="*/ 6 w 12"/>
                <a:gd name="T1" fmla="*/ 3 h 8"/>
                <a:gd name="T2" fmla="*/ 6 w 12"/>
                <a:gd name="T3" fmla="*/ 4 h 8"/>
                <a:gd name="T4" fmla="*/ 5 w 12"/>
                <a:gd name="T5" fmla="*/ 3 h 8"/>
                <a:gd name="T6" fmla="*/ 4 w 12"/>
                <a:gd name="T7" fmla="*/ 4 h 8"/>
                <a:gd name="T8" fmla="*/ 2 w 12"/>
                <a:gd name="T9" fmla="*/ 2 h 8"/>
                <a:gd name="T10" fmla="*/ 2 w 12"/>
                <a:gd name="T11" fmla="*/ 4 h 8"/>
                <a:gd name="T12" fmla="*/ 5 w 12"/>
                <a:gd name="T13" fmla="*/ 7 h 8"/>
                <a:gd name="T14" fmla="*/ 6 w 12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6" y="3"/>
                  </a:move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0" y="2"/>
                    <a:pt x="2" y="4"/>
                    <a:pt x="2" y="4"/>
                  </a:cubicBezTo>
                  <a:cubicBezTo>
                    <a:pt x="3" y="6"/>
                    <a:pt x="3" y="5"/>
                    <a:pt x="5" y="7"/>
                  </a:cubicBezTo>
                  <a:cubicBezTo>
                    <a:pt x="12" y="8"/>
                    <a:pt x="9" y="0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3" name="Freeform 145"/>
            <p:cNvSpPr/>
            <p:nvPr/>
          </p:nvSpPr>
          <p:spPr bwMode="auto">
            <a:xfrm>
              <a:off x="2974975" y="4695825"/>
              <a:ext cx="65088" cy="61913"/>
            </a:xfrm>
            <a:custGeom>
              <a:avLst/>
              <a:gdLst>
                <a:gd name="T0" fmla="*/ 84 w 84"/>
                <a:gd name="T1" fmla="*/ 10 h 80"/>
                <a:gd name="T2" fmla="*/ 72 w 84"/>
                <a:gd name="T3" fmla="*/ 7 h 80"/>
                <a:gd name="T4" fmla="*/ 53 w 84"/>
                <a:gd name="T5" fmla="*/ 4 h 80"/>
                <a:gd name="T6" fmla="*/ 39 w 84"/>
                <a:gd name="T7" fmla="*/ 7 h 80"/>
                <a:gd name="T8" fmla="*/ 39 w 84"/>
                <a:gd name="T9" fmla="*/ 9 h 80"/>
                <a:gd name="T10" fmla="*/ 35 w 84"/>
                <a:gd name="T11" fmla="*/ 8 h 80"/>
                <a:gd name="T12" fmla="*/ 35 w 84"/>
                <a:gd name="T13" fmla="*/ 10 h 80"/>
                <a:gd name="T14" fmla="*/ 32 w 84"/>
                <a:gd name="T15" fmla="*/ 10 h 80"/>
                <a:gd name="T16" fmla="*/ 12 w 84"/>
                <a:gd name="T17" fmla="*/ 15 h 80"/>
                <a:gd name="T18" fmla="*/ 14 w 84"/>
                <a:gd name="T19" fmla="*/ 18 h 80"/>
                <a:gd name="T20" fmla="*/ 4 w 84"/>
                <a:gd name="T21" fmla="*/ 20 h 80"/>
                <a:gd name="T22" fmla="*/ 6 w 84"/>
                <a:gd name="T23" fmla="*/ 23 h 80"/>
                <a:gd name="T24" fmla="*/ 3 w 84"/>
                <a:gd name="T25" fmla="*/ 23 h 80"/>
                <a:gd name="T26" fmla="*/ 16 w 84"/>
                <a:gd name="T27" fmla="*/ 28 h 80"/>
                <a:gd name="T28" fmla="*/ 21 w 84"/>
                <a:gd name="T29" fmla="*/ 43 h 80"/>
                <a:gd name="T30" fmla="*/ 24 w 84"/>
                <a:gd name="T31" fmla="*/ 44 h 80"/>
                <a:gd name="T32" fmla="*/ 27 w 84"/>
                <a:gd name="T33" fmla="*/ 46 h 80"/>
                <a:gd name="T34" fmla="*/ 22 w 84"/>
                <a:gd name="T35" fmla="*/ 49 h 80"/>
                <a:gd name="T36" fmla="*/ 27 w 84"/>
                <a:gd name="T37" fmla="*/ 48 h 80"/>
                <a:gd name="T38" fmla="*/ 23 w 84"/>
                <a:gd name="T39" fmla="*/ 55 h 80"/>
                <a:gd name="T40" fmla="*/ 26 w 84"/>
                <a:gd name="T41" fmla="*/ 65 h 80"/>
                <a:gd name="T42" fmla="*/ 28 w 84"/>
                <a:gd name="T43" fmla="*/ 70 h 80"/>
                <a:gd name="T44" fmla="*/ 28 w 84"/>
                <a:gd name="T45" fmla="*/ 70 h 80"/>
                <a:gd name="T46" fmla="*/ 31 w 84"/>
                <a:gd name="T47" fmla="*/ 73 h 80"/>
                <a:gd name="T48" fmla="*/ 32 w 84"/>
                <a:gd name="T49" fmla="*/ 74 h 80"/>
                <a:gd name="T50" fmla="*/ 38 w 84"/>
                <a:gd name="T51" fmla="*/ 77 h 80"/>
                <a:gd name="T52" fmla="*/ 45 w 84"/>
                <a:gd name="T53" fmla="*/ 62 h 80"/>
                <a:gd name="T54" fmla="*/ 56 w 84"/>
                <a:gd name="T55" fmla="*/ 55 h 80"/>
                <a:gd name="T56" fmla="*/ 72 w 84"/>
                <a:gd name="T57" fmla="*/ 47 h 80"/>
                <a:gd name="T58" fmla="*/ 67 w 84"/>
                <a:gd name="T59" fmla="*/ 46 h 80"/>
                <a:gd name="T60" fmla="*/ 67 w 84"/>
                <a:gd name="T61" fmla="*/ 46 h 80"/>
                <a:gd name="T62" fmla="*/ 67 w 84"/>
                <a:gd name="T63" fmla="*/ 45 h 80"/>
                <a:gd name="T64" fmla="*/ 69 w 84"/>
                <a:gd name="T65" fmla="*/ 43 h 80"/>
                <a:gd name="T66" fmla="*/ 74 w 84"/>
                <a:gd name="T67" fmla="*/ 43 h 80"/>
                <a:gd name="T68" fmla="*/ 74 w 84"/>
                <a:gd name="T69" fmla="*/ 35 h 80"/>
                <a:gd name="T70" fmla="*/ 75 w 84"/>
                <a:gd name="T71" fmla="*/ 32 h 80"/>
                <a:gd name="T72" fmla="*/ 74 w 84"/>
                <a:gd name="T73" fmla="*/ 31 h 80"/>
                <a:gd name="T74" fmla="*/ 72 w 84"/>
                <a:gd name="T75" fmla="*/ 27 h 80"/>
                <a:gd name="T76" fmla="*/ 77 w 84"/>
                <a:gd name="T77" fmla="*/ 28 h 80"/>
                <a:gd name="T78" fmla="*/ 74 w 84"/>
                <a:gd name="T79" fmla="*/ 23 h 80"/>
                <a:gd name="T80" fmla="*/ 75 w 84"/>
                <a:gd name="T81" fmla="*/ 23 h 80"/>
                <a:gd name="T82" fmla="*/ 72 w 84"/>
                <a:gd name="T83" fmla="*/ 23 h 80"/>
                <a:gd name="T84" fmla="*/ 76 w 84"/>
                <a:gd name="T85" fmla="*/ 19 h 80"/>
                <a:gd name="T86" fmla="*/ 75 w 84"/>
                <a:gd name="T87" fmla="*/ 17 h 80"/>
                <a:gd name="T88" fmla="*/ 84 w 84"/>
                <a:gd name="T89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" h="80">
                  <a:moveTo>
                    <a:pt x="84" y="10"/>
                  </a:moveTo>
                  <a:cubicBezTo>
                    <a:pt x="79" y="9"/>
                    <a:pt x="70" y="13"/>
                    <a:pt x="72" y="7"/>
                  </a:cubicBezTo>
                  <a:cubicBezTo>
                    <a:pt x="67" y="6"/>
                    <a:pt x="58" y="0"/>
                    <a:pt x="53" y="4"/>
                  </a:cubicBezTo>
                  <a:cubicBezTo>
                    <a:pt x="49" y="5"/>
                    <a:pt x="42" y="5"/>
                    <a:pt x="39" y="7"/>
                  </a:cubicBezTo>
                  <a:cubicBezTo>
                    <a:pt x="39" y="8"/>
                    <a:pt x="40" y="9"/>
                    <a:pt x="39" y="9"/>
                  </a:cubicBezTo>
                  <a:cubicBezTo>
                    <a:pt x="38" y="8"/>
                    <a:pt x="37" y="7"/>
                    <a:pt x="35" y="8"/>
                  </a:cubicBezTo>
                  <a:cubicBezTo>
                    <a:pt x="35" y="8"/>
                    <a:pt x="35" y="9"/>
                    <a:pt x="35" y="10"/>
                  </a:cubicBezTo>
                  <a:cubicBezTo>
                    <a:pt x="34" y="10"/>
                    <a:pt x="32" y="7"/>
                    <a:pt x="32" y="10"/>
                  </a:cubicBezTo>
                  <a:cubicBezTo>
                    <a:pt x="30" y="8"/>
                    <a:pt x="14" y="11"/>
                    <a:pt x="12" y="15"/>
                  </a:cubicBezTo>
                  <a:cubicBezTo>
                    <a:pt x="12" y="16"/>
                    <a:pt x="17" y="15"/>
                    <a:pt x="14" y="18"/>
                  </a:cubicBezTo>
                  <a:cubicBezTo>
                    <a:pt x="13" y="19"/>
                    <a:pt x="6" y="19"/>
                    <a:pt x="4" y="20"/>
                  </a:cubicBezTo>
                  <a:cubicBezTo>
                    <a:pt x="3" y="21"/>
                    <a:pt x="5" y="22"/>
                    <a:pt x="6" y="23"/>
                  </a:cubicBezTo>
                  <a:cubicBezTo>
                    <a:pt x="5" y="23"/>
                    <a:pt x="4" y="23"/>
                    <a:pt x="3" y="23"/>
                  </a:cubicBezTo>
                  <a:cubicBezTo>
                    <a:pt x="0" y="27"/>
                    <a:pt x="14" y="28"/>
                    <a:pt x="16" y="28"/>
                  </a:cubicBezTo>
                  <a:cubicBezTo>
                    <a:pt x="25" y="28"/>
                    <a:pt x="22" y="39"/>
                    <a:pt x="21" y="43"/>
                  </a:cubicBezTo>
                  <a:cubicBezTo>
                    <a:pt x="21" y="43"/>
                    <a:pt x="23" y="43"/>
                    <a:pt x="24" y="44"/>
                  </a:cubicBezTo>
                  <a:cubicBezTo>
                    <a:pt x="26" y="44"/>
                    <a:pt x="28" y="45"/>
                    <a:pt x="27" y="46"/>
                  </a:cubicBezTo>
                  <a:cubicBezTo>
                    <a:pt x="25" y="45"/>
                    <a:pt x="20" y="47"/>
                    <a:pt x="22" y="49"/>
                  </a:cubicBezTo>
                  <a:cubicBezTo>
                    <a:pt x="25" y="51"/>
                    <a:pt x="25" y="48"/>
                    <a:pt x="27" y="48"/>
                  </a:cubicBezTo>
                  <a:cubicBezTo>
                    <a:pt x="26" y="51"/>
                    <a:pt x="23" y="52"/>
                    <a:pt x="23" y="55"/>
                  </a:cubicBezTo>
                  <a:cubicBezTo>
                    <a:pt x="22" y="57"/>
                    <a:pt x="26" y="65"/>
                    <a:pt x="26" y="65"/>
                  </a:cubicBezTo>
                  <a:cubicBezTo>
                    <a:pt x="25" y="67"/>
                    <a:pt x="27" y="68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9" y="72"/>
                    <a:pt x="30" y="73"/>
                    <a:pt x="31" y="73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4" y="75"/>
                    <a:pt x="36" y="75"/>
                    <a:pt x="38" y="77"/>
                  </a:cubicBezTo>
                  <a:cubicBezTo>
                    <a:pt x="40" y="80"/>
                    <a:pt x="46" y="62"/>
                    <a:pt x="45" y="62"/>
                  </a:cubicBezTo>
                  <a:cubicBezTo>
                    <a:pt x="49" y="60"/>
                    <a:pt x="54" y="60"/>
                    <a:pt x="56" y="55"/>
                  </a:cubicBezTo>
                  <a:cubicBezTo>
                    <a:pt x="57" y="53"/>
                    <a:pt x="70" y="48"/>
                    <a:pt x="72" y="47"/>
                  </a:cubicBezTo>
                  <a:cubicBezTo>
                    <a:pt x="75" y="45"/>
                    <a:pt x="69" y="46"/>
                    <a:pt x="67" y="46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46"/>
                    <a:pt x="66" y="46"/>
                    <a:pt x="67" y="45"/>
                  </a:cubicBezTo>
                  <a:cubicBezTo>
                    <a:pt x="69" y="45"/>
                    <a:pt x="67" y="43"/>
                    <a:pt x="69" y="43"/>
                  </a:cubicBezTo>
                  <a:cubicBezTo>
                    <a:pt x="71" y="46"/>
                    <a:pt x="76" y="45"/>
                    <a:pt x="74" y="43"/>
                  </a:cubicBezTo>
                  <a:cubicBezTo>
                    <a:pt x="72" y="42"/>
                    <a:pt x="73" y="34"/>
                    <a:pt x="74" y="35"/>
                  </a:cubicBezTo>
                  <a:cubicBezTo>
                    <a:pt x="77" y="33"/>
                    <a:pt x="77" y="34"/>
                    <a:pt x="75" y="32"/>
                  </a:cubicBezTo>
                  <a:cubicBezTo>
                    <a:pt x="75" y="31"/>
                    <a:pt x="75" y="31"/>
                    <a:pt x="74" y="31"/>
                  </a:cubicBezTo>
                  <a:cubicBezTo>
                    <a:pt x="78" y="28"/>
                    <a:pt x="73" y="29"/>
                    <a:pt x="72" y="27"/>
                  </a:cubicBezTo>
                  <a:cubicBezTo>
                    <a:pt x="74" y="24"/>
                    <a:pt x="76" y="26"/>
                    <a:pt x="77" y="28"/>
                  </a:cubicBezTo>
                  <a:cubicBezTo>
                    <a:pt x="79" y="29"/>
                    <a:pt x="76" y="25"/>
                    <a:pt x="74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4" y="22"/>
                    <a:pt x="73" y="22"/>
                    <a:pt x="72" y="23"/>
                  </a:cubicBezTo>
                  <a:cubicBezTo>
                    <a:pt x="74" y="16"/>
                    <a:pt x="71" y="22"/>
                    <a:pt x="76" y="19"/>
                  </a:cubicBezTo>
                  <a:cubicBezTo>
                    <a:pt x="76" y="19"/>
                    <a:pt x="75" y="16"/>
                    <a:pt x="75" y="17"/>
                  </a:cubicBezTo>
                  <a:cubicBezTo>
                    <a:pt x="75" y="15"/>
                    <a:pt x="84" y="11"/>
                    <a:pt x="84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4" name="Freeform 146"/>
            <p:cNvSpPr/>
            <p:nvPr/>
          </p:nvSpPr>
          <p:spPr bwMode="auto">
            <a:xfrm>
              <a:off x="2940050" y="4730750"/>
              <a:ext cx="1588" cy="1588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5" name="Freeform 147"/>
            <p:cNvSpPr/>
            <p:nvPr/>
          </p:nvSpPr>
          <p:spPr bwMode="auto">
            <a:xfrm>
              <a:off x="2938463" y="4730750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6" name="Freeform 148"/>
            <p:cNvSpPr/>
            <p:nvPr/>
          </p:nvSpPr>
          <p:spPr bwMode="auto">
            <a:xfrm>
              <a:off x="3033713" y="4718050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1 h 2"/>
                <a:gd name="T6" fmla="*/ 2 w 2"/>
                <a:gd name="T7" fmla="*/ 2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7" name="Freeform 149"/>
            <p:cNvSpPr/>
            <p:nvPr/>
          </p:nvSpPr>
          <p:spPr bwMode="auto">
            <a:xfrm>
              <a:off x="2941638" y="4718050"/>
              <a:ext cx="7938" cy="7938"/>
            </a:xfrm>
            <a:custGeom>
              <a:avLst/>
              <a:gdLst>
                <a:gd name="T0" fmla="*/ 9 w 10"/>
                <a:gd name="T1" fmla="*/ 1 h 10"/>
                <a:gd name="T2" fmla="*/ 4 w 10"/>
                <a:gd name="T3" fmla="*/ 5 h 10"/>
                <a:gd name="T4" fmla="*/ 2 w 10"/>
                <a:gd name="T5" fmla="*/ 4 h 10"/>
                <a:gd name="T6" fmla="*/ 5 w 10"/>
                <a:gd name="T7" fmla="*/ 9 h 10"/>
                <a:gd name="T8" fmla="*/ 10 w 10"/>
                <a:gd name="T9" fmla="*/ 3 h 10"/>
                <a:gd name="T10" fmla="*/ 9 w 10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9" y="1"/>
                  </a:moveTo>
                  <a:cubicBezTo>
                    <a:pt x="5" y="0"/>
                    <a:pt x="5" y="4"/>
                    <a:pt x="4" y="5"/>
                  </a:cubicBezTo>
                  <a:cubicBezTo>
                    <a:pt x="3" y="5"/>
                    <a:pt x="2" y="4"/>
                    <a:pt x="2" y="4"/>
                  </a:cubicBezTo>
                  <a:cubicBezTo>
                    <a:pt x="0" y="4"/>
                    <a:pt x="3" y="10"/>
                    <a:pt x="5" y="9"/>
                  </a:cubicBezTo>
                  <a:cubicBezTo>
                    <a:pt x="5" y="9"/>
                    <a:pt x="9" y="3"/>
                    <a:pt x="10" y="3"/>
                  </a:cubicBezTo>
                  <a:cubicBezTo>
                    <a:pt x="10" y="3"/>
                    <a:pt x="9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8" name="Freeform 150"/>
            <p:cNvSpPr/>
            <p:nvPr/>
          </p:nvSpPr>
          <p:spPr bwMode="auto">
            <a:xfrm>
              <a:off x="2949575" y="4721225"/>
              <a:ext cx="0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59" name="Freeform 151"/>
            <p:cNvSpPr/>
            <p:nvPr/>
          </p:nvSpPr>
          <p:spPr bwMode="auto">
            <a:xfrm>
              <a:off x="2994025" y="4729163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0" name="Freeform 152"/>
            <p:cNvSpPr/>
            <p:nvPr/>
          </p:nvSpPr>
          <p:spPr bwMode="auto">
            <a:xfrm>
              <a:off x="2946400" y="4706938"/>
              <a:ext cx="7938" cy="3175"/>
            </a:xfrm>
            <a:custGeom>
              <a:avLst/>
              <a:gdLst>
                <a:gd name="T0" fmla="*/ 3 w 11"/>
                <a:gd name="T1" fmla="*/ 2 h 6"/>
                <a:gd name="T2" fmla="*/ 3 w 11"/>
                <a:gd name="T3" fmla="*/ 3 h 6"/>
                <a:gd name="T4" fmla="*/ 3 w 11"/>
                <a:gd name="T5" fmla="*/ 5 h 6"/>
                <a:gd name="T6" fmla="*/ 3 w 11"/>
                <a:gd name="T7" fmla="*/ 5 h 6"/>
                <a:gd name="T8" fmla="*/ 7 w 11"/>
                <a:gd name="T9" fmla="*/ 6 h 6"/>
                <a:gd name="T10" fmla="*/ 3 w 11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3" y="2"/>
                  </a:moveTo>
                  <a:cubicBezTo>
                    <a:pt x="2" y="2"/>
                    <a:pt x="3" y="3"/>
                    <a:pt x="3" y="3"/>
                  </a:cubicBezTo>
                  <a:cubicBezTo>
                    <a:pt x="3" y="3"/>
                    <a:pt x="0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7" y="6"/>
                    <a:pt x="7" y="6"/>
                  </a:cubicBezTo>
                  <a:cubicBezTo>
                    <a:pt x="11" y="5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1" name="Freeform 153"/>
            <p:cNvSpPr/>
            <p:nvPr/>
          </p:nvSpPr>
          <p:spPr bwMode="auto">
            <a:xfrm>
              <a:off x="2949575" y="4710113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1"/>
                    <a:pt x="2" y="2"/>
                    <a:pt x="3" y="1"/>
                  </a:cubicBezTo>
                  <a:cubicBezTo>
                    <a:pt x="2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2" name="Freeform 154"/>
            <p:cNvSpPr/>
            <p:nvPr/>
          </p:nvSpPr>
          <p:spPr bwMode="auto">
            <a:xfrm>
              <a:off x="2871788" y="4800600"/>
              <a:ext cx="1588" cy="0"/>
            </a:xfrm>
            <a:custGeom>
              <a:avLst/>
              <a:gdLst>
                <a:gd name="T0" fmla="*/ 1 w 2"/>
                <a:gd name="T1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2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3" name="Freeform 155"/>
            <p:cNvSpPr/>
            <p:nvPr/>
          </p:nvSpPr>
          <p:spPr bwMode="auto">
            <a:xfrm>
              <a:off x="2976563" y="4749800"/>
              <a:ext cx="1588" cy="1588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2" y="2"/>
                    <a:pt x="2" y="0"/>
                    <a:pt x="2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4" name="Freeform 156"/>
            <p:cNvSpPr/>
            <p:nvPr/>
          </p:nvSpPr>
          <p:spPr bwMode="auto">
            <a:xfrm>
              <a:off x="2959100" y="4965700"/>
              <a:ext cx="1588" cy="1588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0" y="0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5" name="Freeform 157"/>
            <p:cNvSpPr/>
            <p:nvPr/>
          </p:nvSpPr>
          <p:spPr bwMode="auto">
            <a:xfrm>
              <a:off x="3033713" y="4711700"/>
              <a:ext cx="1588" cy="1588"/>
            </a:xfrm>
            <a:custGeom>
              <a:avLst/>
              <a:gdLst>
                <a:gd name="T0" fmla="*/ 1 w 3"/>
                <a:gd name="T1" fmla="*/ 1 h 1"/>
                <a:gd name="T2" fmla="*/ 2 w 3"/>
                <a:gd name="T3" fmla="*/ 1 h 1"/>
                <a:gd name="T4" fmla="*/ 1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3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6" name="Freeform 158"/>
            <p:cNvSpPr/>
            <p:nvPr/>
          </p:nvSpPr>
          <p:spPr bwMode="auto">
            <a:xfrm>
              <a:off x="2954338" y="4705350"/>
              <a:ext cx="1588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2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3"/>
                    <a:pt x="2" y="2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7" name="Freeform 159"/>
            <p:cNvSpPr/>
            <p:nvPr/>
          </p:nvSpPr>
          <p:spPr bwMode="auto">
            <a:xfrm>
              <a:off x="2978150" y="4748213"/>
              <a:ext cx="0" cy="1588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8" name="Freeform 160"/>
            <p:cNvSpPr/>
            <p:nvPr/>
          </p:nvSpPr>
          <p:spPr bwMode="auto">
            <a:xfrm>
              <a:off x="2940050" y="4819650"/>
              <a:ext cx="1588" cy="31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1 h 4"/>
                <a:gd name="T4" fmla="*/ 2 w 2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3"/>
                    <a:pt x="2" y="2"/>
                    <a:pt x="2" y="1"/>
                  </a:cubicBezTo>
                  <a:cubicBezTo>
                    <a:pt x="1" y="0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69" name="Freeform 161"/>
            <p:cNvSpPr/>
            <p:nvPr/>
          </p:nvSpPr>
          <p:spPr bwMode="auto">
            <a:xfrm>
              <a:off x="2852738" y="4732338"/>
              <a:ext cx="1588" cy="0"/>
            </a:xfrm>
            <a:custGeom>
              <a:avLst/>
              <a:gdLst>
                <a:gd name="T0" fmla="*/ 1 w 3"/>
                <a:gd name="T1" fmla="*/ 1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3">
                  <a:moveTo>
                    <a:pt x="1" y="0"/>
                  </a:moveTo>
                  <a:cubicBezTo>
                    <a:pt x="3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0" name="Freeform 162"/>
            <p:cNvSpPr/>
            <p:nvPr/>
          </p:nvSpPr>
          <p:spPr bwMode="auto">
            <a:xfrm>
              <a:off x="2930525" y="4854575"/>
              <a:ext cx="0" cy="1588"/>
            </a:xfrm>
            <a:custGeom>
              <a:avLst/>
              <a:gdLst>
                <a:gd name="T0" fmla="*/ 1 h 2"/>
                <a:gd name="T1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2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1" name="Rectangle 163"/>
            <p:cNvSpPr>
              <a:spLocks noChangeArrowheads="1"/>
            </p:cNvSpPr>
            <p:nvPr/>
          </p:nvSpPr>
          <p:spPr bwMode="auto">
            <a:xfrm>
              <a:off x="2943225" y="4727575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2" name="Oval 164"/>
            <p:cNvSpPr>
              <a:spLocks noChangeArrowheads="1"/>
            </p:cNvSpPr>
            <p:nvPr/>
          </p:nvSpPr>
          <p:spPr bwMode="auto">
            <a:xfrm>
              <a:off x="2943225" y="4727575"/>
              <a:ext cx="1588" cy="158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3" name="Freeform 165"/>
            <p:cNvSpPr/>
            <p:nvPr/>
          </p:nvSpPr>
          <p:spPr bwMode="auto">
            <a:xfrm>
              <a:off x="2943225" y="47275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4" name="Freeform 166"/>
            <p:cNvSpPr/>
            <p:nvPr/>
          </p:nvSpPr>
          <p:spPr bwMode="auto">
            <a:xfrm>
              <a:off x="2870200" y="4810125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5" name="Freeform 167"/>
            <p:cNvSpPr/>
            <p:nvPr/>
          </p:nvSpPr>
          <p:spPr bwMode="auto">
            <a:xfrm>
              <a:off x="2878138" y="4756150"/>
              <a:ext cx="4763" cy="7938"/>
            </a:xfrm>
            <a:custGeom>
              <a:avLst/>
              <a:gdLst>
                <a:gd name="T0" fmla="*/ 6 w 6"/>
                <a:gd name="T1" fmla="*/ 5 h 10"/>
                <a:gd name="T2" fmla="*/ 3 w 6"/>
                <a:gd name="T3" fmla="*/ 10 h 10"/>
                <a:gd name="T4" fmla="*/ 4 w 6"/>
                <a:gd name="T5" fmla="*/ 8 h 10"/>
                <a:gd name="T6" fmla="*/ 6 w 6"/>
                <a:gd name="T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3" y="0"/>
                    <a:pt x="0" y="10"/>
                    <a:pt x="3" y="10"/>
                  </a:cubicBezTo>
                  <a:cubicBezTo>
                    <a:pt x="3" y="9"/>
                    <a:pt x="3" y="8"/>
                    <a:pt x="4" y="8"/>
                  </a:cubicBezTo>
                  <a:cubicBezTo>
                    <a:pt x="4" y="7"/>
                    <a:pt x="5" y="6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6" name="Freeform 168"/>
            <p:cNvSpPr/>
            <p:nvPr/>
          </p:nvSpPr>
          <p:spPr bwMode="auto">
            <a:xfrm>
              <a:off x="2970213" y="4841875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0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2"/>
                    <a:pt x="1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7" name="Rectangle 169"/>
            <p:cNvSpPr>
              <a:spLocks noChangeArrowheads="1"/>
            </p:cNvSpPr>
            <p:nvPr/>
          </p:nvSpPr>
          <p:spPr bwMode="auto">
            <a:xfrm>
              <a:off x="2959100" y="4965700"/>
              <a:ext cx="1588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8" name="Freeform 170"/>
            <p:cNvSpPr/>
            <p:nvPr/>
          </p:nvSpPr>
          <p:spPr bwMode="auto">
            <a:xfrm>
              <a:off x="2841625" y="47561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79" name="Freeform 171"/>
            <p:cNvSpPr/>
            <p:nvPr/>
          </p:nvSpPr>
          <p:spPr bwMode="auto">
            <a:xfrm>
              <a:off x="2943225" y="4849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0" name="Freeform 172"/>
            <p:cNvSpPr/>
            <p:nvPr/>
          </p:nvSpPr>
          <p:spPr bwMode="auto">
            <a:xfrm>
              <a:off x="2924175" y="4811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1" name="Freeform 173"/>
            <p:cNvSpPr/>
            <p:nvPr/>
          </p:nvSpPr>
          <p:spPr bwMode="auto">
            <a:xfrm>
              <a:off x="2986088" y="4772025"/>
              <a:ext cx="0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2" name="Freeform 174"/>
            <p:cNvSpPr/>
            <p:nvPr/>
          </p:nvSpPr>
          <p:spPr bwMode="auto">
            <a:xfrm>
              <a:off x="2881313" y="4757738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3" name="Freeform 175"/>
            <p:cNvSpPr/>
            <p:nvPr/>
          </p:nvSpPr>
          <p:spPr bwMode="auto">
            <a:xfrm>
              <a:off x="2962275" y="49688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4" name="Freeform 176"/>
            <p:cNvSpPr/>
            <p:nvPr/>
          </p:nvSpPr>
          <p:spPr bwMode="auto">
            <a:xfrm>
              <a:off x="2841625" y="4716463"/>
              <a:ext cx="179388" cy="274638"/>
            </a:xfrm>
            <a:custGeom>
              <a:avLst/>
              <a:gdLst>
                <a:gd name="T0" fmla="*/ 219 w 234"/>
                <a:gd name="T1" fmla="*/ 264 h 357"/>
                <a:gd name="T2" fmla="*/ 188 w 234"/>
                <a:gd name="T3" fmla="*/ 305 h 357"/>
                <a:gd name="T4" fmla="*/ 176 w 234"/>
                <a:gd name="T5" fmla="*/ 323 h 357"/>
                <a:gd name="T6" fmla="*/ 176 w 234"/>
                <a:gd name="T7" fmla="*/ 349 h 357"/>
                <a:gd name="T8" fmla="*/ 165 w 234"/>
                <a:gd name="T9" fmla="*/ 349 h 357"/>
                <a:gd name="T10" fmla="*/ 161 w 234"/>
                <a:gd name="T11" fmla="*/ 343 h 357"/>
                <a:gd name="T12" fmla="*/ 157 w 234"/>
                <a:gd name="T13" fmla="*/ 328 h 357"/>
                <a:gd name="T14" fmla="*/ 149 w 234"/>
                <a:gd name="T15" fmla="*/ 286 h 357"/>
                <a:gd name="T16" fmla="*/ 118 w 234"/>
                <a:gd name="T17" fmla="*/ 218 h 357"/>
                <a:gd name="T18" fmla="*/ 109 w 234"/>
                <a:gd name="T19" fmla="*/ 176 h 357"/>
                <a:gd name="T20" fmla="*/ 57 w 234"/>
                <a:gd name="T21" fmla="*/ 137 h 357"/>
                <a:gd name="T22" fmla="*/ 51 w 234"/>
                <a:gd name="T23" fmla="*/ 131 h 357"/>
                <a:gd name="T24" fmla="*/ 46 w 234"/>
                <a:gd name="T25" fmla="*/ 126 h 357"/>
                <a:gd name="T26" fmla="*/ 40 w 234"/>
                <a:gd name="T27" fmla="*/ 95 h 357"/>
                <a:gd name="T28" fmla="*/ 56 w 234"/>
                <a:gd name="T29" fmla="*/ 66 h 357"/>
                <a:gd name="T30" fmla="*/ 53 w 234"/>
                <a:gd name="T31" fmla="*/ 45 h 357"/>
                <a:gd name="T32" fmla="*/ 28 w 234"/>
                <a:gd name="T33" fmla="*/ 41 h 357"/>
                <a:gd name="T34" fmla="*/ 17 w 234"/>
                <a:gd name="T35" fmla="*/ 44 h 357"/>
                <a:gd name="T36" fmla="*/ 24 w 234"/>
                <a:gd name="T37" fmla="*/ 27 h 357"/>
                <a:gd name="T38" fmla="*/ 30 w 234"/>
                <a:gd name="T39" fmla="*/ 19 h 357"/>
                <a:gd name="T40" fmla="*/ 69 w 234"/>
                <a:gd name="T41" fmla="*/ 8 h 357"/>
                <a:gd name="T42" fmla="*/ 94 w 234"/>
                <a:gd name="T43" fmla="*/ 10 h 357"/>
                <a:gd name="T44" fmla="*/ 108 w 234"/>
                <a:gd name="T45" fmla="*/ 19 h 357"/>
                <a:gd name="T46" fmla="*/ 108 w 234"/>
                <a:gd name="T47" fmla="*/ 7 h 357"/>
                <a:gd name="T48" fmla="*/ 125 w 234"/>
                <a:gd name="T49" fmla="*/ 5 h 357"/>
                <a:gd name="T50" fmla="*/ 122 w 234"/>
                <a:gd name="T51" fmla="*/ 18 h 357"/>
                <a:gd name="T52" fmla="*/ 142 w 234"/>
                <a:gd name="T53" fmla="*/ 6 h 357"/>
                <a:gd name="T54" fmla="*/ 152 w 234"/>
                <a:gd name="T55" fmla="*/ 7 h 357"/>
                <a:gd name="T56" fmla="*/ 167 w 234"/>
                <a:gd name="T57" fmla="*/ 11 h 357"/>
                <a:gd name="T58" fmla="*/ 176 w 234"/>
                <a:gd name="T59" fmla="*/ 21 h 357"/>
                <a:gd name="T60" fmla="*/ 177 w 234"/>
                <a:gd name="T61" fmla="*/ 42 h 357"/>
                <a:gd name="T62" fmla="*/ 158 w 234"/>
                <a:gd name="T63" fmla="*/ 35 h 357"/>
                <a:gd name="T64" fmla="*/ 162 w 234"/>
                <a:gd name="T65" fmla="*/ 18 h 357"/>
                <a:gd name="T66" fmla="*/ 149 w 234"/>
                <a:gd name="T67" fmla="*/ 30 h 357"/>
                <a:gd name="T68" fmla="*/ 145 w 234"/>
                <a:gd name="T69" fmla="*/ 31 h 357"/>
                <a:gd name="T70" fmla="*/ 143 w 234"/>
                <a:gd name="T71" fmla="*/ 67 h 357"/>
                <a:gd name="T72" fmla="*/ 155 w 234"/>
                <a:gd name="T73" fmla="*/ 41 h 357"/>
                <a:gd name="T74" fmla="*/ 190 w 234"/>
                <a:gd name="T75" fmla="*/ 72 h 357"/>
                <a:gd name="T76" fmla="*/ 187 w 234"/>
                <a:gd name="T77" fmla="*/ 85 h 357"/>
                <a:gd name="T78" fmla="*/ 177 w 234"/>
                <a:gd name="T79" fmla="*/ 77 h 357"/>
                <a:gd name="T80" fmla="*/ 177 w 234"/>
                <a:gd name="T81" fmla="*/ 78 h 357"/>
                <a:gd name="T82" fmla="*/ 173 w 234"/>
                <a:gd name="T83" fmla="*/ 80 h 357"/>
                <a:gd name="T84" fmla="*/ 179 w 234"/>
                <a:gd name="T85" fmla="*/ 84 h 357"/>
                <a:gd name="T86" fmla="*/ 158 w 234"/>
                <a:gd name="T87" fmla="*/ 96 h 357"/>
                <a:gd name="T88" fmla="*/ 123 w 234"/>
                <a:gd name="T89" fmla="*/ 135 h 357"/>
                <a:gd name="T90" fmla="*/ 95 w 234"/>
                <a:gd name="T91" fmla="*/ 123 h 357"/>
                <a:gd name="T92" fmla="*/ 89 w 234"/>
                <a:gd name="T93" fmla="*/ 151 h 357"/>
                <a:gd name="T94" fmla="*/ 112 w 234"/>
                <a:gd name="T95" fmla="*/ 172 h 357"/>
                <a:gd name="T96" fmla="*/ 132 w 234"/>
                <a:gd name="T97" fmla="*/ 173 h 357"/>
                <a:gd name="T98" fmla="*/ 145 w 234"/>
                <a:gd name="T99" fmla="*/ 169 h 357"/>
                <a:gd name="T100" fmla="*/ 166 w 234"/>
                <a:gd name="T101" fmla="*/ 175 h 357"/>
                <a:gd name="T102" fmla="*/ 221 w 234"/>
                <a:gd name="T103" fmla="*/ 211 h 357"/>
                <a:gd name="T104" fmla="*/ 227 w 234"/>
                <a:gd name="T105" fmla="*/ 234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" h="357">
                  <a:moveTo>
                    <a:pt x="227" y="234"/>
                  </a:moveTo>
                  <a:cubicBezTo>
                    <a:pt x="226" y="236"/>
                    <a:pt x="225" y="237"/>
                    <a:pt x="224" y="239"/>
                  </a:cubicBezTo>
                  <a:cubicBezTo>
                    <a:pt x="223" y="239"/>
                    <a:pt x="224" y="239"/>
                    <a:pt x="223" y="239"/>
                  </a:cubicBezTo>
                  <a:cubicBezTo>
                    <a:pt x="221" y="243"/>
                    <a:pt x="224" y="249"/>
                    <a:pt x="222" y="254"/>
                  </a:cubicBezTo>
                  <a:cubicBezTo>
                    <a:pt x="222" y="257"/>
                    <a:pt x="219" y="261"/>
                    <a:pt x="219" y="264"/>
                  </a:cubicBezTo>
                  <a:cubicBezTo>
                    <a:pt x="220" y="268"/>
                    <a:pt x="211" y="266"/>
                    <a:pt x="210" y="269"/>
                  </a:cubicBezTo>
                  <a:cubicBezTo>
                    <a:pt x="209" y="269"/>
                    <a:pt x="208" y="270"/>
                    <a:pt x="206" y="271"/>
                  </a:cubicBezTo>
                  <a:cubicBezTo>
                    <a:pt x="203" y="274"/>
                    <a:pt x="201" y="281"/>
                    <a:pt x="201" y="285"/>
                  </a:cubicBezTo>
                  <a:cubicBezTo>
                    <a:pt x="199" y="292"/>
                    <a:pt x="192" y="306"/>
                    <a:pt x="183" y="299"/>
                  </a:cubicBezTo>
                  <a:cubicBezTo>
                    <a:pt x="183" y="300"/>
                    <a:pt x="187" y="304"/>
                    <a:pt x="188" y="305"/>
                  </a:cubicBezTo>
                  <a:cubicBezTo>
                    <a:pt x="190" y="310"/>
                    <a:pt x="179" y="315"/>
                    <a:pt x="177" y="312"/>
                  </a:cubicBezTo>
                  <a:cubicBezTo>
                    <a:pt x="177" y="313"/>
                    <a:pt x="178" y="316"/>
                    <a:pt x="179" y="317"/>
                  </a:cubicBezTo>
                  <a:cubicBezTo>
                    <a:pt x="177" y="320"/>
                    <a:pt x="174" y="316"/>
                    <a:pt x="172" y="317"/>
                  </a:cubicBezTo>
                  <a:cubicBezTo>
                    <a:pt x="172" y="319"/>
                    <a:pt x="174" y="321"/>
                    <a:pt x="176" y="320"/>
                  </a:cubicBezTo>
                  <a:cubicBezTo>
                    <a:pt x="178" y="319"/>
                    <a:pt x="176" y="325"/>
                    <a:pt x="176" y="323"/>
                  </a:cubicBezTo>
                  <a:cubicBezTo>
                    <a:pt x="175" y="325"/>
                    <a:pt x="174" y="332"/>
                    <a:pt x="172" y="332"/>
                  </a:cubicBezTo>
                  <a:cubicBezTo>
                    <a:pt x="172" y="334"/>
                    <a:pt x="176" y="333"/>
                    <a:pt x="177" y="335"/>
                  </a:cubicBezTo>
                  <a:cubicBezTo>
                    <a:pt x="178" y="338"/>
                    <a:pt x="176" y="337"/>
                    <a:pt x="175" y="339"/>
                  </a:cubicBezTo>
                  <a:cubicBezTo>
                    <a:pt x="173" y="342"/>
                    <a:pt x="175" y="346"/>
                    <a:pt x="177" y="348"/>
                  </a:cubicBezTo>
                  <a:cubicBezTo>
                    <a:pt x="175" y="350"/>
                    <a:pt x="178" y="347"/>
                    <a:pt x="176" y="349"/>
                  </a:cubicBezTo>
                  <a:cubicBezTo>
                    <a:pt x="176" y="349"/>
                    <a:pt x="186" y="354"/>
                    <a:pt x="187" y="355"/>
                  </a:cubicBezTo>
                  <a:cubicBezTo>
                    <a:pt x="189" y="357"/>
                    <a:pt x="175" y="357"/>
                    <a:pt x="176" y="356"/>
                  </a:cubicBezTo>
                  <a:cubicBezTo>
                    <a:pt x="176" y="356"/>
                    <a:pt x="170" y="354"/>
                    <a:pt x="170" y="353"/>
                  </a:cubicBezTo>
                  <a:cubicBezTo>
                    <a:pt x="170" y="354"/>
                    <a:pt x="166" y="350"/>
                    <a:pt x="164" y="350"/>
                  </a:cubicBezTo>
                  <a:cubicBezTo>
                    <a:pt x="164" y="350"/>
                    <a:pt x="165" y="349"/>
                    <a:pt x="165" y="349"/>
                  </a:cubicBezTo>
                  <a:cubicBezTo>
                    <a:pt x="165" y="349"/>
                    <a:pt x="163" y="348"/>
                    <a:pt x="162" y="347"/>
                  </a:cubicBezTo>
                  <a:cubicBezTo>
                    <a:pt x="163" y="346"/>
                    <a:pt x="163" y="348"/>
                    <a:pt x="164" y="348"/>
                  </a:cubicBezTo>
                  <a:cubicBezTo>
                    <a:pt x="164" y="348"/>
                    <a:pt x="163" y="344"/>
                    <a:pt x="163" y="345"/>
                  </a:cubicBezTo>
                  <a:cubicBezTo>
                    <a:pt x="162" y="345"/>
                    <a:pt x="163" y="347"/>
                    <a:pt x="161" y="346"/>
                  </a:cubicBezTo>
                  <a:cubicBezTo>
                    <a:pt x="161" y="345"/>
                    <a:pt x="162" y="344"/>
                    <a:pt x="161" y="343"/>
                  </a:cubicBezTo>
                  <a:cubicBezTo>
                    <a:pt x="160" y="344"/>
                    <a:pt x="158" y="343"/>
                    <a:pt x="160" y="342"/>
                  </a:cubicBezTo>
                  <a:cubicBezTo>
                    <a:pt x="158" y="342"/>
                    <a:pt x="157" y="340"/>
                    <a:pt x="158" y="339"/>
                  </a:cubicBezTo>
                  <a:cubicBezTo>
                    <a:pt x="156" y="338"/>
                    <a:pt x="160" y="334"/>
                    <a:pt x="154" y="334"/>
                  </a:cubicBezTo>
                  <a:cubicBezTo>
                    <a:pt x="154" y="333"/>
                    <a:pt x="155" y="329"/>
                    <a:pt x="154" y="327"/>
                  </a:cubicBezTo>
                  <a:cubicBezTo>
                    <a:pt x="155" y="326"/>
                    <a:pt x="157" y="327"/>
                    <a:pt x="157" y="328"/>
                  </a:cubicBezTo>
                  <a:cubicBezTo>
                    <a:pt x="157" y="327"/>
                    <a:pt x="156" y="319"/>
                    <a:pt x="155" y="320"/>
                  </a:cubicBezTo>
                  <a:cubicBezTo>
                    <a:pt x="155" y="320"/>
                    <a:pt x="155" y="323"/>
                    <a:pt x="155" y="324"/>
                  </a:cubicBezTo>
                  <a:cubicBezTo>
                    <a:pt x="155" y="324"/>
                    <a:pt x="150" y="311"/>
                    <a:pt x="150" y="309"/>
                  </a:cubicBezTo>
                  <a:cubicBezTo>
                    <a:pt x="147" y="307"/>
                    <a:pt x="153" y="293"/>
                    <a:pt x="149" y="289"/>
                  </a:cubicBezTo>
                  <a:cubicBezTo>
                    <a:pt x="149" y="289"/>
                    <a:pt x="149" y="287"/>
                    <a:pt x="149" y="286"/>
                  </a:cubicBezTo>
                  <a:cubicBezTo>
                    <a:pt x="149" y="285"/>
                    <a:pt x="149" y="285"/>
                    <a:pt x="149" y="285"/>
                  </a:cubicBezTo>
                  <a:cubicBezTo>
                    <a:pt x="149" y="280"/>
                    <a:pt x="151" y="255"/>
                    <a:pt x="145" y="253"/>
                  </a:cubicBezTo>
                  <a:cubicBezTo>
                    <a:pt x="142" y="250"/>
                    <a:pt x="138" y="248"/>
                    <a:pt x="135" y="246"/>
                  </a:cubicBezTo>
                  <a:cubicBezTo>
                    <a:pt x="131" y="239"/>
                    <a:pt x="126" y="230"/>
                    <a:pt x="122" y="224"/>
                  </a:cubicBezTo>
                  <a:cubicBezTo>
                    <a:pt x="120" y="223"/>
                    <a:pt x="118" y="219"/>
                    <a:pt x="118" y="218"/>
                  </a:cubicBezTo>
                  <a:cubicBezTo>
                    <a:pt x="117" y="213"/>
                    <a:pt x="120" y="214"/>
                    <a:pt x="120" y="211"/>
                  </a:cubicBezTo>
                  <a:cubicBezTo>
                    <a:pt x="116" y="209"/>
                    <a:pt x="118" y="203"/>
                    <a:pt x="120" y="200"/>
                  </a:cubicBezTo>
                  <a:cubicBezTo>
                    <a:pt x="125" y="193"/>
                    <a:pt x="129" y="191"/>
                    <a:pt x="124" y="180"/>
                  </a:cubicBezTo>
                  <a:cubicBezTo>
                    <a:pt x="128" y="175"/>
                    <a:pt x="118" y="182"/>
                    <a:pt x="119" y="182"/>
                  </a:cubicBezTo>
                  <a:cubicBezTo>
                    <a:pt x="116" y="182"/>
                    <a:pt x="111" y="178"/>
                    <a:pt x="109" y="176"/>
                  </a:cubicBezTo>
                  <a:cubicBezTo>
                    <a:pt x="107" y="174"/>
                    <a:pt x="105" y="169"/>
                    <a:pt x="102" y="166"/>
                  </a:cubicBezTo>
                  <a:cubicBezTo>
                    <a:pt x="95" y="166"/>
                    <a:pt x="92" y="161"/>
                    <a:pt x="87" y="158"/>
                  </a:cubicBezTo>
                  <a:cubicBezTo>
                    <a:pt x="87" y="157"/>
                    <a:pt x="84" y="158"/>
                    <a:pt x="83" y="159"/>
                  </a:cubicBezTo>
                  <a:cubicBezTo>
                    <a:pt x="77" y="159"/>
                    <a:pt x="70" y="154"/>
                    <a:pt x="66" y="151"/>
                  </a:cubicBezTo>
                  <a:cubicBezTo>
                    <a:pt x="61" y="147"/>
                    <a:pt x="61" y="141"/>
                    <a:pt x="57" y="137"/>
                  </a:cubicBezTo>
                  <a:cubicBezTo>
                    <a:pt x="56" y="135"/>
                    <a:pt x="55" y="134"/>
                    <a:pt x="55" y="134"/>
                  </a:cubicBezTo>
                  <a:cubicBezTo>
                    <a:pt x="55" y="134"/>
                    <a:pt x="55" y="134"/>
                    <a:pt x="55" y="134"/>
                  </a:cubicBezTo>
                  <a:cubicBezTo>
                    <a:pt x="56" y="133"/>
                    <a:pt x="53" y="127"/>
                    <a:pt x="52" y="126"/>
                  </a:cubicBezTo>
                  <a:cubicBezTo>
                    <a:pt x="51" y="125"/>
                    <a:pt x="52" y="117"/>
                    <a:pt x="50" y="117"/>
                  </a:cubicBezTo>
                  <a:cubicBezTo>
                    <a:pt x="48" y="117"/>
                    <a:pt x="50" y="129"/>
                    <a:pt x="51" y="131"/>
                  </a:cubicBezTo>
                  <a:cubicBezTo>
                    <a:pt x="51" y="132"/>
                    <a:pt x="53" y="145"/>
                    <a:pt x="51" y="143"/>
                  </a:cubicBezTo>
                  <a:cubicBezTo>
                    <a:pt x="51" y="141"/>
                    <a:pt x="50" y="139"/>
                    <a:pt x="48" y="138"/>
                  </a:cubicBezTo>
                  <a:cubicBezTo>
                    <a:pt x="48" y="137"/>
                    <a:pt x="48" y="133"/>
                    <a:pt x="47" y="131"/>
                  </a:cubicBezTo>
                  <a:cubicBezTo>
                    <a:pt x="47" y="131"/>
                    <a:pt x="43" y="128"/>
                    <a:pt x="44" y="127"/>
                  </a:cubicBezTo>
                  <a:cubicBezTo>
                    <a:pt x="44" y="127"/>
                    <a:pt x="46" y="126"/>
                    <a:pt x="46" y="126"/>
                  </a:cubicBezTo>
                  <a:cubicBezTo>
                    <a:pt x="46" y="126"/>
                    <a:pt x="46" y="124"/>
                    <a:pt x="46" y="124"/>
                  </a:cubicBezTo>
                  <a:cubicBezTo>
                    <a:pt x="44" y="120"/>
                    <a:pt x="47" y="115"/>
                    <a:pt x="45" y="111"/>
                  </a:cubicBezTo>
                  <a:cubicBezTo>
                    <a:pt x="45" y="109"/>
                    <a:pt x="41" y="109"/>
                    <a:pt x="40" y="108"/>
                  </a:cubicBezTo>
                  <a:cubicBezTo>
                    <a:pt x="40" y="107"/>
                    <a:pt x="41" y="105"/>
                    <a:pt x="40" y="104"/>
                  </a:cubicBezTo>
                  <a:cubicBezTo>
                    <a:pt x="39" y="102"/>
                    <a:pt x="40" y="97"/>
                    <a:pt x="40" y="95"/>
                  </a:cubicBezTo>
                  <a:cubicBezTo>
                    <a:pt x="40" y="95"/>
                    <a:pt x="43" y="91"/>
                    <a:pt x="43" y="90"/>
                  </a:cubicBezTo>
                  <a:cubicBezTo>
                    <a:pt x="45" y="88"/>
                    <a:pt x="46" y="84"/>
                    <a:pt x="49" y="82"/>
                  </a:cubicBezTo>
                  <a:cubicBezTo>
                    <a:pt x="50" y="81"/>
                    <a:pt x="52" y="78"/>
                    <a:pt x="52" y="77"/>
                  </a:cubicBezTo>
                  <a:cubicBezTo>
                    <a:pt x="53" y="76"/>
                    <a:pt x="54" y="73"/>
                    <a:pt x="54" y="72"/>
                  </a:cubicBezTo>
                  <a:cubicBezTo>
                    <a:pt x="53" y="67"/>
                    <a:pt x="50" y="66"/>
                    <a:pt x="56" y="66"/>
                  </a:cubicBezTo>
                  <a:cubicBezTo>
                    <a:pt x="52" y="64"/>
                    <a:pt x="55" y="56"/>
                    <a:pt x="56" y="55"/>
                  </a:cubicBezTo>
                  <a:cubicBezTo>
                    <a:pt x="55" y="54"/>
                    <a:pt x="55" y="54"/>
                    <a:pt x="55" y="53"/>
                  </a:cubicBezTo>
                  <a:cubicBezTo>
                    <a:pt x="54" y="55"/>
                    <a:pt x="54" y="54"/>
                    <a:pt x="53" y="55"/>
                  </a:cubicBezTo>
                  <a:cubicBezTo>
                    <a:pt x="53" y="53"/>
                    <a:pt x="52" y="48"/>
                    <a:pt x="52" y="48"/>
                  </a:cubicBezTo>
                  <a:cubicBezTo>
                    <a:pt x="52" y="47"/>
                    <a:pt x="53" y="45"/>
                    <a:pt x="53" y="45"/>
                  </a:cubicBezTo>
                  <a:cubicBezTo>
                    <a:pt x="53" y="39"/>
                    <a:pt x="45" y="40"/>
                    <a:pt x="43" y="38"/>
                  </a:cubicBezTo>
                  <a:cubicBezTo>
                    <a:pt x="40" y="37"/>
                    <a:pt x="41" y="37"/>
                    <a:pt x="38" y="39"/>
                  </a:cubicBezTo>
                  <a:cubicBezTo>
                    <a:pt x="40" y="39"/>
                    <a:pt x="39" y="38"/>
                    <a:pt x="40" y="38"/>
                  </a:cubicBezTo>
                  <a:cubicBezTo>
                    <a:pt x="40" y="41"/>
                    <a:pt x="32" y="40"/>
                    <a:pt x="30" y="41"/>
                  </a:cubicBezTo>
                  <a:cubicBezTo>
                    <a:pt x="31" y="41"/>
                    <a:pt x="30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4" y="44"/>
                    <a:pt x="10" y="49"/>
                    <a:pt x="9" y="51"/>
                  </a:cubicBezTo>
                  <a:cubicBezTo>
                    <a:pt x="10" y="51"/>
                    <a:pt x="1" y="52"/>
                    <a:pt x="0" y="52"/>
                  </a:cubicBezTo>
                  <a:cubicBezTo>
                    <a:pt x="2" y="51"/>
                    <a:pt x="12" y="49"/>
                    <a:pt x="13" y="47"/>
                  </a:cubicBezTo>
                  <a:cubicBezTo>
                    <a:pt x="15" y="46"/>
                    <a:pt x="16" y="45"/>
                    <a:pt x="17" y="44"/>
                  </a:cubicBezTo>
                  <a:cubicBezTo>
                    <a:pt x="17" y="44"/>
                    <a:pt x="17" y="43"/>
                    <a:pt x="17" y="43"/>
                  </a:cubicBezTo>
                  <a:cubicBezTo>
                    <a:pt x="16" y="42"/>
                    <a:pt x="13" y="43"/>
                    <a:pt x="11" y="42"/>
                  </a:cubicBezTo>
                  <a:cubicBezTo>
                    <a:pt x="12" y="42"/>
                    <a:pt x="13" y="40"/>
                    <a:pt x="13" y="39"/>
                  </a:cubicBezTo>
                  <a:cubicBezTo>
                    <a:pt x="11" y="38"/>
                    <a:pt x="9" y="36"/>
                    <a:pt x="11" y="33"/>
                  </a:cubicBezTo>
                  <a:cubicBezTo>
                    <a:pt x="13" y="31"/>
                    <a:pt x="24" y="26"/>
                    <a:pt x="24" y="27"/>
                  </a:cubicBezTo>
                  <a:cubicBezTo>
                    <a:pt x="24" y="26"/>
                    <a:pt x="25" y="26"/>
                    <a:pt x="25" y="25"/>
                  </a:cubicBezTo>
                  <a:cubicBezTo>
                    <a:pt x="22" y="25"/>
                    <a:pt x="19" y="26"/>
                    <a:pt x="17" y="24"/>
                  </a:cubicBezTo>
                  <a:cubicBezTo>
                    <a:pt x="17" y="22"/>
                    <a:pt x="18" y="20"/>
                    <a:pt x="21" y="20"/>
                  </a:cubicBezTo>
                  <a:cubicBezTo>
                    <a:pt x="20" y="20"/>
                    <a:pt x="23" y="19"/>
                    <a:pt x="23" y="19"/>
                  </a:cubicBezTo>
                  <a:cubicBezTo>
                    <a:pt x="26" y="17"/>
                    <a:pt x="28" y="18"/>
                    <a:pt x="30" y="19"/>
                  </a:cubicBezTo>
                  <a:cubicBezTo>
                    <a:pt x="30" y="18"/>
                    <a:pt x="30" y="16"/>
                    <a:pt x="30" y="16"/>
                  </a:cubicBezTo>
                  <a:cubicBezTo>
                    <a:pt x="31" y="14"/>
                    <a:pt x="28" y="13"/>
                    <a:pt x="29" y="12"/>
                  </a:cubicBezTo>
                  <a:cubicBezTo>
                    <a:pt x="30" y="10"/>
                    <a:pt x="36" y="10"/>
                    <a:pt x="36" y="9"/>
                  </a:cubicBezTo>
                  <a:cubicBezTo>
                    <a:pt x="44" y="4"/>
                    <a:pt x="57" y="0"/>
                    <a:pt x="64" y="6"/>
                  </a:cubicBezTo>
                  <a:cubicBezTo>
                    <a:pt x="66" y="7"/>
                    <a:pt x="68" y="8"/>
                    <a:pt x="69" y="8"/>
                  </a:cubicBezTo>
                  <a:cubicBezTo>
                    <a:pt x="70" y="8"/>
                    <a:pt x="71" y="8"/>
                    <a:pt x="72" y="8"/>
                  </a:cubicBezTo>
                  <a:cubicBezTo>
                    <a:pt x="74" y="9"/>
                    <a:pt x="76" y="12"/>
                    <a:pt x="78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3"/>
                    <a:pt x="79" y="13"/>
                    <a:pt x="80" y="13"/>
                  </a:cubicBezTo>
                  <a:cubicBezTo>
                    <a:pt x="81" y="12"/>
                    <a:pt x="93" y="10"/>
                    <a:pt x="94" y="10"/>
                  </a:cubicBezTo>
                  <a:cubicBezTo>
                    <a:pt x="94" y="10"/>
                    <a:pt x="94" y="13"/>
                    <a:pt x="94" y="13"/>
                  </a:cubicBezTo>
                  <a:cubicBezTo>
                    <a:pt x="95" y="13"/>
                    <a:pt x="97" y="11"/>
                    <a:pt x="97" y="12"/>
                  </a:cubicBezTo>
                  <a:cubicBezTo>
                    <a:pt x="97" y="12"/>
                    <a:pt x="97" y="14"/>
                    <a:pt x="97" y="14"/>
                  </a:cubicBezTo>
                  <a:cubicBezTo>
                    <a:pt x="100" y="12"/>
                    <a:pt x="101" y="13"/>
                    <a:pt x="103" y="15"/>
                  </a:cubicBezTo>
                  <a:cubicBezTo>
                    <a:pt x="103" y="15"/>
                    <a:pt x="114" y="18"/>
                    <a:pt x="108" y="19"/>
                  </a:cubicBezTo>
                  <a:cubicBezTo>
                    <a:pt x="111" y="21"/>
                    <a:pt x="114" y="18"/>
                    <a:pt x="116" y="22"/>
                  </a:cubicBezTo>
                  <a:cubicBezTo>
                    <a:pt x="116" y="21"/>
                    <a:pt x="116" y="20"/>
                    <a:pt x="117" y="19"/>
                  </a:cubicBezTo>
                  <a:cubicBezTo>
                    <a:pt x="113" y="16"/>
                    <a:pt x="110" y="19"/>
                    <a:pt x="107" y="14"/>
                  </a:cubicBezTo>
                  <a:cubicBezTo>
                    <a:pt x="108" y="12"/>
                    <a:pt x="111" y="12"/>
                    <a:pt x="114" y="13"/>
                  </a:cubicBezTo>
                  <a:cubicBezTo>
                    <a:pt x="111" y="12"/>
                    <a:pt x="105" y="11"/>
                    <a:pt x="108" y="7"/>
                  </a:cubicBezTo>
                  <a:cubicBezTo>
                    <a:pt x="108" y="7"/>
                    <a:pt x="108" y="7"/>
                    <a:pt x="107" y="7"/>
                  </a:cubicBezTo>
                  <a:cubicBezTo>
                    <a:pt x="104" y="11"/>
                    <a:pt x="98" y="6"/>
                    <a:pt x="100" y="5"/>
                  </a:cubicBezTo>
                  <a:cubicBezTo>
                    <a:pt x="101" y="0"/>
                    <a:pt x="113" y="0"/>
                    <a:pt x="116" y="2"/>
                  </a:cubicBezTo>
                  <a:cubicBezTo>
                    <a:pt x="118" y="4"/>
                    <a:pt x="124" y="7"/>
                    <a:pt x="124" y="9"/>
                  </a:cubicBezTo>
                  <a:cubicBezTo>
                    <a:pt x="125" y="6"/>
                    <a:pt x="126" y="5"/>
                    <a:pt x="125" y="5"/>
                  </a:cubicBezTo>
                  <a:cubicBezTo>
                    <a:pt x="125" y="4"/>
                    <a:pt x="130" y="4"/>
                    <a:pt x="131" y="5"/>
                  </a:cubicBezTo>
                  <a:cubicBezTo>
                    <a:pt x="129" y="7"/>
                    <a:pt x="125" y="12"/>
                    <a:pt x="128" y="13"/>
                  </a:cubicBezTo>
                  <a:cubicBezTo>
                    <a:pt x="128" y="11"/>
                    <a:pt x="130" y="16"/>
                    <a:pt x="130" y="16"/>
                  </a:cubicBezTo>
                  <a:cubicBezTo>
                    <a:pt x="127" y="19"/>
                    <a:pt x="126" y="21"/>
                    <a:pt x="122" y="18"/>
                  </a:cubicBezTo>
                  <a:cubicBezTo>
                    <a:pt x="122" y="18"/>
                    <a:pt x="122" y="18"/>
                    <a:pt x="122" y="18"/>
                  </a:cubicBezTo>
                  <a:cubicBezTo>
                    <a:pt x="123" y="20"/>
                    <a:pt x="131" y="25"/>
                    <a:pt x="132" y="20"/>
                  </a:cubicBezTo>
                  <a:cubicBezTo>
                    <a:pt x="132" y="20"/>
                    <a:pt x="131" y="19"/>
                    <a:pt x="131" y="19"/>
                  </a:cubicBezTo>
                  <a:cubicBezTo>
                    <a:pt x="131" y="16"/>
                    <a:pt x="136" y="17"/>
                    <a:pt x="137" y="17"/>
                  </a:cubicBezTo>
                  <a:cubicBezTo>
                    <a:pt x="136" y="16"/>
                    <a:pt x="137" y="14"/>
                    <a:pt x="137" y="13"/>
                  </a:cubicBezTo>
                  <a:cubicBezTo>
                    <a:pt x="139" y="11"/>
                    <a:pt x="141" y="9"/>
                    <a:pt x="142" y="6"/>
                  </a:cubicBezTo>
                  <a:cubicBezTo>
                    <a:pt x="146" y="0"/>
                    <a:pt x="154" y="8"/>
                    <a:pt x="145" y="9"/>
                  </a:cubicBezTo>
                  <a:cubicBezTo>
                    <a:pt x="141" y="10"/>
                    <a:pt x="144" y="18"/>
                    <a:pt x="144" y="21"/>
                  </a:cubicBezTo>
                  <a:cubicBezTo>
                    <a:pt x="147" y="16"/>
                    <a:pt x="147" y="25"/>
                    <a:pt x="147" y="25"/>
                  </a:cubicBezTo>
                  <a:cubicBezTo>
                    <a:pt x="149" y="24"/>
                    <a:pt x="151" y="21"/>
                    <a:pt x="151" y="18"/>
                  </a:cubicBezTo>
                  <a:cubicBezTo>
                    <a:pt x="146" y="15"/>
                    <a:pt x="147" y="9"/>
                    <a:pt x="152" y="7"/>
                  </a:cubicBezTo>
                  <a:cubicBezTo>
                    <a:pt x="152" y="6"/>
                    <a:pt x="153" y="5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5"/>
                    <a:pt x="153" y="6"/>
                    <a:pt x="153" y="7"/>
                  </a:cubicBezTo>
                  <a:cubicBezTo>
                    <a:pt x="154" y="6"/>
                    <a:pt x="155" y="6"/>
                    <a:pt x="156" y="6"/>
                  </a:cubicBezTo>
                  <a:cubicBezTo>
                    <a:pt x="156" y="5"/>
                    <a:pt x="171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9" y="13"/>
                    <a:pt x="173" y="15"/>
                    <a:pt x="175" y="16"/>
                  </a:cubicBezTo>
                  <a:cubicBezTo>
                    <a:pt x="176" y="18"/>
                    <a:pt x="176" y="18"/>
                    <a:pt x="176" y="18"/>
                  </a:cubicBezTo>
                  <a:cubicBezTo>
                    <a:pt x="177" y="18"/>
                    <a:pt x="177" y="20"/>
                    <a:pt x="176" y="21"/>
                  </a:cubicBezTo>
                  <a:cubicBezTo>
                    <a:pt x="177" y="22"/>
                    <a:pt x="175" y="25"/>
                    <a:pt x="181" y="27"/>
                  </a:cubicBezTo>
                  <a:cubicBezTo>
                    <a:pt x="182" y="28"/>
                    <a:pt x="183" y="29"/>
                    <a:pt x="185" y="30"/>
                  </a:cubicBezTo>
                  <a:cubicBezTo>
                    <a:pt x="185" y="36"/>
                    <a:pt x="178" y="36"/>
                    <a:pt x="176" y="31"/>
                  </a:cubicBezTo>
                  <a:cubicBezTo>
                    <a:pt x="172" y="30"/>
                    <a:pt x="177" y="37"/>
                    <a:pt x="177" y="37"/>
                  </a:cubicBezTo>
                  <a:cubicBezTo>
                    <a:pt x="177" y="39"/>
                    <a:pt x="177" y="41"/>
                    <a:pt x="177" y="42"/>
                  </a:cubicBezTo>
                  <a:cubicBezTo>
                    <a:pt x="176" y="42"/>
                    <a:pt x="175" y="41"/>
                    <a:pt x="174" y="40"/>
                  </a:cubicBezTo>
                  <a:cubicBezTo>
                    <a:pt x="172" y="41"/>
                    <a:pt x="176" y="43"/>
                    <a:pt x="175" y="44"/>
                  </a:cubicBezTo>
                  <a:cubicBezTo>
                    <a:pt x="173" y="45"/>
                    <a:pt x="168" y="41"/>
                    <a:pt x="167" y="40"/>
                  </a:cubicBezTo>
                  <a:cubicBezTo>
                    <a:pt x="166" y="39"/>
                    <a:pt x="166" y="37"/>
                    <a:pt x="165" y="35"/>
                  </a:cubicBezTo>
                  <a:cubicBezTo>
                    <a:pt x="164" y="36"/>
                    <a:pt x="158" y="36"/>
                    <a:pt x="158" y="35"/>
                  </a:cubicBezTo>
                  <a:cubicBezTo>
                    <a:pt x="157" y="32"/>
                    <a:pt x="170" y="32"/>
                    <a:pt x="168" y="26"/>
                  </a:cubicBezTo>
                  <a:cubicBezTo>
                    <a:pt x="167" y="26"/>
                    <a:pt x="162" y="28"/>
                    <a:pt x="162" y="27"/>
                  </a:cubicBezTo>
                  <a:cubicBezTo>
                    <a:pt x="160" y="25"/>
                    <a:pt x="163" y="23"/>
                    <a:pt x="165" y="24"/>
                  </a:cubicBezTo>
                  <a:cubicBezTo>
                    <a:pt x="164" y="23"/>
                    <a:pt x="161" y="20"/>
                    <a:pt x="164" y="21"/>
                  </a:cubicBezTo>
                  <a:cubicBezTo>
                    <a:pt x="163" y="19"/>
                    <a:pt x="163" y="18"/>
                    <a:pt x="162" y="18"/>
                  </a:cubicBezTo>
                  <a:cubicBezTo>
                    <a:pt x="162" y="21"/>
                    <a:pt x="158" y="19"/>
                    <a:pt x="158" y="19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8" y="19"/>
                    <a:pt x="157" y="18"/>
                    <a:pt x="156" y="19"/>
                  </a:cubicBezTo>
                  <a:cubicBezTo>
                    <a:pt x="160" y="25"/>
                    <a:pt x="150" y="28"/>
                    <a:pt x="151" y="31"/>
                  </a:cubicBezTo>
                  <a:cubicBezTo>
                    <a:pt x="150" y="31"/>
                    <a:pt x="149" y="30"/>
                    <a:pt x="149" y="30"/>
                  </a:cubicBezTo>
                  <a:cubicBezTo>
                    <a:pt x="147" y="32"/>
                    <a:pt x="153" y="35"/>
                    <a:pt x="153" y="36"/>
                  </a:cubicBezTo>
                  <a:cubicBezTo>
                    <a:pt x="152" y="36"/>
                    <a:pt x="146" y="38"/>
                    <a:pt x="145" y="38"/>
                  </a:cubicBezTo>
                  <a:cubicBezTo>
                    <a:pt x="144" y="37"/>
                    <a:pt x="144" y="37"/>
                    <a:pt x="143" y="36"/>
                  </a:cubicBezTo>
                  <a:cubicBezTo>
                    <a:pt x="143" y="35"/>
                    <a:pt x="146" y="31"/>
                    <a:pt x="147" y="30"/>
                  </a:cubicBezTo>
                  <a:cubicBezTo>
                    <a:pt x="146" y="30"/>
                    <a:pt x="146" y="30"/>
                    <a:pt x="145" y="31"/>
                  </a:cubicBezTo>
                  <a:cubicBezTo>
                    <a:pt x="143" y="34"/>
                    <a:pt x="138" y="34"/>
                    <a:pt x="136" y="36"/>
                  </a:cubicBezTo>
                  <a:cubicBezTo>
                    <a:pt x="139" y="36"/>
                    <a:pt x="130" y="42"/>
                    <a:pt x="130" y="42"/>
                  </a:cubicBezTo>
                  <a:cubicBezTo>
                    <a:pt x="125" y="46"/>
                    <a:pt x="128" y="46"/>
                    <a:pt x="128" y="50"/>
                  </a:cubicBezTo>
                  <a:cubicBezTo>
                    <a:pt x="127" y="57"/>
                    <a:pt x="148" y="57"/>
                    <a:pt x="141" y="65"/>
                  </a:cubicBezTo>
                  <a:cubicBezTo>
                    <a:pt x="142" y="65"/>
                    <a:pt x="143" y="66"/>
                    <a:pt x="143" y="67"/>
                  </a:cubicBezTo>
                  <a:cubicBezTo>
                    <a:pt x="143" y="67"/>
                    <a:pt x="141" y="66"/>
                    <a:pt x="141" y="66"/>
                  </a:cubicBezTo>
                  <a:cubicBezTo>
                    <a:pt x="142" y="68"/>
                    <a:pt x="146" y="72"/>
                    <a:pt x="146" y="67"/>
                  </a:cubicBezTo>
                  <a:cubicBezTo>
                    <a:pt x="147" y="59"/>
                    <a:pt x="146" y="63"/>
                    <a:pt x="152" y="59"/>
                  </a:cubicBezTo>
                  <a:cubicBezTo>
                    <a:pt x="156" y="55"/>
                    <a:pt x="150" y="52"/>
                    <a:pt x="153" y="49"/>
                  </a:cubicBezTo>
                  <a:cubicBezTo>
                    <a:pt x="155" y="48"/>
                    <a:pt x="155" y="43"/>
                    <a:pt x="155" y="41"/>
                  </a:cubicBezTo>
                  <a:cubicBezTo>
                    <a:pt x="156" y="36"/>
                    <a:pt x="169" y="44"/>
                    <a:pt x="169" y="47"/>
                  </a:cubicBezTo>
                  <a:cubicBezTo>
                    <a:pt x="167" y="58"/>
                    <a:pt x="173" y="48"/>
                    <a:pt x="177" y="48"/>
                  </a:cubicBezTo>
                  <a:cubicBezTo>
                    <a:pt x="181" y="51"/>
                    <a:pt x="180" y="60"/>
                    <a:pt x="184" y="63"/>
                  </a:cubicBezTo>
                  <a:cubicBezTo>
                    <a:pt x="185" y="63"/>
                    <a:pt x="186" y="64"/>
                    <a:pt x="188" y="66"/>
                  </a:cubicBezTo>
                  <a:cubicBezTo>
                    <a:pt x="189" y="67"/>
                    <a:pt x="190" y="69"/>
                    <a:pt x="190" y="72"/>
                  </a:cubicBezTo>
                  <a:cubicBezTo>
                    <a:pt x="190" y="72"/>
                    <a:pt x="189" y="72"/>
                    <a:pt x="189" y="72"/>
                  </a:cubicBezTo>
                  <a:cubicBezTo>
                    <a:pt x="191" y="72"/>
                    <a:pt x="189" y="76"/>
                    <a:pt x="190" y="77"/>
                  </a:cubicBezTo>
                  <a:cubicBezTo>
                    <a:pt x="191" y="77"/>
                    <a:pt x="198" y="80"/>
                    <a:pt x="193" y="82"/>
                  </a:cubicBezTo>
                  <a:cubicBezTo>
                    <a:pt x="194" y="83"/>
                    <a:pt x="194" y="88"/>
                    <a:pt x="192" y="83"/>
                  </a:cubicBezTo>
                  <a:cubicBezTo>
                    <a:pt x="190" y="87"/>
                    <a:pt x="190" y="85"/>
                    <a:pt x="187" y="85"/>
                  </a:cubicBezTo>
                  <a:cubicBezTo>
                    <a:pt x="187" y="84"/>
                    <a:pt x="187" y="84"/>
                    <a:pt x="188" y="84"/>
                  </a:cubicBezTo>
                  <a:cubicBezTo>
                    <a:pt x="189" y="81"/>
                    <a:pt x="183" y="84"/>
                    <a:pt x="182" y="83"/>
                  </a:cubicBezTo>
                  <a:cubicBezTo>
                    <a:pt x="181" y="82"/>
                    <a:pt x="186" y="74"/>
                    <a:pt x="188" y="73"/>
                  </a:cubicBezTo>
                  <a:cubicBezTo>
                    <a:pt x="185" y="73"/>
                    <a:pt x="184" y="75"/>
                    <a:pt x="182" y="76"/>
                  </a:cubicBezTo>
                  <a:cubicBezTo>
                    <a:pt x="180" y="76"/>
                    <a:pt x="178" y="76"/>
                    <a:pt x="177" y="77"/>
                  </a:cubicBezTo>
                  <a:cubicBezTo>
                    <a:pt x="176" y="77"/>
                    <a:pt x="175" y="77"/>
                    <a:pt x="174" y="77"/>
                  </a:cubicBezTo>
                  <a:cubicBezTo>
                    <a:pt x="174" y="77"/>
                    <a:pt x="175" y="77"/>
                    <a:pt x="175" y="77"/>
                  </a:cubicBezTo>
                  <a:cubicBezTo>
                    <a:pt x="175" y="77"/>
                    <a:pt x="176" y="77"/>
                    <a:pt x="176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8"/>
                    <a:pt x="177" y="78"/>
                    <a:pt x="177" y="78"/>
                  </a:cubicBezTo>
                  <a:cubicBezTo>
                    <a:pt x="178" y="80"/>
                    <a:pt x="176" y="79"/>
                    <a:pt x="175" y="79"/>
                  </a:cubicBezTo>
                  <a:cubicBezTo>
                    <a:pt x="174" y="78"/>
                    <a:pt x="173" y="77"/>
                    <a:pt x="172" y="77"/>
                  </a:cubicBezTo>
                  <a:cubicBezTo>
                    <a:pt x="172" y="77"/>
                    <a:pt x="172" y="77"/>
                    <a:pt x="172" y="77"/>
                  </a:cubicBezTo>
                  <a:cubicBezTo>
                    <a:pt x="170" y="77"/>
                    <a:pt x="167" y="78"/>
                    <a:pt x="165" y="79"/>
                  </a:cubicBezTo>
                  <a:cubicBezTo>
                    <a:pt x="167" y="79"/>
                    <a:pt x="172" y="79"/>
                    <a:pt x="173" y="80"/>
                  </a:cubicBezTo>
                  <a:cubicBezTo>
                    <a:pt x="173" y="81"/>
                    <a:pt x="173" y="81"/>
                    <a:pt x="172" y="81"/>
                  </a:cubicBezTo>
                  <a:cubicBezTo>
                    <a:pt x="172" y="82"/>
                    <a:pt x="171" y="82"/>
                    <a:pt x="170" y="82"/>
                  </a:cubicBezTo>
                  <a:cubicBezTo>
                    <a:pt x="170" y="82"/>
                    <a:pt x="170" y="82"/>
                    <a:pt x="171" y="83"/>
                  </a:cubicBezTo>
                  <a:cubicBezTo>
                    <a:pt x="172" y="84"/>
                    <a:pt x="173" y="85"/>
                    <a:pt x="176" y="85"/>
                  </a:cubicBezTo>
                  <a:cubicBezTo>
                    <a:pt x="174" y="90"/>
                    <a:pt x="177" y="85"/>
                    <a:pt x="179" y="84"/>
                  </a:cubicBezTo>
                  <a:cubicBezTo>
                    <a:pt x="184" y="88"/>
                    <a:pt x="173" y="90"/>
                    <a:pt x="170" y="91"/>
                  </a:cubicBezTo>
                  <a:cubicBezTo>
                    <a:pt x="170" y="91"/>
                    <a:pt x="164" y="95"/>
                    <a:pt x="166" y="91"/>
                  </a:cubicBezTo>
                  <a:cubicBezTo>
                    <a:pt x="166" y="91"/>
                    <a:pt x="166" y="90"/>
                    <a:pt x="167" y="90"/>
                  </a:cubicBezTo>
                  <a:cubicBezTo>
                    <a:pt x="166" y="90"/>
                    <a:pt x="164" y="90"/>
                    <a:pt x="163" y="90"/>
                  </a:cubicBezTo>
                  <a:cubicBezTo>
                    <a:pt x="159" y="91"/>
                    <a:pt x="155" y="92"/>
                    <a:pt x="158" y="96"/>
                  </a:cubicBezTo>
                  <a:cubicBezTo>
                    <a:pt x="158" y="96"/>
                    <a:pt x="158" y="96"/>
                    <a:pt x="157" y="97"/>
                  </a:cubicBezTo>
                  <a:cubicBezTo>
                    <a:pt x="147" y="97"/>
                    <a:pt x="144" y="104"/>
                    <a:pt x="140" y="112"/>
                  </a:cubicBezTo>
                  <a:cubicBezTo>
                    <a:pt x="137" y="116"/>
                    <a:pt x="129" y="116"/>
                    <a:pt x="126" y="121"/>
                  </a:cubicBezTo>
                  <a:cubicBezTo>
                    <a:pt x="127" y="121"/>
                    <a:pt x="127" y="126"/>
                    <a:pt x="126" y="125"/>
                  </a:cubicBezTo>
                  <a:cubicBezTo>
                    <a:pt x="127" y="129"/>
                    <a:pt x="128" y="134"/>
                    <a:pt x="123" y="135"/>
                  </a:cubicBezTo>
                  <a:cubicBezTo>
                    <a:pt x="118" y="133"/>
                    <a:pt x="124" y="119"/>
                    <a:pt x="116" y="123"/>
                  </a:cubicBezTo>
                  <a:cubicBezTo>
                    <a:pt x="116" y="123"/>
                    <a:pt x="114" y="122"/>
                    <a:pt x="114" y="122"/>
                  </a:cubicBezTo>
                  <a:cubicBezTo>
                    <a:pt x="113" y="121"/>
                    <a:pt x="107" y="123"/>
                    <a:pt x="106" y="123"/>
                  </a:cubicBezTo>
                  <a:cubicBezTo>
                    <a:pt x="106" y="124"/>
                    <a:pt x="107" y="124"/>
                    <a:pt x="107" y="125"/>
                  </a:cubicBezTo>
                  <a:cubicBezTo>
                    <a:pt x="105" y="126"/>
                    <a:pt x="97" y="122"/>
                    <a:pt x="95" y="123"/>
                  </a:cubicBezTo>
                  <a:cubicBezTo>
                    <a:pt x="95" y="123"/>
                    <a:pt x="92" y="125"/>
                    <a:pt x="91" y="125"/>
                  </a:cubicBezTo>
                  <a:cubicBezTo>
                    <a:pt x="91" y="125"/>
                    <a:pt x="89" y="127"/>
                    <a:pt x="88" y="127"/>
                  </a:cubicBezTo>
                  <a:cubicBezTo>
                    <a:pt x="87" y="127"/>
                    <a:pt x="87" y="128"/>
                    <a:pt x="85" y="130"/>
                  </a:cubicBezTo>
                  <a:cubicBezTo>
                    <a:pt x="86" y="137"/>
                    <a:pt x="80" y="139"/>
                    <a:pt x="84" y="146"/>
                  </a:cubicBezTo>
                  <a:cubicBezTo>
                    <a:pt x="85" y="147"/>
                    <a:pt x="86" y="153"/>
                    <a:pt x="89" y="151"/>
                  </a:cubicBezTo>
                  <a:cubicBezTo>
                    <a:pt x="91" y="152"/>
                    <a:pt x="96" y="150"/>
                    <a:pt x="97" y="148"/>
                  </a:cubicBezTo>
                  <a:cubicBezTo>
                    <a:pt x="98" y="139"/>
                    <a:pt x="112" y="143"/>
                    <a:pt x="106" y="146"/>
                  </a:cubicBezTo>
                  <a:cubicBezTo>
                    <a:pt x="104" y="148"/>
                    <a:pt x="102" y="156"/>
                    <a:pt x="101" y="158"/>
                  </a:cubicBezTo>
                  <a:cubicBezTo>
                    <a:pt x="104" y="159"/>
                    <a:pt x="111" y="156"/>
                    <a:pt x="114" y="160"/>
                  </a:cubicBezTo>
                  <a:cubicBezTo>
                    <a:pt x="116" y="162"/>
                    <a:pt x="111" y="169"/>
                    <a:pt x="112" y="172"/>
                  </a:cubicBezTo>
                  <a:cubicBezTo>
                    <a:pt x="113" y="173"/>
                    <a:pt x="116" y="179"/>
                    <a:pt x="118" y="178"/>
                  </a:cubicBezTo>
                  <a:cubicBezTo>
                    <a:pt x="120" y="178"/>
                    <a:pt x="123" y="173"/>
                    <a:pt x="126" y="177"/>
                  </a:cubicBezTo>
                  <a:cubicBezTo>
                    <a:pt x="126" y="178"/>
                    <a:pt x="127" y="178"/>
                    <a:pt x="128" y="179"/>
                  </a:cubicBezTo>
                  <a:cubicBezTo>
                    <a:pt x="129" y="178"/>
                    <a:pt x="131" y="176"/>
                    <a:pt x="132" y="175"/>
                  </a:cubicBezTo>
                  <a:cubicBezTo>
                    <a:pt x="132" y="175"/>
                    <a:pt x="132" y="173"/>
                    <a:pt x="132" y="173"/>
                  </a:cubicBezTo>
                  <a:cubicBezTo>
                    <a:pt x="133" y="171"/>
                    <a:pt x="136" y="173"/>
                    <a:pt x="138" y="171"/>
                  </a:cubicBezTo>
                  <a:cubicBezTo>
                    <a:pt x="140" y="169"/>
                    <a:pt x="145" y="167"/>
                    <a:pt x="141" y="170"/>
                  </a:cubicBezTo>
                  <a:cubicBezTo>
                    <a:pt x="141" y="170"/>
                    <a:pt x="141" y="171"/>
                    <a:pt x="141" y="171"/>
                  </a:cubicBezTo>
                  <a:cubicBezTo>
                    <a:pt x="143" y="171"/>
                    <a:pt x="144" y="171"/>
                    <a:pt x="146" y="170"/>
                  </a:cubicBezTo>
                  <a:cubicBezTo>
                    <a:pt x="145" y="170"/>
                    <a:pt x="145" y="170"/>
                    <a:pt x="145" y="169"/>
                  </a:cubicBezTo>
                  <a:cubicBezTo>
                    <a:pt x="145" y="170"/>
                    <a:pt x="155" y="173"/>
                    <a:pt x="156" y="173"/>
                  </a:cubicBezTo>
                  <a:cubicBezTo>
                    <a:pt x="157" y="174"/>
                    <a:pt x="158" y="174"/>
                    <a:pt x="159" y="174"/>
                  </a:cubicBezTo>
                  <a:cubicBezTo>
                    <a:pt x="163" y="172"/>
                    <a:pt x="163" y="174"/>
                    <a:pt x="166" y="175"/>
                  </a:cubicBezTo>
                  <a:cubicBezTo>
                    <a:pt x="166" y="173"/>
                    <a:pt x="166" y="172"/>
                    <a:pt x="168" y="172"/>
                  </a:cubicBezTo>
                  <a:cubicBezTo>
                    <a:pt x="169" y="172"/>
                    <a:pt x="168" y="175"/>
                    <a:pt x="166" y="175"/>
                  </a:cubicBezTo>
                  <a:cubicBezTo>
                    <a:pt x="173" y="177"/>
                    <a:pt x="173" y="186"/>
                    <a:pt x="181" y="186"/>
                  </a:cubicBezTo>
                  <a:cubicBezTo>
                    <a:pt x="183" y="187"/>
                    <a:pt x="187" y="187"/>
                    <a:pt x="190" y="189"/>
                  </a:cubicBezTo>
                  <a:cubicBezTo>
                    <a:pt x="191" y="190"/>
                    <a:pt x="198" y="205"/>
                    <a:pt x="198" y="205"/>
                  </a:cubicBezTo>
                  <a:cubicBezTo>
                    <a:pt x="203" y="205"/>
                    <a:pt x="205" y="204"/>
                    <a:pt x="208" y="208"/>
                  </a:cubicBezTo>
                  <a:cubicBezTo>
                    <a:pt x="211" y="211"/>
                    <a:pt x="218" y="210"/>
                    <a:pt x="221" y="211"/>
                  </a:cubicBezTo>
                  <a:cubicBezTo>
                    <a:pt x="223" y="212"/>
                    <a:pt x="230" y="217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4" y="225"/>
                    <a:pt x="231" y="230"/>
                    <a:pt x="227" y="2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5" name="Freeform 177"/>
            <p:cNvSpPr/>
            <p:nvPr/>
          </p:nvSpPr>
          <p:spPr bwMode="auto">
            <a:xfrm>
              <a:off x="2941638" y="4779963"/>
              <a:ext cx="6350" cy="4763"/>
            </a:xfrm>
            <a:custGeom>
              <a:avLst/>
              <a:gdLst>
                <a:gd name="T0" fmla="*/ 0 w 7"/>
                <a:gd name="T1" fmla="*/ 1 h 7"/>
                <a:gd name="T2" fmla="*/ 1 w 7"/>
                <a:gd name="T3" fmla="*/ 7 h 7"/>
                <a:gd name="T4" fmla="*/ 7 w 7"/>
                <a:gd name="T5" fmla="*/ 4 h 7"/>
                <a:gd name="T6" fmla="*/ 7 w 7"/>
                <a:gd name="T7" fmla="*/ 4 h 7"/>
                <a:gd name="T8" fmla="*/ 7 w 7"/>
                <a:gd name="T9" fmla="*/ 3 h 7"/>
                <a:gd name="T10" fmla="*/ 7 w 7"/>
                <a:gd name="T11" fmla="*/ 3 h 7"/>
                <a:gd name="T12" fmla="*/ 0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1"/>
                  </a:moveTo>
                  <a:cubicBezTo>
                    <a:pt x="0" y="1"/>
                    <a:pt x="2" y="7"/>
                    <a:pt x="1" y="7"/>
                  </a:cubicBezTo>
                  <a:cubicBezTo>
                    <a:pt x="5" y="6"/>
                    <a:pt x="3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6" name="Freeform 178"/>
            <p:cNvSpPr/>
            <p:nvPr/>
          </p:nvSpPr>
          <p:spPr bwMode="auto">
            <a:xfrm>
              <a:off x="2932113" y="4775200"/>
              <a:ext cx="9525" cy="4763"/>
            </a:xfrm>
            <a:custGeom>
              <a:avLst/>
              <a:gdLst>
                <a:gd name="T0" fmla="*/ 0 w 13"/>
                <a:gd name="T1" fmla="*/ 4 h 6"/>
                <a:gd name="T2" fmla="*/ 12 w 13"/>
                <a:gd name="T3" fmla="*/ 6 h 6"/>
                <a:gd name="T4" fmla="*/ 8 w 13"/>
                <a:gd name="T5" fmla="*/ 0 h 6"/>
                <a:gd name="T6" fmla="*/ 0 w 13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6">
                  <a:moveTo>
                    <a:pt x="0" y="4"/>
                  </a:moveTo>
                  <a:cubicBezTo>
                    <a:pt x="4" y="5"/>
                    <a:pt x="9" y="1"/>
                    <a:pt x="12" y="6"/>
                  </a:cubicBezTo>
                  <a:cubicBezTo>
                    <a:pt x="13" y="3"/>
                    <a:pt x="11" y="0"/>
                    <a:pt x="8" y="0"/>
                  </a:cubicBezTo>
                  <a:cubicBezTo>
                    <a:pt x="5" y="1"/>
                    <a:pt x="2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7" name="Freeform 179"/>
            <p:cNvSpPr/>
            <p:nvPr/>
          </p:nvSpPr>
          <p:spPr bwMode="auto">
            <a:xfrm>
              <a:off x="2962275" y="4968875"/>
              <a:ext cx="0" cy="0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8" name="Freeform 180"/>
            <p:cNvSpPr/>
            <p:nvPr/>
          </p:nvSpPr>
          <p:spPr bwMode="auto">
            <a:xfrm>
              <a:off x="2882900" y="4819650"/>
              <a:ext cx="1588" cy="3175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2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89" name="Freeform 181"/>
            <p:cNvSpPr/>
            <p:nvPr/>
          </p:nvSpPr>
          <p:spPr bwMode="auto">
            <a:xfrm>
              <a:off x="3019425" y="4883150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0" name="Freeform 182"/>
            <p:cNvSpPr/>
            <p:nvPr/>
          </p:nvSpPr>
          <p:spPr bwMode="auto">
            <a:xfrm>
              <a:off x="2946400" y="478155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1" name="Freeform 183"/>
            <p:cNvSpPr/>
            <p:nvPr/>
          </p:nvSpPr>
          <p:spPr bwMode="auto">
            <a:xfrm>
              <a:off x="3373438" y="4960938"/>
              <a:ext cx="20638" cy="14288"/>
            </a:xfrm>
            <a:custGeom>
              <a:avLst/>
              <a:gdLst>
                <a:gd name="T0" fmla="*/ 21 w 28"/>
                <a:gd name="T1" fmla="*/ 3 h 18"/>
                <a:gd name="T2" fmla="*/ 8 w 28"/>
                <a:gd name="T3" fmla="*/ 12 h 18"/>
                <a:gd name="T4" fmla="*/ 8 w 28"/>
                <a:gd name="T5" fmla="*/ 18 h 18"/>
                <a:gd name="T6" fmla="*/ 18 w 28"/>
                <a:gd name="T7" fmla="*/ 11 h 18"/>
                <a:gd name="T8" fmla="*/ 19 w 28"/>
                <a:gd name="T9" fmla="*/ 11 h 18"/>
                <a:gd name="T10" fmla="*/ 28 w 28"/>
                <a:gd name="T11" fmla="*/ 2 h 18"/>
                <a:gd name="T12" fmla="*/ 21 w 28"/>
                <a:gd name="T1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21" y="3"/>
                  </a:moveTo>
                  <a:cubicBezTo>
                    <a:pt x="18" y="6"/>
                    <a:pt x="10" y="9"/>
                    <a:pt x="8" y="12"/>
                  </a:cubicBezTo>
                  <a:cubicBezTo>
                    <a:pt x="5" y="14"/>
                    <a:pt x="0" y="18"/>
                    <a:pt x="8" y="18"/>
                  </a:cubicBezTo>
                  <a:cubicBezTo>
                    <a:pt x="12" y="18"/>
                    <a:pt x="15" y="13"/>
                    <a:pt x="18" y="11"/>
                  </a:cubicBezTo>
                  <a:cubicBezTo>
                    <a:pt x="26" y="1"/>
                    <a:pt x="18" y="11"/>
                    <a:pt x="19" y="11"/>
                  </a:cubicBezTo>
                  <a:cubicBezTo>
                    <a:pt x="22" y="8"/>
                    <a:pt x="26" y="7"/>
                    <a:pt x="28" y="2"/>
                  </a:cubicBezTo>
                  <a:cubicBezTo>
                    <a:pt x="26" y="0"/>
                    <a:pt x="22" y="1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2" name="Freeform 184"/>
            <p:cNvSpPr/>
            <p:nvPr/>
          </p:nvSpPr>
          <p:spPr bwMode="auto">
            <a:xfrm>
              <a:off x="3400425" y="4951413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3" name="Freeform 185"/>
            <p:cNvSpPr/>
            <p:nvPr/>
          </p:nvSpPr>
          <p:spPr bwMode="auto">
            <a:xfrm>
              <a:off x="3400425" y="4949825"/>
              <a:ext cx="0" cy="3175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2 h 3"/>
                <a:gd name="T4" fmla="*/ 0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0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4" name="Freeform 186"/>
            <p:cNvSpPr/>
            <p:nvPr/>
          </p:nvSpPr>
          <p:spPr bwMode="auto">
            <a:xfrm>
              <a:off x="3394075" y="4946650"/>
              <a:ext cx="12700" cy="19050"/>
            </a:xfrm>
            <a:custGeom>
              <a:avLst/>
              <a:gdLst>
                <a:gd name="T0" fmla="*/ 11 w 15"/>
                <a:gd name="T1" fmla="*/ 11 h 25"/>
                <a:gd name="T2" fmla="*/ 9 w 15"/>
                <a:gd name="T3" fmla="*/ 12 h 25"/>
                <a:gd name="T4" fmla="*/ 7 w 15"/>
                <a:gd name="T5" fmla="*/ 8 h 25"/>
                <a:gd name="T6" fmla="*/ 7 w 15"/>
                <a:gd name="T7" fmla="*/ 8 h 25"/>
                <a:gd name="T8" fmla="*/ 3 w 15"/>
                <a:gd name="T9" fmla="*/ 0 h 25"/>
                <a:gd name="T10" fmla="*/ 3 w 15"/>
                <a:gd name="T11" fmla="*/ 4 h 25"/>
                <a:gd name="T12" fmla="*/ 1 w 15"/>
                <a:gd name="T13" fmla="*/ 16 h 25"/>
                <a:gd name="T14" fmla="*/ 2 w 15"/>
                <a:gd name="T15" fmla="*/ 20 h 25"/>
                <a:gd name="T16" fmla="*/ 0 w 15"/>
                <a:gd name="T17" fmla="*/ 23 h 25"/>
                <a:gd name="T18" fmla="*/ 9 w 15"/>
                <a:gd name="T19" fmla="*/ 16 h 25"/>
                <a:gd name="T20" fmla="*/ 13 w 15"/>
                <a:gd name="T21" fmla="*/ 11 h 25"/>
                <a:gd name="T22" fmla="*/ 11 w 15"/>
                <a:gd name="T23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5">
                  <a:moveTo>
                    <a:pt x="11" y="11"/>
                  </a:moveTo>
                  <a:cubicBezTo>
                    <a:pt x="9" y="11"/>
                    <a:pt x="8" y="11"/>
                    <a:pt x="9" y="12"/>
                  </a:cubicBezTo>
                  <a:cubicBezTo>
                    <a:pt x="10" y="16"/>
                    <a:pt x="8" y="10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5"/>
                    <a:pt x="7" y="2"/>
                    <a:pt x="3" y="0"/>
                  </a:cubicBezTo>
                  <a:cubicBezTo>
                    <a:pt x="3" y="0"/>
                    <a:pt x="4" y="4"/>
                    <a:pt x="3" y="4"/>
                  </a:cubicBezTo>
                  <a:cubicBezTo>
                    <a:pt x="8" y="9"/>
                    <a:pt x="3" y="13"/>
                    <a:pt x="1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1" y="21"/>
                    <a:pt x="1" y="22"/>
                    <a:pt x="0" y="23"/>
                  </a:cubicBezTo>
                  <a:cubicBezTo>
                    <a:pt x="3" y="25"/>
                    <a:pt x="8" y="19"/>
                    <a:pt x="9" y="16"/>
                  </a:cubicBezTo>
                  <a:cubicBezTo>
                    <a:pt x="9" y="16"/>
                    <a:pt x="15" y="13"/>
                    <a:pt x="13" y="11"/>
                  </a:cubicBezTo>
                  <a:cubicBezTo>
                    <a:pt x="12" y="11"/>
                    <a:pt x="12" y="11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5" name="Freeform 187"/>
            <p:cNvSpPr/>
            <p:nvPr/>
          </p:nvSpPr>
          <p:spPr bwMode="auto">
            <a:xfrm>
              <a:off x="3375025" y="4975225"/>
              <a:ext cx="3175" cy="0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2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6" name="Freeform 188"/>
            <p:cNvSpPr/>
            <p:nvPr/>
          </p:nvSpPr>
          <p:spPr bwMode="auto">
            <a:xfrm>
              <a:off x="3294063" y="4894263"/>
              <a:ext cx="76200" cy="65088"/>
            </a:xfrm>
            <a:custGeom>
              <a:avLst/>
              <a:gdLst>
                <a:gd name="T0" fmla="*/ 97 w 99"/>
                <a:gd name="T1" fmla="*/ 40 h 85"/>
                <a:gd name="T2" fmla="*/ 97 w 99"/>
                <a:gd name="T3" fmla="*/ 40 h 85"/>
                <a:gd name="T4" fmla="*/ 96 w 99"/>
                <a:gd name="T5" fmla="*/ 41 h 85"/>
                <a:gd name="T6" fmla="*/ 93 w 99"/>
                <a:gd name="T7" fmla="*/ 36 h 85"/>
                <a:gd name="T8" fmla="*/ 92 w 99"/>
                <a:gd name="T9" fmla="*/ 33 h 85"/>
                <a:gd name="T10" fmla="*/ 91 w 99"/>
                <a:gd name="T11" fmla="*/ 33 h 85"/>
                <a:gd name="T12" fmla="*/ 90 w 99"/>
                <a:gd name="T13" fmla="*/ 27 h 85"/>
                <a:gd name="T14" fmla="*/ 81 w 99"/>
                <a:gd name="T15" fmla="*/ 11 h 85"/>
                <a:gd name="T16" fmla="*/ 78 w 99"/>
                <a:gd name="T17" fmla="*/ 1 h 85"/>
                <a:gd name="T18" fmla="*/ 74 w 99"/>
                <a:gd name="T19" fmla="*/ 16 h 85"/>
                <a:gd name="T20" fmla="*/ 69 w 99"/>
                <a:gd name="T21" fmla="*/ 19 h 85"/>
                <a:gd name="T22" fmla="*/ 62 w 99"/>
                <a:gd name="T23" fmla="*/ 14 h 85"/>
                <a:gd name="T24" fmla="*/ 61 w 99"/>
                <a:gd name="T25" fmla="*/ 10 h 85"/>
                <a:gd name="T26" fmla="*/ 63 w 99"/>
                <a:gd name="T27" fmla="*/ 9 h 85"/>
                <a:gd name="T28" fmla="*/ 64 w 99"/>
                <a:gd name="T29" fmla="*/ 11 h 85"/>
                <a:gd name="T30" fmla="*/ 63 w 99"/>
                <a:gd name="T31" fmla="*/ 9 h 85"/>
                <a:gd name="T32" fmla="*/ 63 w 99"/>
                <a:gd name="T33" fmla="*/ 5 h 85"/>
                <a:gd name="T34" fmla="*/ 54 w 99"/>
                <a:gd name="T35" fmla="*/ 2 h 85"/>
                <a:gd name="T36" fmla="*/ 52 w 99"/>
                <a:gd name="T37" fmla="*/ 2 h 85"/>
                <a:gd name="T38" fmla="*/ 53 w 99"/>
                <a:gd name="T39" fmla="*/ 4 h 85"/>
                <a:gd name="T40" fmla="*/ 46 w 99"/>
                <a:gd name="T41" fmla="*/ 12 h 85"/>
                <a:gd name="T42" fmla="*/ 42 w 99"/>
                <a:gd name="T43" fmla="*/ 12 h 85"/>
                <a:gd name="T44" fmla="*/ 34 w 99"/>
                <a:gd name="T45" fmla="*/ 13 h 85"/>
                <a:gd name="T46" fmla="*/ 29 w 99"/>
                <a:gd name="T47" fmla="*/ 19 h 85"/>
                <a:gd name="T48" fmla="*/ 29 w 99"/>
                <a:gd name="T49" fmla="*/ 17 h 85"/>
                <a:gd name="T50" fmla="*/ 23 w 99"/>
                <a:gd name="T51" fmla="*/ 25 h 85"/>
                <a:gd name="T52" fmla="*/ 11 w 99"/>
                <a:gd name="T53" fmla="*/ 29 h 85"/>
                <a:gd name="T54" fmla="*/ 2 w 99"/>
                <a:gd name="T55" fmla="*/ 43 h 85"/>
                <a:gd name="T56" fmla="*/ 0 w 99"/>
                <a:gd name="T57" fmla="*/ 42 h 85"/>
                <a:gd name="T58" fmla="*/ 2 w 99"/>
                <a:gd name="T59" fmla="*/ 64 h 85"/>
                <a:gd name="T60" fmla="*/ 12 w 99"/>
                <a:gd name="T61" fmla="*/ 68 h 85"/>
                <a:gd name="T62" fmla="*/ 24 w 99"/>
                <a:gd name="T63" fmla="*/ 63 h 85"/>
                <a:gd name="T64" fmla="*/ 40 w 99"/>
                <a:gd name="T65" fmla="*/ 59 h 85"/>
                <a:gd name="T66" fmla="*/ 44 w 99"/>
                <a:gd name="T67" fmla="*/ 62 h 85"/>
                <a:gd name="T68" fmla="*/ 46 w 99"/>
                <a:gd name="T69" fmla="*/ 67 h 85"/>
                <a:gd name="T70" fmla="*/ 54 w 99"/>
                <a:gd name="T71" fmla="*/ 65 h 85"/>
                <a:gd name="T72" fmla="*/ 49 w 99"/>
                <a:gd name="T73" fmla="*/ 71 h 85"/>
                <a:gd name="T74" fmla="*/ 53 w 99"/>
                <a:gd name="T75" fmla="*/ 70 h 85"/>
                <a:gd name="T76" fmla="*/ 52 w 99"/>
                <a:gd name="T77" fmla="*/ 73 h 85"/>
                <a:gd name="T78" fmla="*/ 55 w 99"/>
                <a:gd name="T79" fmla="*/ 76 h 85"/>
                <a:gd name="T80" fmla="*/ 57 w 99"/>
                <a:gd name="T81" fmla="*/ 81 h 85"/>
                <a:gd name="T82" fmla="*/ 65 w 99"/>
                <a:gd name="T83" fmla="*/ 82 h 85"/>
                <a:gd name="T84" fmla="*/ 72 w 99"/>
                <a:gd name="T85" fmla="*/ 82 h 85"/>
                <a:gd name="T86" fmla="*/ 80 w 99"/>
                <a:gd name="T87" fmla="*/ 79 h 85"/>
                <a:gd name="T88" fmla="*/ 91 w 99"/>
                <a:gd name="T89" fmla="*/ 62 h 85"/>
                <a:gd name="T90" fmla="*/ 98 w 99"/>
                <a:gd name="T91" fmla="*/ 40 h 85"/>
                <a:gd name="T92" fmla="*/ 97 w 99"/>
                <a:gd name="T9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" h="85">
                  <a:moveTo>
                    <a:pt x="97" y="40"/>
                  </a:moveTo>
                  <a:cubicBezTo>
                    <a:pt x="97" y="40"/>
                    <a:pt x="97" y="40"/>
                    <a:pt x="97" y="40"/>
                  </a:cubicBezTo>
                  <a:cubicBezTo>
                    <a:pt x="97" y="40"/>
                    <a:pt x="97" y="41"/>
                    <a:pt x="96" y="41"/>
                  </a:cubicBezTo>
                  <a:cubicBezTo>
                    <a:pt x="95" y="40"/>
                    <a:pt x="94" y="38"/>
                    <a:pt x="93" y="36"/>
                  </a:cubicBezTo>
                  <a:cubicBezTo>
                    <a:pt x="92" y="35"/>
                    <a:pt x="93" y="34"/>
                    <a:pt x="92" y="33"/>
                  </a:cubicBezTo>
                  <a:cubicBezTo>
                    <a:pt x="91" y="32"/>
                    <a:pt x="91" y="33"/>
                    <a:pt x="91" y="33"/>
                  </a:cubicBezTo>
                  <a:cubicBezTo>
                    <a:pt x="90" y="32"/>
                    <a:pt x="91" y="28"/>
                    <a:pt x="90" y="27"/>
                  </a:cubicBezTo>
                  <a:cubicBezTo>
                    <a:pt x="84" y="30"/>
                    <a:pt x="85" y="11"/>
                    <a:pt x="81" y="11"/>
                  </a:cubicBezTo>
                  <a:cubicBezTo>
                    <a:pt x="79" y="11"/>
                    <a:pt x="81" y="0"/>
                    <a:pt x="78" y="1"/>
                  </a:cubicBezTo>
                  <a:cubicBezTo>
                    <a:pt x="75" y="1"/>
                    <a:pt x="75" y="14"/>
                    <a:pt x="74" y="16"/>
                  </a:cubicBezTo>
                  <a:cubicBezTo>
                    <a:pt x="73" y="17"/>
                    <a:pt x="71" y="22"/>
                    <a:pt x="69" y="19"/>
                  </a:cubicBezTo>
                  <a:cubicBezTo>
                    <a:pt x="68" y="19"/>
                    <a:pt x="63" y="15"/>
                    <a:pt x="62" y="14"/>
                  </a:cubicBezTo>
                  <a:cubicBezTo>
                    <a:pt x="61" y="12"/>
                    <a:pt x="61" y="12"/>
                    <a:pt x="61" y="10"/>
                  </a:cubicBezTo>
                  <a:cubicBezTo>
                    <a:pt x="62" y="10"/>
                    <a:pt x="62" y="10"/>
                    <a:pt x="63" y="9"/>
                  </a:cubicBezTo>
                  <a:cubicBezTo>
                    <a:pt x="63" y="10"/>
                    <a:pt x="63" y="12"/>
                    <a:pt x="64" y="11"/>
                  </a:cubicBezTo>
                  <a:cubicBezTo>
                    <a:pt x="64" y="10"/>
                    <a:pt x="64" y="9"/>
                    <a:pt x="63" y="9"/>
                  </a:cubicBezTo>
                  <a:cubicBezTo>
                    <a:pt x="65" y="6"/>
                    <a:pt x="63" y="5"/>
                    <a:pt x="63" y="5"/>
                  </a:cubicBezTo>
                  <a:cubicBezTo>
                    <a:pt x="60" y="4"/>
                    <a:pt x="57" y="4"/>
                    <a:pt x="54" y="2"/>
                  </a:cubicBezTo>
                  <a:cubicBezTo>
                    <a:pt x="53" y="2"/>
                    <a:pt x="53" y="2"/>
                    <a:pt x="52" y="2"/>
                  </a:cubicBezTo>
                  <a:cubicBezTo>
                    <a:pt x="53" y="3"/>
                    <a:pt x="53" y="3"/>
                    <a:pt x="53" y="4"/>
                  </a:cubicBezTo>
                  <a:cubicBezTo>
                    <a:pt x="51" y="7"/>
                    <a:pt x="45" y="6"/>
                    <a:pt x="46" y="12"/>
                  </a:cubicBezTo>
                  <a:cubicBezTo>
                    <a:pt x="45" y="12"/>
                    <a:pt x="42" y="12"/>
                    <a:pt x="42" y="12"/>
                  </a:cubicBezTo>
                  <a:cubicBezTo>
                    <a:pt x="43" y="11"/>
                    <a:pt x="37" y="9"/>
                    <a:pt x="34" y="13"/>
                  </a:cubicBezTo>
                  <a:cubicBezTo>
                    <a:pt x="33" y="14"/>
                    <a:pt x="29" y="19"/>
                    <a:pt x="29" y="19"/>
                  </a:cubicBezTo>
                  <a:cubicBezTo>
                    <a:pt x="29" y="19"/>
                    <a:pt x="30" y="17"/>
                    <a:pt x="29" y="17"/>
                  </a:cubicBezTo>
                  <a:cubicBezTo>
                    <a:pt x="25" y="18"/>
                    <a:pt x="26" y="25"/>
                    <a:pt x="23" y="25"/>
                  </a:cubicBezTo>
                  <a:cubicBezTo>
                    <a:pt x="21" y="25"/>
                    <a:pt x="12" y="28"/>
                    <a:pt x="11" y="29"/>
                  </a:cubicBezTo>
                  <a:cubicBezTo>
                    <a:pt x="3" y="32"/>
                    <a:pt x="3" y="35"/>
                    <a:pt x="2" y="43"/>
                  </a:cubicBezTo>
                  <a:cubicBezTo>
                    <a:pt x="2" y="42"/>
                    <a:pt x="0" y="41"/>
                    <a:pt x="0" y="42"/>
                  </a:cubicBezTo>
                  <a:cubicBezTo>
                    <a:pt x="0" y="49"/>
                    <a:pt x="5" y="57"/>
                    <a:pt x="2" y="64"/>
                  </a:cubicBezTo>
                  <a:cubicBezTo>
                    <a:pt x="1" y="72"/>
                    <a:pt x="7" y="75"/>
                    <a:pt x="12" y="68"/>
                  </a:cubicBezTo>
                  <a:cubicBezTo>
                    <a:pt x="12" y="67"/>
                    <a:pt x="21" y="66"/>
                    <a:pt x="24" y="63"/>
                  </a:cubicBezTo>
                  <a:cubicBezTo>
                    <a:pt x="28" y="61"/>
                    <a:pt x="35" y="59"/>
                    <a:pt x="40" y="59"/>
                  </a:cubicBezTo>
                  <a:cubicBezTo>
                    <a:pt x="41" y="61"/>
                    <a:pt x="42" y="61"/>
                    <a:pt x="44" y="62"/>
                  </a:cubicBezTo>
                  <a:cubicBezTo>
                    <a:pt x="44" y="62"/>
                    <a:pt x="45" y="66"/>
                    <a:pt x="46" y="67"/>
                  </a:cubicBezTo>
                  <a:cubicBezTo>
                    <a:pt x="44" y="73"/>
                    <a:pt x="51" y="68"/>
                    <a:pt x="54" y="65"/>
                  </a:cubicBezTo>
                  <a:cubicBezTo>
                    <a:pt x="53" y="66"/>
                    <a:pt x="50" y="72"/>
                    <a:pt x="49" y="71"/>
                  </a:cubicBezTo>
                  <a:cubicBezTo>
                    <a:pt x="51" y="73"/>
                    <a:pt x="52" y="70"/>
                    <a:pt x="53" y="70"/>
                  </a:cubicBezTo>
                  <a:cubicBezTo>
                    <a:pt x="55" y="70"/>
                    <a:pt x="52" y="72"/>
                    <a:pt x="52" y="73"/>
                  </a:cubicBezTo>
                  <a:cubicBezTo>
                    <a:pt x="53" y="74"/>
                    <a:pt x="58" y="73"/>
                    <a:pt x="55" y="76"/>
                  </a:cubicBezTo>
                  <a:cubicBezTo>
                    <a:pt x="54" y="78"/>
                    <a:pt x="55" y="80"/>
                    <a:pt x="57" y="81"/>
                  </a:cubicBezTo>
                  <a:cubicBezTo>
                    <a:pt x="58" y="82"/>
                    <a:pt x="63" y="84"/>
                    <a:pt x="65" y="82"/>
                  </a:cubicBezTo>
                  <a:cubicBezTo>
                    <a:pt x="68" y="80"/>
                    <a:pt x="69" y="85"/>
                    <a:pt x="72" y="82"/>
                  </a:cubicBezTo>
                  <a:cubicBezTo>
                    <a:pt x="72" y="81"/>
                    <a:pt x="79" y="79"/>
                    <a:pt x="80" y="79"/>
                  </a:cubicBezTo>
                  <a:cubicBezTo>
                    <a:pt x="84" y="74"/>
                    <a:pt x="86" y="66"/>
                    <a:pt x="91" y="62"/>
                  </a:cubicBezTo>
                  <a:cubicBezTo>
                    <a:pt x="93" y="58"/>
                    <a:pt x="99" y="43"/>
                    <a:pt x="98" y="40"/>
                  </a:cubicBezTo>
                  <a:cubicBezTo>
                    <a:pt x="98" y="40"/>
                    <a:pt x="98" y="40"/>
                    <a:pt x="97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7" name="Freeform 189"/>
            <p:cNvSpPr/>
            <p:nvPr/>
          </p:nvSpPr>
          <p:spPr bwMode="auto">
            <a:xfrm>
              <a:off x="3405188" y="4970463"/>
              <a:ext cx="1588" cy="3175"/>
            </a:xfrm>
            <a:custGeom>
              <a:avLst/>
              <a:gdLst>
                <a:gd name="T0" fmla="*/ 1 w 3"/>
                <a:gd name="T1" fmla="*/ 0 h 3"/>
                <a:gd name="T2" fmla="*/ 2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3"/>
                    <a:pt x="2" y="1"/>
                    <a:pt x="2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8" name="Freeform 190"/>
            <p:cNvSpPr/>
            <p:nvPr/>
          </p:nvSpPr>
          <p:spPr bwMode="auto">
            <a:xfrm>
              <a:off x="3341688" y="4957763"/>
              <a:ext cx="1588" cy="6350"/>
            </a:xfrm>
            <a:custGeom>
              <a:avLst/>
              <a:gdLst>
                <a:gd name="T0" fmla="*/ 0 w 2"/>
                <a:gd name="T1" fmla="*/ 4 h 8"/>
                <a:gd name="T2" fmla="*/ 0 w 2"/>
                <a:gd name="T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8">
                  <a:moveTo>
                    <a:pt x="0" y="4"/>
                  </a:moveTo>
                  <a:cubicBezTo>
                    <a:pt x="0" y="8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199" name="Freeform 191"/>
            <p:cNvSpPr/>
            <p:nvPr/>
          </p:nvSpPr>
          <p:spPr bwMode="auto">
            <a:xfrm>
              <a:off x="3363913" y="4981575"/>
              <a:ext cx="3175" cy="1588"/>
            </a:xfrm>
            <a:custGeom>
              <a:avLst/>
              <a:gdLst>
                <a:gd name="T0" fmla="*/ 0 w 3"/>
                <a:gd name="T1" fmla="*/ 1 h 2"/>
                <a:gd name="T2" fmla="*/ 2 w 3"/>
                <a:gd name="T3" fmla="*/ 0 h 2"/>
                <a:gd name="T4" fmla="*/ 0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3" y="2"/>
                    <a:pt x="2" y="1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0" name="Freeform 192"/>
            <p:cNvSpPr/>
            <p:nvPr/>
          </p:nvSpPr>
          <p:spPr bwMode="auto">
            <a:xfrm>
              <a:off x="3332163" y="4949825"/>
              <a:ext cx="3175" cy="1588"/>
            </a:xfrm>
            <a:custGeom>
              <a:avLst/>
              <a:gdLst>
                <a:gd name="T0" fmla="*/ 0 w 5"/>
                <a:gd name="T1" fmla="*/ 1 h 3"/>
                <a:gd name="T2" fmla="*/ 0 w 5"/>
                <a:gd name="T3" fmla="*/ 1 h 3"/>
                <a:gd name="T4" fmla="*/ 3 w 5"/>
                <a:gd name="T5" fmla="*/ 1 h 3"/>
                <a:gd name="T6" fmla="*/ 0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5" y="3"/>
                    <a:pt x="3" y="1"/>
                  </a:cubicBezTo>
                  <a:cubicBezTo>
                    <a:pt x="2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1" name="Freeform 193"/>
            <p:cNvSpPr/>
            <p:nvPr/>
          </p:nvSpPr>
          <p:spPr bwMode="auto">
            <a:xfrm>
              <a:off x="3338513" y="4962525"/>
              <a:ext cx="11113" cy="12700"/>
            </a:xfrm>
            <a:custGeom>
              <a:avLst/>
              <a:gdLst>
                <a:gd name="T0" fmla="*/ 4 w 13"/>
                <a:gd name="T1" fmla="*/ 1 h 17"/>
                <a:gd name="T2" fmla="*/ 13 w 13"/>
                <a:gd name="T3" fmla="*/ 0 h 17"/>
                <a:gd name="T4" fmla="*/ 13 w 13"/>
                <a:gd name="T5" fmla="*/ 0 h 17"/>
                <a:gd name="T6" fmla="*/ 4 w 13"/>
                <a:gd name="T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7">
                  <a:moveTo>
                    <a:pt x="4" y="1"/>
                  </a:moveTo>
                  <a:cubicBezTo>
                    <a:pt x="0" y="17"/>
                    <a:pt x="13" y="2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5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2" name="Freeform 194"/>
            <p:cNvSpPr/>
            <p:nvPr/>
          </p:nvSpPr>
          <p:spPr bwMode="auto">
            <a:xfrm>
              <a:off x="3349625" y="4957763"/>
              <a:ext cx="1588" cy="3175"/>
            </a:xfrm>
            <a:custGeom>
              <a:avLst/>
              <a:gdLst>
                <a:gd name="T0" fmla="*/ 0 w 1"/>
                <a:gd name="T1" fmla="*/ 3 h 4"/>
                <a:gd name="T2" fmla="*/ 1 w 1"/>
                <a:gd name="T3" fmla="*/ 4 h 4"/>
                <a:gd name="T4" fmla="*/ 1 w 1"/>
                <a:gd name="T5" fmla="*/ 2 h 4"/>
                <a:gd name="T6" fmla="*/ 0 w 1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3"/>
                  </a:move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1" y="2"/>
                    <a:pt x="1" y="2"/>
                  </a:cubicBezTo>
                  <a:cubicBezTo>
                    <a:pt x="0" y="0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03" name="Group 204"/>
          <p:cNvGrpSpPr/>
          <p:nvPr/>
        </p:nvGrpSpPr>
        <p:grpSpPr>
          <a:xfrm>
            <a:off x="2603904" y="3296921"/>
            <a:ext cx="382588" cy="382588"/>
            <a:chOff x="3776663" y="4648200"/>
            <a:chExt cx="382588" cy="3825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04" name="Freeform 195"/>
            <p:cNvSpPr>
              <a:spLocks noEditPoints="1"/>
            </p:cNvSpPr>
            <p:nvPr/>
          </p:nvSpPr>
          <p:spPr bwMode="auto">
            <a:xfrm>
              <a:off x="3776663" y="4648200"/>
              <a:ext cx="382588" cy="382588"/>
            </a:xfrm>
            <a:custGeom>
              <a:avLst/>
              <a:gdLst>
                <a:gd name="T0" fmla="*/ 447 w 498"/>
                <a:gd name="T1" fmla="*/ 0 h 498"/>
                <a:gd name="T2" fmla="*/ 51 w 498"/>
                <a:gd name="T3" fmla="*/ 0 h 498"/>
                <a:gd name="T4" fmla="*/ 0 w 498"/>
                <a:gd name="T5" fmla="*/ 51 h 498"/>
                <a:gd name="T6" fmla="*/ 0 w 498"/>
                <a:gd name="T7" fmla="*/ 447 h 498"/>
                <a:gd name="T8" fmla="*/ 51 w 498"/>
                <a:gd name="T9" fmla="*/ 498 h 498"/>
                <a:gd name="T10" fmla="*/ 447 w 498"/>
                <a:gd name="T11" fmla="*/ 498 h 498"/>
                <a:gd name="T12" fmla="*/ 498 w 498"/>
                <a:gd name="T13" fmla="*/ 447 h 498"/>
                <a:gd name="T14" fmla="*/ 498 w 498"/>
                <a:gd name="T15" fmla="*/ 51 h 498"/>
                <a:gd name="T16" fmla="*/ 447 w 498"/>
                <a:gd name="T17" fmla="*/ 0 h 498"/>
                <a:gd name="T18" fmla="*/ 472 w 498"/>
                <a:gd name="T19" fmla="*/ 453 h 498"/>
                <a:gd name="T20" fmla="*/ 452 w 498"/>
                <a:gd name="T21" fmla="*/ 472 h 498"/>
                <a:gd name="T22" fmla="*/ 45 w 498"/>
                <a:gd name="T23" fmla="*/ 472 h 498"/>
                <a:gd name="T24" fmla="*/ 25 w 498"/>
                <a:gd name="T25" fmla="*/ 453 h 498"/>
                <a:gd name="T26" fmla="*/ 25 w 498"/>
                <a:gd name="T27" fmla="*/ 45 h 498"/>
                <a:gd name="T28" fmla="*/ 45 w 498"/>
                <a:gd name="T29" fmla="*/ 26 h 498"/>
                <a:gd name="T30" fmla="*/ 452 w 498"/>
                <a:gd name="T31" fmla="*/ 26 h 498"/>
                <a:gd name="T32" fmla="*/ 472 w 498"/>
                <a:gd name="T33" fmla="*/ 45 h 498"/>
                <a:gd name="T34" fmla="*/ 472 w 498"/>
                <a:gd name="T35" fmla="*/ 453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8" h="498">
                  <a:moveTo>
                    <a:pt x="447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0" y="475"/>
                    <a:pt x="23" y="498"/>
                    <a:pt x="51" y="498"/>
                  </a:cubicBezTo>
                  <a:cubicBezTo>
                    <a:pt x="447" y="498"/>
                    <a:pt x="447" y="498"/>
                    <a:pt x="447" y="498"/>
                  </a:cubicBezTo>
                  <a:cubicBezTo>
                    <a:pt x="475" y="498"/>
                    <a:pt x="498" y="475"/>
                    <a:pt x="498" y="447"/>
                  </a:cubicBezTo>
                  <a:cubicBezTo>
                    <a:pt x="498" y="51"/>
                    <a:pt x="498" y="51"/>
                    <a:pt x="498" y="51"/>
                  </a:cubicBezTo>
                  <a:cubicBezTo>
                    <a:pt x="498" y="23"/>
                    <a:pt x="475" y="0"/>
                    <a:pt x="447" y="0"/>
                  </a:cubicBezTo>
                  <a:close/>
                  <a:moveTo>
                    <a:pt x="472" y="453"/>
                  </a:moveTo>
                  <a:cubicBezTo>
                    <a:pt x="472" y="464"/>
                    <a:pt x="463" y="472"/>
                    <a:pt x="452" y="472"/>
                  </a:cubicBezTo>
                  <a:cubicBezTo>
                    <a:pt x="45" y="472"/>
                    <a:pt x="45" y="472"/>
                    <a:pt x="45" y="472"/>
                  </a:cubicBezTo>
                  <a:cubicBezTo>
                    <a:pt x="34" y="472"/>
                    <a:pt x="25" y="464"/>
                    <a:pt x="25" y="453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35"/>
                    <a:pt x="34" y="26"/>
                    <a:pt x="45" y="26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63" y="26"/>
                    <a:pt x="472" y="35"/>
                    <a:pt x="472" y="45"/>
                  </a:cubicBezTo>
                  <a:lnTo>
                    <a:pt x="472" y="4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5" name="Freeform 196"/>
            <p:cNvSpPr>
              <a:spLocks noEditPoints="1"/>
            </p:cNvSpPr>
            <p:nvPr/>
          </p:nvSpPr>
          <p:spPr bwMode="auto">
            <a:xfrm>
              <a:off x="3811588" y="4849813"/>
              <a:ext cx="146050" cy="147638"/>
            </a:xfrm>
            <a:custGeom>
              <a:avLst/>
              <a:gdLst>
                <a:gd name="T0" fmla="*/ 176 w 191"/>
                <a:gd name="T1" fmla="*/ 0 h 192"/>
                <a:gd name="T2" fmla="*/ 14 w 191"/>
                <a:gd name="T3" fmla="*/ 0 h 192"/>
                <a:gd name="T4" fmla="*/ 0 w 191"/>
                <a:gd name="T5" fmla="*/ 15 h 192"/>
                <a:gd name="T6" fmla="*/ 0 w 191"/>
                <a:gd name="T7" fmla="*/ 177 h 192"/>
                <a:gd name="T8" fmla="*/ 14 w 191"/>
                <a:gd name="T9" fmla="*/ 192 h 192"/>
                <a:gd name="T10" fmla="*/ 176 w 191"/>
                <a:gd name="T11" fmla="*/ 192 h 192"/>
                <a:gd name="T12" fmla="*/ 191 w 191"/>
                <a:gd name="T13" fmla="*/ 177 h 192"/>
                <a:gd name="T14" fmla="*/ 191 w 191"/>
                <a:gd name="T15" fmla="*/ 15 h 192"/>
                <a:gd name="T16" fmla="*/ 176 w 191"/>
                <a:gd name="T17" fmla="*/ 0 h 192"/>
                <a:gd name="T18" fmla="*/ 93 w 191"/>
                <a:gd name="T19" fmla="*/ 32 h 192"/>
                <a:gd name="T20" fmla="*/ 111 w 191"/>
                <a:gd name="T21" fmla="*/ 50 h 192"/>
                <a:gd name="T22" fmla="*/ 93 w 191"/>
                <a:gd name="T23" fmla="*/ 69 h 192"/>
                <a:gd name="T24" fmla="*/ 75 w 191"/>
                <a:gd name="T25" fmla="*/ 50 h 192"/>
                <a:gd name="T26" fmla="*/ 93 w 191"/>
                <a:gd name="T27" fmla="*/ 32 h 192"/>
                <a:gd name="T28" fmla="*/ 93 w 191"/>
                <a:gd name="T29" fmla="*/ 157 h 192"/>
                <a:gd name="T30" fmla="*/ 75 w 191"/>
                <a:gd name="T31" fmla="*/ 138 h 192"/>
                <a:gd name="T32" fmla="*/ 93 w 191"/>
                <a:gd name="T33" fmla="*/ 120 h 192"/>
                <a:gd name="T34" fmla="*/ 111 w 191"/>
                <a:gd name="T35" fmla="*/ 138 h 192"/>
                <a:gd name="T36" fmla="*/ 93 w 191"/>
                <a:gd name="T37" fmla="*/ 157 h 192"/>
                <a:gd name="T38" fmla="*/ 158 w 191"/>
                <a:gd name="T39" fmla="*/ 104 h 192"/>
                <a:gd name="T40" fmla="*/ 151 w 191"/>
                <a:gd name="T41" fmla="*/ 112 h 192"/>
                <a:gd name="T42" fmla="*/ 151 w 191"/>
                <a:gd name="T43" fmla="*/ 112 h 192"/>
                <a:gd name="T44" fmla="*/ 146 w 191"/>
                <a:gd name="T45" fmla="*/ 112 h 192"/>
                <a:gd name="T46" fmla="*/ 42 w 191"/>
                <a:gd name="T47" fmla="*/ 112 h 192"/>
                <a:gd name="T48" fmla="*/ 36 w 191"/>
                <a:gd name="T49" fmla="*/ 112 h 192"/>
                <a:gd name="T50" fmla="*/ 29 w 191"/>
                <a:gd name="T51" fmla="*/ 104 h 192"/>
                <a:gd name="T52" fmla="*/ 29 w 191"/>
                <a:gd name="T53" fmla="*/ 93 h 192"/>
                <a:gd name="T54" fmla="*/ 29 w 191"/>
                <a:gd name="T55" fmla="*/ 82 h 192"/>
                <a:gd name="T56" fmla="*/ 36 w 191"/>
                <a:gd name="T57" fmla="*/ 74 h 192"/>
                <a:gd name="T58" fmla="*/ 42 w 191"/>
                <a:gd name="T59" fmla="*/ 74 h 192"/>
                <a:gd name="T60" fmla="*/ 146 w 191"/>
                <a:gd name="T61" fmla="*/ 74 h 192"/>
                <a:gd name="T62" fmla="*/ 151 w 191"/>
                <a:gd name="T63" fmla="*/ 74 h 192"/>
                <a:gd name="T64" fmla="*/ 151 w 191"/>
                <a:gd name="T65" fmla="*/ 74 h 192"/>
                <a:gd name="T66" fmla="*/ 158 w 191"/>
                <a:gd name="T67" fmla="*/ 82 h 192"/>
                <a:gd name="T68" fmla="*/ 158 w 191"/>
                <a:gd name="T69" fmla="*/ 10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1" h="192">
                  <a:moveTo>
                    <a:pt x="17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85"/>
                    <a:pt x="6" y="192"/>
                    <a:pt x="14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84" y="192"/>
                    <a:pt x="191" y="185"/>
                    <a:pt x="191" y="177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91" y="7"/>
                    <a:pt x="184" y="0"/>
                    <a:pt x="176" y="0"/>
                  </a:cubicBezTo>
                  <a:close/>
                  <a:moveTo>
                    <a:pt x="93" y="32"/>
                  </a:moveTo>
                  <a:cubicBezTo>
                    <a:pt x="103" y="32"/>
                    <a:pt x="111" y="40"/>
                    <a:pt x="111" y="50"/>
                  </a:cubicBezTo>
                  <a:cubicBezTo>
                    <a:pt x="111" y="60"/>
                    <a:pt x="103" y="69"/>
                    <a:pt x="93" y="69"/>
                  </a:cubicBezTo>
                  <a:cubicBezTo>
                    <a:pt x="83" y="69"/>
                    <a:pt x="75" y="60"/>
                    <a:pt x="75" y="50"/>
                  </a:cubicBezTo>
                  <a:cubicBezTo>
                    <a:pt x="75" y="40"/>
                    <a:pt x="83" y="32"/>
                    <a:pt x="93" y="32"/>
                  </a:cubicBezTo>
                  <a:close/>
                  <a:moveTo>
                    <a:pt x="93" y="157"/>
                  </a:moveTo>
                  <a:cubicBezTo>
                    <a:pt x="83" y="157"/>
                    <a:pt x="75" y="148"/>
                    <a:pt x="75" y="138"/>
                  </a:cubicBezTo>
                  <a:cubicBezTo>
                    <a:pt x="75" y="128"/>
                    <a:pt x="83" y="120"/>
                    <a:pt x="93" y="120"/>
                  </a:cubicBezTo>
                  <a:cubicBezTo>
                    <a:pt x="103" y="120"/>
                    <a:pt x="111" y="128"/>
                    <a:pt x="111" y="138"/>
                  </a:cubicBezTo>
                  <a:cubicBezTo>
                    <a:pt x="111" y="148"/>
                    <a:pt x="103" y="157"/>
                    <a:pt x="93" y="157"/>
                  </a:cubicBezTo>
                  <a:close/>
                  <a:moveTo>
                    <a:pt x="158" y="104"/>
                  </a:moveTo>
                  <a:cubicBezTo>
                    <a:pt x="158" y="108"/>
                    <a:pt x="155" y="112"/>
                    <a:pt x="151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42" y="112"/>
                    <a:pt x="42" y="112"/>
                    <a:pt x="42" y="112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2" y="112"/>
                    <a:pt x="29" y="108"/>
                    <a:pt x="29" y="104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78"/>
                    <a:pt x="32" y="74"/>
                    <a:pt x="36" y="74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146" y="74"/>
                    <a:pt x="146" y="74"/>
                    <a:pt x="146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5" y="74"/>
                    <a:pt x="158" y="78"/>
                    <a:pt x="158" y="82"/>
                  </a:cubicBezTo>
                  <a:lnTo>
                    <a:pt x="158" y="1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6" name="Freeform 197"/>
            <p:cNvSpPr>
              <a:spLocks noEditPoints="1"/>
            </p:cNvSpPr>
            <p:nvPr/>
          </p:nvSpPr>
          <p:spPr bwMode="auto">
            <a:xfrm>
              <a:off x="3811588" y="4683125"/>
              <a:ext cx="146050" cy="146050"/>
            </a:xfrm>
            <a:custGeom>
              <a:avLst/>
              <a:gdLst>
                <a:gd name="T0" fmla="*/ 176 w 191"/>
                <a:gd name="T1" fmla="*/ 0 h 191"/>
                <a:gd name="T2" fmla="*/ 14 w 191"/>
                <a:gd name="T3" fmla="*/ 0 h 191"/>
                <a:gd name="T4" fmla="*/ 0 w 191"/>
                <a:gd name="T5" fmla="*/ 14 h 191"/>
                <a:gd name="T6" fmla="*/ 0 w 191"/>
                <a:gd name="T7" fmla="*/ 176 h 191"/>
                <a:gd name="T8" fmla="*/ 14 w 191"/>
                <a:gd name="T9" fmla="*/ 191 h 191"/>
                <a:gd name="T10" fmla="*/ 176 w 191"/>
                <a:gd name="T11" fmla="*/ 191 h 191"/>
                <a:gd name="T12" fmla="*/ 191 w 191"/>
                <a:gd name="T13" fmla="*/ 176 h 191"/>
                <a:gd name="T14" fmla="*/ 191 w 191"/>
                <a:gd name="T15" fmla="*/ 14 h 191"/>
                <a:gd name="T16" fmla="*/ 176 w 191"/>
                <a:gd name="T17" fmla="*/ 0 h 191"/>
                <a:gd name="T18" fmla="*/ 158 w 191"/>
                <a:gd name="T19" fmla="*/ 106 h 191"/>
                <a:gd name="T20" fmla="*/ 150 w 191"/>
                <a:gd name="T21" fmla="*/ 113 h 191"/>
                <a:gd name="T22" fmla="*/ 150 w 191"/>
                <a:gd name="T23" fmla="*/ 113 h 191"/>
                <a:gd name="T24" fmla="*/ 145 w 191"/>
                <a:gd name="T25" fmla="*/ 113 h 191"/>
                <a:gd name="T26" fmla="*/ 111 w 191"/>
                <a:gd name="T27" fmla="*/ 113 h 191"/>
                <a:gd name="T28" fmla="*/ 111 w 191"/>
                <a:gd name="T29" fmla="*/ 145 h 191"/>
                <a:gd name="T30" fmla="*/ 111 w 191"/>
                <a:gd name="T31" fmla="*/ 152 h 191"/>
                <a:gd name="T32" fmla="*/ 104 w 191"/>
                <a:gd name="T33" fmla="*/ 159 h 191"/>
                <a:gd name="T34" fmla="*/ 82 w 191"/>
                <a:gd name="T35" fmla="*/ 159 h 191"/>
                <a:gd name="T36" fmla="*/ 74 w 191"/>
                <a:gd name="T37" fmla="*/ 152 h 191"/>
                <a:gd name="T38" fmla="*/ 74 w 191"/>
                <a:gd name="T39" fmla="*/ 145 h 191"/>
                <a:gd name="T40" fmla="*/ 74 w 191"/>
                <a:gd name="T41" fmla="*/ 113 h 191"/>
                <a:gd name="T42" fmla="*/ 41 w 191"/>
                <a:gd name="T43" fmla="*/ 113 h 191"/>
                <a:gd name="T44" fmla="*/ 36 w 191"/>
                <a:gd name="T45" fmla="*/ 113 h 191"/>
                <a:gd name="T46" fmla="*/ 28 w 191"/>
                <a:gd name="T47" fmla="*/ 106 h 191"/>
                <a:gd name="T48" fmla="*/ 28 w 191"/>
                <a:gd name="T49" fmla="*/ 83 h 191"/>
                <a:gd name="T50" fmla="*/ 36 w 191"/>
                <a:gd name="T51" fmla="*/ 76 h 191"/>
                <a:gd name="T52" fmla="*/ 41 w 191"/>
                <a:gd name="T53" fmla="*/ 76 h 191"/>
                <a:gd name="T54" fmla="*/ 74 w 191"/>
                <a:gd name="T55" fmla="*/ 76 h 191"/>
                <a:gd name="T56" fmla="*/ 74 w 191"/>
                <a:gd name="T57" fmla="*/ 44 h 191"/>
                <a:gd name="T58" fmla="*/ 74 w 191"/>
                <a:gd name="T59" fmla="*/ 37 h 191"/>
                <a:gd name="T60" fmla="*/ 82 w 191"/>
                <a:gd name="T61" fmla="*/ 30 h 191"/>
                <a:gd name="T62" fmla="*/ 104 w 191"/>
                <a:gd name="T63" fmla="*/ 30 h 191"/>
                <a:gd name="T64" fmla="*/ 111 w 191"/>
                <a:gd name="T65" fmla="*/ 37 h 191"/>
                <a:gd name="T66" fmla="*/ 111 w 191"/>
                <a:gd name="T67" fmla="*/ 44 h 191"/>
                <a:gd name="T68" fmla="*/ 111 w 191"/>
                <a:gd name="T69" fmla="*/ 76 h 191"/>
                <a:gd name="T70" fmla="*/ 145 w 191"/>
                <a:gd name="T71" fmla="*/ 76 h 191"/>
                <a:gd name="T72" fmla="*/ 150 w 191"/>
                <a:gd name="T73" fmla="*/ 76 h 191"/>
                <a:gd name="T74" fmla="*/ 150 w 191"/>
                <a:gd name="T75" fmla="*/ 76 h 191"/>
                <a:gd name="T76" fmla="*/ 158 w 191"/>
                <a:gd name="T77" fmla="*/ 83 h 191"/>
                <a:gd name="T78" fmla="*/ 158 w 191"/>
                <a:gd name="T79" fmla="*/ 10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1" h="191">
                  <a:moveTo>
                    <a:pt x="17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6" y="191"/>
                    <a:pt x="14" y="191"/>
                  </a:cubicBezTo>
                  <a:cubicBezTo>
                    <a:pt x="176" y="191"/>
                    <a:pt x="176" y="191"/>
                    <a:pt x="176" y="191"/>
                  </a:cubicBezTo>
                  <a:cubicBezTo>
                    <a:pt x="184" y="191"/>
                    <a:pt x="191" y="184"/>
                    <a:pt x="191" y="176"/>
                  </a:cubicBezTo>
                  <a:cubicBezTo>
                    <a:pt x="191" y="14"/>
                    <a:pt x="191" y="14"/>
                    <a:pt x="191" y="14"/>
                  </a:cubicBezTo>
                  <a:cubicBezTo>
                    <a:pt x="191" y="6"/>
                    <a:pt x="184" y="0"/>
                    <a:pt x="176" y="0"/>
                  </a:cubicBezTo>
                  <a:close/>
                  <a:moveTo>
                    <a:pt x="158" y="106"/>
                  </a:moveTo>
                  <a:cubicBezTo>
                    <a:pt x="158" y="110"/>
                    <a:pt x="154" y="113"/>
                    <a:pt x="150" y="113"/>
                  </a:cubicBezTo>
                  <a:cubicBezTo>
                    <a:pt x="150" y="113"/>
                    <a:pt x="150" y="113"/>
                    <a:pt x="150" y="113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45"/>
                    <a:pt x="111" y="145"/>
                    <a:pt x="111" y="145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1" y="156"/>
                    <a:pt x="108" y="159"/>
                    <a:pt x="104" y="159"/>
                  </a:cubicBezTo>
                  <a:cubicBezTo>
                    <a:pt x="82" y="159"/>
                    <a:pt x="82" y="159"/>
                    <a:pt x="82" y="159"/>
                  </a:cubicBezTo>
                  <a:cubicBezTo>
                    <a:pt x="78" y="159"/>
                    <a:pt x="74" y="156"/>
                    <a:pt x="74" y="152"/>
                  </a:cubicBezTo>
                  <a:cubicBezTo>
                    <a:pt x="74" y="145"/>
                    <a:pt x="74" y="145"/>
                    <a:pt x="74" y="145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2" y="113"/>
                    <a:pt x="28" y="110"/>
                    <a:pt x="28" y="106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79"/>
                    <a:pt x="32" y="76"/>
                    <a:pt x="36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74" y="33"/>
                    <a:pt x="78" y="30"/>
                    <a:pt x="82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8" y="30"/>
                    <a:pt x="111" y="33"/>
                    <a:pt x="111" y="37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50" y="76"/>
                    <a:pt x="150" y="76"/>
                    <a:pt x="150" y="76"/>
                  </a:cubicBezTo>
                  <a:cubicBezTo>
                    <a:pt x="150" y="76"/>
                    <a:pt x="150" y="76"/>
                    <a:pt x="150" y="76"/>
                  </a:cubicBezTo>
                  <a:cubicBezTo>
                    <a:pt x="154" y="76"/>
                    <a:pt x="158" y="79"/>
                    <a:pt x="158" y="83"/>
                  </a:cubicBezTo>
                  <a:lnTo>
                    <a:pt x="158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7" name="Freeform 198"/>
            <p:cNvSpPr>
              <a:spLocks noEditPoints="1"/>
            </p:cNvSpPr>
            <p:nvPr/>
          </p:nvSpPr>
          <p:spPr bwMode="auto">
            <a:xfrm>
              <a:off x="3978275" y="4849813"/>
              <a:ext cx="146050" cy="147638"/>
            </a:xfrm>
            <a:custGeom>
              <a:avLst/>
              <a:gdLst>
                <a:gd name="T0" fmla="*/ 177 w 191"/>
                <a:gd name="T1" fmla="*/ 0 h 192"/>
                <a:gd name="T2" fmla="*/ 15 w 191"/>
                <a:gd name="T3" fmla="*/ 0 h 192"/>
                <a:gd name="T4" fmla="*/ 0 w 191"/>
                <a:gd name="T5" fmla="*/ 15 h 192"/>
                <a:gd name="T6" fmla="*/ 0 w 191"/>
                <a:gd name="T7" fmla="*/ 177 h 192"/>
                <a:gd name="T8" fmla="*/ 15 w 191"/>
                <a:gd name="T9" fmla="*/ 192 h 192"/>
                <a:gd name="T10" fmla="*/ 177 w 191"/>
                <a:gd name="T11" fmla="*/ 192 h 192"/>
                <a:gd name="T12" fmla="*/ 191 w 191"/>
                <a:gd name="T13" fmla="*/ 177 h 192"/>
                <a:gd name="T14" fmla="*/ 191 w 191"/>
                <a:gd name="T15" fmla="*/ 15 h 192"/>
                <a:gd name="T16" fmla="*/ 177 w 191"/>
                <a:gd name="T17" fmla="*/ 0 h 192"/>
                <a:gd name="T18" fmla="*/ 154 w 191"/>
                <a:gd name="T19" fmla="*/ 140 h 192"/>
                <a:gd name="T20" fmla="*/ 138 w 191"/>
                <a:gd name="T21" fmla="*/ 156 h 192"/>
                <a:gd name="T22" fmla="*/ 128 w 191"/>
                <a:gd name="T23" fmla="*/ 156 h 192"/>
                <a:gd name="T24" fmla="*/ 128 w 191"/>
                <a:gd name="T25" fmla="*/ 156 h 192"/>
                <a:gd name="T26" fmla="*/ 128 w 191"/>
                <a:gd name="T27" fmla="*/ 156 h 192"/>
                <a:gd name="T28" fmla="*/ 101 w 191"/>
                <a:gd name="T29" fmla="*/ 128 h 192"/>
                <a:gd name="T30" fmla="*/ 73 w 191"/>
                <a:gd name="T31" fmla="*/ 156 h 192"/>
                <a:gd name="T32" fmla="*/ 63 w 191"/>
                <a:gd name="T33" fmla="*/ 156 h 192"/>
                <a:gd name="T34" fmla="*/ 47 w 191"/>
                <a:gd name="T35" fmla="*/ 140 h 192"/>
                <a:gd name="T36" fmla="*/ 47 w 191"/>
                <a:gd name="T37" fmla="*/ 130 h 192"/>
                <a:gd name="T38" fmla="*/ 53 w 191"/>
                <a:gd name="T39" fmla="*/ 124 h 192"/>
                <a:gd name="T40" fmla="*/ 74 w 191"/>
                <a:gd name="T41" fmla="*/ 102 h 192"/>
                <a:gd name="T42" fmla="*/ 51 w 191"/>
                <a:gd name="T43" fmla="*/ 78 h 192"/>
                <a:gd name="T44" fmla="*/ 47 w 191"/>
                <a:gd name="T45" fmla="*/ 75 h 192"/>
                <a:gd name="T46" fmla="*/ 47 w 191"/>
                <a:gd name="T47" fmla="*/ 64 h 192"/>
                <a:gd name="T48" fmla="*/ 63 w 191"/>
                <a:gd name="T49" fmla="*/ 48 h 192"/>
                <a:gd name="T50" fmla="*/ 73 w 191"/>
                <a:gd name="T51" fmla="*/ 48 h 192"/>
                <a:gd name="T52" fmla="*/ 101 w 191"/>
                <a:gd name="T53" fmla="*/ 76 h 192"/>
                <a:gd name="T54" fmla="*/ 117 w 191"/>
                <a:gd name="T55" fmla="*/ 59 h 192"/>
                <a:gd name="T56" fmla="*/ 128 w 191"/>
                <a:gd name="T57" fmla="*/ 48 h 192"/>
                <a:gd name="T58" fmla="*/ 138 w 191"/>
                <a:gd name="T59" fmla="*/ 48 h 192"/>
                <a:gd name="T60" fmla="*/ 154 w 191"/>
                <a:gd name="T61" fmla="*/ 64 h 192"/>
                <a:gd name="T62" fmla="*/ 154 w 191"/>
                <a:gd name="T63" fmla="*/ 75 h 192"/>
                <a:gd name="T64" fmla="*/ 144 w 191"/>
                <a:gd name="T65" fmla="*/ 85 h 192"/>
                <a:gd name="T66" fmla="*/ 144 w 191"/>
                <a:gd name="T67" fmla="*/ 85 h 192"/>
                <a:gd name="T68" fmla="*/ 127 w 191"/>
                <a:gd name="T69" fmla="*/ 102 h 192"/>
                <a:gd name="T70" fmla="*/ 151 w 191"/>
                <a:gd name="T71" fmla="*/ 126 h 192"/>
                <a:gd name="T72" fmla="*/ 151 w 191"/>
                <a:gd name="T73" fmla="*/ 126 h 192"/>
                <a:gd name="T74" fmla="*/ 154 w 191"/>
                <a:gd name="T75" fmla="*/ 130 h 192"/>
                <a:gd name="T76" fmla="*/ 154 w 191"/>
                <a:gd name="T77" fmla="*/ 14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1" h="192">
                  <a:moveTo>
                    <a:pt x="17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85"/>
                    <a:pt x="7" y="192"/>
                    <a:pt x="15" y="192"/>
                  </a:cubicBezTo>
                  <a:cubicBezTo>
                    <a:pt x="177" y="192"/>
                    <a:pt x="177" y="192"/>
                    <a:pt x="177" y="192"/>
                  </a:cubicBezTo>
                  <a:cubicBezTo>
                    <a:pt x="185" y="192"/>
                    <a:pt x="191" y="185"/>
                    <a:pt x="191" y="177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91" y="7"/>
                    <a:pt x="185" y="0"/>
                    <a:pt x="177" y="0"/>
                  </a:cubicBezTo>
                  <a:close/>
                  <a:moveTo>
                    <a:pt x="154" y="140"/>
                  </a:moveTo>
                  <a:cubicBezTo>
                    <a:pt x="138" y="156"/>
                    <a:pt x="138" y="156"/>
                    <a:pt x="138" y="156"/>
                  </a:cubicBezTo>
                  <a:cubicBezTo>
                    <a:pt x="136" y="159"/>
                    <a:pt x="131" y="159"/>
                    <a:pt x="128" y="156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01" y="128"/>
                    <a:pt x="101" y="128"/>
                    <a:pt x="101" y="128"/>
                  </a:cubicBezTo>
                  <a:cubicBezTo>
                    <a:pt x="73" y="156"/>
                    <a:pt x="73" y="156"/>
                    <a:pt x="73" y="156"/>
                  </a:cubicBezTo>
                  <a:cubicBezTo>
                    <a:pt x="70" y="159"/>
                    <a:pt x="66" y="159"/>
                    <a:pt x="63" y="156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44" y="137"/>
                    <a:pt x="44" y="132"/>
                    <a:pt x="47" y="130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51" y="78"/>
                    <a:pt x="51" y="78"/>
                    <a:pt x="51" y="78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4" y="72"/>
                    <a:pt x="44" y="67"/>
                    <a:pt x="47" y="6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6" y="45"/>
                    <a:pt x="70" y="45"/>
                    <a:pt x="73" y="48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31" y="45"/>
                    <a:pt x="136" y="45"/>
                    <a:pt x="138" y="48"/>
                  </a:cubicBezTo>
                  <a:cubicBezTo>
                    <a:pt x="154" y="64"/>
                    <a:pt x="154" y="64"/>
                    <a:pt x="154" y="64"/>
                  </a:cubicBezTo>
                  <a:cubicBezTo>
                    <a:pt x="157" y="67"/>
                    <a:pt x="157" y="72"/>
                    <a:pt x="154" y="75"/>
                  </a:cubicBezTo>
                  <a:cubicBezTo>
                    <a:pt x="144" y="85"/>
                    <a:pt x="144" y="85"/>
                    <a:pt x="144" y="85"/>
                  </a:cubicBezTo>
                  <a:cubicBezTo>
                    <a:pt x="144" y="85"/>
                    <a:pt x="144" y="85"/>
                    <a:pt x="144" y="85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4" y="130"/>
                    <a:pt x="154" y="130"/>
                    <a:pt x="154" y="130"/>
                  </a:cubicBezTo>
                  <a:cubicBezTo>
                    <a:pt x="157" y="132"/>
                    <a:pt x="157" y="137"/>
                    <a:pt x="154" y="1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08" name="Freeform 199"/>
            <p:cNvSpPr>
              <a:spLocks noEditPoints="1"/>
            </p:cNvSpPr>
            <p:nvPr/>
          </p:nvSpPr>
          <p:spPr bwMode="auto">
            <a:xfrm>
              <a:off x="3978275" y="4683125"/>
              <a:ext cx="146050" cy="146050"/>
            </a:xfrm>
            <a:custGeom>
              <a:avLst/>
              <a:gdLst>
                <a:gd name="T0" fmla="*/ 177 w 191"/>
                <a:gd name="T1" fmla="*/ 0 h 191"/>
                <a:gd name="T2" fmla="*/ 15 w 191"/>
                <a:gd name="T3" fmla="*/ 0 h 191"/>
                <a:gd name="T4" fmla="*/ 0 w 191"/>
                <a:gd name="T5" fmla="*/ 14 h 191"/>
                <a:gd name="T6" fmla="*/ 0 w 191"/>
                <a:gd name="T7" fmla="*/ 176 h 191"/>
                <a:gd name="T8" fmla="*/ 15 w 191"/>
                <a:gd name="T9" fmla="*/ 191 h 191"/>
                <a:gd name="T10" fmla="*/ 177 w 191"/>
                <a:gd name="T11" fmla="*/ 191 h 191"/>
                <a:gd name="T12" fmla="*/ 191 w 191"/>
                <a:gd name="T13" fmla="*/ 176 h 191"/>
                <a:gd name="T14" fmla="*/ 191 w 191"/>
                <a:gd name="T15" fmla="*/ 14 h 191"/>
                <a:gd name="T16" fmla="*/ 177 w 191"/>
                <a:gd name="T17" fmla="*/ 0 h 191"/>
                <a:gd name="T18" fmla="*/ 161 w 191"/>
                <a:gd name="T19" fmla="*/ 106 h 191"/>
                <a:gd name="T20" fmla="*/ 153 w 191"/>
                <a:gd name="T21" fmla="*/ 113 h 191"/>
                <a:gd name="T22" fmla="*/ 153 w 191"/>
                <a:gd name="T23" fmla="*/ 113 h 191"/>
                <a:gd name="T24" fmla="*/ 148 w 191"/>
                <a:gd name="T25" fmla="*/ 113 h 191"/>
                <a:gd name="T26" fmla="*/ 44 w 191"/>
                <a:gd name="T27" fmla="*/ 113 h 191"/>
                <a:gd name="T28" fmla="*/ 38 w 191"/>
                <a:gd name="T29" fmla="*/ 113 h 191"/>
                <a:gd name="T30" fmla="*/ 31 w 191"/>
                <a:gd name="T31" fmla="*/ 106 h 191"/>
                <a:gd name="T32" fmla="*/ 31 w 191"/>
                <a:gd name="T33" fmla="*/ 95 h 191"/>
                <a:gd name="T34" fmla="*/ 31 w 191"/>
                <a:gd name="T35" fmla="*/ 83 h 191"/>
                <a:gd name="T36" fmla="*/ 38 w 191"/>
                <a:gd name="T37" fmla="*/ 76 h 191"/>
                <a:gd name="T38" fmla="*/ 44 w 191"/>
                <a:gd name="T39" fmla="*/ 76 h 191"/>
                <a:gd name="T40" fmla="*/ 148 w 191"/>
                <a:gd name="T41" fmla="*/ 76 h 191"/>
                <a:gd name="T42" fmla="*/ 153 w 191"/>
                <a:gd name="T43" fmla="*/ 76 h 191"/>
                <a:gd name="T44" fmla="*/ 153 w 191"/>
                <a:gd name="T45" fmla="*/ 76 h 191"/>
                <a:gd name="T46" fmla="*/ 161 w 191"/>
                <a:gd name="T47" fmla="*/ 83 h 191"/>
                <a:gd name="T48" fmla="*/ 161 w 191"/>
                <a:gd name="T49" fmla="*/ 10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1" h="191">
                  <a:moveTo>
                    <a:pt x="17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7" y="191"/>
                    <a:pt x="15" y="191"/>
                  </a:cubicBezTo>
                  <a:cubicBezTo>
                    <a:pt x="177" y="191"/>
                    <a:pt x="177" y="191"/>
                    <a:pt x="177" y="191"/>
                  </a:cubicBezTo>
                  <a:cubicBezTo>
                    <a:pt x="185" y="191"/>
                    <a:pt x="191" y="184"/>
                    <a:pt x="191" y="176"/>
                  </a:cubicBezTo>
                  <a:cubicBezTo>
                    <a:pt x="191" y="14"/>
                    <a:pt x="191" y="14"/>
                    <a:pt x="191" y="14"/>
                  </a:cubicBezTo>
                  <a:cubicBezTo>
                    <a:pt x="191" y="6"/>
                    <a:pt x="185" y="0"/>
                    <a:pt x="177" y="0"/>
                  </a:cubicBezTo>
                  <a:close/>
                  <a:moveTo>
                    <a:pt x="161" y="106"/>
                  </a:moveTo>
                  <a:cubicBezTo>
                    <a:pt x="161" y="110"/>
                    <a:pt x="157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4" y="113"/>
                    <a:pt x="31" y="110"/>
                    <a:pt x="31" y="106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79"/>
                    <a:pt x="34" y="76"/>
                    <a:pt x="3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148" y="76"/>
                    <a:pt x="148" y="76"/>
                    <a:pt x="148" y="76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7" y="76"/>
                    <a:pt x="161" y="79"/>
                    <a:pt x="161" y="83"/>
                  </a:cubicBezTo>
                  <a:lnTo>
                    <a:pt x="161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209" name="Freeform 200"/>
          <p:cNvSpPr>
            <a:spLocks noEditPoints="1"/>
          </p:cNvSpPr>
          <p:nvPr/>
        </p:nvSpPr>
        <p:spPr bwMode="auto">
          <a:xfrm>
            <a:off x="411163" y="3290888"/>
            <a:ext cx="420687" cy="395287"/>
          </a:xfrm>
          <a:custGeom>
            <a:avLst/>
            <a:gdLst>
              <a:gd name="T0" fmla="*/ 394 w 548"/>
              <a:gd name="T1" fmla="*/ 0 h 514"/>
              <a:gd name="T2" fmla="*/ 240 w 548"/>
              <a:gd name="T3" fmla="*/ 153 h 514"/>
              <a:gd name="T4" fmla="*/ 240 w 548"/>
              <a:gd name="T5" fmla="*/ 206 h 514"/>
              <a:gd name="T6" fmla="*/ 0 w 548"/>
              <a:gd name="T7" fmla="*/ 206 h 514"/>
              <a:gd name="T8" fmla="*/ 0 w 548"/>
              <a:gd name="T9" fmla="*/ 514 h 514"/>
              <a:gd name="T10" fmla="*/ 377 w 548"/>
              <a:gd name="T11" fmla="*/ 514 h 514"/>
              <a:gd name="T12" fmla="*/ 377 w 548"/>
              <a:gd name="T13" fmla="*/ 206 h 514"/>
              <a:gd name="T14" fmla="*/ 308 w 548"/>
              <a:gd name="T15" fmla="*/ 206 h 514"/>
              <a:gd name="T16" fmla="*/ 308 w 548"/>
              <a:gd name="T17" fmla="*/ 153 h 514"/>
              <a:gd name="T18" fmla="*/ 394 w 548"/>
              <a:gd name="T19" fmla="*/ 68 h 514"/>
              <a:gd name="T20" fmla="*/ 479 w 548"/>
              <a:gd name="T21" fmla="*/ 153 h 514"/>
              <a:gd name="T22" fmla="*/ 479 w 548"/>
              <a:gd name="T23" fmla="*/ 206 h 514"/>
              <a:gd name="T24" fmla="*/ 548 w 548"/>
              <a:gd name="T25" fmla="*/ 206 h 514"/>
              <a:gd name="T26" fmla="*/ 548 w 548"/>
              <a:gd name="T27" fmla="*/ 153 h 514"/>
              <a:gd name="T28" fmla="*/ 394 w 548"/>
              <a:gd name="T29" fmla="*/ 0 h 514"/>
              <a:gd name="T30" fmla="*/ 216 w 548"/>
              <a:gd name="T31" fmla="*/ 434 h 514"/>
              <a:gd name="T32" fmla="*/ 145 w 548"/>
              <a:gd name="T33" fmla="*/ 434 h 514"/>
              <a:gd name="T34" fmla="*/ 161 w 548"/>
              <a:gd name="T35" fmla="*/ 373 h 514"/>
              <a:gd name="T36" fmla="*/ 137 w 548"/>
              <a:gd name="T37" fmla="*/ 334 h 514"/>
              <a:gd name="T38" fmla="*/ 180 w 548"/>
              <a:gd name="T39" fmla="*/ 291 h 514"/>
              <a:gd name="T40" fmla="*/ 224 w 548"/>
              <a:gd name="T41" fmla="*/ 334 h 514"/>
              <a:gd name="T42" fmla="*/ 200 w 548"/>
              <a:gd name="T43" fmla="*/ 373 h 514"/>
              <a:gd name="T44" fmla="*/ 216 w 548"/>
              <a:gd name="T45" fmla="*/ 434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48" h="514">
                <a:moveTo>
                  <a:pt x="394" y="0"/>
                </a:moveTo>
                <a:cubicBezTo>
                  <a:pt x="309" y="0"/>
                  <a:pt x="240" y="69"/>
                  <a:pt x="240" y="153"/>
                </a:cubicBezTo>
                <a:cubicBezTo>
                  <a:pt x="240" y="206"/>
                  <a:pt x="240" y="206"/>
                  <a:pt x="240" y="206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514"/>
                  <a:pt x="0" y="514"/>
                  <a:pt x="0" y="514"/>
                </a:cubicBezTo>
                <a:cubicBezTo>
                  <a:pt x="377" y="514"/>
                  <a:pt x="377" y="514"/>
                  <a:pt x="377" y="514"/>
                </a:cubicBezTo>
                <a:cubicBezTo>
                  <a:pt x="377" y="206"/>
                  <a:pt x="377" y="206"/>
                  <a:pt x="377" y="206"/>
                </a:cubicBezTo>
                <a:cubicBezTo>
                  <a:pt x="308" y="206"/>
                  <a:pt x="308" y="206"/>
                  <a:pt x="308" y="206"/>
                </a:cubicBezTo>
                <a:cubicBezTo>
                  <a:pt x="308" y="153"/>
                  <a:pt x="308" y="153"/>
                  <a:pt x="308" y="153"/>
                </a:cubicBezTo>
                <a:cubicBezTo>
                  <a:pt x="308" y="106"/>
                  <a:pt x="347" y="68"/>
                  <a:pt x="394" y="68"/>
                </a:cubicBezTo>
                <a:cubicBezTo>
                  <a:pt x="441" y="68"/>
                  <a:pt x="479" y="106"/>
                  <a:pt x="479" y="153"/>
                </a:cubicBezTo>
                <a:cubicBezTo>
                  <a:pt x="479" y="206"/>
                  <a:pt x="479" y="206"/>
                  <a:pt x="479" y="206"/>
                </a:cubicBezTo>
                <a:cubicBezTo>
                  <a:pt x="548" y="206"/>
                  <a:pt x="548" y="206"/>
                  <a:pt x="548" y="206"/>
                </a:cubicBezTo>
                <a:cubicBezTo>
                  <a:pt x="548" y="153"/>
                  <a:pt x="548" y="153"/>
                  <a:pt x="548" y="153"/>
                </a:cubicBezTo>
                <a:cubicBezTo>
                  <a:pt x="548" y="69"/>
                  <a:pt x="479" y="0"/>
                  <a:pt x="394" y="0"/>
                </a:cubicBezTo>
                <a:close/>
                <a:moveTo>
                  <a:pt x="216" y="434"/>
                </a:moveTo>
                <a:cubicBezTo>
                  <a:pt x="145" y="434"/>
                  <a:pt x="145" y="434"/>
                  <a:pt x="145" y="434"/>
                </a:cubicBezTo>
                <a:cubicBezTo>
                  <a:pt x="161" y="373"/>
                  <a:pt x="161" y="373"/>
                  <a:pt x="161" y="373"/>
                </a:cubicBezTo>
                <a:cubicBezTo>
                  <a:pt x="147" y="366"/>
                  <a:pt x="137" y="351"/>
                  <a:pt x="137" y="334"/>
                </a:cubicBezTo>
                <a:cubicBezTo>
                  <a:pt x="137" y="311"/>
                  <a:pt x="157" y="291"/>
                  <a:pt x="180" y="291"/>
                </a:cubicBezTo>
                <a:cubicBezTo>
                  <a:pt x="204" y="291"/>
                  <a:pt x="224" y="311"/>
                  <a:pt x="224" y="334"/>
                </a:cubicBezTo>
                <a:cubicBezTo>
                  <a:pt x="224" y="351"/>
                  <a:pt x="214" y="366"/>
                  <a:pt x="200" y="373"/>
                </a:cubicBezTo>
                <a:lnTo>
                  <a:pt x="216" y="434"/>
                </a:ln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210" name="Freeform 201"/>
          <p:cNvSpPr>
            <a:spLocks noEditPoints="1"/>
          </p:cNvSpPr>
          <p:nvPr/>
        </p:nvSpPr>
        <p:spPr bwMode="auto">
          <a:xfrm>
            <a:off x="3278188" y="4017963"/>
            <a:ext cx="420687" cy="382587"/>
          </a:xfrm>
          <a:custGeom>
            <a:avLst/>
            <a:gdLst>
              <a:gd name="T0" fmla="*/ 484 w 548"/>
              <a:gd name="T1" fmla="*/ 63 h 498"/>
              <a:gd name="T2" fmla="*/ 476 w 548"/>
              <a:gd name="T3" fmla="*/ 52 h 498"/>
              <a:gd name="T4" fmla="*/ 354 w 548"/>
              <a:gd name="T5" fmla="*/ 0 h 498"/>
              <a:gd name="T6" fmla="*/ 132 w 548"/>
              <a:gd name="T7" fmla="*/ 52 h 498"/>
              <a:gd name="T8" fmla="*/ 63 w 548"/>
              <a:gd name="T9" fmla="*/ 60 h 498"/>
              <a:gd name="T10" fmla="*/ 58 w 548"/>
              <a:gd name="T11" fmla="*/ 63 h 498"/>
              <a:gd name="T12" fmla="*/ 0 w 548"/>
              <a:gd name="T13" fmla="*/ 423 h 498"/>
              <a:gd name="T14" fmla="*/ 42 w 548"/>
              <a:gd name="T15" fmla="*/ 479 h 498"/>
              <a:gd name="T16" fmla="*/ 100 w 548"/>
              <a:gd name="T17" fmla="*/ 498 h 498"/>
              <a:gd name="T18" fmla="*/ 433 w 548"/>
              <a:gd name="T19" fmla="*/ 481 h 498"/>
              <a:gd name="T20" fmla="*/ 490 w 548"/>
              <a:gd name="T21" fmla="*/ 498 h 498"/>
              <a:gd name="T22" fmla="*/ 506 w 548"/>
              <a:gd name="T23" fmla="*/ 479 h 498"/>
              <a:gd name="T24" fmla="*/ 548 w 548"/>
              <a:gd name="T25" fmla="*/ 121 h 498"/>
              <a:gd name="T26" fmla="*/ 192 w 548"/>
              <a:gd name="T27" fmla="*/ 29 h 498"/>
              <a:gd name="T28" fmla="*/ 384 w 548"/>
              <a:gd name="T29" fmla="*/ 52 h 498"/>
              <a:gd name="T30" fmla="*/ 371 w 548"/>
              <a:gd name="T31" fmla="*/ 60 h 498"/>
              <a:gd name="T32" fmla="*/ 177 w 548"/>
              <a:gd name="T33" fmla="*/ 63 h 498"/>
              <a:gd name="T34" fmla="*/ 169 w 548"/>
              <a:gd name="T35" fmla="*/ 52 h 498"/>
              <a:gd name="T36" fmla="*/ 192 w 548"/>
              <a:gd name="T37" fmla="*/ 29 h 498"/>
              <a:gd name="T38" fmla="*/ 82 w 548"/>
              <a:gd name="T39" fmla="*/ 402 h 498"/>
              <a:gd name="T40" fmla="*/ 82 w 548"/>
              <a:gd name="T41" fmla="*/ 376 h 498"/>
              <a:gd name="T42" fmla="*/ 479 w 548"/>
              <a:gd name="T43" fmla="*/ 389 h 498"/>
              <a:gd name="T44" fmla="*/ 466 w 548"/>
              <a:gd name="T45" fmla="*/ 324 h 498"/>
              <a:gd name="T46" fmla="*/ 69 w 548"/>
              <a:gd name="T47" fmla="*/ 311 h 498"/>
              <a:gd name="T48" fmla="*/ 466 w 548"/>
              <a:gd name="T49" fmla="*/ 298 h 498"/>
              <a:gd name="T50" fmla="*/ 466 w 548"/>
              <a:gd name="T51" fmla="*/ 324 h 498"/>
              <a:gd name="T52" fmla="*/ 82 w 548"/>
              <a:gd name="T53" fmla="*/ 246 h 498"/>
              <a:gd name="T54" fmla="*/ 82 w 548"/>
              <a:gd name="T55" fmla="*/ 220 h 498"/>
              <a:gd name="T56" fmla="*/ 479 w 548"/>
              <a:gd name="T57" fmla="*/ 233 h 498"/>
              <a:gd name="T58" fmla="*/ 466 w 548"/>
              <a:gd name="T59" fmla="*/ 168 h 498"/>
              <a:gd name="T60" fmla="*/ 69 w 548"/>
              <a:gd name="T61" fmla="*/ 155 h 498"/>
              <a:gd name="T62" fmla="*/ 466 w 548"/>
              <a:gd name="T63" fmla="*/ 142 h 498"/>
              <a:gd name="T64" fmla="*/ 466 w 548"/>
              <a:gd name="T65" fmla="*/ 16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8" h="498">
                <a:moveTo>
                  <a:pt x="490" y="63"/>
                </a:moveTo>
                <a:cubicBezTo>
                  <a:pt x="484" y="63"/>
                  <a:pt x="484" y="63"/>
                  <a:pt x="484" y="63"/>
                </a:cubicBezTo>
                <a:cubicBezTo>
                  <a:pt x="485" y="62"/>
                  <a:pt x="485" y="61"/>
                  <a:pt x="485" y="60"/>
                </a:cubicBezTo>
                <a:cubicBezTo>
                  <a:pt x="485" y="56"/>
                  <a:pt x="481" y="52"/>
                  <a:pt x="476" y="52"/>
                </a:cubicBezTo>
                <a:cubicBezTo>
                  <a:pt x="413" y="52"/>
                  <a:pt x="413" y="52"/>
                  <a:pt x="413" y="52"/>
                </a:cubicBezTo>
                <a:cubicBezTo>
                  <a:pt x="409" y="23"/>
                  <a:pt x="384" y="0"/>
                  <a:pt x="354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61" y="0"/>
                  <a:pt x="136" y="23"/>
                  <a:pt x="132" y="52"/>
                </a:cubicBezTo>
                <a:cubicBezTo>
                  <a:pt x="72" y="52"/>
                  <a:pt x="72" y="52"/>
                  <a:pt x="72" y="52"/>
                </a:cubicBezTo>
                <a:cubicBezTo>
                  <a:pt x="67" y="52"/>
                  <a:pt x="63" y="56"/>
                  <a:pt x="63" y="60"/>
                </a:cubicBezTo>
                <a:cubicBezTo>
                  <a:pt x="63" y="61"/>
                  <a:pt x="63" y="62"/>
                  <a:pt x="64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26" y="63"/>
                  <a:pt x="0" y="89"/>
                  <a:pt x="0" y="121"/>
                </a:cubicBezTo>
                <a:cubicBezTo>
                  <a:pt x="0" y="423"/>
                  <a:pt x="0" y="423"/>
                  <a:pt x="0" y="423"/>
                </a:cubicBezTo>
                <a:cubicBezTo>
                  <a:pt x="0" y="450"/>
                  <a:pt x="18" y="472"/>
                  <a:pt x="42" y="479"/>
                </a:cubicBezTo>
                <a:cubicBezTo>
                  <a:pt x="42" y="479"/>
                  <a:pt x="42" y="479"/>
                  <a:pt x="42" y="479"/>
                </a:cubicBezTo>
                <a:cubicBezTo>
                  <a:pt x="42" y="490"/>
                  <a:pt x="49" y="498"/>
                  <a:pt x="58" y="498"/>
                </a:cubicBezTo>
                <a:cubicBezTo>
                  <a:pt x="100" y="498"/>
                  <a:pt x="100" y="498"/>
                  <a:pt x="100" y="498"/>
                </a:cubicBezTo>
                <a:cubicBezTo>
                  <a:pt x="108" y="498"/>
                  <a:pt x="114" y="491"/>
                  <a:pt x="115" y="481"/>
                </a:cubicBezTo>
                <a:cubicBezTo>
                  <a:pt x="433" y="481"/>
                  <a:pt x="433" y="481"/>
                  <a:pt x="433" y="481"/>
                </a:cubicBezTo>
                <a:cubicBezTo>
                  <a:pt x="434" y="491"/>
                  <a:pt x="440" y="498"/>
                  <a:pt x="448" y="498"/>
                </a:cubicBezTo>
                <a:cubicBezTo>
                  <a:pt x="490" y="498"/>
                  <a:pt x="490" y="498"/>
                  <a:pt x="490" y="498"/>
                </a:cubicBezTo>
                <a:cubicBezTo>
                  <a:pt x="499" y="498"/>
                  <a:pt x="506" y="490"/>
                  <a:pt x="506" y="479"/>
                </a:cubicBezTo>
                <a:cubicBezTo>
                  <a:pt x="506" y="479"/>
                  <a:pt x="506" y="479"/>
                  <a:pt x="506" y="479"/>
                </a:cubicBezTo>
                <a:cubicBezTo>
                  <a:pt x="530" y="472"/>
                  <a:pt x="548" y="450"/>
                  <a:pt x="548" y="423"/>
                </a:cubicBezTo>
                <a:cubicBezTo>
                  <a:pt x="548" y="121"/>
                  <a:pt x="548" y="121"/>
                  <a:pt x="548" y="121"/>
                </a:cubicBezTo>
                <a:cubicBezTo>
                  <a:pt x="548" y="89"/>
                  <a:pt x="522" y="63"/>
                  <a:pt x="490" y="63"/>
                </a:cubicBezTo>
                <a:close/>
                <a:moveTo>
                  <a:pt x="192" y="29"/>
                </a:moveTo>
                <a:cubicBezTo>
                  <a:pt x="354" y="29"/>
                  <a:pt x="354" y="29"/>
                  <a:pt x="354" y="29"/>
                </a:cubicBezTo>
                <a:cubicBezTo>
                  <a:pt x="368" y="29"/>
                  <a:pt x="380" y="39"/>
                  <a:pt x="384" y="52"/>
                </a:cubicBezTo>
                <a:cubicBezTo>
                  <a:pt x="379" y="52"/>
                  <a:pt x="379" y="52"/>
                  <a:pt x="379" y="52"/>
                </a:cubicBezTo>
                <a:cubicBezTo>
                  <a:pt x="374" y="52"/>
                  <a:pt x="371" y="56"/>
                  <a:pt x="371" y="60"/>
                </a:cubicBezTo>
                <a:cubicBezTo>
                  <a:pt x="371" y="61"/>
                  <a:pt x="371" y="62"/>
                  <a:pt x="371" y="63"/>
                </a:cubicBezTo>
                <a:cubicBezTo>
                  <a:pt x="177" y="63"/>
                  <a:pt x="177" y="63"/>
                  <a:pt x="177" y="63"/>
                </a:cubicBezTo>
                <a:cubicBezTo>
                  <a:pt x="177" y="62"/>
                  <a:pt x="177" y="61"/>
                  <a:pt x="177" y="60"/>
                </a:cubicBezTo>
                <a:cubicBezTo>
                  <a:pt x="177" y="56"/>
                  <a:pt x="174" y="52"/>
                  <a:pt x="169" y="52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5" y="39"/>
                  <a:pt x="177" y="29"/>
                  <a:pt x="192" y="29"/>
                </a:cubicBezTo>
                <a:close/>
                <a:moveTo>
                  <a:pt x="466" y="402"/>
                </a:moveTo>
                <a:cubicBezTo>
                  <a:pt x="82" y="402"/>
                  <a:pt x="82" y="402"/>
                  <a:pt x="82" y="402"/>
                </a:cubicBezTo>
                <a:cubicBezTo>
                  <a:pt x="75" y="402"/>
                  <a:pt x="69" y="396"/>
                  <a:pt x="69" y="389"/>
                </a:cubicBezTo>
                <a:cubicBezTo>
                  <a:pt x="69" y="382"/>
                  <a:pt x="75" y="376"/>
                  <a:pt x="82" y="376"/>
                </a:cubicBezTo>
                <a:cubicBezTo>
                  <a:pt x="466" y="376"/>
                  <a:pt x="466" y="376"/>
                  <a:pt x="466" y="376"/>
                </a:cubicBezTo>
                <a:cubicBezTo>
                  <a:pt x="473" y="376"/>
                  <a:pt x="479" y="382"/>
                  <a:pt x="479" y="389"/>
                </a:cubicBezTo>
                <a:cubicBezTo>
                  <a:pt x="479" y="396"/>
                  <a:pt x="473" y="402"/>
                  <a:pt x="466" y="402"/>
                </a:cubicBezTo>
                <a:close/>
                <a:moveTo>
                  <a:pt x="466" y="324"/>
                </a:moveTo>
                <a:cubicBezTo>
                  <a:pt x="82" y="324"/>
                  <a:pt x="82" y="324"/>
                  <a:pt x="82" y="324"/>
                </a:cubicBezTo>
                <a:cubicBezTo>
                  <a:pt x="75" y="324"/>
                  <a:pt x="69" y="318"/>
                  <a:pt x="69" y="311"/>
                </a:cubicBezTo>
                <a:cubicBezTo>
                  <a:pt x="69" y="304"/>
                  <a:pt x="75" y="298"/>
                  <a:pt x="82" y="298"/>
                </a:cubicBezTo>
                <a:cubicBezTo>
                  <a:pt x="466" y="298"/>
                  <a:pt x="466" y="298"/>
                  <a:pt x="466" y="298"/>
                </a:cubicBezTo>
                <a:cubicBezTo>
                  <a:pt x="473" y="298"/>
                  <a:pt x="479" y="304"/>
                  <a:pt x="479" y="311"/>
                </a:cubicBezTo>
                <a:cubicBezTo>
                  <a:pt x="479" y="318"/>
                  <a:pt x="473" y="324"/>
                  <a:pt x="466" y="324"/>
                </a:cubicBezTo>
                <a:close/>
                <a:moveTo>
                  <a:pt x="466" y="246"/>
                </a:moveTo>
                <a:cubicBezTo>
                  <a:pt x="82" y="246"/>
                  <a:pt x="82" y="246"/>
                  <a:pt x="82" y="246"/>
                </a:cubicBezTo>
                <a:cubicBezTo>
                  <a:pt x="75" y="246"/>
                  <a:pt x="69" y="240"/>
                  <a:pt x="69" y="233"/>
                </a:cubicBezTo>
                <a:cubicBezTo>
                  <a:pt x="69" y="226"/>
                  <a:pt x="75" y="220"/>
                  <a:pt x="82" y="220"/>
                </a:cubicBezTo>
                <a:cubicBezTo>
                  <a:pt x="466" y="220"/>
                  <a:pt x="466" y="220"/>
                  <a:pt x="466" y="220"/>
                </a:cubicBezTo>
                <a:cubicBezTo>
                  <a:pt x="473" y="220"/>
                  <a:pt x="479" y="226"/>
                  <a:pt x="479" y="233"/>
                </a:cubicBezTo>
                <a:cubicBezTo>
                  <a:pt x="479" y="240"/>
                  <a:pt x="473" y="246"/>
                  <a:pt x="466" y="246"/>
                </a:cubicBezTo>
                <a:close/>
                <a:moveTo>
                  <a:pt x="466" y="168"/>
                </a:moveTo>
                <a:cubicBezTo>
                  <a:pt x="82" y="168"/>
                  <a:pt x="82" y="168"/>
                  <a:pt x="82" y="168"/>
                </a:cubicBezTo>
                <a:cubicBezTo>
                  <a:pt x="75" y="168"/>
                  <a:pt x="69" y="163"/>
                  <a:pt x="69" y="155"/>
                </a:cubicBezTo>
                <a:cubicBezTo>
                  <a:pt x="69" y="148"/>
                  <a:pt x="75" y="142"/>
                  <a:pt x="82" y="142"/>
                </a:cubicBezTo>
                <a:cubicBezTo>
                  <a:pt x="466" y="142"/>
                  <a:pt x="466" y="142"/>
                  <a:pt x="466" y="142"/>
                </a:cubicBezTo>
                <a:cubicBezTo>
                  <a:pt x="473" y="142"/>
                  <a:pt x="479" y="148"/>
                  <a:pt x="479" y="155"/>
                </a:cubicBezTo>
                <a:cubicBezTo>
                  <a:pt x="479" y="163"/>
                  <a:pt x="473" y="168"/>
                  <a:pt x="466" y="168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211" name="Freeform 202"/>
          <p:cNvSpPr>
            <a:spLocks noEditPoints="1"/>
          </p:cNvSpPr>
          <p:nvPr/>
        </p:nvSpPr>
        <p:spPr bwMode="auto">
          <a:xfrm>
            <a:off x="398463" y="3998913"/>
            <a:ext cx="312737" cy="420687"/>
          </a:xfrm>
          <a:custGeom>
            <a:avLst/>
            <a:gdLst>
              <a:gd name="T0" fmla="*/ 369 w 406"/>
              <a:gd name="T1" fmla="*/ 216 h 548"/>
              <a:gd name="T2" fmla="*/ 369 w 406"/>
              <a:gd name="T3" fmla="*/ 164 h 548"/>
              <a:gd name="T4" fmla="*/ 203 w 406"/>
              <a:gd name="T5" fmla="*/ 0 h 548"/>
              <a:gd name="T6" fmla="*/ 37 w 406"/>
              <a:gd name="T7" fmla="*/ 164 h 548"/>
              <a:gd name="T8" fmla="*/ 37 w 406"/>
              <a:gd name="T9" fmla="*/ 216 h 548"/>
              <a:gd name="T10" fmla="*/ 0 w 406"/>
              <a:gd name="T11" fmla="*/ 216 h 548"/>
              <a:gd name="T12" fmla="*/ 0 w 406"/>
              <a:gd name="T13" fmla="*/ 548 h 548"/>
              <a:gd name="T14" fmla="*/ 406 w 406"/>
              <a:gd name="T15" fmla="*/ 548 h 548"/>
              <a:gd name="T16" fmla="*/ 406 w 406"/>
              <a:gd name="T17" fmla="*/ 216 h 548"/>
              <a:gd name="T18" fmla="*/ 369 w 406"/>
              <a:gd name="T19" fmla="*/ 216 h 548"/>
              <a:gd name="T20" fmla="*/ 241 w 406"/>
              <a:gd name="T21" fmla="*/ 462 h 548"/>
              <a:gd name="T22" fmla="*/ 165 w 406"/>
              <a:gd name="T23" fmla="*/ 462 h 548"/>
              <a:gd name="T24" fmla="*/ 182 w 406"/>
              <a:gd name="T25" fmla="*/ 397 h 548"/>
              <a:gd name="T26" fmla="*/ 157 w 406"/>
              <a:gd name="T27" fmla="*/ 356 h 548"/>
              <a:gd name="T28" fmla="*/ 203 w 406"/>
              <a:gd name="T29" fmla="*/ 310 h 548"/>
              <a:gd name="T30" fmla="*/ 249 w 406"/>
              <a:gd name="T31" fmla="*/ 356 h 548"/>
              <a:gd name="T32" fmla="*/ 224 w 406"/>
              <a:gd name="T33" fmla="*/ 397 h 548"/>
              <a:gd name="T34" fmla="*/ 241 w 406"/>
              <a:gd name="T35" fmla="*/ 462 h 548"/>
              <a:gd name="T36" fmla="*/ 295 w 406"/>
              <a:gd name="T37" fmla="*/ 216 h 548"/>
              <a:gd name="T38" fmla="*/ 111 w 406"/>
              <a:gd name="T39" fmla="*/ 216 h 548"/>
              <a:gd name="T40" fmla="*/ 111 w 406"/>
              <a:gd name="T41" fmla="*/ 164 h 548"/>
              <a:gd name="T42" fmla="*/ 203 w 406"/>
              <a:gd name="T43" fmla="*/ 74 h 548"/>
              <a:gd name="T44" fmla="*/ 295 w 406"/>
              <a:gd name="T45" fmla="*/ 164 h 548"/>
              <a:gd name="T46" fmla="*/ 295 w 406"/>
              <a:gd name="T47" fmla="*/ 216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06" h="548">
                <a:moveTo>
                  <a:pt x="369" y="216"/>
                </a:moveTo>
                <a:cubicBezTo>
                  <a:pt x="369" y="164"/>
                  <a:pt x="369" y="164"/>
                  <a:pt x="369" y="164"/>
                </a:cubicBezTo>
                <a:cubicBezTo>
                  <a:pt x="369" y="74"/>
                  <a:pt x="295" y="0"/>
                  <a:pt x="203" y="0"/>
                </a:cubicBezTo>
                <a:cubicBezTo>
                  <a:pt x="111" y="0"/>
                  <a:pt x="37" y="74"/>
                  <a:pt x="37" y="164"/>
                </a:cubicBezTo>
                <a:cubicBezTo>
                  <a:pt x="37" y="216"/>
                  <a:pt x="37" y="216"/>
                  <a:pt x="37" y="216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548"/>
                  <a:pt x="0" y="548"/>
                  <a:pt x="0" y="548"/>
                </a:cubicBezTo>
                <a:cubicBezTo>
                  <a:pt x="406" y="548"/>
                  <a:pt x="406" y="548"/>
                  <a:pt x="406" y="548"/>
                </a:cubicBezTo>
                <a:cubicBezTo>
                  <a:pt x="406" y="216"/>
                  <a:pt x="406" y="216"/>
                  <a:pt x="406" y="216"/>
                </a:cubicBezTo>
                <a:lnTo>
                  <a:pt x="369" y="216"/>
                </a:lnTo>
                <a:close/>
                <a:moveTo>
                  <a:pt x="241" y="462"/>
                </a:moveTo>
                <a:cubicBezTo>
                  <a:pt x="165" y="462"/>
                  <a:pt x="165" y="462"/>
                  <a:pt x="165" y="462"/>
                </a:cubicBezTo>
                <a:cubicBezTo>
                  <a:pt x="182" y="397"/>
                  <a:pt x="182" y="397"/>
                  <a:pt x="182" y="397"/>
                </a:cubicBezTo>
                <a:cubicBezTo>
                  <a:pt x="167" y="390"/>
                  <a:pt x="157" y="374"/>
                  <a:pt x="157" y="356"/>
                </a:cubicBezTo>
                <a:cubicBezTo>
                  <a:pt x="157" y="331"/>
                  <a:pt x="178" y="310"/>
                  <a:pt x="203" y="310"/>
                </a:cubicBezTo>
                <a:cubicBezTo>
                  <a:pt x="228" y="310"/>
                  <a:pt x="249" y="331"/>
                  <a:pt x="249" y="356"/>
                </a:cubicBezTo>
                <a:cubicBezTo>
                  <a:pt x="249" y="374"/>
                  <a:pt x="239" y="390"/>
                  <a:pt x="224" y="397"/>
                </a:cubicBezTo>
                <a:lnTo>
                  <a:pt x="241" y="462"/>
                </a:lnTo>
                <a:close/>
                <a:moveTo>
                  <a:pt x="295" y="216"/>
                </a:moveTo>
                <a:cubicBezTo>
                  <a:pt x="111" y="216"/>
                  <a:pt x="111" y="216"/>
                  <a:pt x="111" y="216"/>
                </a:cubicBezTo>
                <a:cubicBezTo>
                  <a:pt x="111" y="164"/>
                  <a:pt x="111" y="164"/>
                  <a:pt x="111" y="164"/>
                </a:cubicBezTo>
                <a:cubicBezTo>
                  <a:pt x="111" y="115"/>
                  <a:pt x="153" y="74"/>
                  <a:pt x="203" y="74"/>
                </a:cubicBezTo>
                <a:cubicBezTo>
                  <a:pt x="253" y="74"/>
                  <a:pt x="295" y="115"/>
                  <a:pt x="295" y="164"/>
                </a:cubicBezTo>
                <a:lnTo>
                  <a:pt x="295" y="216"/>
                </a:ln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212" name="Group 213"/>
          <p:cNvGrpSpPr/>
          <p:nvPr/>
        </p:nvGrpSpPr>
        <p:grpSpPr>
          <a:xfrm>
            <a:off x="1838630" y="4007476"/>
            <a:ext cx="438150" cy="404813"/>
            <a:chOff x="2900363" y="5486400"/>
            <a:chExt cx="438150" cy="40481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13" name="Freeform 203"/>
            <p:cNvSpPr>
              <a:spLocks noEditPoints="1"/>
            </p:cNvSpPr>
            <p:nvPr/>
          </p:nvSpPr>
          <p:spPr bwMode="auto">
            <a:xfrm>
              <a:off x="3151188" y="5486400"/>
              <a:ext cx="187325" cy="195263"/>
            </a:xfrm>
            <a:custGeom>
              <a:avLst/>
              <a:gdLst>
                <a:gd name="T0" fmla="*/ 240 w 245"/>
                <a:gd name="T1" fmla="*/ 155 h 254"/>
                <a:gd name="T2" fmla="*/ 211 w 245"/>
                <a:gd name="T3" fmla="*/ 137 h 254"/>
                <a:gd name="T4" fmla="*/ 211 w 245"/>
                <a:gd name="T5" fmla="*/ 118 h 254"/>
                <a:gd name="T6" fmla="*/ 207 w 245"/>
                <a:gd name="T7" fmla="*/ 100 h 254"/>
                <a:gd name="T8" fmla="*/ 231 w 245"/>
                <a:gd name="T9" fmla="*/ 76 h 254"/>
                <a:gd name="T10" fmla="*/ 232 w 245"/>
                <a:gd name="T11" fmla="*/ 64 h 254"/>
                <a:gd name="T12" fmla="*/ 217 w 245"/>
                <a:gd name="T13" fmla="*/ 43 h 254"/>
                <a:gd name="T14" fmla="*/ 205 w 245"/>
                <a:gd name="T15" fmla="*/ 40 h 254"/>
                <a:gd name="T16" fmla="*/ 175 w 245"/>
                <a:gd name="T17" fmla="*/ 55 h 254"/>
                <a:gd name="T18" fmla="*/ 141 w 245"/>
                <a:gd name="T19" fmla="*/ 40 h 254"/>
                <a:gd name="T20" fmla="*/ 133 w 245"/>
                <a:gd name="T21" fmla="*/ 7 h 254"/>
                <a:gd name="T22" fmla="*/ 123 w 245"/>
                <a:gd name="T23" fmla="*/ 1 h 254"/>
                <a:gd name="T24" fmla="*/ 96 w 245"/>
                <a:gd name="T25" fmla="*/ 3 h 254"/>
                <a:gd name="T26" fmla="*/ 88 w 245"/>
                <a:gd name="T27" fmla="*/ 12 h 254"/>
                <a:gd name="T28" fmla="*/ 86 w 245"/>
                <a:gd name="T29" fmla="*/ 46 h 254"/>
                <a:gd name="T30" fmla="*/ 57 w 245"/>
                <a:gd name="T31" fmla="*/ 68 h 254"/>
                <a:gd name="T32" fmla="*/ 24 w 245"/>
                <a:gd name="T33" fmla="*/ 59 h 254"/>
                <a:gd name="T34" fmla="*/ 13 w 245"/>
                <a:gd name="T35" fmla="*/ 64 h 254"/>
                <a:gd name="T36" fmla="*/ 2 w 245"/>
                <a:gd name="T37" fmla="*/ 88 h 254"/>
                <a:gd name="T38" fmla="*/ 6 w 245"/>
                <a:gd name="T39" fmla="*/ 99 h 254"/>
                <a:gd name="T40" fmla="*/ 34 w 245"/>
                <a:gd name="T41" fmla="*/ 118 h 254"/>
                <a:gd name="T42" fmla="*/ 34 w 245"/>
                <a:gd name="T43" fmla="*/ 136 h 254"/>
                <a:gd name="T44" fmla="*/ 38 w 245"/>
                <a:gd name="T45" fmla="*/ 155 h 254"/>
                <a:gd name="T46" fmla="*/ 14 w 245"/>
                <a:gd name="T47" fmla="*/ 179 h 254"/>
                <a:gd name="T48" fmla="*/ 13 w 245"/>
                <a:gd name="T49" fmla="*/ 190 h 254"/>
                <a:gd name="T50" fmla="*/ 28 w 245"/>
                <a:gd name="T51" fmla="*/ 212 h 254"/>
                <a:gd name="T52" fmla="*/ 40 w 245"/>
                <a:gd name="T53" fmla="*/ 215 h 254"/>
                <a:gd name="T54" fmla="*/ 70 w 245"/>
                <a:gd name="T55" fmla="*/ 199 h 254"/>
                <a:gd name="T56" fmla="*/ 104 w 245"/>
                <a:gd name="T57" fmla="*/ 214 h 254"/>
                <a:gd name="T58" fmla="*/ 113 w 245"/>
                <a:gd name="T59" fmla="*/ 247 h 254"/>
                <a:gd name="T60" fmla="*/ 122 w 245"/>
                <a:gd name="T61" fmla="*/ 254 h 254"/>
                <a:gd name="T62" fmla="*/ 149 w 245"/>
                <a:gd name="T63" fmla="*/ 251 h 254"/>
                <a:gd name="T64" fmla="*/ 157 w 245"/>
                <a:gd name="T65" fmla="*/ 243 h 254"/>
                <a:gd name="T66" fmla="*/ 159 w 245"/>
                <a:gd name="T67" fmla="*/ 209 h 254"/>
                <a:gd name="T68" fmla="*/ 188 w 245"/>
                <a:gd name="T69" fmla="*/ 187 h 254"/>
                <a:gd name="T70" fmla="*/ 221 w 245"/>
                <a:gd name="T71" fmla="*/ 196 h 254"/>
                <a:gd name="T72" fmla="*/ 232 w 245"/>
                <a:gd name="T73" fmla="*/ 191 h 254"/>
                <a:gd name="T74" fmla="*/ 243 w 245"/>
                <a:gd name="T75" fmla="*/ 167 h 254"/>
                <a:gd name="T76" fmla="*/ 240 w 245"/>
                <a:gd name="T77" fmla="*/ 155 h 254"/>
                <a:gd name="T78" fmla="*/ 127 w 245"/>
                <a:gd name="T79" fmla="*/ 174 h 254"/>
                <a:gd name="T80" fmla="*/ 76 w 245"/>
                <a:gd name="T81" fmla="*/ 132 h 254"/>
                <a:gd name="T82" fmla="*/ 118 w 245"/>
                <a:gd name="T83" fmla="*/ 80 h 254"/>
                <a:gd name="T84" fmla="*/ 170 w 245"/>
                <a:gd name="T85" fmla="*/ 123 h 254"/>
                <a:gd name="T86" fmla="*/ 127 w 245"/>
                <a:gd name="T87" fmla="*/ 17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" h="254">
                  <a:moveTo>
                    <a:pt x="240" y="155"/>
                  </a:moveTo>
                  <a:cubicBezTo>
                    <a:pt x="211" y="137"/>
                    <a:pt x="211" y="137"/>
                    <a:pt x="211" y="137"/>
                  </a:cubicBezTo>
                  <a:cubicBezTo>
                    <a:pt x="212" y="131"/>
                    <a:pt x="212" y="124"/>
                    <a:pt x="211" y="118"/>
                  </a:cubicBezTo>
                  <a:cubicBezTo>
                    <a:pt x="210" y="112"/>
                    <a:pt x="209" y="106"/>
                    <a:pt x="207" y="100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4" y="73"/>
                    <a:pt x="235" y="68"/>
                    <a:pt x="232" y="64"/>
                  </a:cubicBezTo>
                  <a:cubicBezTo>
                    <a:pt x="217" y="43"/>
                    <a:pt x="217" y="43"/>
                    <a:pt x="217" y="43"/>
                  </a:cubicBezTo>
                  <a:cubicBezTo>
                    <a:pt x="214" y="39"/>
                    <a:pt x="209" y="38"/>
                    <a:pt x="205" y="40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65" y="48"/>
                    <a:pt x="154" y="43"/>
                    <a:pt x="141" y="40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2" y="3"/>
                    <a:pt x="127" y="0"/>
                    <a:pt x="123" y="1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2" y="4"/>
                    <a:pt x="89" y="8"/>
                    <a:pt x="88" y="1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5" y="51"/>
                    <a:pt x="65" y="59"/>
                    <a:pt x="57" y="6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0" y="58"/>
                    <a:pt x="15" y="60"/>
                    <a:pt x="13" y="64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2"/>
                    <a:pt x="2" y="97"/>
                    <a:pt x="6" y="9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24"/>
                    <a:pt x="34" y="130"/>
                    <a:pt x="34" y="136"/>
                  </a:cubicBezTo>
                  <a:cubicBezTo>
                    <a:pt x="35" y="143"/>
                    <a:pt x="36" y="149"/>
                    <a:pt x="38" y="155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11" y="182"/>
                    <a:pt x="10" y="187"/>
                    <a:pt x="13" y="190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31" y="215"/>
                    <a:pt x="36" y="217"/>
                    <a:pt x="40" y="215"/>
                  </a:cubicBezTo>
                  <a:cubicBezTo>
                    <a:pt x="70" y="199"/>
                    <a:pt x="70" y="199"/>
                    <a:pt x="70" y="199"/>
                  </a:cubicBezTo>
                  <a:cubicBezTo>
                    <a:pt x="80" y="206"/>
                    <a:pt x="92" y="212"/>
                    <a:pt x="104" y="214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14" y="251"/>
                    <a:pt x="118" y="254"/>
                    <a:pt x="122" y="254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53" y="251"/>
                    <a:pt x="157" y="247"/>
                    <a:pt x="157" y="243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70" y="203"/>
                    <a:pt x="180" y="196"/>
                    <a:pt x="188" y="187"/>
                  </a:cubicBezTo>
                  <a:cubicBezTo>
                    <a:pt x="221" y="196"/>
                    <a:pt x="221" y="196"/>
                    <a:pt x="221" y="196"/>
                  </a:cubicBezTo>
                  <a:cubicBezTo>
                    <a:pt x="226" y="197"/>
                    <a:pt x="230" y="195"/>
                    <a:pt x="232" y="191"/>
                  </a:cubicBezTo>
                  <a:cubicBezTo>
                    <a:pt x="243" y="167"/>
                    <a:pt x="243" y="167"/>
                    <a:pt x="243" y="167"/>
                  </a:cubicBezTo>
                  <a:cubicBezTo>
                    <a:pt x="245" y="163"/>
                    <a:pt x="243" y="158"/>
                    <a:pt x="240" y="155"/>
                  </a:cubicBezTo>
                  <a:close/>
                  <a:moveTo>
                    <a:pt x="127" y="174"/>
                  </a:moveTo>
                  <a:cubicBezTo>
                    <a:pt x="102" y="177"/>
                    <a:pt x="78" y="158"/>
                    <a:pt x="76" y="132"/>
                  </a:cubicBezTo>
                  <a:cubicBezTo>
                    <a:pt x="73" y="106"/>
                    <a:pt x="92" y="83"/>
                    <a:pt x="118" y="80"/>
                  </a:cubicBezTo>
                  <a:cubicBezTo>
                    <a:pt x="144" y="78"/>
                    <a:pt x="167" y="97"/>
                    <a:pt x="170" y="123"/>
                  </a:cubicBezTo>
                  <a:cubicBezTo>
                    <a:pt x="172" y="148"/>
                    <a:pt x="153" y="172"/>
                    <a:pt x="127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4" name="Freeform 204"/>
            <p:cNvSpPr>
              <a:spLocks noEditPoints="1"/>
            </p:cNvSpPr>
            <p:nvPr/>
          </p:nvSpPr>
          <p:spPr bwMode="auto">
            <a:xfrm>
              <a:off x="2900363" y="5572125"/>
              <a:ext cx="317500" cy="319088"/>
            </a:xfrm>
            <a:custGeom>
              <a:avLst/>
              <a:gdLst>
                <a:gd name="T0" fmla="*/ 413 w 414"/>
                <a:gd name="T1" fmla="*/ 171 h 415"/>
                <a:gd name="T2" fmla="*/ 398 w 414"/>
                <a:gd name="T3" fmla="*/ 124 h 415"/>
                <a:gd name="T4" fmla="*/ 385 w 414"/>
                <a:gd name="T5" fmla="*/ 116 h 415"/>
                <a:gd name="T6" fmla="*/ 331 w 414"/>
                <a:gd name="T7" fmla="*/ 125 h 415"/>
                <a:gd name="T8" fmla="*/ 312 w 414"/>
                <a:gd name="T9" fmla="*/ 102 h 415"/>
                <a:gd name="T10" fmla="*/ 332 w 414"/>
                <a:gd name="T11" fmla="*/ 51 h 415"/>
                <a:gd name="T12" fmla="*/ 327 w 414"/>
                <a:gd name="T13" fmla="*/ 36 h 415"/>
                <a:gd name="T14" fmla="*/ 283 w 414"/>
                <a:gd name="T15" fmla="*/ 13 h 415"/>
                <a:gd name="T16" fmla="*/ 268 w 414"/>
                <a:gd name="T17" fmla="*/ 17 h 415"/>
                <a:gd name="T18" fmla="*/ 236 w 414"/>
                <a:gd name="T19" fmla="*/ 62 h 415"/>
                <a:gd name="T20" fmla="*/ 207 w 414"/>
                <a:gd name="T21" fmla="*/ 59 h 415"/>
                <a:gd name="T22" fmla="*/ 184 w 414"/>
                <a:gd name="T23" fmla="*/ 8 h 415"/>
                <a:gd name="T24" fmla="*/ 171 w 414"/>
                <a:gd name="T25" fmla="*/ 2 h 415"/>
                <a:gd name="T26" fmla="*/ 124 w 414"/>
                <a:gd name="T27" fmla="*/ 16 h 415"/>
                <a:gd name="T28" fmla="*/ 116 w 414"/>
                <a:gd name="T29" fmla="*/ 29 h 415"/>
                <a:gd name="T30" fmla="*/ 125 w 414"/>
                <a:gd name="T31" fmla="*/ 84 h 415"/>
                <a:gd name="T32" fmla="*/ 102 w 414"/>
                <a:gd name="T33" fmla="*/ 102 h 415"/>
                <a:gd name="T34" fmla="*/ 50 w 414"/>
                <a:gd name="T35" fmla="*/ 83 h 415"/>
                <a:gd name="T36" fmla="*/ 36 w 414"/>
                <a:gd name="T37" fmla="*/ 88 h 415"/>
                <a:gd name="T38" fmla="*/ 13 w 414"/>
                <a:gd name="T39" fmla="*/ 131 h 415"/>
                <a:gd name="T40" fmla="*/ 16 w 414"/>
                <a:gd name="T41" fmla="*/ 146 h 415"/>
                <a:gd name="T42" fmla="*/ 61 w 414"/>
                <a:gd name="T43" fmla="*/ 178 h 415"/>
                <a:gd name="T44" fmla="*/ 58 w 414"/>
                <a:gd name="T45" fmla="*/ 208 h 415"/>
                <a:gd name="T46" fmla="*/ 8 w 414"/>
                <a:gd name="T47" fmla="*/ 230 h 415"/>
                <a:gd name="T48" fmla="*/ 2 w 414"/>
                <a:gd name="T49" fmla="*/ 244 h 415"/>
                <a:gd name="T50" fmla="*/ 16 w 414"/>
                <a:gd name="T51" fmla="*/ 291 h 415"/>
                <a:gd name="T52" fmla="*/ 29 w 414"/>
                <a:gd name="T53" fmla="*/ 299 h 415"/>
                <a:gd name="T54" fmla="*/ 83 w 414"/>
                <a:gd name="T55" fmla="*/ 290 h 415"/>
                <a:gd name="T56" fmla="*/ 102 w 414"/>
                <a:gd name="T57" fmla="*/ 313 h 415"/>
                <a:gd name="T58" fmla="*/ 82 w 414"/>
                <a:gd name="T59" fmla="*/ 364 h 415"/>
                <a:gd name="T60" fmla="*/ 88 w 414"/>
                <a:gd name="T61" fmla="*/ 379 h 415"/>
                <a:gd name="T62" fmla="*/ 131 w 414"/>
                <a:gd name="T63" fmla="*/ 402 h 415"/>
                <a:gd name="T64" fmla="*/ 146 w 414"/>
                <a:gd name="T65" fmla="*/ 398 h 415"/>
                <a:gd name="T66" fmla="*/ 178 w 414"/>
                <a:gd name="T67" fmla="*/ 353 h 415"/>
                <a:gd name="T68" fmla="*/ 207 w 414"/>
                <a:gd name="T69" fmla="*/ 356 h 415"/>
                <a:gd name="T70" fmla="*/ 230 w 414"/>
                <a:gd name="T71" fmla="*/ 407 h 415"/>
                <a:gd name="T72" fmla="*/ 244 w 414"/>
                <a:gd name="T73" fmla="*/ 413 h 415"/>
                <a:gd name="T74" fmla="*/ 291 w 414"/>
                <a:gd name="T75" fmla="*/ 399 h 415"/>
                <a:gd name="T76" fmla="*/ 299 w 414"/>
                <a:gd name="T77" fmla="*/ 386 h 415"/>
                <a:gd name="T78" fmla="*/ 290 w 414"/>
                <a:gd name="T79" fmla="*/ 331 h 415"/>
                <a:gd name="T80" fmla="*/ 312 w 414"/>
                <a:gd name="T81" fmla="*/ 312 h 415"/>
                <a:gd name="T82" fmla="*/ 364 w 414"/>
                <a:gd name="T83" fmla="*/ 332 h 415"/>
                <a:gd name="T84" fmla="*/ 378 w 414"/>
                <a:gd name="T85" fmla="*/ 327 h 415"/>
                <a:gd name="T86" fmla="*/ 401 w 414"/>
                <a:gd name="T87" fmla="*/ 284 h 415"/>
                <a:gd name="T88" fmla="*/ 398 w 414"/>
                <a:gd name="T89" fmla="*/ 269 h 415"/>
                <a:gd name="T90" fmla="*/ 353 w 414"/>
                <a:gd name="T91" fmla="*/ 237 h 415"/>
                <a:gd name="T92" fmla="*/ 356 w 414"/>
                <a:gd name="T93" fmla="*/ 207 h 415"/>
                <a:gd name="T94" fmla="*/ 406 w 414"/>
                <a:gd name="T95" fmla="*/ 185 h 415"/>
                <a:gd name="T96" fmla="*/ 413 w 414"/>
                <a:gd name="T97" fmla="*/ 171 h 415"/>
                <a:gd name="T98" fmla="*/ 233 w 414"/>
                <a:gd name="T99" fmla="*/ 293 h 415"/>
                <a:gd name="T100" fmla="*/ 122 w 414"/>
                <a:gd name="T101" fmla="*/ 233 h 415"/>
                <a:gd name="T102" fmla="*/ 181 w 414"/>
                <a:gd name="T103" fmla="*/ 122 h 415"/>
                <a:gd name="T104" fmla="*/ 293 w 414"/>
                <a:gd name="T105" fmla="*/ 182 h 415"/>
                <a:gd name="T106" fmla="*/ 233 w 414"/>
                <a:gd name="T107" fmla="*/ 29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4" h="415">
                  <a:moveTo>
                    <a:pt x="413" y="171"/>
                  </a:moveTo>
                  <a:cubicBezTo>
                    <a:pt x="398" y="124"/>
                    <a:pt x="398" y="124"/>
                    <a:pt x="398" y="124"/>
                  </a:cubicBezTo>
                  <a:cubicBezTo>
                    <a:pt x="397" y="119"/>
                    <a:pt x="391" y="115"/>
                    <a:pt x="385" y="116"/>
                  </a:cubicBezTo>
                  <a:cubicBezTo>
                    <a:pt x="331" y="125"/>
                    <a:pt x="331" y="125"/>
                    <a:pt x="331" y="125"/>
                  </a:cubicBezTo>
                  <a:cubicBezTo>
                    <a:pt x="325" y="117"/>
                    <a:pt x="319" y="109"/>
                    <a:pt x="312" y="102"/>
                  </a:cubicBezTo>
                  <a:cubicBezTo>
                    <a:pt x="332" y="51"/>
                    <a:pt x="332" y="51"/>
                    <a:pt x="332" y="51"/>
                  </a:cubicBezTo>
                  <a:cubicBezTo>
                    <a:pt x="334" y="45"/>
                    <a:pt x="332" y="39"/>
                    <a:pt x="327" y="36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78" y="10"/>
                    <a:pt x="272" y="12"/>
                    <a:pt x="268" y="17"/>
                  </a:cubicBezTo>
                  <a:cubicBezTo>
                    <a:pt x="236" y="62"/>
                    <a:pt x="236" y="62"/>
                    <a:pt x="236" y="62"/>
                  </a:cubicBezTo>
                  <a:cubicBezTo>
                    <a:pt x="227" y="60"/>
                    <a:pt x="217" y="59"/>
                    <a:pt x="207" y="59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2" y="3"/>
                    <a:pt x="176" y="0"/>
                    <a:pt x="171" y="2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18" y="18"/>
                    <a:pt x="115" y="24"/>
                    <a:pt x="116" y="29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16" y="89"/>
                    <a:pt x="109" y="95"/>
                    <a:pt x="102" y="10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5" y="81"/>
                    <a:pt x="39" y="83"/>
                    <a:pt x="36" y="88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0" y="136"/>
                    <a:pt x="12" y="143"/>
                    <a:pt x="16" y="146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59" y="188"/>
                    <a:pt x="58" y="198"/>
                    <a:pt x="58" y="208"/>
                  </a:cubicBezTo>
                  <a:cubicBezTo>
                    <a:pt x="8" y="230"/>
                    <a:pt x="8" y="230"/>
                    <a:pt x="8" y="230"/>
                  </a:cubicBezTo>
                  <a:cubicBezTo>
                    <a:pt x="3" y="232"/>
                    <a:pt x="0" y="239"/>
                    <a:pt x="2" y="244"/>
                  </a:cubicBezTo>
                  <a:cubicBezTo>
                    <a:pt x="16" y="291"/>
                    <a:pt x="16" y="291"/>
                    <a:pt x="16" y="291"/>
                  </a:cubicBezTo>
                  <a:cubicBezTo>
                    <a:pt x="18" y="296"/>
                    <a:pt x="23" y="300"/>
                    <a:pt x="29" y="299"/>
                  </a:cubicBezTo>
                  <a:cubicBezTo>
                    <a:pt x="83" y="290"/>
                    <a:pt x="83" y="290"/>
                    <a:pt x="83" y="290"/>
                  </a:cubicBezTo>
                  <a:cubicBezTo>
                    <a:pt x="89" y="298"/>
                    <a:pt x="95" y="306"/>
                    <a:pt x="102" y="313"/>
                  </a:cubicBezTo>
                  <a:cubicBezTo>
                    <a:pt x="82" y="364"/>
                    <a:pt x="82" y="364"/>
                    <a:pt x="82" y="364"/>
                  </a:cubicBezTo>
                  <a:cubicBezTo>
                    <a:pt x="80" y="370"/>
                    <a:pt x="83" y="376"/>
                    <a:pt x="88" y="379"/>
                  </a:cubicBezTo>
                  <a:cubicBezTo>
                    <a:pt x="131" y="402"/>
                    <a:pt x="131" y="402"/>
                    <a:pt x="131" y="402"/>
                  </a:cubicBezTo>
                  <a:cubicBezTo>
                    <a:pt x="136" y="404"/>
                    <a:pt x="143" y="403"/>
                    <a:pt x="146" y="398"/>
                  </a:cubicBezTo>
                  <a:cubicBezTo>
                    <a:pt x="178" y="353"/>
                    <a:pt x="178" y="353"/>
                    <a:pt x="178" y="353"/>
                  </a:cubicBezTo>
                  <a:cubicBezTo>
                    <a:pt x="187" y="355"/>
                    <a:pt x="197" y="356"/>
                    <a:pt x="207" y="356"/>
                  </a:cubicBezTo>
                  <a:cubicBezTo>
                    <a:pt x="230" y="407"/>
                    <a:pt x="230" y="407"/>
                    <a:pt x="230" y="407"/>
                  </a:cubicBezTo>
                  <a:cubicBezTo>
                    <a:pt x="232" y="412"/>
                    <a:pt x="238" y="415"/>
                    <a:pt x="244" y="413"/>
                  </a:cubicBezTo>
                  <a:cubicBezTo>
                    <a:pt x="291" y="399"/>
                    <a:pt x="291" y="399"/>
                    <a:pt x="291" y="399"/>
                  </a:cubicBezTo>
                  <a:cubicBezTo>
                    <a:pt x="296" y="397"/>
                    <a:pt x="300" y="391"/>
                    <a:pt x="299" y="386"/>
                  </a:cubicBezTo>
                  <a:cubicBezTo>
                    <a:pt x="290" y="331"/>
                    <a:pt x="290" y="331"/>
                    <a:pt x="290" y="331"/>
                  </a:cubicBezTo>
                  <a:cubicBezTo>
                    <a:pt x="298" y="326"/>
                    <a:pt x="306" y="319"/>
                    <a:pt x="312" y="312"/>
                  </a:cubicBezTo>
                  <a:cubicBezTo>
                    <a:pt x="364" y="332"/>
                    <a:pt x="364" y="332"/>
                    <a:pt x="364" y="332"/>
                  </a:cubicBezTo>
                  <a:cubicBezTo>
                    <a:pt x="369" y="334"/>
                    <a:pt x="376" y="332"/>
                    <a:pt x="378" y="327"/>
                  </a:cubicBezTo>
                  <a:cubicBezTo>
                    <a:pt x="401" y="284"/>
                    <a:pt x="401" y="284"/>
                    <a:pt x="401" y="284"/>
                  </a:cubicBezTo>
                  <a:cubicBezTo>
                    <a:pt x="404" y="279"/>
                    <a:pt x="403" y="272"/>
                    <a:pt x="398" y="269"/>
                  </a:cubicBezTo>
                  <a:cubicBezTo>
                    <a:pt x="353" y="237"/>
                    <a:pt x="353" y="237"/>
                    <a:pt x="353" y="237"/>
                  </a:cubicBezTo>
                  <a:cubicBezTo>
                    <a:pt x="355" y="227"/>
                    <a:pt x="356" y="217"/>
                    <a:pt x="356" y="207"/>
                  </a:cubicBezTo>
                  <a:cubicBezTo>
                    <a:pt x="406" y="185"/>
                    <a:pt x="406" y="185"/>
                    <a:pt x="406" y="185"/>
                  </a:cubicBezTo>
                  <a:cubicBezTo>
                    <a:pt x="411" y="182"/>
                    <a:pt x="414" y="176"/>
                    <a:pt x="413" y="171"/>
                  </a:cubicBezTo>
                  <a:close/>
                  <a:moveTo>
                    <a:pt x="233" y="293"/>
                  </a:moveTo>
                  <a:cubicBezTo>
                    <a:pt x="186" y="307"/>
                    <a:pt x="136" y="280"/>
                    <a:pt x="122" y="233"/>
                  </a:cubicBezTo>
                  <a:cubicBezTo>
                    <a:pt x="108" y="186"/>
                    <a:pt x="134" y="136"/>
                    <a:pt x="181" y="122"/>
                  </a:cubicBezTo>
                  <a:cubicBezTo>
                    <a:pt x="228" y="108"/>
                    <a:pt x="278" y="134"/>
                    <a:pt x="293" y="182"/>
                  </a:cubicBezTo>
                  <a:cubicBezTo>
                    <a:pt x="307" y="229"/>
                    <a:pt x="280" y="278"/>
                    <a:pt x="233" y="2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15" name="Group 216"/>
          <p:cNvGrpSpPr/>
          <p:nvPr/>
        </p:nvGrpSpPr>
        <p:grpSpPr>
          <a:xfrm>
            <a:off x="3954291" y="1131076"/>
            <a:ext cx="449263" cy="363538"/>
            <a:chOff x="1209675" y="6354763"/>
            <a:chExt cx="449263" cy="36353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16" name="Freeform 205"/>
            <p:cNvSpPr/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7" name="Freeform 207"/>
            <p:cNvSpPr/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8" name="Freeform 208"/>
            <p:cNvSpPr/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19" name="Freeform 209"/>
            <p:cNvSpPr/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20" name="Group 221"/>
          <p:cNvGrpSpPr/>
          <p:nvPr/>
        </p:nvGrpSpPr>
        <p:grpSpPr>
          <a:xfrm>
            <a:off x="3986776" y="1840429"/>
            <a:ext cx="446088" cy="447675"/>
            <a:chOff x="2060575" y="6313488"/>
            <a:chExt cx="446088" cy="44767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21" name="Freeform 210"/>
            <p:cNvSpPr/>
            <p:nvPr/>
          </p:nvSpPr>
          <p:spPr bwMode="auto">
            <a:xfrm>
              <a:off x="2306638" y="6553200"/>
              <a:ext cx="200025" cy="188913"/>
            </a:xfrm>
            <a:custGeom>
              <a:avLst/>
              <a:gdLst>
                <a:gd name="T0" fmla="*/ 88 w 262"/>
                <a:gd name="T1" fmla="*/ 245 h 245"/>
                <a:gd name="T2" fmla="*/ 262 w 262"/>
                <a:gd name="T3" fmla="*/ 0 h 245"/>
                <a:gd name="T4" fmla="*/ 0 w 262"/>
                <a:gd name="T5" fmla="*/ 0 h 245"/>
                <a:gd name="T6" fmla="*/ 88 w 262"/>
                <a:gd name="T7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2" h="245">
                  <a:moveTo>
                    <a:pt x="88" y="245"/>
                  </a:moveTo>
                  <a:cubicBezTo>
                    <a:pt x="185" y="203"/>
                    <a:pt x="254" y="110"/>
                    <a:pt x="26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2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2" name="Freeform 211"/>
            <p:cNvSpPr/>
            <p:nvPr/>
          </p:nvSpPr>
          <p:spPr bwMode="auto">
            <a:xfrm>
              <a:off x="2060575" y="6553200"/>
              <a:ext cx="282575" cy="207963"/>
            </a:xfrm>
            <a:custGeom>
              <a:avLst/>
              <a:gdLst>
                <a:gd name="T0" fmla="*/ 0 w 367"/>
                <a:gd name="T1" fmla="*/ 0 h 269"/>
                <a:gd name="T2" fmla="*/ 291 w 367"/>
                <a:gd name="T3" fmla="*/ 269 h 269"/>
                <a:gd name="T4" fmla="*/ 367 w 367"/>
                <a:gd name="T5" fmla="*/ 259 h 269"/>
                <a:gd name="T6" fmla="*/ 274 w 367"/>
                <a:gd name="T7" fmla="*/ 0 h 269"/>
                <a:gd name="T8" fmla="*/ 0 w 367"/>
                <a:gd name="T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269">
                  <a:moveTo>
                    <a:pt x="0" y="0"/>
                  </a:moveTo>
                  <a:cubicBezTo>
                    <a:pt x="12" y="151"/>
                    <a:pt x="137" y="269"/>
                    <a:pt x="291" y="269"/>
                  </a:cubicBezTo>
                  <a:cubicBezTo>
                    <a:pt x="317" y="269"/>
                    <a:pt x="342" y="265"/>
                    <a:pt x="367" y="259"/>
                  </a:cubicBezTo>
                  <a:cubicBezTo>
                    <a:pt x="274" y="0"/>
                    <a:pt x="274" y="0"/>
                    <a:pt x="2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3" name="Freeform 212"/>
            <p:cNvSpPr/>
            <p:nvPr/>
          </p:nvSpPr>
          <p:spPr bwMode="auto">
            <a:xfrm>
              <a:off x="2060575" y="6361113"/>
              <a:ext cx="188913" cy="158750"/>
            </a:xfrm>
            <a:custGeom>
              <a:avLst/>
              <a:gdLst>
                <a:gd name="T0" fmla="*/ 110 w 245"/>
                <a:gd name="T1" fmla="*/ 0 h 206"/>
                <a:gd name="T2" fmla="*/ 0 w 245"/>
                <a:gd name="T3" fmla="*/ 206 h 206"/>
                <a:gd name="T4" fmla="*/ 245 w 245"/>
                <a:gd name="T5" fmla="*/ 206 h 206"/>
                <a:gd name="T6" fmla="*/ 110 w 245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206">
                  <a:moveTo>
                    <a:pt x="110" y="0"/>
                  </a:moveTo>
                  <a:cubicBezTo>
                    <a:pt x="48" y="49"/>
                    <a:pt x="7" y="122"/>
                    <a:pt x="0" y="206"/>
                  </a:cubicBezTo>
                  <a:cubicBezTo>
                    <a:pt x="245" y="206"/>
                    <a:pt x="245" y="206"/>
                    <a:pt x="245" y="206"/>
                  </a:cubicBezTo>
                  <a:lnTo>
                    <a:pt x="1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4" name="Freeform 213"/>
            <p:cNvSpPr/>
            <p:nvPr/>
          </p:nvSpPr>
          <p:spPr bwMode="auto">
            <a:xfrm>
              <a:off x="2173288" y="6313488"/>
              <a:ext cx="93663" cy="173038"/>
            </a:xfrm>
            <a:custGeom>
              <a:avLst/>
              <a:gdLst>
                <a:gd name="T0" fmla="*/ 123 w 123"/>
                <a:gd name="T1" fmla="*/ 0 h 225"/>
                <a:gd name="T2" fmla="*/ 0 w 123"/>
                <a:gd name="T3" fmla="*/ 37 h 225"/>
                <a:gd name="T4" fmla="*/ 123 w 123"/>
                <a:gd name="T5" fmla="*/ 225 h 225"/>
                <a:gd name="T6" fmla="*/ 123 w 123"/>
                <a:gd name="T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25">
                  <a:moveTo>
                    <a:pt x="123" y="0"/>
                  </a:moveTo>
                  <a:cubicBezTo>
                    <a:pt x="79" y="3"/>
                    <a:pt x="37" y="16"/>
                    <a:pt x="0" y="37"/>
                  </a:cubicBezTo>
                  <a:cubicBezTo>
                    <a:pt x="123" y="225"/>
                    <a:pt x="123" y="225"/>
                    <a:pt x="123" y="225"/>
                  </a:cubicBezTo>
                  <a:lnTo>
                    <a:pt x="1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5" name="Freeform 214"/>
            <p:cNvSpPr/>
            <p:nvPr/>
          </p:nvSpPr>
          <p:spPr bwMode="auto">
            <a:xfrm>
              <a:off x="2300288" y="6313488"/>
              <a:ext cx="206375" cy="206375"/>
            </a:xfrm>
            <a:custGeom>
              <a:avLst/>
              <a:gdLst>
                <a:gd name="T0" fmla="*/ 269 w 269"/>
                <a:gd name="T1" fmla="*/ 268 h 268"/>
                <a:gd name="T2" fmla="*/ 0 w 269"/>
                <a:gd name="T3" fmla="*/ 268 h 268"/>
                <a:gd name="T4" fmla="*/ 0 w 269"/>
                <a:gd name="T5" fmla="*/ 0 h 268"/>
                <a:gd name="T6" fmla="*/ 269 w 269"/>
                <a:gd name="T7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68">
                  <a:moveTo>
                    <a:pt x="269" y="268"/>
                  </a:moveTo>
                  <a:cubicBezTo>
                    <a:pt x="0" y="268"/>
                    <a:pt x="0" y="268"/>
                    <a:pt x="0" y="2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10"/>
                    <a:pt x="258" y="124"/>
                    <a:pt x="269" y="2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26" name="Group 227"/>
          <p:cNvGrpSpPr/>
          <p:nvPr/>
        </p:nvGrpSpPr>
        <p:grpSpPr>
          <a:xfrm>
            <a:off x="4064564" y="2593510"/>
            <a:ext cx="368300" cy="407988"/>
            <a:chOff x="2947988" y="6332538"/>
            <a:chExt cx="368300" cy="4079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27" name="Freeform 215"/>
            <p:cNvSpPr>
              <a:spLocks noEditPoints="1"/>
            </p:cNvSpPr>
            <p:nvPr/>
          </p:nvSpPr>
          <p:spPr bwMode="auto">
            <a:xfrm>
              <a:off x="2965450" y="6446838"/>
              <a:ext cx="334963" cy="293688"/>
            </a:xfrm>
            <a:custGeom>
              <a:avLst/>
              <a:gdLst>
                <a:gd name="T0" fmla="*/ 410 w 436"/>
                <a:gd name="T1" fmla="*/ 0 h 382"/>
                <a:gd name="T2" fmla="*/ 25 w 436"/>
                <a:gd name="T3" fmla="*/ 0 h 382"/>
                <a:gd name="T4" fmla="*/ 1 w 436"/>
                <a:gd name="T5" fmla="*/ 27 h 382"/>
                <a:gd name="T6" fmla="*/ 25 w 436"/>
                <a:gd name="T7" fmla="*/ 355 h 382"/>
                <a:gd name="T8" fmla="*/ 55 w 436"/>
                <a:gd name="T9" fmla="*/ 382 h 382"/>
                <a:gd name="T10" fmla="*/ 378 w 436"/>
                <a:gd name="T11" fmla="*/ 382 h 382"/>
                <a:gd name="T12" fmla="*/ 408 w 436"/>
                <a:gd name="T13" fmla="*/ 355 h 382"/>
                <a:gd name="T14" fmla="*/ 434 w 436"/>
                <a:gd name="T15" fmla="*/ 27 h 382"/>
                <a:gd name="T16" fmla="*/ 410 w 436"/>
                <a:gd name="T17" fmla="*/ 0 h 382"/>
                <a:gd name="T18" fmla="*/ 126 w 436"/>
                <a:gd name="T19" fmla="*/ 334 h 382"/>
                <a:gd name="T20" fmla="*/ 100 w 436"/>
                <a:gd name="T21" fmla="*/ 334 h 382"/>
                <a:gd name="T22" fmla="*/ 90 w 436"/>
                <a:gd name="T23" fmla="*/ 326 h 382"/>
                <a:gd name="T24" fmla="*/ 78 w 436"/>
                <a:gd name="T25" fmla="*/ 61 h 382"/>
                <a:gd name="T26" fmla="*/ 86 w 436"/>
                <a:gd name="T27" fmla="*/ 52 h 382"/>
                <a:gd name="T28" fmla="*/ 124 w 436"/>
                <a:gd name="T29" fmla="*/ 51 h 382"/>
                <a:gd name="T30" fmla="*/ 133 w 436"/>
                <a:gd name="T31" fmla="*/ 59 h 382"/>
                <a:gd name="T32" fmla="*/ 134 w 436"/>
                <a:gd name="T33" fmla="*/ 325 h 382"/>
                <a:gd name="T34" fmla="*/ 126 w 436"/>
                <a:gd name="T35" fmla="*/ 334 h 382"/>
                <a:gd name="T36" fmla="*/ 253 w 436"/>
                <a:gd name="T37" fmla="*/ 325 h 382"/>
                <a:gd name="T38" fmla="*/ 245 w 436"/>
                <a:gd name="T39" fmla="*/ 333 h 382"/>
                <a:gd name="T40" fmla="*/ 200 w 436"/>
                <a:gd name="T41" fmla="*/ 333 h 382"/>
                <a:gd name="T42" fmla="*/ 191 w 436"/>
                <a:gd name="T43" fmla="*/ 325 h 382"/>
                <a:gd name="T44" fmla="*/ 191 w 436"/>
                <a:gd name="T45" fmla="*/ 60 h 382"/>
                <a:gd name="T46" fmla="*/ 200 w 436"/>
                <a:gd name="T47" fmla="*/ 51 h 382"/>
                <a:gd name="T48" fmla="*/ 245 w 436"/>
                <a:gd name="T49" fmla="*/ 51 h 382"/>
                <a:gd name="T50" fmla="*/ 253 w 436"/>
                <a:gd name="T51" fmla="*/ 60 h 382"/>
                <a:gd name="T52" fmla="*/ 253 w 436"/>
                <a:gd name="T53" fmla="*/ 325 h 382"/>
                <a:gd name="T54" fmla="*/ 354 w 436"/>
                <a:gd name="T55" fmla="*/ 326 h 382"/>
                <a:gd name="T56" fmla="*/ 345 w 436"/>
                <a:gd name="T57" fmla="*/ 334 h 382"/>
                <a:gd name="T58" fmla="*/ 320 w 436"/>
                <a:gd name="T59" fmla="*/ 334 h 382"/>
                <a:gd name="T60" fmla="*/ 312 w 436"/>
                <a:gd name="T61" fmla="*/ 325 h 382"/>
                <a:gd name="T62" fmla="*/ 312 w 436"/>
                <a:gd name="T63" fmla="*/ 59 h 382"/>
                <a:gd name="T64" fmla="*/ 321 w 436"/>
                <a:gd name="T65" fmla="*/ 51 h 382"/>
                <a:gd name="T66" fmla="*/ 358 w 436"/>
                <a:gd name="T67" fmla="*/ 52 h 382"/>
                <a:gd name="T68" fmla="*/ 366 w 436"/>
                <a:gd name="T69" fmla="*/ 61 h 382"/>
                <a:gd name="T70" fmla="*/ 354 w 436"/>
                <a:gd name="T71" fmla="*/ 32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36" h="382">
                  <a:moveTo>
                    <a:pt x="410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2"/>
                    <a:pt x="1" y="27"/>
                  </a:cubicBezTo>
                  <a:cubicBezTo>
                    <a:pt x="25" y="355"/>
                    <a:pt x="25" y="355"/>
                    <a:pt x="25" y="355"/>
                  </a:cubicBezTo>
                  <a:cubicBezTo>
                    <a:pt x="27" y="369"/>
                    <a:pt x="40" y="382"/>
                    <a:pt x="55" y="382"/>
                  </a:cubicBezTo>
                  <a:cubicBezTo>
                    <a:pt x="378" y="382"/>
                    <a:pt x="378" y="382"/>
                    <a:pt x="378" y="382"/>
                  </a:cubicBezTo>
                  <a:cubicBezTo>
                    <a:pt x="393" y="382"/>
                    <a:pt x="406" y="369"/>
                    <a:pt x="408" y="355"/>
                  </a:cubicBezTo>
                  <a:cubicBezTo>
                    <a:pt x="434" y="27"/>
                    <a:pt x="434" y="27"/>
                    <a:pt x="434" y="27"/>
                  </a:cubicBezTo>
                  <a:cubicBezTo>
                    <a:pt x="436" y="12"/>
                    <a:pt x="425" y="0"/>
                    <a:pt x="410" y="0"/>
                  </a:cubicBezTo>
                  <a:close/>
                  <a:moveTo>
                    <a:pt x="126" y="334"/>
                  </a:moveTo>
                  <a:cubicBezTo>
                    <a:pt x="100" y="334"/>
                    <a:pt x="100" y="334"/>
                    <a:pt x="100" y="334"/>
                  </a:cubicBezTo>
                  <a:cubicBezTo>
                    <a:pt x="95" y="334"/>
                    <a:pt x="91" y="330"/>
                    <a:pt x="90" y="326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78" y="56"/>
                    <a:pt x="82" y="52"/>
                    <a:pt x="86" y="52"/>
                  </a:cubicBezTo>
                  <a:cubicBezTo>
                    <a:pt x="124" y="51"/>
                    <a:pt x="124" y="51"/>
                    <a:pt x="124" y="51"/>
                  </a:cubicBezTo>
                  <a:cubicBezTo>
                    <a:pt x="128" y="50"/>
                    <a:pt x="133" y="54"/>
                    <a:pt x="133" y="59"/>
                  </a:cubicBezTo>
                  <a:cubicBezTo>
                    <a:pt x="134" y="325"/>
                    <a:pt x="134" y="325"/>
                    <a:pt x="134" y="325"/>
                  </a:cubicBezTo>
                  <a:cubicBezTo>
                    <a:pt x="135" y="330"/>
                    <a:pt x="131" y="334"/>
                    <a:pt x="126" y="334"/>
                  </a:cubicBezTo>
                  <a:close/>
                  <a:moveTo>
                    <a:pt x="253" y="325"/>
                  </a:moveTo>
                  <a:cubicBezTo>
                    <a:pt x="253" y="329"/>
                    <a:pt x="250" y="333"/>
                    <a:pt x="245" y="333"/>
                  </a:cubicBezTo>
                  <a:cubicBezTo>
                    <a:pt x="200" y="333"/>
                    <a:pt x="200" y="333"/>
                    <a:pt x="200" y="333"/>
                  </a:cubicBezTo>
                  <a:cubicBezTo>
                    <a:pt x="195" y="333"/>
                    <a:pt x="191" y="329"/>
                    <a:pt x="191" y="325"/>
                  </a:cubicBezTo>
                  <a:cubicBezTo>
                    <a:pt x="191" y="60"/>
                    <a:pt x="191" y="60"/>
                    <a:pt x="191" y="60"/>
                  </a:cubicBezTo>
                  <a:cubicBezTo>
                    <a:pt x="191" y="55"/>
                    <a:pt x="195" y="51"/>
                    <a:pt x="200" y="51"/>
                  </a:cubicBezTo>
                  <a:cubicBezTo>
                    <a:pt x="245" y="51"/>
                    <a:pt x="245" y="51"/>
                    <a:pt x="245" y="51"/>
                  </a:cubicBezTo>
                  <a:cubicBezTo>
                    <a:pt x="250" y="51"/>
                    <a:pt x="253" y="55"/>
                    <a:pt x="253" y="60"/>
                  </a:cubicBezTo>
                  <a:lnTo>
                    <a:pt x="253" y="325"/>
                  </a:lnTo>
                  <a:close/>
                  <a:moveTo>
                    <a:pt x="354" y="326"/>
                  </a:moveTo>
                  <a:cubicBezTo>
                    <a:pt x="354" y="330"/>
                    <a:pt x="350" y="334"/>
                    <a:pt x="345" y="334"/>
                  </a:cubicBezTo>
                  <a:cubicBezTo>
                    <a:pt x="320" y="334"/>
                    <a:pt x="320" y="334"/>
                    <a:pt x="320" y="334"/>
                  </a:cubicBezTo>
                  <a:cubicBezTo>
                    <a:pt x="315" y="334"/>
                    <a:pt x="311" y="330"/>
                    <a:pt x="312" y="325"/>
                  </a:cubicBezTo>
                  <a:cubicBezTo>
                    <a:pt x="312" y="59"/>
                    <a:pt x="312" y="59"/>
                    <a:pt x="312" y="59"/>
                  </a:cubicBezTo>
                  <a:cubicBezTo>
                    <a:pt x="312" y="54"/>
                    <a:pt x="316" y="50"/>
                    <a:pt x="321" y="51"/>
                  </a:cubicBezTo>
                  <a:cubicBezTo>
                    <a:pt x="358" y="52"/>
                    <a:pt x="358" y="52"/>
                    <a:pt x="358" y="52"/>
                  </a:cubicBezTo>
                  <a:cubicBezTo>
                    <a:pt x="363" y="52"/>
                    <a:pt x="367" y="56"/>
                    <a:pt x="366" y="61"/>
                  </a:cubicBezTo>
                  <a:lnTo>
                    <a:pt x="354" y="3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8" name="Freeform 216"/>
            <p:cNvSpPr/>
            <p:nvPr/>
          </p:nvSpPr>
          <p:spPr bwMode="auto">
            <a:xfrm>
              <a:off x="2947988" y="6369050"/>
              <a:ext cx="368300" cy="53975"/>
            </a:xfrm>
            <a:custGeom>
              <a:avLst/>
              <a:gdLst>
                <a:gd name="T0" fmla="*/ 480 w 480"/>
                <a:gd name="T1" fmla="*/ 14 h 70"/>
                <a:gd name="T2" fmla="*/ 480 w 480"/>
                <a:gd name="T3" fmla="*/ 56 h 70"/>
                <a:gd name="T4" fmla="*/ 466 w 480"/>
                <a:gd name="T5" fmla="*/ 70 h 70"/>
                <a:gd name="T6" fmla="*/ 14 w 480"/>
                <a:gd name="T7" fmla="*/ 70 h 70"/>
                <a:gd name="T8" fmla="*/ 0 w 480"/>
                <a:gd name="T9" fmla="*/ 56 h 70"/>
                <a:gd name="T10" fmla="*/ 0 w 480"/>
                <a:gd name="T11" fmla="*/ 14 h 70"/>
                <a:gd name="T12" fmla="*/ 14 w 480"/>
                <a:gd name="T13" fmla="*/ 0 h 70"/>
                <a:gd name="T14" fmla="*/ 118 w 480"/>
                <a:gd name="T15" fmla="*/ 0 h 70"/>
                <a:gd name="T16" fmla="*/ 118 w 480"/>
                <a:gd name="T17" fmla="*/ 20 h 70"/>
                <a:gd name="T18" fmla="*/ 122 w 480"/>
                <a:gd name="T19" fmla="*/ 30 h 70"/>
                <a:gd name="T20" fmla="*/ 132 w 480"/>
                <a:gd name="T21" fmla="*/ 34 h 70"/>
                <a:gd name="T22" fmla="*/ 174 w 480"/>
                <a:gd name="T23" fmla="*/ 34 h 70"/>
                <a:gd name="T24" fmla="*/ 184 w 480"/>
                <a:gd name="T25" fmla="*/ 30 h 70"/>
                <a:gd name="T26" fmla="*/ 188 w 480"/>
                <a:gd name="T27" fmla="*/ 20 h 70"/>
                <a:gd name="T28" fmla="*/ 188 w 480"/>
                <a:gd name="T29" fmla="*/ 0 h 70"/>
                <a:gd name="T30" fmla="*/ 292 w 480"/>
                <a:gd name="T31" fmla="*/ 0 h 70"/>
                <a:gd name="T32" fmla="*/ 292 w 480"/>
                <a:gd name="T33" fmla="*/ 20 h 70"/>
                <a:gd name="T34" fmla="*/ 296 w 480"/>
                <a:gd name="T35" fmla="*/ 30 h 70"/>
                <a:gd name="T36" fmla="*/ 305 w 480"/>
                <a:gd name="T37" fmla="*/ 34 h 70"/>
                <a:gd name="T38" fmla="*/ 347 w 480"/>
                <a:gd name="T39" fmla="*/ 34 h 70"/>
                <a:gd name="T40" fmla="*/ 357 w 480"/>
                <a:gd name="T41" fmla="*/ 30 h 70"/>
                <a:gd name="T42" fmla="*/ 361 w 480"/>
                <a:gd name="T43" fmla="*/ 20 h 70"/>
                <a:gd name="T44" fmla="*/ 361 w 480"/>
                <a:gd name="T45" fmla="*/ 0 h 70"/>
                <a:gd name="T46" fmla="*/ 466 w 480"/>
                <a:gd name="T47" fmla="*/ 0 h 70"/>
                <a:gd name="T48" fmla="*/ 480 w 480"/>
                <a:gd name="T4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0" h="70">
                  <a:moveTo>
                    <a:pt x="480" y="14"/>
                  </a:moveTo>
                  <a:cubicBezTo>
                    <a:pt x="480" y="56"/>
                    <a:pt x="480" y="56"/>
                    <a:pt x="480" y="56"/>
                  </a:cubicBezTo>
                  <a:cubicBezTo>
                    <a:pt x="480" y="64"/>
                    <a:pt x="473" y="70"/>
                    <a:pt x="466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6" y="70"/>
                    <a:pt x="0" y="64"/>
                    <a:pt x="0" y="5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8" y="24"/>
                    <a:pt x="120" y="27"/>
                    <a:pt x="122" y="30"/>
                  </a:cubicBezTo>
                  <a:cubicBezTo>
                    <a:pt x="125" y="32"/>
                    <a:pt x="129" y="34"/>
                    <a:pt x="132" y="34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8" y="34"/>
                    <a:pt x="181" y="32"/>
                    <a:pt x="184" y="30"/>
                  </a:cubicBezTo>
                  <a:cubicBezTo>
                    <a:pt x="186" y="27"/>
                    <a:pt x="188" y="24"/>
                    <a:pt x="188" y="2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92" y="20"/>
                    <a:pt x="292" y="20"/>
                    <a:pt x="292" y="20"/>
                  </a:cubicBezTo>
                  <a:cubicBezTo>
                    <a:pt x="292" y="24"/>
                    <a:pt x="293" y="27"/>
                    <a:pt x="296" y="30"/>
                  </a:cubicBezTo>
                  <a:cubicBezTo>
                    <a:pt x="298" y="32"/>
                    <a:pt x="302" y="34"/>
                    <a:pt x="305" y="34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51" y="34"/>
                    <a:pt x="355" y="32"/>
                    <a:pt x="357" y="30"/>
                  </a:cubicBezTo>
                  <a:cubicBezTo>
                    <a:pt x="360" y="27"/>
                    <a:pt x="361" y="24"/>
                    <a:pt x="361" y="20"/>
                  </a:cubicBezTo>
                  <a:cubicBezTo>
                    <a:pt x="361" y="0"/>
                    <a:pt x="361" y="0"/>
                    <a:pt x="361" y="0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73" y="0"/>
                    <a:pt x="480" y="6"/>
                    <a:pt x="48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29" name="Freeform 217"/>
            <p:cNvSpPr/>
            <p:nvPr/>
          </p:nvSpPr>
          <p:spPr bwMode="auto">
            <a:xfrm>
              <a:off x="3049588" y="6332538"/>
              <a:ext cx="165100" cy="52388"/>
            </a:xfrm>
            <a:custGeom>
              <a:avLst/>
              <a:gdLst>
                <a:gd name="T0" fmla="*/ 0 w 215"/>
                <a:gd name="T1" fmla="*/ 57 h 68"/>
                <a:gd name="T2" fmla="*/ 0 w 215"/>
                <a:gd name="T3" fmla="*/ 11 h 68"/>
                <a:gd name="T4" fmla="*/ 11 w 215"/>
                <a:gd name="T5" fmla="*/ 0 h 68"/>
                <a:gd name="T6" fmla="*/ 204 w 215"/>
                <a:gd name="T7" fmla="*/ 0 h 68"/>
                <a:gd name="T8" fmla="*/ 215 w 215"/>
                <a:gd name="T9" fmla="*/ 11 h 68"/>
                <a:gd name="T10" fmla="*/ 215 w 215"/>
                <a:gd name="T11" fmla="*/ 57 h 68"/>
                <a:gd name="T12" fmla="*/ 204 w 215"/>
                <a:gd name="T13" fmla="*/ 68 h 68"/>
                <a:gd name="T14" fmla="*/ 185 w 215"/>
                <a:gd name="T15" fmla="*/ 68 h 68"/>
                <a:gd name="T16" fmla="*/ 174 w 215"/>
                <a:gd name="T17" fmla="*/ 57 h 68"/>
                <a:gd name="T18" fmla="*/ 174 w 215"/>
                <a:gd name="T19" fmla="*/ 40 h 68"/>
                <a:gd name="T20" fmla="*/ 163 w 215"/>
                <a:gd name="T21" fmla="*/ 29 h 68"/>
                <a:gd name="T22" fmla="*/ 53 w 215"/>
                <a:gd name="T23" fmla="*/ 29 h 68"/>
                <a:gd name="T24" fmla="*/ 42 w 215"/>
                <a:gd name="T25" fmla="*/ 40 h 68"/>
                <a:gd name="T26" fmla="*/ 42 w 215"/>
                <a:gd name="T27" fmla="*/ 57 h 68"/>
                <a:gd name="T28" fmla="*/ 31 w 215"/>
                <a:gd name="T29" fmla="*/ 68 h 68"/>
                <a:gd name="T30" fmla="*/ 11 w 215"/>
                <a:gd name="T31" fmla="*/ 68 h 68"/>
                <a:gd name="T32" fmla="*/ 0 w 215"/>
                <a:gd name="T3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68">
                  <a:moveTo>
                    <a:pt x="0" y="57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0" y="0"/>
                    <a:pt x="215" y="5"/>
                    <a:pt x="215" y="11"/>
                  </a:cubicBezTo>
                  <a:cubicBezTo>
                    <a:pt x="215" y="57"/>
                    <a:pt x="215" y="57"/>
                    <a:pt x="215" y="57"/>
                  </a:cubicBezTo>
                  <a:cubicBezTo>
                    <a:pt x="215" y="63"/>
                    <a:pt x="210" y="68"/>
                    <a:pt x="204" y="68"/>
                  </a:cubicBezTo>
                  <a:cubicBezTo>
                    <a:pt x="185" y="68"/>
                    <a:pt x="185" y="68"/>
                    <a:pt x="185" y="68"/>
                  </a:cubicBezTo>
                  <a:cubicBezTo>
                    <a:pt x="179" y="68"/>
                    <a:pt x="174" y="63"/>
                    <a:pt x="174" y="57"/>
                  </a:cubicBezTo>
                  <a:cubicBezTo>
                    <a:pt x="174" y="40"/>
                    <a:pt x="174" y="40"/>
                    <a:pt x="174" y="40"/>
                  </a:cubicBezTo>
                  <a:cubicBezTo>
                    <a:pt x="174" y="34"/>
                    <a:pt x="169" y="29"/>
                    <a:pt x="163" y="29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47" y="29"/>
                    <a:pt x="42" y="34"/>
                    <a:pt x="42" y="40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63"/>
                    <a:pt x="37" y="68"/>
                    <a:pt x="31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5" y="68"/>
                    <a:pt x="0" y="63"/>
                    <a:pt x="0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30" name="Group 231"/>
          <p:cNvGrpSpPr/>
          <p:nvPr/>
        </p:nvGrpSpPr>
        <p:grpSpPr>
          <a:xfrm>
            <a:off x="4012176" y="3984309"/>
            <a:ext cx="420688" cy="471488"/>
            <a:chOff x="4608513" y="6291263"/>
            <a:chExt cx="420688" cy="4714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31" name="Freeform 218"/>
            <p:cNvSpPr/>
            <p:nvPr/>
          </p:nvSpPr>
          <p:spPr bwMode="auto">
            <a:xfrm>
              <a:off x="4908550" y="6627813"/>
              <a:ext cx="80963" cy="84138"/>
            </a:xfrm>
            <a:custGeom>
              <a:avLst/>
              <a:gdLst>
                <a:gd name="T0" fmla="*/ 13 w 105"/>
                <a:gd name="T1" fmla="*/ 20 h 108"/>
                <a:gd name="T2" fmla="*/ 27 w 105"/>
                <a:gd name="T3" fmla="*/ 9 h 108"/>
                <a:gd name="T4" fmla="*/ 65 w 105"/>
                <a:gd name="T5" fmla="*/ 13 h 108"/>
                <a:gd name="T6" fmla="*/ 105 w 105"/>
                <a:gd name="T7" fmla="*/ 64 h 108"/>
                <a:gd name="T8" fmla="*/ 49 w 105"/>
                <a:gd name="T9" fmla="*/ 108 h 108"/>
                <a:gd name="T10" fmla="*/ 9 w 105"/>
                <a:gd name="T11" fmla="*/ 57 h 108"/>
                <a:gd name="T12" fmla="*/ 13 w 105"/>
                <a:gd name="T13" fmla="*/ 2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08">
                  <a:moveTo>
                    <a:pt x="13" y="20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39" y="0"/>
                    <a:pt x="56" y="2"/>
                    <a:pt x="65" y="13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46"/>
                    <a:pt x="2" y="29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2" name="Freeform 219"/>
            <p:cNvSpPr>
              <a:spLocks noEditPoints="1"/>
            </p:cNvSpPr>
            <p:nvPr/>
          </p:nvSpPr>
          <p:spPr bwMode="auto">
            <a:xfrm>
              <a:off x="4608513" y="6291263"/>
              <a:ext cx="403225" cy="401638"/>
            </a:xfrm>
            <a:custGeom>
              <a:avLst/>
              <a:gdLst>
                <a:gd name="T0" fmla="*/ 445 w 524"/>
                <a:gd name="T1" fmla="*/ 119 h 523"/>
                <a:gd name="T2" fmla="*/ 119 w 524"/>
                <a:gd name="T3" fmla="*/ 79 h 523"/>
                <a:gd name="T4" fmla="*/ 79 w 524"/>
                <a:gd name="T5" fmla="*/ 404 h 523"/>
                <a:gd name="T6" fmla="*/ 405 w 524"/>
                <a:gd name="T7" fmla="*/ 444 h 523"/>
                <a:gd name="T8" fmla="*/ 445 w 524"/>
                <a:gd name="T9" fmla="*/ 119 h 523"/>
                <a:gd name="T10" fmla="*/ 373 w 524"/>
                <a:gd name="T11" fmla="*/ 404 h 523"/>
                <a:gd name="T12" fmla="*/ 119 w 524"/>
                <a:gd name="T13" fmla="*/ 373 h 523"/>
                <a:gd name="T14" fmla="*/ 151 w 524"/>
                <a:gd name="T15" fmla="*/ 119 h 523"/>
                <a:gd name="T16" fmla="*/ 404 w 524"/>
                <a:gd name="T17" fmla="*/ 150 h 523"/>
                <a:gd name="T18" fmla="*/ 373 w 524"/>
                <a:gd name="T19" fmla="*/ 40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4" h="523">
                  <a:moveTo>
                    <a:pt x="445" y="119"/>
                  </a:moveTo>
                  <a:cubicBezTo>
                    <a:pt x="366" y="18"/>
                    <a:pt x="220" y="0"/>
                    <a:pt x="119" y="79"/>
                  </a:cubicBezTo>
                  <a:cubicBezTo>
                    <a:pt x="18" y="157"/>
                    <a:pt x="0" y="303"/>
                    <a:pt x="79" y="404"/>
                  </a:cubicBezTo>
                  <a:cubicBezTo>
                    <a:pt x="158" y="505"/>
                    <a:pt x="304" y="523"/>
                    <a:pt x="405" y="444"/>
                  </a:cubicBezTo>
                  <a:cubicBezTo>
                    <a:pt x="506" y="366"/>
                    <a:pt x="524" y="220"/>
                    <a:pt x="445" y="119"/>
                  </a:cubicBezTo>
                  <a:close/>
                  <a:moveTo>
                    <a:pt x="373" y="404"/>
                  </a:moveTo>
                  <a:cubicBezTo>
                    <a:pt x="294" y="465"/>
                    <a:pt x="181" y="451"/>
                    <a:pt x="119" y="373"/>
                  </a:cubicBezTo>
                  <a:cubicBezTo>
                    <a:pt x="58" y="294"/>
                    <a:pt x="72" y="180"/>
                    <a:pt x="151" y="119"/>
                  </a:cubicBezTo>
                  <a:cubicBezTo>
                    <a:pt x="229" y="58"/>
                    <a:pt x="343" y="72"/>
                    <a:pt x="404" y="150"/>
                  </a:cubicBezTo>
                  <a:cubicBezTo>
                    <a:pt x="466" y="229"/>
                    <a:pt x="452" y="343"/>
                    <a:pt x="373" y="4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3" name="Freeform 220"/>
            <p:cNvSpPr/>
            <p:nvPr/>
          </p:nvSpPr>
          <p:spPr bwMode="auto">
            <a:xfrm>
              <a:off x="4957763" y="6691313"/>
              <a:ext cx="71438" cy="71438"/>
            </a:xfrm>
            <a:custGeom>
              <a:avLst/>
              <a:gdLst>
                <a:gd name="T0" fmla="*/ 78 w 92"/>
                <a:gd name="T1" fmla="*/ 72 h 92"/>
                <a:gd name="T2" fmla="*/ 64 w 92"/>
                <a:gd name="T3" fmla="*/ 83 h 92"/>
                <a:gd name="T4" fmla="*/ 27 w 92"/>
                <a:gd name="T5" fmla="*/ 78 h 92"/>
                <a:gd name="T6" fmla="*/ 0 w 92"/>
                <a:gd name="T7" fmla="*/ 44 h 92"/>
                <a:gd name="T8" fmla="*/ 56 w 92"/>
                <a:gd name="T9" fmla="*/ 0 h 92"/>
                <a:gd name="T10" fmla="*/ 83 w 92"/>
                <a:gd name="T11" fmla="*/ 34 h 92"/>
                <a:gd name="T12" fmla="*/ 78 w 92"/>
                <a:gd name="T13" fmla="*/ 7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92">
                  <a:moveTo>
                    <a:pt x="78" y="72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53" y="92"/>
                    <a:pt x="36" y="90"/>
                    <a:pt x="27" y="7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92" y="46"/>
                    <a:pt x="90" y="63"/>
                    <a:pt x="7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34" name="Group 235"/>
          <p:cNvGrpSpPr/>
          <p:nvPr/>
        </p:nvGrpSpPr>
        <p:grpSpPr>
          <a:xfrm>
            <a:off x="1118550" y="1105676"/>
            <a:ext cx="409575" cy="420688"/>
            <a:chOff x="2044700" y="2119313"/>
            <a:chExt cx="409575" cy="4206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35" name="Freeform 221"/>
            <p:cNvSpPr>
              <a:spLocks noEditPoints="1"/>
            </p:cNvSpPr>
            <p:nvPr/>
          </p:nvSpPr>
          <p:spPr bwMode="auto">
            <a:xfrm>
              <a:off x="2044700" y="2268538"/>
              <a:ext cx="409575" cy="271463"/>
            </a:xfrm>
            <a:custGeom>
              <a:avLst/>
              <a:gdLst>
                <a:gd name="T0" fmla="*/ 0 w 533"/>
                <a:gd name="T1" fmla="*/ 0 h 355"/>
                <a:gd name="T2" fmla="*/ 0 w 533"/>
                <a:gd name="T3" fmla="*/ 2 h 355"/>
                <a:gd name="T4" fmla="*/ 0 w 533"/>
                <a:gd name="T5" fmla="*/ 333 h 355"/>
                <a:gd name="T6" fmla="*/ 0 w 533"/>
                <a:gd name="T7" fmla="*/ 333 h 355"/>
                <a:gd name="T8" fmla="*/ 21 w 533"/>
                <a:gd name="T9" fmla="*/ 355 h 355"/>
                <a:gd name="T10" fmla="*/ 512 w 533"/>
                <a:gd name="T11" fmla="*/ 355 h 355"/>
                <a:gd name="T12" fmla="*/ 533 w 533"/>
                <a:gd name="T13" fmla="*/ 333 h 355"/>
                <a:gd name="T14" fmla="*/ 533 w 533"/>
                <a:gd name="T15" fmla="*/ 2 h 355"/>
                <a:gd name="T16" fmla="*/ 532 w 533"/>
                <a:gd name="T17" fmla="*/ 0 h 355"/>
                <a:gd name="T18" fmla="*/ 0 w 533"/>
                <a:gd name="T19" fmla="*/ 0 h 355"/>
                <a:gd name="T20" fmla="*/ 492 w 533"/>
                <a:gd name="T21" fmla="*/ 307 h 355"/>
                <a:gd name="T22" fmla="*/ 484 w 533"/>
                <a:gd name="T23" fmla="*/ 316 h 355"/>
                <a:gd name="T24" fmla="*/ 47 w 533"/>
                <a:gd name="T25" fmla="*/ 316 h 355"/>
                <a:gd name="T26" fmla="*/ 39 w 533"/>
                <a:gd name="T27" fmla="*/ 307 h 355"/>
                <a:gd name="T28" fmla="*/ 39 w 533"/>
                <a:gd name="T29" fmla="*/ 31 h 355"/>
                <a:gd name="T30" fmla="*/ 492 w 533"/>
                <a:gd name="T31" fmla="*/ 31 h 355"/>
                <a:gd name="T32" fmla="*/ 492 w 533"/>
                <a:gd name="T33" fmla="*/ 30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3" h="355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45"/>
                    <a:pt x="9" y="355"/>
                    <a:pt x="21" y="355"/>
                  </a:cubicBezTo>
                  <a:cubicBezTo>
                    <a:pt x="512" y="355"/>
                    <a:pt x="512" y="355"/>
                    <a:pt x="512" y="355"/>
                  </a:cubicBezTo>
                  <a:cubicBezTo>
                    <a:pt x="523" y="355"/>
                    <a:pt x="533" y="345"/>
                    <a:pt x="533" y="333"/>
                  </a:cubicBezTo>
                  <a:cubicBezTo>
                    <a:pt x="533" y="2"/>
                    <a:pt x="533" y="2"/>
                    <a:pt x="533" y="2"/>
                  </a:cubicBezTo>
                  <a:cubicBezTo>
                    <a:pt x="533" y="1"/>
                    <a:pt x="533" y="0"/>
                    <a:pt x="532" y="0"/>
                  </a:cubicBezTo>
                  <a:lnTo>
                    <a:pt x="0" y="0"/>
                  </a:lnTo>
                  <a:close/>
                  <a:moveTo>
                    <a:pt x="492" y="307"/>
                  </a:moveTo>
                  <a:cubicBezTo>
                    <a:pt x="492" y="312"/>
                    <a:pt x="489" y="316"/>
                    <a:pt x="484" y="316"/>
                  </a:cubicBezTo>
                  <a:cubicBezTo>
                    <a:pt x="47" y="316"/>
                    <a:pt x="47" y="316"/>
                    <a:pt x="47" y="316"/>
                  </a:cubicBezTo>
                  <a:cubicBezTo>
                    <a:pt x="43" y="316"/>
                    <a:pt x="39" y="312"/>
                    <a:pt x="39" y="307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492" y="31"/>
                    <a:pt x="492" y="31"/>
                    <a:pt x="492" y="31"/>
                  </a:cubicBezTo>
                  <a:lnTo>
                    <a:pt x="492" y="30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6" name="Freeform 222"/>
            <p:cNvSpPr/>
            <p:nvPr/>
          </p:nvSpPr>
          <p:spPr bwMode="auto">
            <a:xfrm>
              <a:off x="2044700" y="2154238"/>
              <a:ext cx="409575" cy="87313"/>
            </a:xfrm>
            <a:custGeom>
              <a:avLst/>
              <a:gdLst>
                <a:gd name="T0" fmla="*/ 533 w 533"/>
                <a:gd name="T1" fmla="*/ 21 h 112"/>
                <a:gd name="T2" fmla="*/ 533 w 533"/>
                <a:gd name="T3" fmla="*/ 112 h 112"/>
                <a:gd name="T4" fmla="*/ 0 w 533"/>
                <a:gd name="T5" fmla="*/ 112 h 112"/>
                <a:gd name="T6" fmla="*/ 0 w 533"/>
                <a:gd name="T7" fmla="*/ 21 h 112"/>
                <a:gd name="T8" fmla="*/ 21 w 533"/>
                <a:gd name="T9" fmla="*/ 0 h 112"/>
                <a:gd name="T10" fmla="*/ 83 w 533"/>
                <a:gd name="T11" fmla="*/ 0 h 112"/>
                <a:gd name="T12" fmla="*/ 83 w 533"/>
                <a:gd name="T13" fmla="*/ 41 h 112"/>
                <a:gd name="T14" fmla="*/ 108 w 533"/>
                <a:gd name="T15" fmla="*/ 65 h 112"/>
                <a:gd name="T16" fmla="*/ 136 w 533"/>
                <a:gd name="T17" fmla="*/ 65 h 112"/>
                <a:gd name="T18" fmla="*/ 161 w 533"/>
                <a:gd name="T19" fmla="*/ 41 h 112"/>
                <a:gd name="T20" fmla="*/ 161 w 533"/>
                <a:gd name="T21" fmla="*/ 0 h 112"/>
                <a:gd name="T22" fmla="*/ 373 w 533"/>
                <a:gd name="T23" fmla="*/ 0 h 112"/>
                <a:gd name="T24" fmla="*/ 373 w 533"/>
                <a:gd name="T25" fmla="*/ 41 h 112"/>
                <a:gd name="T26" fmla="*/ 398 w 533"/>
                <a:gd name="T27" fmla="*/ 65 h 112"/>
                <a:gd name="T28" fmla="*/ 426 w 533"/>
                <a:gd name="T29" fmla="*/ 65 h 112"/>
                <a:gd name="T30" fmla="*/ 450 w 533"/>
                <a:gd name="T31" fmla="*/ 41 h 112"/>
                <a:gd name="T32" fmla="*/ 450 w 533"/>
                <a:gd name="T33" fmla="*/ 0 h 112"/>
                <a:gd name="T34" fmla="*/ 512 w 533"/>
                <a:gd name="T35" fmla="*/ 0 h 112"/>
                <a:gd name="T36" fmla="*/ 533 w 533"/>
                <a:gd name="T37" fmla="*/ 2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112">
                  <a:moveTo>
                    <a:pt x="533" y="21"/>
                  </a:moveTo>
                  <a:cubicBezTo>
                    <a:pt x="533" y="112"/>
                    <a:pt x="533" y="112"/>
                    <a:pt x="533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3" y="54"/>
                    <a:pt x="95" y="65"/>
                    <a:pt x="108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50" y="65"/>
                    <a:pt x="161" y="54"/>
                    <a:pt x="161" y="41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3" y="41"/>
                    <a:pt x="373" y="41"/>
                    <a:pt x="373" y="41"/>
                  </a:cubicBezTo>
                  <a:cubicBezTo>
                    <a:pt x="373" y="54"/>
                    <a:pt x="384" y="65"/>
                    <a:pt x="398" y="65"/>
                  </a:cubicBezTo>
                  <a:cubicBezTo>
                    <a:pt x="426" y="65"/>
                    <a:pt x="426" y="65"/>
                    <a:pt x="426" y="65"/>
                  </a:cubicBezTo>
                  <a:cubicBezTo>
                    <a:pt x="439" y="65"/>
                    <a:pt x="450" y="54"/>
                    <a:pt x="450" y="4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512" y="0"/>
                    <a:pt x="512" y="0"/>
                    <a:pt x="512" y="0"/>
                  </a:cubicBezTo>
                  <a:cubicBezTo>
                    <a:pt x="523" y="0"/>
                    <a:pt x="533" y="9"/>
                    <a:pt x="53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7" name="Freeform 223"/>
            <p:cNvSpPr>
              <a:spLocks noEditPoints="1"/>
            </p:cNvSpPr>
            <p:nvPr/>
          </p:nvSpPr>
          <p:spPr bwMode="auto">
            <a:xfrm>
              <a:off x="2257425" y="2320925"/>
              <a:ext cx="111125" cy="153988"/>
            </a:xfrm>
            <a:custGeom>
              <a:avLst/>
              <a:gdLst>
                <a:gd name="T0" fmla="*/ 74 w 146"/>
                <a:gd name="T1" fmla="*/ 0 h 201"/>
                <a:gd name="T2" fmla="*/ 0 w 146"/>
                <a:gd name="T3" fmla="*/ 100 h 201"/>
                <a:gd name="T4" fmla="*/ 73 w 146"/>
                <a:gd name="T5" fmla="*/ 201 h 201"/>
                <a:gd name="T6" fmla="*/ 146 w 146"/>
                <a:gd name="T7" fmla="*/ 99 h 201"/>
                <a:gd name="T8" fmla="*/ 74 w 146"/>
                <a:gd name="T9" fmla="*/ 0 h 201"/>
                <a:gd name="T10" fmla="*/ 74 w 146"/>
                <a:gd name="T11" fmla="*/ 166 h 201"/>
                <a:gd name="T12" fmla="*/ 46 w 146"/>
                <a:gd name="T13" fmla="*/ 100 h 201"/>
                <a:gd name="T14" fmla="*/ 73 w 146"/>
                <a:gd name="T15" fmla="*/ 34 h 201"/>
                <a:gd name="T16" fmla="*/ 101 w 146"/>
                <a:gd name="T17" fmla="*/ 100 h 201"/>
                <a:gd name="T18" fmla="*/ 74 w 146"/>
                <a:gd name="T19" fmla="*/ 16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201">
                  <a:moveTo>
                    <a:pt x="74" y="0"/>
                  </a:moveTo>
                  <a:cubicBezTo>
                    <a:pt x="24" y="0"/>
                    <a:pt x="0" y="44"/>
                    <a:pt x="0" y="100"/>
                  </a:cubicBezTo>
                  <a:cubicBezTo>
                    <a:pt x="0" y="155"/>
                    <a:pt x="22" y="201"/>
                    <a:pt x="73" y="201"/>
                  </a:cubicBezTo>
                  <a:cubicBezTo>
                    <a:pt x="122" y="201"/>
                    <a:pt x="146" y="159"/>
                    <a:pt x="146" y="99"/>
                  </a:cubicBezTo>
                  <a:cubicBezTo>
                    <a:pt x="146" y="46"/>
                    <a:pt x="126" y="0"/>
                    <a:pt x="74" y="0"/>
                  </a:cubicBezTo>
                  <a:close/>
                  <a:moveTo>
                    <a:pt x="74" y="166"/>
                  </a:moveTo>
                  <a:cubicBezTo>
                    <a:pt x="56" y="166"/>
                    <a:pt x="45" y="145"/>
                    <a:pt x="46" y="100"/>
                  </a:cubicBezTo>
                  <a:cubicBezTo>
                    <a:pt x="45" y="55"/>
                    <a:pt x="57" y="34"/>
                    <a:pt x="73" y="34"/>
                  </a:cubicBezTo>
                  <a:cubicBezTo>
                    <a:pt x="92" y="34"/>
                    <a:pt x="101" y="57"/>
                    <a:pt x="101" y="100"/>
                  </a:cubicBezTo>
                  <a:cubicBezTo>
                    <a:pt x="101" y="144"/>
                    <a:pt x="91" y="166"/>
                    <a:pt x="74" y="1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8" name="Freeform 224"/>
            <p:cNvSpPr/>
            <p:nvPr/>
          </p:nvSpPr>
          <p:spPr bwMode="auto">
            <a:xfrm>
              <a:off x="2132013" y="2320925"/>
              <a:ext cx="104775" cy="150813"/>
            </a:xfrm>
            <a:custGeom>
              <a:avLst/>
              <a:gdLst>
                <a:gd name="T0" fmla="*/ 138 w 138"/>
                <a:gd name="T1" fmla="*/ 197 h 197"/>
                <a:gd name="T2" fmla="*/ 0 w 138"/>
                <a:gd name="T3" fmla="*/ 197 h 197"/>
                <a:gd name="T4" fmla="*/ 0 w 138"/>
                <a:gd name="T5" fmla="*/ 170 h 197"/>
                <a:gd name="T6" fmla="*/ 25 w 138"/>
                <a:gd name="T7" fmla="*/ 147 h 197"/>
                <a:gd name="T8" fmla="*/ 89 w 138"/>
                <a:gd name="T9" fmla="*/ 65 h 197"/>
                <a:gd name="T10" fmla="*/ 57 w 138"/>
                <a:gd name="T11" fmla="*/ 36 h 197"/>
                <a:gd name="T12" fmla="*/ 15 w 138"/>
                <a:gd name="T13" fmla="*/ 52 h 197"/>
                <a:gd name="T14" fmla="*/ 3 w 138"/>
                <a:gd name="T15" fmla="*/ 20 h 197"/>
                <a:gd name="T16" fmla="*/ 66 w 138"/>
                <a:gd name="T17" fmla="*/ 0 h 197"/>
                <a:gd name="T18" fmla="*/ 134 w 138"/>
                <a:gd name="T19" fmla="*/ 61 h 197"/>
                <a:gd name="T20" fmla="*/ 83 w 138"/>
                <a:gd name="T21" fmla="*/ 144 h 197"/>
                <a:gd name="T22" fmla="*/ 65 w 138"/>
                <a:gd name="T23" fmla="*/ 159 h 197"/>
                <a:gd name="T24" fmla="*/ 65 w 138"/>
                <a:gd name="T25" fmla="*/ 160 h 197"/>
                <a:gd name="T26" fmla="*/ 138 w 138"/>
                <a:gd name="T27" fmla="*/ 160 h 197"/>
                <a:gd name="T28" fmla="*/ 138 w 138"/>
                <a:gd name="T2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97">
                  <a:moveTo>
                    <a:pt x="138" y="197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68" y="109"/>
                    <a:pt x="88" y="87"/>
                    <a:pt x="89" y="65"/>
                  </a:cubicBezTo>
                  <a:cubicBezTo>
                    <a:pt x="89" y="49"/>
                    <a:pt x="79" y="36"/>
                    <a:pt x="57" y="36"/>
                  </a:cubicBezTo>
                  <a:cubicBezTo>
                    <a:pt x="40" y="36"/>
                    <a:pt x="26" y="45"/>
                    <a:pt x="15" y="5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7" y="9"/>
                    <a:pt x="40" y="0"/>
                    <a:pt x="66" y="0"/>
                  </a:cubicBezTo>
                  <a:cubicBezTo>
                    <a:pt x="110" y="0"/>
                    <a:pt x="134" y="25"/>
                    <a:pt x="134" y="61"/>
                  </a:cubicBezTo>
                  <a:cubicBezTo>
                    <a:pt x="134" y="93"/>
                    <a:pt x="111" y="119"/>
                    <a:pt x="83" y="144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138" y="160"/>
                    <a:pt x="138" y="160"/>
                    <a:pt x="138" y="160"/>
                  </a:cubicBezTo>
                  <a:lnTo>
                    <a:pt x="138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39" name="Freeform 225"/>
            <p:cNvSpPr/>
            <p:nvPr/>
          </p:nvSpPr>
          <p:spPr bwMode="auto">
            <a:xfrm>
              <a:off x="2124075" y="2119313"/>
              <a:ext cx="30163" cy="71438"/>
            </a:xfrm>
            <a:custGeom>
              <a:avLst/>
              <a:gdLst>
                <a:gd name="T0" fmla="*/ 0 w 39"/>
                <a:gd name="T1" fmla="*/ 80 h 92"/>
                <a:gd name="T2" fmla="*/ 0 w 39"/>
                <a:gd name="T3" fmla="*/ 13 h 92"/>
                <a:gd name="T4" fmla="*/ 12 w 39"/>
                <a:gd name="T5" fmla="*/ 0 h 92"/>
                <a:gd name="T6" fmla="*/ 26 w 39"/>
                <a:gd name="T7" fmla="*/ 0 h 92"/>
                <a:gd name="T8" fmla="*/ 39 w 39"/>
                <a:gd name="T9" fmla="*/ 13 h 92"/>
                <a:gd name="T10" fmla="*/ 39 w 39"/>
                <a:gd name="T11" fmla="*/ 80 h 92"/>
                <a:gd name="T12" fmla="*/ 26 w 39"/>
                <a:gd name="T13" fmla="*/ 92 h 92"/>
                <a:gd name="T14" fmla="*/ 12 w 39"/>
                <a:gd name="T15" fmla="*/ 92 h 92"/>
                <a:gd name="T16" fmla="*/ 0 w 39"/>
                <a:gd name="T17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92">
                  <a:moveTo>
                    <a:pt x="0" y="8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87"/>
                    <a:pt x="33" y="92"/>
                    <a:pt x="26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5" y="92"/>
                    <a:pt x="0" y="87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0" name="Freeform 226"/>
            <p:cNvSpPr/>
            <p:nvPr/>
          </p:nvSpPr>
          <p:spPr bwMode="auto">
            <a:xfrm>
              <a:off x="2346325" y="2119313"/>
              <a:ext cx="30163" cy="71438"/>
            </a:xfrm>
            <a:custGeom>
              <a:avLst/>
              <a:gdLst>
                <a:gd name="T0" fmla="*/ 0 w 39"/>
                <a:gd name="T1" fmla="*/ 80 h 92"/>
                <a:gd name="T2" fmla="*/ 0 w 39"/>
                <a:gd name="T3" fmla="*/ 13 h 92"/>
                <a:gd name="T4" fmla="*/ 13 w 39"/>
                <a:gd name="T5" fmla="*/ 0 h 92"/>
                <a:gd name="T6" fmla="*/ 27 w 39"/>
                <a:gd name="T7" fmla="*/ 0 h 92"/>
                <a:gd name="T8" fmla="*/ 39 w 39"/>
                <a:gd name="T9" fmla="*/ 13 h 92"/>
                <a:gd name="T10" fmla="*/ 39 w 39"/>
                <a:gd name="T11" fmla="*/ 80 h 92"/>
                <a:gd name="T12" fmla="*/ 27 w 39"/>
                <a:gd name="T13" fmla="*/ 92 h 92"/>
                <a:gd name="T14" fmla="*/ 13 w 39"/>
                <a:gd name="T15" fmla="*/ 92 h 92"/>
                <a:gd name="T16" fmla="*/ 0 w 39"/>
                <a:gd name="T17" fmla="*/ 8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92">
                  <a:moveTo>
                    <a:pt x="0" y="8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4" y="0"/>
                    <a:pt x="39" y="6"/>
                    <a:pt x="39" y="13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87"/>
                    <a:pt x="34" y="92"/>
                    <a:pt x="27" y="92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6" y="92"/>
                    <a:pt x="0" y="87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41" name="Group 242"/>
          <p:cNvGrpSpPr/>
          <p:nvPr/>
        </p:nvGrpSpPr>
        <p:grpSpPr>
          <a:xfrm>
            <a:off x="1838630" y="1852247"/>
            <a:ext cx="447675" cy="341313"/>
            <a:chOff x="2908300" y="2946400"/>
            <a:chExt cx="447675" cy="34131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42" name="Freeform 227"/>
            <p:cNvSpPr/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3" name="Freeform 228"/>
            <p:cNvSpPr/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44" name="Group 245"/>
          <p:cNvGrpSpPr/>
          <p:nvPr/>
        </p:nvGrpSpPr>
        <p:grpSpPr>
          <a:xfrm>
            <a:off x="4009795" y="3296921"/>
            <a:ext cx="446087" cy="414338"/>
            <a:chOff x="3767138" y="6329363"/>
            <a:chExt cx="446087" cy="41433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45" name="Freeform 229"/>
            <p:cNvSpPr/>
            <p:nvPr/>
          </p:nvSpPr>
          <p:spPr bwMode="auto">
            <a:xfrm>
              <a:off x="3767138" y="6329363"/>
              <a:ext cx="382588" cy="414338"/>
            </a:xfrm>
            <a:custGeom>
              <a:avLst/>
              <a:gdLst>
                <a:gd name="T0" fmla="*/ 476 w 497"/>
                <a:gd name="T1" fmla="*/ 422 h 538"/>
                <a:gd name="T2" fmla="*/ 497 w 497"/>
                <a:gd name="T3" fmla="*/ 440 h 538"/>
                <a:gd name="T4" fmla="*/ 497 w 497"/>
                <a:gd name="T5" fmla="*/ 470 h 538"/>
                <a:gd name="T6" fmla="*/ 430 w 497"/>
                <a:gd name="T7" fmla="*/ 538 h 538"/>
                <a:gd name="T8" fmla="*/ 67 w 497"/>
                <a:gd name="T9" fmla="*/ 538 h 538"/>
                <a:gd name="T10" fmla="*/ 0 w 497"/>
                <a:gd name="T11" fmla="*/ 470 h 538"/>
                <a:gd name="T12" fmla="*/ 0 w 497"/>
                <a:gd name="T13" fmla="*/ 125 h 538"/>
                <a:gd name="T14" fmla="*/ 0 w 497"/>
                <a:gd name="T15" fmla="*/ 125 h 538"/>
                <a:gd name="T16" fmla="*/ 5 w 497"/>
                <a:gd name="T17" fmla="*/ 113 h 538"/>
                <a:gd name="T18" fmla="*/ 107 w 497"/>
                <a:gd name="T19" fmla="*/ 6 h 538"/>
                <a:gd name="T20" fmla="*/ 120 w 497"/>
                <a:gd name="T21" fmla="*/ 0 h 538"/>
                <a:gd name="T22" fmla="*/ 120 w 497"/>
                <a:gd name="T23" fmla="*/ 0 h 538"/>
                <a:gd name="T24" fmla="*/ 430 w 497"/>
                <a:gd name="T25" fmla="*/ 0 h 538"/>
                <a:gd name="T26" fmla="*/ 497 w 497"/>
                <a:gd name="T27" fmla="*/ 68 h 538"/>
                <a:gd name="T28" fmla="*/ 497 w 497"/>
                <a:gd name="T29" fmla="*/ 137 h 538"/>
                <a:gd name="T30" fmla="*/ 475 w 497"/>
                <a:gd name="T31" fmla="*/ 134 h 538"/>
                <a:gd name="T32" fmla="*/ 462 w 497"/>
                <a:gd name="T33" fmla="*/ 135 h 538"/>
                <a:gd name="T34" fmla="*/ 462 w 497"/>
                <a:gd name="T35" fmla="*/ 68 h 538"/>
                <a:gd name="T36" fmla="*/ 430 w 497"/>
                <a:gd name="T37" fmla="*/ 35 h 538"/>
                <a:gd name="T38" fmla="*/ 137 w 497"/>
                <a:gd name="T39" fmla="*/ 35 h 538"/>
                <a:gd name="T40" fmla="*/ 137 w 497"/>
                <a:gd name="T41" fmla="*/ 75 h 538"/>
                <a:gd name="T42" fmla="*/ 70 w 497"/>
                <a:gd name="T43" fmla="*/ 143 h 538"/>
                <a:gd name="T44" fmla="*/ 35 w 497"/>
                <a:gd name="T45" fmla="*/ 143 h 538"/>
                <a:gd name="T46" fmla="*/ 35 w 497"/>
                <a:gd name="T47" fmla="*/ 470 h 538"/>
                <a:gd name="T48" fmla="*/ 67 w 497"/>
                <a:gd name="T49" fmla="*/ 503 h 538"/>
                <a:gd name="T50" fmla="*/ 430 w 497"/>
                <a:gd name="T51" fmla="*/ 503 h 538"/>
                <a:gd name="T52" fmla="*/ 462 w 497"/>
                <a:gd name="T53" fmla="*/ 470 h 538"/>
                <a:gd name="T54" fmla="*/ 462 w 497"/>
                <a:gd name="T55" fmla="*/ 433 h 538"/>
                <a:gd name="T56" fmla="*/ 476 w 497"/>
                <a:gd name="T57" fmla="*/ 42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7" h="538">
                  <a:moveTo>
                    <a:pt x="476" y="422"/>
                  </a:moveTo>
                  <a:cubicBezTo>
                    <a:pt x="497" y="440"/>
                    <a:pt x="497" y="440"/>
                    <a:pt x="497" y="440"/>
                  </a:cubicBezTo>
                  <a:cubicBezTo>
                    <a:pt x="497" y="470"/>
                    <a:pt x="497" y="470"/>
                    <a:pt x="497" y="470"/>
                  </a:cubicBezTo>
                  <a:cubicBezTo>
                    <a:pt x="497" y="507"/>
                    <a:pt x="467" y="538"/>
                    <a:pt x="430" y="538"/>
                  </a:cubicBezTo>
                  <a:cubicBezTo>
                    <a:pt x="67" y="538"/>
                    <a:pt x="67" y="538"/>
                    <a:pt x="67" y="538"/>
                  </a:cubicBezTo>
                  <a:cubicBezTo>
                    <a:pt x="30" y="538"/>
                    <a:pt x="0" y="507"/>
                    <a:pt x="0" y="47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1"/>
                    <a:pt x="2" y="117"/>
                    <a:pt x="5" y="113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11" y="2"/>
                    <a:pt x="115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467" y="0"/>
                    <a:pt x="497" y="31"/>
                    <a:pt x="497" y="68"/>
                  </a:cubicBezTo>
                  <a:cubicBezTo>
                    <a:pt x="497" y="137"/>
                    <a:pt x="497" y="137"/>
                    <a:pt x="497" y="137"/>
                  </a:cubicBezTo>
                  <a:cubicBezTo>
                    <a:pt x="490" y="135"/>
                    <a:pt x="483" y="134"/>
                    <a:pt x="475" y="134"/>
                  </a:cubicBezTo>
                  <a:cubicBezTo>
                    <a:pt x="471" y="134"/>
                    <a:pt x="467" y="135"/>
                    <a:pt x="462" y="135"/>
                  </a:cubicBezTo>
                  <a:cubicBezTo>
                    <a:pt x="462" y="68"/>
                    <a:pt x="462" y="68"/>
                    <a:pt x="462" y="68"/>
                  </a:cubicBezTo>
                  <a:cubicBezTo>
                    <a:pt x="462" y="50"/>
                    <a:pt x="448" y="35"/>
                    <a:pt x="430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7" y="75"/>
                    <a:pt x="137" y="75"/>
                    <a:pt x="137" y="75"/>
                  </a:cubicBezTo>
                  <a:cubicBezTo>
                    <a:pt x="137" y="113"/>
                    <a:pt x="107" y="143"/>
                    <a:pt x="70" y="143"/>
                  </a:cubicBezTo>
                  <a:cubicBezTo>
                    <a:pt x="35" y="143"/>
                    <a:pt x="35" y="143"/>
                    <a:pt x="35" y="143"/>
                  </a:cubicBezTo>
                  <a:cubicBezTo>
                    <a:pt x="35" y="470"/>
                    <a:pt x="35" y="470"/>
                    <a:pt x="35" y="470"/>
                  </a:cubicBezTo>
                  <a:cubicBezTo>
                    <a:pt x="35" y="488"/>
                    <a:pt x="50" y="503"/>
                    <a:pt x="67" y="503"/>
                  </a:cubicBezTo>
                  <a:cubicBezTo>
                    <a:pt x="430" y="503"/>
                    <a:pt x="430" y="503"/>
                    <a:pt x="430" y="503"/>
                  </a:cubicBezTo>
                  <a:cubicBezTo>
                    <a:pt x="448" y="503"/>
                    <a:pt x="462" y="488"/>
                    <a:pt x="462" y="470"/>
                  </a:cubicBezTo>
                  <a:cubicBezTo>
                    <a:pt x="462" y="433"/>
                    <a:pt x="462" y="433"/>
                    <a:pt x="462" y="433"/>
                  </a:cubicBezTo>
                  <a:lnTo>
                    <a:pt x="476" y="4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6" name="Freeform 230"/>
            <p:cNvSpPr/>
            <p:nvPr/>
          </p:nvSpPr>
          <p:spPr bwMode="auto">
            <a:xfrm>
              <a:off x="3844925" y="6446838"/>
              <a:ext cx="187325" cy="22225"/>
            </a:xfrm>
            <a:custGeom>
              <a:avLst/>
              <a:gdLst>
                <a:gd name="T0" fmla="*/ 229 w 243"/>
                <a:gd name="T1" fmla="*/ 0 h 28"/>
                <a:gd name="T2" fmla="*/ 14 w 243"/>
                <a:gd name="T3" fmla="*/ 0 h 28"/>
                <a:gd name="T4" fmla="*/ 0 w 243"/>
                <a:gd name="T5" fmla="*/ 14 h 28"/>
                <a:gd name="T6" fmla="*/ 14 w 243"/>
                <a:gd name="T7" fmla="*/ 28 h 28"/>
                <a:gd name="T8" fmla="*/ 229 w 243"/>
                <a:gd name="T9" fmla="*/ 28 h 28"/>
                <a:gd name="T10" fmla="*/ 243 w 243"/>
                <a:gd name="T11" fmla="*/ 14 h 28"/>
                <a:gd name="T12" fmla="*/ 229 w 243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8">
                  <a:moveTo>
                    <a:pt x="22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9" y="28"/>
                    <a:pt x="229" y="28"/>
                    <a:pt x="229" y="28"/>
                  </a:cubicBezTo>
                  <a:cubicBezTo>
                    <a:pt x="237" y="28"/>
                    <a:pt x="243" y="22"/>
                    <a:pt x="243" y="14"/>
                  </a:cubicBezTo>
                  <a:cubicBezTo>
                    <a:pt x="243" y="6"/>
                    <a:pt x="237" y="0"/>
                    <a:pt x="2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7" name="Freeform 231"/>
            <p:cNvSpPr/>
            <p:nvPr/>
          </p:nvSpPr>
          <p:spPr bwMode="auto">
            <a:xfrm>
              <a:off x="3844925" y="6497638"/>
              <a:ext cx="187325" cy="22225"/>
            </a:xfrm>
            <a:custGeom>
              <a:avLst/>
              <a:gdLst>
                <a:gd name="T0" fmla="*/ 14 w 243"/>
                <a:gd name="T1" fmla="*/ 29 h 29"/>
                <a:gd name="T2" fmla="*/ 229 w 243"/>
                <a:gd name="T3" fmla="*/ 29 h 29"/>
                <a:gd name="T4" fmla="*/ 243 w 243"/>
                <a:gd name="T5" fmla="*/ 15 h 29"/>
                <a:gd name="T6" fmla="*/ 229 w 243"/>
                <a:gd name="T7" fmla="*/ 0 h 29"/>
                <a:gd name="T8" fmla="*/ 14 w 243"/>
                <a:gd name="T9" fmla="*/ 0 h 29"/>
                <a:gd name="T10" fmla="*/ 0 w 243"/>
                <a:gd name="T11" fmla="*/ 15 h 29"/>
                <a:gd name="T12" fmla="*/ 14 w 243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9">
                  <a:moveTo>
                    <a:pt x="14" y="29"/>
                  </a:moveTo>
                  <a:cubicBezTo>
                    <a:pt x="229" y="29"/>
                    <a:pt x="229" y="29"/>
                    <a:pt x="229" y="29"/>
                  </a:cubicBezTo>
                  <a:cubicBezTo>
                    <a:pt x="237" y="29"/>
                    <a:pt x="243" y="22"/>
                    <a:pt x="243" y="15"/>
                  </a:cubicBezTo>
                  <a:cubicBezTo>
                    <a:pt x="243" y="7"/>
                    <a:pt x="237" y="0"/>
                    <a:pt x="22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6" y="29"/>
                    <a:pt x="14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8" name="Freeform 232"/>
            <p:cNvSpPr/>
            <p:nvPr/>
          </p:nvSpPr>
          <p:spPr bwMode="auto">
            <a:xfrm>
              <a:off x="3844925" y="6550025"/>
              <a:ext cx="187325" cy="22225"/>
            </a:xfrm>
            <a:custGeom>
              <a:avLst/>
              <a:gdLst>
                <a:gd name="T0" fmla="*/ 14 w 243"/>
                <a:gd name="T1" fmla="*/ 28 h 28"/>
                <a:gd name="T2" fmla="*/ 229 w 243"/>
                <a:gd name="T3" fmla="*/ 28 h 28"/>
                <a:gd name="T4" fmla="*/ 243 w 243"/>
                <a:gd name="T5" fmla="*/ 14 h 28"/>
                <a:gd name="T6" fmla="*/ 229 w 243"/>
                <a:gd name="T7" fmla="*/ 0 h 28"/>
                <a:gd name="T8" fmla="*/ 14 w 243"/>
                <a:gd name="T9" fmla="*/ 0 h 28"/>
                <a:gd name="T10" fmla="*/ 0 w 243"/>
                <a:gd name="T11" fmla="*/ 14 h 28"/>
                <a:gd name="T12" fmla="*/ 14 w 243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8">
                  <a:moveTo>
                    <a:pt x="14" y="28"/>
                  </a:moveTo>
                  <a:cubicBezTo>
                    <a:pt x="229" y="28"/>
                    <a:pt x="229" y="28"/>
                    <a:pt x="229" y="28"/>
                  </a:cubicBezTo>
                  <a:cubicBezTo>
                    <a:pt x="237" y="28"/>
                    <a:pt x="243" y="22"/>
                    <a:pt x="243" y="14"/>
                  </a:cubicBezTo>
                  <a:cubicBezTo>
                    <a:pt x="243" y="6"/>
                    <a:pt x="237" y="0"/>
                    <a:pt x="22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49" name="Freeform 233"/>
            <p:cNvSpPr/>
            <p:nvPr/>
          </p:nvSpPr>
          <p:spPr bwMode="auto">
            <a:xfrm>
              <a:off x="3844925" y="6602413"/>
              <a:ext cx="225425" cy="22225"/>
            </a:xfrm>
            <a:custGeom>
              <a:avLst/>
              <a:gdLst>
                <a:gd name="T0" fmla="*/ 279 w 293"/>
                <a:gd name="T1" fmla="*/ 0 h 29"/>
                <a:gd name="T2" fmla="*/ 14 w 293"/>
                <a:gd name="T3" fmla="*/ 0 h 29"/>
                <a:gd name="T4" fmla="*/ 0 w 293"/>
                <a:gd name="T5" fmla="*/ 15 h 29"/>
                <a:gd name="T6" fmla="*/ 14 w 293"/>
                <a:gd name="T7" fmla="*/ 29 h 29"/>
                <a:gd name="T8" fmla="*/ 279 w 293"/>
                <a:gd name="T9" fmla="*/ 29 h 29"/>
                <a:gd name="T10" fmla="*/ 293 w 293"/>
                <a:gd name="T11" fmla="*/ 15 h 29"/>
                <a:gd name="T12" fmla="*/ 279 w 293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29">
                  <a:moveTo>
                    <a:pt x="27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6" y="29"/>
                    <a:pt x="14" y="29"/>
                  </a:cubicBezTo>
                  <a:cubicBezTo>
                    <a:pt x="279" y="29"/>
                    <a:pt x="279" y="29"/>
                    <a:pt x="279" y="29"/>
                  </a:cubicBezTo>
                  <a:cubicBezTo>
                    <a:pt x="287" y="29"/>
                    <a:pt x="293" y="22"/>
                    <a:pt x="293" y="15"/>
                  </a:cubicBezTo>
                  <a:cubicBezTo>
                    <a:pt x="293" y="7"/>
                    <a:pt x="287" y="0"/>
                    <a:pt x="2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0" name="Freeform 234"/>
            <p:cNvSpPr/>
            <p:nvPr/>
          </p:nvSpPr>
          <p:spPr bwMode="auto">
            <a:xfrm>
              <a:off x="3844925" y="6654800"/>
              <a:ext cx="225425" cy="20638"/>
            </a:xfrm>
            <a:custGeom>
              <a:avLst/>
              <a:gdLst>
                <a:gd name="T0" fmla="*/ 279 w 293"/>
                <a:gd name="T1" fmla="*/ 0 h 28"/>
                <a:gd name="T2" fmla="*/ 14 w 293"/>
                <a:gd name="T3" fmla="*/ 0 h 28"/>
                <a:gd name="T4" fmla="*/ 0 w 293"/>
                <a:gd name="T5" fmla="*/ 14 h 28"/>
                <a:gd name="T6" fmla="*/ 14 w 293"/>
                <a:gd name="T7" fmla="*/ 28 h 28"/>
                <a:gd name="T8" fmla="*/ 279 w 293"/>
                <a:gd name="T9" fmla="*/ 28 h 28"/>
                <a:gd name="T10" fmla="*/ 293 w 293"/>
                <a:gd name="T11" fmla="*/ 14 h 28"/>
                <a:gd name="T12" fmla="*/ 279 w 293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28">
                  <a:moveTo>
                    <a:pt x="27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79" y="28"/>
                    <a:pt x="279" y="28"/>
                    <a:pt x="279" y="28"/>
                  </a:cubicBezTo>
                  <a:cubicBezTo>
                    <a:pt x="287" y="28"/>
                    <a:pt x="293" y="22"/>
                    <a:pt x="293" y="14"/>
                  </a:cubicBezTo>
                  <a:cubicBezTo>
                    <a:pt x="293" y="6"/>
                    <a:pt x="287" y="0"/>
                    <a:pt x="2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1" name="Freeform 235"/>
            <p:cNvSpPr>
              <a:spLocks noEditPoints="1"/>
            </p:cNvSpPr>
            <p:nvPr/>
          </p:nvSpPr>
          <p:spPr bwMode="auto">
            <a:xfrm>
              <a:off x="4051300" y="6445250"/>
              <a:ext cx="161925" cy="227013"/>
            </a:xfrm>
            <a:custGeom>
              <a:avLst/>
              <a:gdLst>
                <a:gd name="T0" fmla="*/ 105 w 211"/>
                <a:gd name="T1" fmla="*/ 0 h 296"/>
                <a:gd name="T2" fmla="*/ 0 w 211"/>
                <a:gd name="T3" fmla="*/ 106 h 296"/>
                <a:gd name="T4" fmla="*/ 52 w 211"/>
                <a:gd name="T5" fmla="*/ 197 h 296"/>
                <a:gd name="T6" fmla="*/ 52 w 211"/>
                <a:gd name="T7" fmla="*/ 296 h 296"/>
                <a:gd name="T8" fmla="*/ 106 w 211"/>
                <a:gd name="T9" fmla="*/ 254 h 296"/>
                <a:gd name="T10" fmla="*/ 159 w 211"/>
                <a:gd name="T11" fmla="*/ 296 h 296"/>
                <a:gd name="T12" fmla="*/ 159 w 211"/>
                <a:gd name="T13" fmla="*/ 197 h 296"/>
                <a:gd name="T14" fmla="*/ 211 w 211"/>
                <a:gd name="T15" fmla="*/ 106 h 296"/>
                <a:gd name="T16" fmla="*/ 105 w 211"/>
                <a:gd name="T17" fmla="*/ 0 h 296"/>
                <a:gd name="T18" fmla="*/ 105 w 211"/>
                <a:gd name="T19" fmla="*/ 196 h 296"/>
                <a:gd name="T20" fmla="*/ 15 w 211"/>
                <a:gd name="T21" fmla="*/ 106 h 296"/>
                <a:gd name="T22" fmla="*/ 105 w 211"/>
                <a:gd name="T23" fmla="*/ 16 h 296"/>
                <a:gd name="T24" fmla="*/ 195 w 211"/>
                <a:gd name="T25" fmla="*/ 106 h 296"/>
                <a:gd name="T26" fmla="*/ 105 w 211"/>
                <a:gd name="T27" fmla="*/ 1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1" h="296">
                  <a:moveTo>
                    <a:pt x="105" y="0"/>
                  </a:moveTo>
                  <a:cubicBezTo>
                    <a:pt x="47" y="0"/>
                    <a:pt x="0" y="48"/>
                    <a:pt x="0" y="106"/>
                  </a:cubicBezTo>
                  <a:cubicBezTo>
                    <a:pt x="0" y="145"/>
                    <a:pt x="21" y="179"/>
                    <a:pt x="52" y="197"/>
                  </a:cubicBezTo>
                  <a:cubicBezTo>
                    <a:pt x="52" y="296"/>
                    <a:pt x="52" y="296"/>
                    <a:pt x="52" y="296"/>
                  </a:cubicBezTo>
                  <a:cubicBezTo>
                    <a:pt x="106" y="254"/>
                    <a:pt x="106" y="254"/>
                    <a:pt x="106" y="254"/>
                  </a:cubicBezTo>
                  <a:cubicBezTo>
                    <a:pt x="159" y="296"/>
                    <a:pt x="159" y="296"/>
                    <a:pt x="159" y="296"/>
                  </a:cubicBezTo>
                  <a:cubicBezTo>
                    <a:pt x="159" y="197"/>
                    <a:pt x="159" y="197"/>
                    <a:pt x="159" y="197"/>
                  </a:cubicBezTo>
                  <a:cubicBezTo>
                    <a:pt x="190" y="179"/>
                    <a:pt x="211" y="145"/>
                    <a:pt x="211" y="106"/>
                  </a:cubicBezTo>
                  <a:cubicBezTo>
                    <a:pt x="211" y="48"/>
                    <a:pt x="164" y="0"/>
                    <a:pt x="105" y="0"/>
                  </a:cubicBezTo>
                  <a:close/>
                  <a:moveTo>
                    <a:pt x="105" y="196"/>
                  </a:moveTo>
                  <a:cubicBezTo>
                    <a:pt x="56" y="196"/>
                    <a:pt x="16" y="156"/>
                    <a:pt x="15" y="106"/>
                  </a:cubicBezTo>
                  <a:cubicBezTo>
                    <a:pt x="16" y="56"/>
                    <a:pt x="56" y="16"/>
                    <a:pt x="105" y="16"/>
                  </a:cubicBezTo>
                  <a:cubicBezTo>
                    <a:pt x="155" y="16"/>
                    <a:pt x="195" y="56"/>
                    <a:pt x="195" y="106"/>
                  </a:cubicBezTo>
                  <a:cubicBezTo>
                    <a:pt x="195" y="156"/>
                    <a:pt x="155" y="196"/>
                    <a:pt x="105" y="1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52" name="Group 253"/>
          <p:cNvGrpSpPr/>
          <p:nvPr/>
        </p:nvGrpSpPr>
        <p:grpSpPr>
          <a:xfrm>
            <a:off x="1118550" y="4031289"/>
            <a:ext cx="479425" cy="357188"/>
            <a:chOff x="2044700" y="5510213"/>
            <a:chExt cx="479425" cy="3571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53" name="Freeform 236"/>
            <p:cNvSpPr>
              <a:spLocks noEditPoints="1"/>
            </p:cNvSpPr>
            <p:nvPr/>
          </p:nvSpPr>
          <p:spPr bwMode="auto">
            <a:xfrm>
              <a:off x="2044700" y="5510213"/>
              <a:ext cx="479425" cy="357188"/>
            </a:xfrm>
            <a:custGeom>
              <a:avLst/>
              <a:gdLst>
                <a:gd name="T0" fmla="*/ 614 w 624"/>
                <a:gd name="T1" fmla="*/ 355 h 464"/>
                <a:gd name="T2" fmla="*/ 535 w 624"/>
                <a:gd name="T3" fmla="*/ 461 h 464"/>
                <a:gd name="T4" fmla="*/ 519 w 624"/>
                <a:gd name="T5" fmla="*/ 464 h 464"/>
                <a:gd name="T6" fmla="*/ 65 w 624"/>
                <a:gd name="T7" fmla="*/ 464 h 464"/>
                <a:gd name="T8" fmla="*/ 0 w 624"/>
                <a:gd name="T9" fmla="*/ 399 h 464"/>
                <a:gd name="T10" fmla="*/ 0 w 624"/>
                <a:gd name="T11" fmla="*/ 394 h 464"/>
                <a:gd name="T12" fmla="*/ 0 w 624"/>
                <a:gd name="T13" fmla="*/ 124 h 464"/>
                <a:gd name="T14" fmla="*/ 0 w 624"/>
                <a:gd name="T15" fmla="*/ 59 h 464"/>
                <a:gd name="T16" fmla="*/ 4 w 624"/>
                <a:gd name="T17" fmla="*/ 48 h 464"/>
                <a:gd name="T18" fmla="*/ 15 w 624"/>
                <a:gd name="T19" fmla="*/ 44 h 464"/>
                <a:gd name="T20" fmla="*/ 37 w 624"/>
                <a:gd name="T21" fmla="*/ 44 h 464"/>
                <a:gd name="T22" fmla="*/ 75 w 624"/>
                <a:gd name="T23" fmla="*/ 0 h 464"/>
                <a:gd name="T24" fmla="*/ 579 w 624"/>
                <a:gd name="T25" fmla="*/ 0 h 464"/>
                <a:gd name="T26" fmla="*/ 614 w 624"/>
                <a:gd name="T27" fmla="*/ 32 h 464"/>
                <a:gd name="T28" fmla="*/ 614 w 624"/>
                <a:gd name="T29" fmla="*/ 355 h 464"/>
                <a:gd name="T30" fmla="*/ 554 w 624"/>
                <a:gd name="T31" fmla="*/ 74 h 464"/>
                <a:gd name="T32" fmla="*/ 30 w 624"/>
                <a:gd name="T33" fmla="*/ 74 h 464"/>
                <a:gd name="T34" fmla="*/ 30 w 624"/>
                <a:gd name="T35" fmla="*/ 124 h 464"/>
                <a:gd name="T36" fmla="*/ 30 w 624"/>
                <a:gd name="T37" fmla="*/ 394 h 464"/>
                <a:gd name="T38" fmla="*/ 30 w 624"/>
                <a:gd name="T39" fmla="*/ 399 h 464"/>
                <a:gd name="T40" fmla="*/ 65 w 624"/>
                <a:gd name="T41" fmla="*/ 434 h 464"/>
                <a:gd name="T42" fmla="*/ 519 w 624"/>
                <a:gd name="T43" fmla="*/ 434 h 464"/>
                <a:gd name="T44" fmla="*/ 554 w 624"/>
                <a:gd name="T45" fmla="*/ 399 h 464"/>
                <a:gd name="T46" fmla="*/ 554 w 624"/>
                <a:gd name="T47" fmla="*/ 394 h 464"/>
                <a:gd name="T48" fmla="*/ 554 w 624"/>
                <a:gd name="T49" fmla="*/ 124 h 464"/>
                <a:gd name="T50" fmla="*/ 554 w 624"/>
                <a:gd name="T51" fmla="*/ 7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464">
                  <a:moveTo>
                    <a:pt x="614" y="355"/>
                  </a:moveTo>
                  <a:cubicBezTo>
                    <a:pt x="613" y="377"/>
                    <a:pt x="624" y="460"/>
                    <a:pt x="535" y="461"/>
                  </a:cubicBezTo>
                  <a:cubicBezTo>
                    <a:pt x="530" y="463"/>
                    <a:pt x="525" y="464"/>
                    <a:pt x="519" y="464"/>
                  </a:cubicBezTo>
                  <a:cubicBezTo>
                    <a:pt x="65" y="464"/>
                    <a:pt x="65" y="464"/>
                    <a:pt x="65" y="464"/>
                  </a:cubicBezTo>
                  <a:cubicBezTo>
                    <a:pt x="29" y="464"/>
                    <a:pt x="0" y="435"/>
                    <a:pt x="0" y="399"/>
                  </a:cubicBezTo>
                  <a:cubicBezTo>
                    <a:pt x="0" y="394"/>
                    <a:pt x="0" y="394"/>
                    <a:pt x="0" y="39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5"/>
                    <a:pt x="2" y="51"/>
                    <a:pt x="4" y="48"/>
                  </a:cubicBezTo>
                  <a:cubicBezTo>
                    <a:pt x="7" y="46"/>
                    <a:pt x="11" y="44"/>
                    <a:pt x="15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90" y="35"/>
                    <a:pt x="75" y="0"/>
                    <a:pt x="75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98" y="0"/>
                    <a:pt x="614" y="8"/>
                    <a:pt x="614" y="32"/>
                  </a:cubicBezTo>
                  <a:lnTo>
                    <a:pt x="614" y="355"/>
                  </a:lnTo>
                  <a:close/>
                  <a:moveTo>
                    <a:pt x="554" y="74"/>
                  </a:moveTo>
                  <a:cubicBezTo>
                    <a:pt x="30" y="74"/>
                    <a:pt x="30" y="74"/>
                    <a:pt x="30" y="74"/>
                  </a:cubicBezTo>
                  <a:cubicBezTo>
                    <a:pt x="30" y="124"/>
                    <a:pt x="30" y="124"/>
                    <a:pt x="30" y="124"/>
                  </a:cubicBezTo>
                  <a:cubicBezTo>
                    <a:pt x="30" y="394"/>
                    <a:pt x="30" y="394"/>
                    <a:pt x="30" y="394"/>
                  </a:cubicBezTo>
                  <a:cubicBezTo>
                    <a:pt x="30" y="399"/>
                    <a:pt x="30" y="399"/>
                    <a:pt x="30" y="399"/>
                  </a:cubicBezTo>
                  <a:cubicBezTo>
                    <a:pt x="30" y="418"/>
                    <a:pt x="46" y="434"/>
                    <a:pt x="65" y="434"/>
                  </a:cubicBezTo>
                  <a:cubicBezTo>
                    <a:pt x="519" y="434"/>
                    <a:pt x="519" y="434"/>
                    <a:pt x="519" y="434"/>
                  </a:cubicBezTo>
                  <a:cubicBezTo>
                    <a:pt x="538" y="434"/>
                    <a:pt x="554" y="418"/>
                    <a:pt x="554" y="399"/>
                  </a:cubicBezTo>
                  <a:cubicBezTo>
                    <a:pt x="554" y="394"/>
                    <a:pt x="554" y="394"/>
                    <a:pt x="554" y="394"/>
                  </a:cubicBezTo>
                  <a:cubicBezTo>
                    <a:pt x="554" y="124"/>
                    <a:pt x="554" y="124"/>
                    <a:pt x="554" y="124"/>
                  </a:cubicBezTo>
                  <a:lnTo>
                    <a:pt x="554" y="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4" name="Freeform 237"/>
            <p:cNvSpPr/>
            <p:nvPr/>
          </p:nvSpPr>
          <p:spPr bwMode="auto">
            <a:xfrm>
              <a:off x="2271713" y="5668963"/>
              <a:ext cx="176213" cy="17463"/>
            </a:xfrm>
            <a:custGeom>
              <a:avLst/>
              <a:gdLst>
                <a:gd name="T0" fmla="*/ 0 w 229"/>
                <a:gd name="T1" fmla="*/ 12 h 24"/>
                <a:gd name="T2" fmla="*/ 12 w 229"/>
                <a:gd name="T3" fmla="*/ 0 h 24"/>
                <a:gd name="T4" fmla="*/ 217 w 229"/>
                <a:gd name="T5" fmla="*/ 0 h 24"/>
                <a:gd name="T6" fmla="*/ 229 w 229"/>
                <a:gd name="T7" fmla="*/ 12 h 24"/>
                <a:gd name="T8" fmla="*/ 217 w 229"/>
                <a:gd name="T9" fmla="*/ 24 h 24"/>
                <a:gd name="T10" fmla="*/ 12 w 229"/>
                <a:gd name="T11" fmla="*/ 24 h 24"/>
                <a:gd name="T12" fmla="*/ 0 w 22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24" y="0"/>
                    <a:pt x="229" y="5"/>
                    <a:pt x="229" y="12"/>
                  </a:cubicBezTo>
                  <a:cubicBezTo>
                    <a:pt x="229" y="18"/>
                    <a:pt x="224" y="24"/>
                    <a:pt x="217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8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5" name="Freeform 238"/>
            <p:cNvSpPr/>
            <p:nvPr/>
          </p:nvSpPr>
          <p:spPr bwMode="auto">
            <a:xfrm>
              <a:off x="2271713" y="5749925"/>
              <a:ext cx="176213" cy="19050"/>
            </a:xfrm>
            <a:custGeom>
              <a:avLst/>
              <a:gdLst>
                <a:gd name="T0" fmla="*/ 12 w 229"/>
                <a:gd name="T1" fmla="*/ 24 h 24"/>
                <a:gd name="T2" fmla="*/ 217 w 229"/>
                <a:gd name="T3" fmla="*/ 24 h 24"/>
                <a:gd name="T4" fmla="*/ 229 w 229"/>
                <a:gd name="T5" fmla="*/ 12 h 24"/>
                <a:gd name="T6" fmla="*/ 217 w 229"/>
                <a:gd name="T7" fmla="*/ 0 h 24"/>
                <a:gd name="T8" fmla="*/ 12 w 229"/>
                <a:gd name="T9" fmla="*/ 0 h 24"/>
                <a:gd name="T10" fmla="*/ 0 w 229"/>
                <a:gd name="T11" fmla="*/ 12 h 24"/>
                <a:gd name="T12" fmla="*/ 12 w 22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12" y="24"/>
                  </a:moveTo>
                  <a:cubicBezTo>
                    <a:pt x="217" y="24"/>
                    <a:pt x="217" y="24"/>
                    <a:pt x="217" y="24"/>
                  </a:cubicBezTo>
                  <a:cubicBezTo>
                    <a:pt x="224" y="24"/>
                    <a:pt x="229" y="18"/>
                    <a:pt x="229" y="12"/>
                  </a:cubicBezTo>
                  <a:cubicBezTo>
                    <a:pt x="229" y="5"/>
                    <a:pt x="224" y="0"/>
                    <a:pt x="21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6" name="Freeform 239"/>
            <p:cNvSpPr/>
            <p:nvPr/>
          </p:nvSpPr>
          <p:spPr bwMode="auto">
            <a:xfrm>
              <a:off x="2271713" y="5708650"/>
              <a:ext cx="176213" cy="19050"/>
            </a:xfrm>
            <a:custGeom>
              <a:avLst/>
              <a:gdLst>
                <a:gd name="T0" fmla="*/ 12 w 229"/>
                <a:gd name="T1" fmla="*/ 24 h 24"/>
                <a:gd name="T2" fmla="*/ 217 w 229"/>
                <a:gd name="T3" fmla="*/ 24 h 24"/>
                <a:gd name="T4" fmla="*/ 229 w 229"/>
                <a:gd name="T5" fmla="*/ 12 h 24"/>
                <a:gd name="T6" fmla="*/ 217 w 229"/>
                <a:gd name="T7" fmla="*/ 0 h 24"/>
                <a:gd name="T8" fmla="*/ 12 w 229"/>
                <a:gd name="T9" fmla="*/ 0 h 24"/>
                <a:gd name="T10" fmla="*/ 0 w 229"/>
                <a:gd name="T11" fmla="*/ 12 h 24"/>
                <a:gd name="T12" fmla="*/ 12 w 229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4">
                  <a:moveTo>
                    <a:pt x="12" y="24"/>
                  </a:moveTo>
                  <a:cubicBezTo>
                    <a:pt x="217" y="24"/>
                    <a:pt x="217" y="24"/>
                    <a:pt x="217" y="24"/>
                  </a:cubicBezTo>
                  <a:cubicBezTo>
                    <a:pt x="224" y="24"/>
                    <a:pt x="229" y="19"/>
                    <a:pt x="229" y="12"/>
                  </a:cubicBezTo>
                  <a:cubicBezTo>
                    <a:pt x="229" y="6"/>
                    <a:pt x="224" y="0"/>
                    <a:pt x="21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57" name="Freeform 240"/>
            <p:cNvSpPr>
              <a:spLocks noEditPoints="1"/>
            </p:cNvSpPr>
            <p:nvPr/>
          </p:nvSpPr>
          <p:spPr bwMode="auto">
            <a:xfrm>
              <a:off x="2093913" y="5654675"/>
              <a:ext cx="150813" cy="168275"/>
            </a:xfrm>
            <a:custGeom>
              <a:avLst/>
              <a:gdLst>
                <a:gd name="T0" fmla="*/ 0 w 196"/>
                <a:gd name="T1" fmla="*/ 0 h 218"/>
                <a:gd name="T2" fmla="*/ 0 w 196"/>
                <a:gd name="T3" fmla="*/ 218 h 218"/>
                <a:gd name="T4" fmla="*/ 196 w 196"/>
                <a:gd name="T5" fmla="*/ 218 h 218"/>
                <a:gd name="T6" fmla="*/ 196 w 196"/>
                <a:gd name="T7" fmla="*/ 0 h 218"/>
                <a:gd name="T8" fmla="*/ 0 w 196"/>
                <a:gd name="T9" fmla="*/ 0 h 218"/>
                <a:gd name="T10" fmla="*/ 7 w 196"/>
                <a:gd name="T11" fmla="*/ 208 h 218"/>
                <a:gd name="T12" fmla="*/ 13 w 196"/>
                <a:gd name="T13" fmla="*/ 181 h 218"/>
                <a:gd name="T14" fmla="*/ 27 w 196"/>
                <a:gd name="T15" fmla="*/ 162 h 218"/>
                <a:gd name="T16" fmla="*/ 63 w 196"/>
                <a:gd name="T17" fmla="*/ 145 h 218"/>
                <a:gd name="T18" fmla="*/ 79 w 196"/>
                <a:gd name="T19" fmla="*/ 133 h 218"/>
                <a:gd name="T20" fmla="*/ 79 w 196"/>
                <a:gd name="T21" fmla="*/ 133 h 218"/>
                <a:gd name="T22" fmla="*/ 79 w 196"/>
                <a:gd name="T23" fmla="*/ 128 h 218"/>
                <a:gd name="T24" fmla="*/ 67 w 196"/>
                <a:gd name="T25" fmla="*/ 110 h 218"/>
                <a:gd name="T26" fmla="*/ 63 w 196"/>
                <a:gd name="T27" fmla="*/ 75 h 218"/>
                <a:gd name="T28" fmla="*/ 78 w 196"/>
                <a:gd name="T29" fmla="*/ 50 h 218"/>
                <a:gd name="T30" fmla="*/ 121 w 196"/>
                <a:gd name="T31" fmla="*/ 48 h 218"/>
                <a:gd name="T32" fmla="*/ 137 w 196"/>
                <a:gd name="T33" fmla="*/ 56 h 218"/>
                <a:gd name="T34" fmla="*/ 139 w 196"/>
                <a:gd name="T35" fmla="*/ 76 h 218"/>
                <a:gd name="T36" fmla="*/ 133 w 196"/>
                <a:gd name="T37" fmla="*/ 93 h 218"/>
                <a:gd name="T38" fmla="*/ 132 w 196"/>
                <a:gd name="T39" fmla="*/ 112 h 218"/>
                <a:gd name="T40" fmla="*/ 123 w 196"/>
                <a:gd name="T41" fmla="*/ 132 h 218"/>
                <a:gd name="T42" fmla="*/ 123 w 196"/>
                <a:gd name="T43" fmla="*/ 133 h 218"/>
                <a:gd name="T44" fmla="*/ 123 w 196"/>
                <a:gd name="T45" fmla="*/ 133 h 218"/>
                <a:gd name="T46" fmla="*/ 145 w 196"/>
                <a:gd name="T47" fmla="*/ 150 h 218"/>
                <a:gd name="T48" fmla="*/ 177 w 196"/>
                <a:gd name="T49" fmla="*/ 178 h 218"/>
                <a:gd name="T50" fmla="*/ 183 w 196"/>
                <a:gd name="T51" fmla="*/ 209 h 218"/>
                <a:gd name="T52" fmla="*/ 7 w 196"/>
                <a:gd name="T53" fmla="*/ 20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6" h="218">
                  <a:moveTo>
                    <a:pt x="0" y="0"/>
                  </a:moveTo>
                  <a:cubicBezTo>
                    <a:pt x="0" y="218"/>
                    <a:pt x="0" y="218"/>
                    <a:pt x="0" y="218"/>
                  </a:cubicBezTo>
                  <a:cubicBezTo>
                    <a:pt x="196" y="218"/>
                    <a:pt x="196" y="218"/>
                    <a:pt x="196" y="218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0" y="0"/>
                  </a:lnTo>
                  <a:close/>
                  <a:moveTo>
                    <a:pt x="7" y="208"/>
                  </a:moveTo>
                  <a:cubicBezTo>
                    <a:pt x="7" y="208"/>
                    <a:pt x="11" y="189"/>
                    <a:pt x="13" y="181"/>
                  </a:cubicBezTo>
                  <a:cubicBezTo>
                    <a:pt x="15" y="173"/>
                    <a:pt x="14" y="169"/>
                    <a:pt x="27" y="162"/>
                  </a:cubicBezTo>
                  <a:cubicBezTo>
                    <a:pt x="40" y="155"/>
                    <a:pt x="61" y="147"/>
                    <a:pt x="63" y="145"/>
                  </a:cubicBezTo>
                  <a:cubicBezTo>
                    <a:pt x="65" y="143"/>
                    <a:pt x="77" y="135"/>
                    <a:pt x="79" y="133"/>
                  </a:cubicBezTo>
                  <a:cubicBezTo>
                    <a:pt x="79" y="133"/>
                    <a:pt x="79" y="133"/>
                    <a:pt x="79" y="133"/>
                  </a:cubicBezTo>
                  <a:cubicBezTo>
                    <a:pt x="79" y="132"/>
                    <a:pt x="79" y="130"/>
                    <a:pt x="79" y="128"/>
                  </a:cubicBezTo>
                  <a:cubicBezTo>
                    <a:pt x="77" y="122"/>
                    <a:pt x="70" y="115"/>
                    <a:pt x="67" y="110"/>
                  </a:cubicBezTo>
                  <a:cubicBezTo>
                    <a:pt x="63" y="104"/>
                    <a:pt x="62" y="90"/>
                    <a:pt x="63" y="75"/>
                  </a:cubicBezTo>
                  <a:cubicBezTo>
                    <a:pt x="64" y="60"/>
                    <a:pt x="78" y="50"/>
                    <a:pt x="78" y="50"/>
                  </a:cubicBezTo>
                  <a:cubicBezTo>
                    <a:pt x="103" y="36"/>
                    <a:pt x="114" y="45"/>
                    <a:pt x="121" y="48"/>
                  </a:cubicBezTo>
                  <a:cubicBezTo>
                    <a:pt x="128" y="50"/>
                    <a:pt x="136" y="52"/>
                    <a:pt x="137" y="56"/>
                  </a:cubicBezTo>
                  <a:cubicBezTo>
                    <a:pt x="138" y="61"/>
                    <a:pt x="139" y="71"/>
                    <a:pt x="139" y="76"/>
                  </a:cubicBezTo>
                  <a:cubicBezTo>
                    <a:pt x="139" y="82"/>
                    <a:pt x="134" y="91"/>
                    <a:pt x="133" y="93"/>
                  </a:cubicBezTo>
                  <a:cubicBezTo>
                    <a:pt x="133" y="100"/>
                    <a:pt x="132" y="110"/>
                    <a:pt x="132" y="112"/>
                  </a:cubicBezTo>
                  <a:cubicBezTo>
                    <a:pt x="131" y="117"/>
                    <a:pt x="127" y="125"/>
                    <a:pt x="123" y="132"/>
                  </a:cubicBezTo>
                  <a:cubicBezTo>
                    <a:pt x="123" y="132"/>
                    <a:pt x="123" y="132"/>
                    <a:pt x="123" y="133"/>
                  </a:cubicBezTo>
                  <a:cubicBezTo>
                    <a:pt x="123" y="133"/>
                    <a:pt x="123" y="133"/>
                    <a:pt x="123" y="133"/>
                  </a:cubicBezTo>
                  <a:cubicBezTo>
                    <a:pt x="123" y="133"/>
                    <a:pt x="121" y="138"/>
                    <a:pt x="145" y="150"/>
                  </a:cubicBezTo>
                  <a:cubicBezTo>
                    <a:pt x="168" y="162"/>
                    <a:pt x="175" y="171"/>
                    <a:pt x="177" y="178"/>
                  </a:cubicBezTo>
                  <a:cubicBezTo>
                    <a:pt x="179" y="186"/>
                    <a:pt x="183" y="209"/>
                    <a:pt x="183" y="209"/>
                  </a:cubicBezTo>
                  <a:lnTo>
                    <a:pt x="7" y="2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58" name="Group 259"/>
          <p:cNvGrpSpPr/>
          <p:nvPr/>
        </p:nvGrpSpPr>
        <p:grpSpPr>
          <a:xfrm>
            <a:off x="3321900" y="3303271"/>
            <a:ext cx="388938" cy="446088"/>
            <a:chOff x="4638675" y="4654550"/>
            <a:chExt cx="388938" cy="4460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59" name="Freeform 241"/>
            <p:cNvSpPr>
              <a:spLocks noEditPoints="1"/>
            </p:cNvSpPr>
            <p:nvPr/>
          </p:nvSpPr>
          <p:spPr bwMode="auto">
            <a:xfrm>
              <a:off x="4638675" y="4654550"/>
              <a:ext cx="388938" cy="446088"/>
            </a:xfrm>
            <a:custGeom>
              <a:avLst/>
              <a:gdLst>
                <a:gd name="T0" fmla="*/ 507 w 507"/>
                <a:gd name="T1" fmla="*/ 118 h 581"/>
                <a:gd name="T2" fmla="*/ 507 w 507"/>
                <a:gd name="T3" fmla="*/ 143 h 581"/>
                <a:gd name="T4" fmla="*/ 506 w 507"/>
                <a:gd name="T5" fmla="*/ 229 h 581"/>
                <a:gd name="T6" fmla="*/ 496 w 507"/>
                <a:gd name="T7" fmla="*/ 296 h 581"/>
                <a:gd name="T8" fmla="*/ 268 w 507"/>
                <a:gd name="T9" fmla="*/ 576 h 581"/>
                <a:gd name="T10" fmla="*/ 257 w 507"/>
                <a:gd name="T11" fmla="*/ 580 h 581"/>
                <a:gd name="T12" fmla="*/ 253 w 507"/>
                <a:gd name="T13" fmla="*/ 581 h 581"/>
                <a:gd name="T14" fmla="*/ 250 w 507"/>
                <a:gd name="T15" fmla="*/ 580 h 581"/>
                <a:gd name="T16" fmla="*/ 239 w 507"/>
                <a:gd name="T17" fmla="*/ 576 h 581"/>
                <a:gd name="T18" fmla="*/ 10 w 507"/>
                <a:gd name="T19" fmla="*/ 296 h 581"/>
                <a:gd name="T20" fmla="*/ 1 w 507"/>
                <a:gd name="T21" fmla="*/ 229 h 581"/>
                <a:gd name="T22" fmla="*/ 0 w 507"/>
                <a:gd name="T23" fmla="*/ 143 h 581"/>
                <a:gd name="T24" fmla="*/ 0 w 507"/>
                <a:gd name="T25" fmla="*/ 118 h 581"/>
                <a:gd name="T26" fmla="*/ 7 w 507"/>
                <a:gd name="T27" fmla="*/ 109 h 581"/>
                <a:gd name="T28" fmla="*/ 31 w 507"/>
                <a:gd name="T29" fmla="*/ 102 h 581"/>
                <a:gd name="T30" fmla="*/ 148 w 507"/>
                <a:gd name="T31" fmla="*/ 44 h 581"/>
                <a:gd name="T32" fmla="*/ 253 w 507"/>
                <a:gd name="T33" fmla="*/ 0 h 581"/>
                <a:gd name="T34" fmla="*/ 359 w 507"/>
                <a:gd name="T35" fmla="*/ 44 h 581"/>
                <a:gd name="T36" fmla="*/ 476 w 507"/>
                <a:gd name="T37" fmla="*/ 102 h 581"/>
                <a:gd name="T38" fmla="*/ 500 w 507"/>
                <a:gd name="T39" fmla="*/ 109 h 581"/>
                <a:gd name="T40" fmla="*/ 507 w 507"/>
                <a:gd name="T41" fmla="*/ 118 h 581"/>
                <a:gd name="T42" fmla="*/ 488 w 507"/>
                <a:gd name="T43" fmla="*/ 125 h 581"/>
                <a:gd name="T44" fmla="*/ 471 w 507"/>
                <a:gd name="T45" fmla="*/ 120 h 581"/>
                <a:gd name="T46" fmla="*/ 349 w 507"/>
                <a:gd name="T47" fmla="*/ 59 h 581"/>
                <a:gd name="T48" fmla="*/ 253 w 507"/>
                <a:gd name="T49" fmla="*/ 19 h 581"/>
                <a:gd name="T50" fmla="*/ 158 w 507"/>
                <a:gd name="T51" fmla="*/ 59 h 581"/>
                <a:gd name="T52" fmla="*/ 36 w 507"/>
                <a:gd name="T53" fmla="*/ 120 h 581"/>
                <a:gd name="T54" fmla="*/ 19 w 507"/>
                <a:gd name="T55" fmla="*/ 125 h 581"/>
                <a:gd name="T56" fmla="*/ 19 w 507"/>
                <a:gd name="T57" fmla="*/ 143 h 581"/>
                <a:gd name="T58" fmla="*/ 20 w 507"/>
                <a:gd name="T59" fmla="*/ 228 h 581"/>
                <a:gd name="T60" fmla="*/ 29 w 507"/>
                <a:gd name="T61" fmla="*/ 292 h 581"/>
                <a:gd name="T62" fmla="*/ 245 w 507"/>
                <a:gd name="T63" fmla="*/ 559 h 581"/>
                <a:gd name="T64" fmla="*/ 253 w 507"/>
                <a:gd name="T65" fmla="*/ 562 h 581"/>
                <a:gd name="T66" fmla="*/ 262 w 507"/>
                <a:gd name="T67" fmla="*/ 559 h 581"/>
                <a:gd name="T68" fmla="*/ 478 w 507"/>
                <a:gd name="T69" fmla="*/ 292 h 581"/>
                <a:gd name="T70" fmla="*/ 487 w 507"/>
                <a:gd name="T71" fmla="*/ 228 h 581"/>
                <a:gd name="T72" fmla="*/ 488 w 507"/>
                <a:gd name="T73" fmla="*/ 143 h 581"/>
                <a:gd name="T74" fmla="*/ 488 w 507"/>
                <a:gd name="T75" fmla="*/ 12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581">
                  <a:moveTo>
                    <a:pt x="507" y="118"/>
                  </a:moveTo>
                  <a:cubicBezTo>
                    <a:pt x="507" y="143"/>
                    <a:pt x="507" y="143"/>
                    <a:pt x="507" y="143"/>
                  </a:cubicBezTo>
                  <a:cubicBezTo>
                    <a:pt x="507" y="151"/>
                    <a:pt x="507" y="217"/>
                    <a:pt x="506" y="229"/>
                  </a:cubicBezTo>
                  <a:cubicBezTo>
                    <a:pt x="504" y="252"/>
                    <a:pt x="501" y="275"/>
                    <a:pt x="496" y="296"/>
                  </a:cubicBezTo>
                  <a:cubicBezTo>
                    <a:pt x="451" y="505"/>
                    <a:pt x="276" y="573"/>
                    <a:pt x="268" y="576"/>
                  </a:cubicBezTo>
                  <a:cubicBezTo>
                    <a:pt x="257" y="580"/>
                    <a:pt x="257" y="580"/>
                    <a:pt x="257" y="580"/>
                  </a:cubicBezTo>
                  <a:cubicBezTo>
                    <a:pt x="256" y="581"/>
                    <a:pt x="255" y="581"/>
                    <a:pt x="253" y="581"/>
                  </a:cubicBezTo>
                  <a:cubicBezTo>
                    <a:pt x="252" y="581"/>
                    <a:pt x="251" y="581"/>
                    <a:pt x="250" y="580"/>
                  </a:cubicBezTo>
                  <a:cubicBezTo>
                    <a:pt x="239" y="576"/>
                    <a:pt x="239" y="576"/>
                    <a:pt x="239" y="576"/>
                  </a:cubicBezTo>
                  <a:cubicBezTo>
                    <a:pt x="231" y="573"/>
                    <a:pt x="56" y="505"/>
                    <a:pt x="10" y="296"/>
                  </a:cubicBezTo>
                  <a:cubicBezTo>
                    <a:pt x="6" y="275"/>
                    <a:pt x="3" y="252"/>
                    <a:pt x="1" y="229"/>
                  </a:cubicBezTo>
                  <a:cubicBezTo>
                    <a:pt x="0" y="217"/>
                    <a:pt x="0" y="151"/>
                    <a:pt x="0" y="1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4"/>
                    <a:pt x="3" y="110"/>
                    <a:pt x="7" y="109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79" y="88"/>
                    <a:pt x="116" y="65"/>
                    <a:pt x="148" y="44"/>
                  </a:cubicBezTo>
                  <a:cubicBezTo>
                    <a:pt x="185" y="20"/>
                    <a:pt x="216" y="0"/>
                    <a:pt x="253" y="0"/>
                  </a:cubicBezTo>
                  <a:cubicBezTo>
                    <a:pt x="291" y="0"/>
                    <a:pt x="322" y="20"/>
                    <a:pt x="359" y="44"/>
                  </a:cubicBezTo>
                  <a:cubicBezTo>
                    <a:pt x="391" y="65"/>
                    <a:pt x="428" y="88"/>
                    <a:pt x="476" y="102"/>
                  </a:cubicBezTo>
                  <a:cubicBezTo>
                    <a:pt x="500" y="109"/>
                    <a:pt x="500" y="109"/>
                    <a:pt x="500" y="109"/>
                  </a:cubicBezTo>
                  <a:cubicBezTo>
                    <a:pt x="504" y="110"/>
                    <a:pt x="507" y="114"/>
                    <a:pt x="507" y="118"/>
                  </a:cubicBezTo>
                  <a:close/>
                  <a:moveTo>
                    <a:pt x="488" y="125"/>
                  </a:moveTo>
                  <a:cubicBezTo>
                    <a:pt x="471" y="120"/>
                    <a:pt x="471" y="120"/>
                    <a:pt x="471" y="120"/>
                  </a:cubicBezTo>
                  <a:cubicBezTo>
                    <a:pt x="420" y="105"/>
                    <a:pt x="382" y="81"/>
                    <a:pt x="349" y="59"/>
                  </a:cubicBezTo>
                  <a:cubicBezTo>
                    <a:pt x="315" y="38"/>
                    <a:pt x="286" y="19"/>
                    <a:pt x="253" y="19"/>
                  </a:cubicBezTo>
                  <a:cubicBezTo>
                    <a:pt x="221" y="19"/>
                    <a:pt x="192" y="38"/>
                    <a:pt x="158" y="59"/>
                  </a:cubicBezTo>
                  <a:cubicBezTo>
                    <a:pt x="125" y="81"/>
                    <a:pt x="87" y="105"/>
                    <a:pt x="36" y="120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19" y="152"/>
                    <a:pt x="19" y="217"/>
                    <a:pt x="20" y="228"/>
                  </a:cubicBezTo>
                  <a:cubicBezTo>
                    <a:pt x="21" y="250"/>
                    <a:pt x="24" y="272"/>
                    <a:pt x="29" y="292"/>
                  </a:cubicBezTo>
                  <a:cubicBezTo>
                    <a:pt x="72" y="492"/>
                    <a:pt x="238" y="556"/>
                    <a:pt x="245" y="559"/>
                  </a:cubicBezTo>
                  <a:cubicBezTo>
                    <a:pt x="253" y="562"/>
                    <a:pt x="253" y="562"/>
                    <a:pt x="253" y="562"/>
                  </a:cubicBezTo>
                  <a:cubicBezTo>
                    <a:pt x="262" y="559"/>
                    <a:pt x="262" y="559"/>
                    <a:pt x="262" y="559"/>
                  </a:cubicBezTo>
                  <a:cubicBezTo>
                    <a:pt x="269" y="556"/>
                    <a:pt x="435" y="492"/>
                    <a:pt x="478" y="292"/>
                  </a:cubicBezTo>
                  <a:cubicBezTo>
                    <a:pt x="483" y="272"/>
                    <a:pt x="486" y="250"/>
                    <a:pt x="487" y="228"/>
                  </a:cubicBezTo>
                  <a:cubicBezTo>
                    <a:pt x="488" y="217"/>
                    <a:pt x="488" y="152"/>
                    <a:pt x="488" y="143"/>
                  </a:cubicBezTo>
                  <a:lnTo>
                    <a:pt x="488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0" name="Freeform 242"/>
            <p:cNvSpPr/>
            <p:nvPr/>
          </p:nvSpPr>
          <p:spPr bwMode="auto">
            <a:xfrm>
              <a:off x="4670425" y="4686300"/>
              <a:ext cx="161925" cy="188913"/>
            </a:xfrm>
            <a:custGeom>
              <a:avLst/>
              <a:gdLst>
                <a:gd name="T0" fmla="*/ 211 w 211"/>
                <a:gd name="T1" fmla="*/ 183 h 244"/>
                <a:gd name="T2" fmla="*/ 211 w 211"/>
                <a:gd name="T3" fmla="*/ 244 h 244"/>
                <a:gd name="T4" fmla="*/ 10 w 211"/>
                <a:gd name="T5" fmla="*/ 244 h 244"/>
                <a:gd name="T6" fmla="*/ 2 w 211"/>
                <a:gd name="T7" fmla="*/ 183 h 244"/>
                <a:gd name="T8" fmla="*/ 0 w 211"/>
                <a:gd name="T9" fmla="*/ 100 h 244"/>
                <a:gd name="T10" fmla="*/ 211 w 211"/>
                <a:gd name="T11" fmla="*/ 0 h 244"/>
                <a:gd name="T12" fmla="*/ 211 w 211"/>
                <a:gd name="T13" fmla="*/ 18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44">
                  <a:moveTo>
                    <a:pt x="211" y="183"/>
                  </a:moveTo>
                  <a:cubicBezTo>
                    <a:pt x="211" y="244"/>
                    <a:pt x="211" y="244"/>
                    <a:pt x="211" y="244"/>
                  </a:cubicBezTo>
                  <a:cubicBezTo>
                    <a:pt x="10" y="244"/>
                    <a:pt x="10" y="244"/>
                    <a:pt x="10" y="244"/>
                  </a:cubicBezTo>
                  <a:cubicBezTo>
                    <a:pt x="6" y="225"/>
                    <a:pt x="3" y="205"/>
                    <a:pt x="2" y="183"/>
                  </a:cubicBezTo>
                  <a:cubicBezTo>
                    <a:pt x="1" y="174"/>
                    <a:pt x="0" y="110"/>
                    <a:pt x="0" y="100"/>
                  </a:cubicBezTo>
                  <a:cubicBezTo>
                    <a:pt x="106" y="70"/>
                    <a:pt x="160" y="0"/>
                    <a:pt x="211" y="0"/>
                  </a:cubicBezTo>
                  <a:lnTo>
                    <a:pt x="211" y="1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1" name="Freeform 243"/>
            <p:cNvSpPr/>
            <p:nvPr/>
          </p:nvSpPr>
          <p:spPr bwMode="auto">
            <a:xfrm>
              <a:off x="4832350" y="4875213"/>
              <a:ext cx="155575" cy="190500"/>
            </a:xfrm>
            <a:custGeom>
              <a:avLst/>
              <a:gdLst>
                <a:gd name="T0" fmla="*/ 0 w 202"/>
                <a:gd name="T1" fmla="*/ 249 h 249"/>
                <a:gd name="T2" fmla="*/ 202 w 202"/>
                <a:gd name="T3" fmla="*/ 0 h 249"/>
                <a:gd name="T4" fmla="*/ 0 w 202"/>
                <a:gd name="T5" fmla="*/ 0 h 249"/>
                <a:gd name="T6" fmla="*/ 0 w 202"/>
                <a:gd name="T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249">
                  <a:moveTo>
                    <a:pt x="0" y="249"/>
                  </a:moveTo>
                  <a:cubicBezTo>
                    <a:pt x="0" y="249"/>
                    <a:pt x="161" y="189"/>
                    <a:pt x="2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62" name="Group 263"/>
          <p:cNvGrpSpPr/>
          <p:nvPr/>
        </p:nvGrpSpPr>
        <p:grpSpPr>
          <a:xfrm>
            <a:off x="1118550" y="3279459"/>
            <a:ext cx="417513" cy="414338"/>
            <a:chOff x="2097088" y="4630738"/>
            <a:chExt cx="417513" cy="41433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63" name="Freeform 244"/>
            <p:cNvSpPr>
              <a:spLocks noEditPoints="1"/>
            </p:cNvSpPr>
            <p:nvPr/>
          </p:nvSpPr>
          <p:spPr bwMode="auto">
            <a:xfrm>
              <a:off x="2097088" y="4630738"/>
              <a:ext cx="417513" cy="320675"/>
            </a:xfrm>
            <a:custGeom>
              <a:avLst/>
              <a:gdLst>
                <a:gd name="T0" fmla="*/ 312 w 543"/>
                <a:gd name="T1" fmla="*/ 241 h 417"/>
                <a:gd name="T2" fmla="*/ 306 w 543"/>
                <a:gd name="T3" fmla="*/ 229 h 417"/>
                <a:gd name="T4" fmla="*/ 283 w 543"/>
                <a:gd name="T5" fmla="*/ 222 h 417"/>
                <a:gd name="T6" fmla="*/ 283 w 543"/>
                <a:gd name="T7" fmla="*/ 260 h 417"/>
                <a:gd name="T8" fmla="*/ 304 w 543"/>
                <a:gd name="T9" fmla="*/ 255 h 417"/>
                <a:gd name="T10" fmla="*/ 312 w 543"/>
                <a:gd name="T11" fmla="*/ 241 h 417"/>
                <a:gd name="T12" fmla="*/ 256 w 543"/>
                <a:gd name="T13" fmla="*/ 173 h 417"/>
                <a:gd name="T14" fmla="*/ 256 w 543"/>
                <a:gd name="T15" fmla="*/ 138 h 417"/>
                <a:gd name="T16" fmla="*/ 237 w 543"/>
                <a:gd name="T17" fmla="*/ 143 h 417"/>
                <a:gd name="T18" fmla="*/ 229 w 543"/>
                <a:gd name="T19" fmla="*/ 155 h 417"/>
                <a:gd name="T20" fmla="*/ 234 w 543"/>
                <a:gd name="T21" fmla="*/ 166 h 417"/>
                <a:gd name="T22" fmla="*/ 256 w 543"/>
                <a:gd name="T23" fmla="*/ 173 h 417"/>
                <a:gd name="T24" fmla="*/ 0 w 543"/>
                <a:gd name="T25" fmla="*/ 210 h 417"/>
                <a:gd name="T26" fmla="*/ 271 w 543"/>
                <a:gd name="T27" fmla="*/ 1 h 417"/>
                <a:gd name="T28" fmla="*/ 543 w 543"/>
                <a:gd name="T29" fmla="*/ 208 h 417"/>
                <a:gd name="T30" fmla="*/ 271 w 543"/>
                <a:gd name="T31" fmla="*/ 417 h 417"/>
                <a:gd name="T32" fmla="*/ 0 w 543"/>
                <a:gd name="T33" fmla="*/ 210 h 417"/>
                <a:gd name="T34" fmla="*/ 161 w 543"/>
                <a:gd name="T35" fmla="*/ 157 h 417"/>
                <a:gd name="T36" fmla="*/ 167 w 543"/>
                <a:gd name="T37" fmla="*/ 182 h 417"/>
                <a:gd name="T38" fmla="*/ 184 w 543"/>
                <a:gd name="T39" fmla="*/ 198 h 417"/>
                <a:gd name="T40" fmla="*/ 209 w 543"/>
                <a:gd name="T41" fmla="*/ 209 h 417"/>
                <a:gd name="T42" fmla="*/ 237 w 543"/>
                <a:gd name="T43" fmla="*/ 216 h 417"/>
                <a:gd name="T44" fmla="*/ 255 w 543"/>
                <a:gd name="T45" fmla="*/ 219 h 417"/>
                <a:gd name="T46" fmla="*/ 255 w 543"/>
                <a:gd name="T47" fmla="*/ 261 h 417"/>
                <a:gd name="T48" fmla="*/ 206 w 543"/>
                <a:gd name="T49" fmla="*/ 254 h 417"/>
                <a:gd name="T50" fmla="*/ 172 w 543"/>
                <a:gd name="T51" fmla="*/ 244 h 417"/>
                <a:gd name="T52" fmla="*/ 166 w 543"/>
                <a:gd name="T53" fmla="*/ 244 h 417"/>
                <a:gd name="T54" fmla="*/ 166 w 543"/>
                <a:gd name="T55" fmla="*/ 287 h 417"/>
                <a:gd name="T56" fmla="*/ 207 w 543"/>
                <a:gd name="T57" fmla="*/ 297 h 417"/>
                <a:gd name="T58" fmla="*/ 254 w 543"/>
                <a:gd name="T59" fmla="*/ 300 h 417"/>
                <a:gd name="T60" fmla="*/ 254 w 543"/>
                <a:gd name="T61" fmla="*/ 354 h 417"/>
                <a:gd name="T62" fmla="*/ 286 w 543"/>
                <a:gd name="T63" fmla="*/ 354 h 417"/>
                <a:gd name="T64" fmla="*/ 286 w 543"/>
                <a:gd name="T65" fmla="*/ 300 h 417"/>
                <a:gd name="T66" fmla="*/ 326 w 543"/>
                <a:gd name="T67" fmla="*/ 293 h 417"/>
                <a:gd name="T68" fmla="*/ 356 w 543"/>
                <a:gd name="T69" fmla="*/ 279 h 417"/>
                <a:gd name="T70" fmla="*/ 375 w 543"/>
                <a:gd name="T71" fmla="*/ 259 h 417"/>
                <a:gd name="T72" fmla="*/ 382 w 543"/>
                <a:gd name="T73" fmla="*/ 235 h 417"/>
                <a:gd name="T74" fmla="*/ 362 w 543"/>
                <a:gd name="T75" fmla="*/ 198 h 417"/>
                <a:gd name="T76" fmla="*/ 302 w 543"/>
                <a:gd name="T77" fmla="*/ 178 h 417"/>
                <a:gd name="T78" fmla="*/ 285 w 543"/>
                <a:gd name="T79" fmla="*/ 176 h 417"/>
                <a:gd name="T80" fmla="*/ 285 w 543"/>
                <a:gd name="T81" fmla="*/ 138 h 417"/>
                <a:gd name="T82" fmla="*/ 324 w 543"/>
                <a:gd name="T83" fmla="*/ 142 h 417"/>
                <a:gd name="T84" fmla="*/ 355 w 543"/>
                <a:gd name="T85" fmla="*/ 153 h 417"/>
                <a:gd name="T86" fmla="*/ 361 w 543"/>
                <a:gd name="T87" fmla="*/ 153 h 417"/>
                <a:gd name="T88" fmla="*/ 361 w 543"/>
                <a:gd name="T89" fmla="*/ 109 h 417"/>
                <a:gd name="T90" fmla="*/ 326 w 543"/>
                <a:gd name="T91" fmla="*/ 102 h 417"/>
                <a:gd name="T92" fmla="*/ 286 w 543"/>
                <a:gd name="T93" fmla="*/ 98 h 417"/>
                <a:gd name="T94" fmla="*/ 286 w 543"/>
                <a:gd name="T95" fmla="*/ 64 h 417"/>
                <a:gd name="T96" fmla="*/ 254 w 543"/>
                <a:gd name="T97" fmla="*/ 64 h 417"/>
                <a:gd name="T98" fmla="*/ 254 w 543"/>
                <a:gd name="T99" fmla="*/ 99 h 417"/>
                <a:gd name="T100" fmla="*/ 186 w 543"/>
                <a:gd name="T101" fmla="*/ 118 h 417"/>
                <a:gd name="T102" fmla="*/ 161 w 543"/>
                <a:gd name="T103" fmla="*/ 15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43" h="417">
                  <a:moveTo>
                    <a:pt x="312" y="241"/>
                  </a:moveTo>
                  <a:cubicBezTo>
                    <a:pt x="312" y="236"/>
                    <a:pt x="310" y="232"/>
                    <a:pt x="306" y="229"/>
                  </a:cubicBezTo>
                  <a:cubicBezTo>
                    <a:pt x="301" y="226"/>
                    <a:pt x="294" y="224"/>
                    <a:pt x="283" y="222"/>
                  </a:cubicBezTo>
                  <a:cubicBezTo>
                    <a:pt x="283" y="260"/>
                    <a:pt x="283" y="260"/>
                    <a:pt x="283" y="260"/>
                  </a:cubicBezTo>
                  <a:cubicBezTo>
                    <a:pt x="292" y="260"/>
                    <a:pt x="299" y="258"/>
                    <a:pt x="304" y="255"/>
                  </a:cubicBezTo>
                  <a:cubicBezTo>
                    <a:pt x="310" y="252"/>
                    <a:pt x="312" y="248"/>
                    <a:pt x="312" y="241"/>
                  </a:cubicBezTo>
                  <a:close/>
                  <a:moveTo>
                    <a:pt x="256" y="173"/>
                  </a:moveTo>
                  <a:cubicBezTo>
                    <a:pt x="256" y="138"/>
                    <a:pt x="256" y="138"/>
                    <a:pt x="256" y="138"/>
                  </a:cubicBezTo>
                  <a:cubicBezTo>
                    <a:pt x="249" y="138"/>
                    <a:pt x="243" y="140"/>
                    <a:pt x="237" y="143"/>
                  </a:cubicBezTo>
                  <a:cubicBezTo>
                    <a:pt x="232" y="146"/>
                    <a:pt x="229" y="150"/>
                    <a:pt x="229" y="155"/>
                  </a:cubicBezTo>
                  <a:cubicBezTo>
                    <a:pt x="229" y="159"/>
                    <a:pt x="231" y="163"/>
                    <a:pt x="234" y="166"/>
                  </a:cubicBezTo>
                  <a:cubicBezTo>
                    <a:pt x="237" y="168"/>
                    <a:pt x="244" y="171"/>
                    <a:pt x="256" y="173"/>
                  </a:cubicBezTo>
                  <a:close/>
                  <a:moveTo>
                    <a:pt x="0" y="210"/>
                  </a:moveTo>
                  <a:cubicBezTo>
                    <a:pt x="0" y="95"/>
                    <a:pt x="122" y="2"/>
                    <a:pt x="271" y="1"/>
                  </a:cubicBezTo>
                  <a:cubicBezTo>
                    <a:pt x="421" y="0"/>
                    <a:pt x="543" y="92"/>
                    <a:pt x="543" y="208"/>
                  </a:cubicBezTo>
                  <a:cubicBezTo>
                    <a:pt x="543" y="323"/>
                    <a:pt x="421" y="417"/>
                    <a:pt x="271" y="417"/>
                  </a:cubicBezTo>
                  <a:cubicBezTo>
                    <a:pt x="122" y="417"/>
                    <a:pt x="0" y="324"/>
                    <a:pt x="0" y="210"/>
                  </a:cubicBezTo>
                  <a:close/>
                  <a:moveTo>
                    <a:pt x="161" y="157"/>
                  </a:moveTo>
                  <a:cubicBezTo>
                    <a:pt x="161" y="167"/>
                    <a:pt x="163" y="175"/>
                    <a:pt x="167" y="182"/>
                  </a:cubicBezTo>
                  <a:cubicBezTo>
                    <a:pt x="171" y="188"/>
                    <a:pt x="177" y="194"/>
                    <a:pt x="184" y="198"/>
                  </a:cubicBezTo>
                  <a:cubicBezTo>
                    <a:pt x="191" y="203"/>
                    <a:pt x="200" y="207"/>
                    <a:pt x="209" y="209"/>
                  </a:cubicBezTo>
                  <a:cubicBezTo>
                    <a:pt x="218" y="212"/>
                    <a:pt x="227" y="214"/>
                    <a:pt x="237" y="216"/>
                  </a:cubicBezTo>
                  <a:cubicBezTo>
                    <a:pt x="255" y="219"/>
                    <a:pt x="255" y="219"/>
                    <a:pt x="255" y="219"/>
                  </a:cubicBezTo>
                  <a:cubicBezTo>
                    <a:pt x="255" y="261"/>
                    <a:pt x="255" y="261"/>
                    <a:pt x="255" y="261"/>
                  </a:cubicBezTo>
                  <a:cubicBezTo>
                    <a:pt x="239" y="260"/>
                    <a:pt x="222" y="258"/>
                    <a:pt x="206" y="254"/>
                  </a:cubicBezTo>
                  <a:cubicBezTo>
                    <a:pt x="190" y="250"/>
                    <a:pt x="179" y="247"/>
                    <a:pt x="172" y="244"/>
                  </a:cubicBezTo>
                  <a:cubicBezTo>
                    <a:pt x="166" y="244"/>
                    <a:pt x="166" y="244"/>
                    <a:pt x="166" y="244"/>
                  </a:cubicBezTo>
                  <a:cubicBezTo>
                    <a:pt x="166" y="287"/>
                    <a:pt x="166" y="287"/>
                    <a:pt x="166" y="287"/>
                  </a:cubicBezTo>
                  <a:cubicBezTo>
                    <a:pt x="176" y="291"/>
                    <a:pt x="190" y="294"/>
                    <a:pt x="207" y="297"/>
                  </a:cubicBezTo>
                  <a:cubicBezTo>
                    <a:pt x="224" y="299"/>
                    <a:pt x="240" y="300"/>
                    <a:pt x="254" y="300"/>
                  </a:cubicBezTo>
                  <a:cubicBezTo>
                    <a:pt x="254" y="354"/>
                    <a:pt x="254" y="354"/>
                    <a:pt x="254" y="354"/>
                  </a:cubicBezTo>
                  <a:cubicBezTo>
                    <a:pt x="286" y="354"/>
                    <a:pt x="286" y="354"/>
                    <a:pt x="286" y="354"/>
                  </a:cubicBezTo>
                  <a:cubicBezTo>
                    <a:pt x="286" y="300"/>
                    <a:pt x="286" y="300"/>
                    <a:pt x="286" y="300"/>
                  </a:cubicBezTo>
                  <a:cubicBezTo>
                    <a:pt x="301" y="299"/>
                    <a:pt x="314" y="297"/>
                    <a:pt x="326" y="293"/>
                  </a:cubicBezTo>
                  <a:cubicBezTo>
                    <a:pt x="338" y="289"/>
                    <a:pt x="348" y="285"/>
                    <a:pt x="356" y="279"/>
                  </a:cubicBezTo>
                  <a:cubicBezTo>
                    <a:pt x="364" y="273"/>
                    <a:pt x="370" y="267"/>
                    <a:pt x="375" y="259"/>
                  </a:cubicBezTo>
                  <a:cubicBezTo>
                    <a:pt x="379" y="252"/>
                    <a:pt x="382" y="244"/>
                    <a:pt x="382" y="235"/>
                  </a:cubicBezTo>
                  <a:cubicBezTo>
                    <a:pt x="382" y="219"/>
                    <a:pt x="375" y="206"/>
                    <a:pt x="362" y="198"/>
                  </a:cubicBezTo>
                  <a:cubicBezTo>
                    <a:pt x="349" y="189"/>
                    <a:pt x="329" y="183"/>
                    <a:pt x="302" y="178"/>
                  </a:cubicBezTo>
                  <a:cubicBezTo>
                    <a:pt x="285" y="176"/>
                    <a:pt x="285" y="176"/>
                    <a:pt x="285" y="176"/>
                  </a:cubicBezTo>
                  <a:cubicBezTo>
                    <a:pt x="285" y="138"/>
                    <a:pt x="285" y="138"/>
                    <a:pt x="285" y="138"/>
                  </a:cubicBezTo>
                  <a:cubicBezTo>
                    <a:pt x="299" y="138"/>
                    <a:pt x="312" y="140"/>
                    <a:pt x="324" y="142"/>
                  </a:cubicBezTo>
                  <a:cubicBezTo>
                    <a:pt x="335" y="145"/>
                    <a:pt x="345" y="148"/>
                    <a:pt x="355" y="153"/>
                  </a:cubicBezTo>
                  <a:cubicBezTo>
                    <a:pt x="361" y="153"/>
                    <a:pt x="361" y="153"/>
                    <a:pt x="361" y="153"/>
                  </a:cubicBezTo>
                  <a:cubicBezTo>
                    <a:pt x="361" y="109"/>
                    <a:pt x="361" y="109"/>
                    <a:pt x="361" y="109"/>
                  </a:cubicBezTo>
                  <a:cubicBezTo>
                    <a:pt x="353" y="107"/>
                    <a:pt x="341" y="104"/>
                    <a:pt x="326" y="102"/>
                  </a:cubicBezTo>
                  <a:cubicBezTo>
                    <a:pt x="311" y="100"/>
                    <a:pt x="298" y="99"/>
                    <a:pt x="286" y="98"/>
                  </a:cubicBezTo>
                  <a:cubicBezTo>
                    <a:pt x="286" y="64"/>
                    <a:pt x="286" y="64"/>
                    <a:pt x="286" y="64"/>
                  </a:cubicBezTo>
                  <a:cubicBezTo>
                    <a:pt x="254" y="64"/>
                    <a:pt x="254" y="64"/>
                    <a:pt x="254" y="64"/>
                  </a:cubicBezTo>
                  <a:cubicBezTo>
                    <a:pt x="254" y="99"/>
                    <a:pt x="254" y="99"/>
                    <a:pt x="254" y="99"/>
                  </a:cubicBezTo>
                  <a:cubicBezTo>
                    <a:pt x="225" y="101"/>
                    <a:pt x="202" y="108"/>
                    <a:pt x="186" y="118"/>
                  </a:cubicBezTo>
                  <a:cubicBezTo>
                    <a:pt x="169" y="129"/>
                    <a:pt x="161" y="142"/>
                    <a:pt x="161" y="1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4" name="Freeform 245"/>
            <p:cNvSpPr/>
            <p:nvPr/>
          </p:nvSpPr>
          <p:spPr bwMode="auto">
            <a:xfrm>
              <a:off x="2097088" y="4811713"/>
              <a:ext cx="417513" cy="168275"/>
            </a:xfrm>
            <a:custGeom>
              <a:avLst/>
              <a:gdLst>
                <a:gd name="T0" fmla="*/ 542 w 543"/>
                <a:gd name="T1" fmla="*/ 0 h 219"/>
                <a:gd name="T2" fmla="*/ 543 w 543"/>
                <a:gd name="T3" fmla="*/ 10 h 219"/>
                <a:gd name="T4" fmla="*/ 271 w 543"/>
                <a:gd name="T5" fmla="*/ 219 h 219"/>
                <a:gd name="T6" fmla="*/ 0 w 543"/>
                <a:gd name="T7" fmla="*/ 12 h 219"/>
                <a:gd name="T8" fmla="*/ 0 w 543"/>
                <a:gd name="T9" fmla="*/ 2 h 219"/>
                <a:gd name="T10" fmla="*/ 271 w 543"/>
                <a:gd name="T11" fmla="*/ 201 h 219"/>
                <a:gd name="T12" fmla="*/ 542 w 543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9">
                  <a:moveTo>
                    <a:pt x="542" y="0"/>
                  </a:moveTo>
                  <a:cubicBezTo>
                    <a:pt x="542" y="4"/>
                    <a:pt x="543" y="7"/>
                    <a:pt x="543" y="10"/>
                  </a:cubicBezTo>
                  <a:cubicBezTo>
                    <a:pt x="543" y="125"/>
                    <a:pt x="421" y="219"/>
                    <a:pt x="271" y="219"/>
                  </a:cubicBezTo>
                  <a:cubicBezTo>
                    <a:pt x="122" y="219"/>
                    <a:pt x="0" y="126"/>
                    <a:pt x="0" y="12"/>
                  </a:cubicBezTo>
                  <a:cubicBezTo>
                    <a:pt x="0" y="9"/>
                    <a:pt x="0" y="5"/>
                    <a:pt x="0" y="2"/>
                  </a:cubicBezTo>
                  <a:cubicBezTo>
                    <a:pt x="7" y="113"/>
                    <a:pt x="126" y="201"/>
                    <a:pt x="271" y="201"/>
                  </a:cubicBezTo>
                  <a:cubicBezTo>
                    <a:pt x="417" y="201"/>
                    <a:pt x="536" y="112"/>
                    <a:pt x="5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5" name="Freeform 246"/>
            <p:cNvSpPr/>
            <p:nvPr/>
          </p:nvSpPr>
          <p:spPr bwMode="auto">
            <a:xfrm>
              <a:off x="2097088" y="4845050"/>
              <a:ext cx="417513" cy="166688"/>
            </a:xfrm>
            <a:custGeom>
              <a:avLst/>
              <a:gdLst>
                <a:gd name="T0" fmla="*/ 271 w 543"/>
                <a:gd name="T1" fmla="*/ 200 h 218"/>
                <a:gd name="T2" fmla="*/ 0 w 543"/>
                <a:gd name="T3" fmla="*/ 2 h 218"/>
                <a:gd name="T4" fmla="*/ 0 w 543"/>
                <a:gd name="T5" fmla="*/ 11 h 218"/>
                <a:gd name="T6" fmla="*/ 271 w 543"/>
                <a:gd name="T7" fmla="*/ 218 h 218"/>
                <a:gd name="T8" fmla="*/ 543 w 543"/>
                <a:gd name="T9" fmla="*/ 9 h 218"/>
                <a:gd name="T10" fmla="*/ 542 w 543"/>
                <a:gd name="T11" fmla="*/ 0 h 218"/>
                <a:gd name="T12" fmla="*/ 271 w 543"/>
                <a:gd name="T13" fmla="*/ 20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8">
                  <a:moveTo>
                    <a:pt x="271" y="200"/>
                  </a:moveTo>
                  <a:cubicBezTo>
                    <a:pt x="126" y="200"/>
                    <a:pt x="7" y="112"/>
                    <a:pt x="0" y="2"/>
                  </a:cubicBezTo>
                  <a:cubicBezTo>
                    <a:pt x="0" y="5"/>
                    <a:pt x="0" y="8"/>
                    <a:pt x="0" y="11"/>
                  </a:cubicBezTo>
                  <a:cubicBezTo>
                    <a:pt x="0" y="126"/>
                    <a:pt x="122" y="218"/>
                    <a:pt x="271" y="218"/>
                  </a:cubicBezTo>
                  <a:cubicBezTo>
                    <a:pt x="421" y="218"/>
                    <a:pt x="543" y="125"/>
                    <a:pt x="543" y="9"/>
                  </a:cubicBezTo>
                  <a:cubicBezTo>
                    <a:pt x="543" y="6"/>
                    <a:pt x="542" y="3"/>
                    <a:pt x="542" y="0"/>
                  </a:cubicBezTo>
                  <a:cubicBezTo>
                    <a:pt x="536" y="111"/>
                    <a:pt x="417" y="200"/>
                    <a:pt x="271" y="2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6" name="Freeform 247"/>
            <p:cNvSpPr/>
            <p:nvPr/>
          </p:nvSpPr>
          <p:spPr bwMode="auto">
            <a:xfrm>
              <a:off x="2097088" y="4878388"/>
              <a:ext cx="417513" cy="166688"/>
            </a:xfrm>
            <a:custGeom>
              <a:avLst/>
              <a:gdLst>
                <a:gd name="T0" fmla="*/ 271 w 543"/>
                <a:gd name="T1" fmla="*/ 200 h 218"/>
                <a:gd name="T2" fmla="*/ 0 w 543"/>
                <a:gd name="T3" fmla="*/ 1 h 218"/>
                <a:gd name="T4" fmla="*/ 0 w 543"/>
                <a:gd name="T5" fmla="*/ 11 h 218"/>
                <a:gd name="T6" fmla="*/ 271 w 543"/>
                <a:gd name="T7" fmla="*/ 218 h 218"/>
                <a:gd name="T8" fmla="*/ 543 w 543"/>
                <a:gd name="T9" fmla="*/ 9 h 218"/>
                <a:gd name="T10" fmla="*/ 542 w 543"/>
                <a:gd name="T11" fmla="*/ 0 h 218"/>
                <a:gd name="T12" fmla="*/ 271 w 543"/>
                <a:gd name="T13" fmla="*/ 20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218">
                  <a:moveTo>
                    <a:pt x="271" y="200"/>
                  </a:moveTo>
                  <a:cubicBezTo>
                    <a:pt x="126" y="200"/>
                    <a:pt x="7" y="112"/>
                    <a:pt x="0" y="1"/>
                  </a:cubicBezTo>
                  <a:cubicBezTo>
                    <a:pt x="0" y="5"/>
                    <a:pt x="0" y="8"/>
                    <a:pt x="0" y="11"/>
                  </a:cubicBezTo>
                  <a:cubicBezTo>
                    <a:pt x="0" y="125"/>
                    <a:pt x="122" y="218"/>
                    <a:pt x="271" y="218"/>
                  </a:cubicBezTo>
                  <a:cubicBezTo>
                    <a:pt x="421" y="218"/>
                    <a:pt x="543" y="124"/>
                    <a:pt x="543" y="9"/>
                  </a:cubicBezTo>
                  <a:cubicBezTo>
                    <a:pt x="543" y="6"/>
                    <a:pt x="542" y="3"/>
                    <a:pt x="542" y="0"/>
                  </a:cubicBezTo>
                  <a:cubicBezTo>
                    <a:pt x="536" y="111"/>
                    <a:pt x="417" y="200"/>
                    <a:pt x="271" y="2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67" name="Group 268"/>
          <p:cNvGrpSpPr/>
          <p:nvPr/>
        </p:nvGrpSpPr>
        <p:grpSpPr>
          <a:xfrm>
            <a:off x="2630718" y="4007476"/>
            <a:ext cx="307975" cy="488950"/>
            <a:chOff x="3824288" y="5486400"/>
            <a:chExt cx="307975" cy="48895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68" name="Freeform 248"/>
            <p:cNvSpPr>
              <a:spLocks noEditPoints="1"/>
            </p:cNvSpPr>
            <p:nvPr/>
          </p:nvSpPr>
          <p:spPr bwMode="auto">
            <a:xfrm>
              <a:off x="3824288" y="5486400"/>
              <a:ext cx="307975" cy="338138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69" name="Freeform 249"/>
            <p:cNvSpPr/>
            <p:nvPr/>
          </p:nvSpPr>
          <p:spPr bwMode="auto">
            <a:xfrm>
              <a:off x="3917950" y="5843588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0" name="Freeform 250"/>
            <p:cNvSpPr/>
            <p:nvPr/>
          </p:nvSpPr>
          <p:spPr bwMode="auto">
            <a:xfrm>
              <a:off x="3917950" y="5880100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1" name="Freeform 251"/>
            <p:cNvSpPr/>
            <p:nvPr/>
          </p:nvSpPr>
          <p:spPr bwMode="auto">
            <a:xfrm>
              <a:off x="3917950" y="5916613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2" name="Freeform 252"/>
            <p:cNvSpPr/>
            <p:nvPr/>
          </p:nvSpPr>
          <p:spPr bwMode="auto">
            <a:xfrm>
              <a:off x="3943350" y="5953125"/>
              <a:ext cx="68263" cy="22225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73" name="Group 274"/>
          <p:cNvGrpSpPr/>
          <p:nvPr/>
        </p:nvGrpSpPr>
        <p:grpSpPr>
          <a:xfrm>
            <a:off x="1838630" y="1094563"/>
            <a:ext cx="430213" cy="427038"/>
            <a:chOff x="2936875" y="2108200"/>
            <a:chExt cx="430213" cy="42703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74" name="Freeform 253"/>
            <p:cNvSpPr/>
            <p:nvPr/>
          </p:nvSpPr>
          <p:spPr bwMode="auto">
            <a:xfrm>
              <a:off x="3036888" y="2108200"/>
              <a:ext cx="223838" cy="93663"/>
            </a:xfrm>
            <a:custGeom>
              <a:avLst/>
              <a:gdLst>
                <a:gd name="T0" fmla="*/ 6 w 292"/>
                <a:gd name="T1" fmla="*/ 34 h 122"/>
                <a:gd name="T2" fmla="*/ 13 w 292"/>
                <a:gd name="T3" fmla="*/ 23 h 122"/>
                <a:gd name="T4" fmla="*/ 51 w 292"/>
                <a:gd name="T5" fmla="*/ 36 h 122"/>
                <a:gd name="T6" fmla="*/ 74 w 292"/>
                <a:gd name="T7" fmla="*/ 0 h 122"/>
                <a:gd name="T8" fmla="*/ 133 w 292"/>
                <a:gd name="T9" fmla="*/ 33 h 122"/>
                <a:gd name="T10" fmla="*/ 174 w 292"/>
                <a:gd name="T11" fmla="*/ 7 h 122"/>
                <a:gd name="T12" fmla="*/ 279 w 292"/>
                <a:gd name="T13" fmla="*/ 23 h 122"/>
                <a:gd name="T14" fmla="*/ 287 w 292"/>
                <a:gd name="T15" fmla="*/ 34 h 122"/>
                <a:gd name="T16" fmla="*/ 167 w 292"/>
                <a:gd name="T17" fmla="*/ 122 h 122"/>
                <a:gd name="T18" fmla="*/ 125 w 292"/>
                <a:gd name="T19" fmla="*/ 122 h 122"/>
                <a:gd name="T20" fmla="*/ 6 w 292"/>
                <a:gd name="T21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" h="122">
                  <a:moveTo>
                    <a:pt x="6" y="34"/>
                  </a:moveTo>
                  <a:cubicBezTo>
                    <a:pt x="0" y="21"/>
                    <a:pt x="10" y="23"/>
                    <a:pt x="13" y="23"/>
                  </a:cubicBezTo>
                  <a:cubicBezTo>
                    <a:pt x="22" y="23"/>
                    <a:pt x="43" y="36"/>
                    <a:pt x="51" y="36"/>
                  </a:cubicBezTo>
                  <a:cubicBezTo>
                    <a:pt x="64" y="36"/>
                    <a:pt x="62" y="0"/>
                    <a:pt x="74" y="0"/>
                  </a:cubicBezTo>
                  <a:cubicBezTo>
                    <a:pt x="89" y="0"/>
                    <a:pt x="117" y="33"/>
                    <a:pt x="133" y="33"/>
                  </a:cubicBezTo>
                  <a:cubicBezTo>
                    <a:pt x="151" y="33"/>
                    <a:pt x="155" y="7"/>
                    <a:pt x="174" y="7"/>
                  </a:cubicBezTo>
                  <a:cubicBezTo>
                    <a:pt x="186" y="7"/>
                    <a:pt x="195" y="53"/>
                    <a:pt x="279" y="23"/>
                  </a:cubicBezTo>
                  <a:cubicBezTo>
                    <a:pt x="282" y="22"/>
                    <a:pt x="292" y="21"/>
                    <a:pt x="287" y="34"/>
                  </a:cubicBezTo>
                  <a:cubicBezTo>
                    <a:pt x="287" y="34"/>
                    <a:pt x="238" y="118"/>
                    <a:pt x="167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55" y="118"/>
                    <a:pt x="6" y="34"/>
                    <a:pt x="6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5" name="Freeform 254"/>
            <p:cNvSpPr>
              <a:spLocks noEditPoints="1"/>
            </p:cNvSpPr>
            <p:nvPr/>
          </p:nvSpPr>
          <p:spPr bwMode="auto">
            <a:xfrm>
              <a:off x="2936875" y="2193925"/>
              <a:ext cx="430213" cy="341313"/>
            </a:xfrm>
            <a:custGeom>
              <a:avLst/>
              <a:gdLst>
                <a:gd name="T0" fmla="*/ 518 w 559"/>
                <a:gd name="T1" fmla="*/ 284 h 444"/>
                <a:gd name="T2" fmla="*/ 336 w 559"/>
                <a:gd name="T3" fmla="*/ 36 h 444"/>
                <a:gd name="T4" fmla="*/ 307 w 559"/>
                <a:gd name="T5" fmla="*/ 28 h 444"/>
                <a:gd name="T6" fmla="*/ 287 w 559"/>
                <a:gd name="T7" fmla="*/ 26 h 444"/>
                <a:gd name="T8" fmla="*/ 41 w 559"/>
                <a:gd name="T9" fmla="*/ 285 h 444"/>
                <a:gd name="T10" fmla="*/ 55 w 559"/>
                <a:gd name="T11" fmla="*/ 440 h 444"/>
                <a:gd name="T12" fmla="*/ 132 w 559"/>
                <a:gd name="T13" fmla="*/ 442 h 444"/>
                <a:gd name="T14" fmla="*/ 477 w 559"/>
                <a:gd name="T15" fmla="*/ 442 h 444"/>
                <a:gd name="T16" fmla="*/ 488 w 559"/>
                <a:gd name="T17" fmla="*/ 440 h 444"/>
                <a:gd name="T18" fmla="*/ 504 w 559"/>
                <a:gd name="T19" fmla="*/ 439 h 444"/>
                <a:gd name="T20" fmla="*/ 518 w 559"/>
                <a:gd name="T21" fmla="*/ 284 h 444"/>
                <a:gd name="T22" fmla="*/ 294 w 559"/>
                <a:gd name="T23" fmla="*/ 327 h 444"/>
                <a:gd name="T24" fmla="*/ 294 w 559"/>
                <a:gd name="T25" fmla="*/ 356 h 444"/>
                <a:gd name="T26" fmla="*/ 266 w 559"/>
                <a:gd name="T27" fmla="*/ 356 h 444"/>
                <a:gd name="T28" fmla="*/ 266 w 559"/>
                <a:gd name="T29" fmla="*/ 329 h 444"/>
                <a:gd name="T30" fmla="*/ 217 w 559"/>
                <a:gd name="T31" fmla="*/ 317 h 444"/>
                <a:gd name="T32" fmla="*/ 226 w 559"/>
                <a:gd name="T33" fmla="*/ 284 h 444"/>
                <a:gd name="T34" fmla="*/ 273 w 559"/>
                <a:gd name="T35" fmla="*/ 296 h 444"/>
                <a:gd name="T36" fmla="*/ 301 w 559"/>
                <a:gd name="T37" fmla="*/ 279 h 444"/>
                <a:gd name="T38" fmla="*/ 270 w 559"/>
                <a:gd name="T39" fmla="*/ 254 h 444"/>
                <a:gd name="T40" fmla="*/ 219 w 559"/>
                <a:gd name="T41" fmla="*/ 202 h 444"/>
                <a:gd name="T42" fmla="*/ 267 w 559"/>
                <a:gd name="T43" fmla="*/ 151 h 444"/>
                <a:gd name="T44" fmla="*/ 267 w 559"/>
                <a:gd name="T45" fmla="*/ 124 h 444"/>
                <a:gd name="T46" fmla="*/ 295 w 559"/>
                <a:gd name="T47" fmla="*/ 124 h 444"/>
                <a:gd name="T48" fmla="*/ 295 w 559"/>
                <a:gd name="T49" fmla="*/ 149 h 444"/>
                <a:gd name="T50" fmla="*/ 337 w 559"/>
                <a:gd name="T51" fmla="*/ 158 h 444"/>
                <a:gd name="T52" fmla="*/ 328 w 559"/>
                <a:gd name="T53" fmla="*/ 191 h 444"/>
                <a:gd name="T54" fmla="*/ 287 w 559"/>
                <a:gd name="T55" fmla="*/ 181 h 444"/>
                <a:gd name="T56" fmla="*/ 263 w 559"/>
                <a:gd name="T57" fmla="*/ 197 h 444"/>
                <a:gd name="T58" fmla="*/ 297 w 559"/>
                <a:gd name="T59" fmla="*/ 221 h 444"/>
                <a:gd name="T60" fmla="*/ 344 w 559"/>
                <a:gd name="T61" fmla="*/ 275 h 444"/>
                <a:gd name="T62" fmla="*/ 294 w 559"/>
                <a:gd name="T63" fmla="*/ 327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9" h="444">
                  <a:moveTo>
                    <a:pt x="518" y="284"/>
                  </a:moveTo>
                  <a:cubicBezTo>
                    <a:pt x="466" y="115"/>
                    <a:pt x="387" y="56"/>
                    <a:pt x="336" y="36"/>
                  </a:cubicBezTo>
                  <a:cubicBezTo>
                    <a:pt x="325" y="32"/>
                    <a:pt x="316" y="29"/>
                    <a:pt x="307" y="28"/>
                  </a:cubicBezTo>
                  <a:cubicBezTo>
                    <a:pt x="297" y="26"/>
                    <a:pt x="290" y="26"/>
                    <a:pt x="287" y="26"/>
                  </a:cubicBezTo>
                  <a:cubicBezTo>
                    <a:pt x="287" y="26"/>
                    <a:pt x="120" y="0"/>
                    <a:pt x="41" y="285"/>
                  </a:cubicBezTo>
                  <a:cubicBezTo>
                    <a:pt x="41" y="285"/>
                    <a:pt x="0" y="429"/>
                    <a:pt x="55" y="440"/>
                  </a:cubicBezTo>
                  <a:cubicBezTo>
                    <a:pt x="55" y="440"/>
                    <a:pt x="69" y="444"/>
                    <a:pt x="132" y="442"/>
                  </a:cubicBezTo>
                  <a:cubicBezTo>
                    <a:pt x="477" y="442"/>
                    <a:pt x="477" y="442"/>
                    <a:pt x="477" y="442"/>
                  </a:cubicBezTo>
                  <a:cubicBezTo>
                    <a:pt x="481" y="442"/>
                    <a:pt x="485" y="441"/>
                    <a:pt x="488" y="440"/>
                  </a:cubicBezTo>
                  <a:cubicBezTo>
                    <a:pt x="500" y="440"/>
                    <a:pt x="504" y="439"/>
                    <a:pt x="504" y="439"/>
                  </a:cubicBezTo>
                  <a:cubicBezTo>
                    <a:pt x="559" y="427"/>
                    <a:pt x="518" y="284"/>
                    <a:pt x="518" y="284"/>
                  </a:cubicBezTo>
                  <a:close/>
                  <a:moveTo>
                    <a:pt x="294" y="327"/>
                  </a:moveTo>
                  <a:cubicBezTo>
                    <a:pt x="294" y="356"/>
                    <a:pt x="294" y="356"/>
                    <a:pt x="294" y="356"/>
                  </a:cubicBezTo>
                  <a:cubicBezTo>
                    <a:pt x="266" y="356"/>
                    <a:pt x="266" y="356"/>
                    <a:pt x="266" y="356"/>
                  </a:cubicBezTo>
                  <a:cubicBezTo>
                    <a:pt x="266" y="329"/>
                    <a:pt x="266" y="329"/>
                    <a:pt x="266" y="329"/>
                  </a:cubicBezTo>
                  <a:cubicBezTo>
                    <a:pt x="247" y="328"/>
                    <a:pt x="228" y="323"/>
                    <a:pt x="217" y="317"/>
                  </a:cubicBezTo>
                  <a:cubicBezTo>
                    <a:pt x="226" y="284"/>
                    <a:pt x="226" y="284"/>
                    <a:pt x="226" y="284"/>
                  </a:cubicBezTo>
                  <a:cubicBezTo>
                    <a:pt x="238" y="290"/>
                    <a:pt x="255" y="296"/>
                    <a:pt x="273" y="296"/>
                  </a:cubicBezTo>
                  <a:cubicBezTo>
                    <a:pt x="290" y="296"/>
                    <a:pt x="301" y="290"/>
                    <a:pt x="301" y="279"/>
                  </a:cubicBezTo>
                  <a:cubicBezTo>
                    <a:pt x="301" y="268"/>
                    <a:pt x="292" y="261"/>
                    <a:pt x="270" y="254"/>
                  </a:cubicBezTo>
                  <a:cubicBezTo>
                    <a:pt x="240" y="244"/>
                    <a:pt x="219" y="229"/>
                    <a:pt x="219" y="202"/>
                  </a:cubicBezTo>
                  <a:cubicBezTo>
                    <a:pt x="219" y="176"/>
                    <a:pt x="237" y="157"/>
                    <a:pt x="267" y="151"/>
                  </a:cubicBezTo>
                  <a:cubicBezTo>
                    <a:pt x="267" y="124"/>
                    <a:pt x="267" y="124"/>
                    <a:pt x="267" y="124"/>
                  </a:cubicBezTo>
                  <a:cubicBezTo>
                    <a:pt x="295" y="124"/>
                    <a:pt x="295" y="124"/>
                    <a:pt x="295" y="124"/>
                  </a:cubicBezTo>
                  <a:cubicBezTo>
                    <a:pt x="295" y="149"/>
                    <a:pt x="295" y="149"/>
                    <a:pt x="295" y="149"/>
                  </a:cubicBezTo>
                  <a:cubicBezTo>
                    <a:pt x="314" y="150"/>
                    <a:pt x="327" y="154"/>
                    <a:pt x="337" y="158"/>
                  </a:cubicBezTo>
                  <a:cubicBezTo>
                    <a:pt x="328" y="191"/>
                    <a:pt x="328" y="191"/>
                    <a:pt x="328" y="191"/>
                  </a:cubicBezTo>
                  <a:cubicBezTo>
                    <a:pt x="321" y="187"/>
                    <a:pt x="308" y="181"/>
                    <a:pt x="287" y="181"/>
                  </a:cubicBezTo>
                  <a:cubicBezTo>
                    <a:pt x="269" y="181"/>
                    <a:pt x="263" y="189"/>
                    <a:pt x="263" y="197"/>
                  </a:cubicBezTo>
                  <a:cubicBezTo>
                    <a:pt x="263" y="206"/>
                    <a:pt x="273" y="212"/>
                    <a:pt x="297" y="221"/>
                  </a:cubicBezTo>
                  <a:cubicBezTo>
                    <a:pt x="331" y="233"/>
                    <a:pt x="344" y="249"/>
                    <a:pt x="344" y="275"/>
                  </a:cubicBezTo>
                  <a:cubicBezTo>
                    <a:pt x="344" y="300"/>
                    <a:pt x="327" y="322"/>
                    <a:pt x="294" y="3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76" name="Group 147"/>
          <p:cNvGrpSpPr/>
          <p:nvPr/>
        </p:nvGrpSpPr>
        <p:grpSpPr>
          <a:xfrm>
            <a:off x="4855442" y="1114855"/>
            <a:ext cx="265113" cy="423862"/>
            <a:chOff x="914400" y="2173288"/>
            <a:chExt cx="265113" cy="423862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77" name="Freeform 216"/>
            <p:cNvSpPr>
              <a:spLocks noEditPoints="1"/>
            </p:cNvSpPr>
            <p:nvPr/>
          </p:nvSpPr>
          <p:spPr bwMode="auto">
            <a:xfrm>
              <a:off x="914400" y="2247900"/>
              <a:ext cx="265113" cy="349250"/>
            </a:xfrm>
            <a:custGeom>
              <a:avLst/>
              <a:gdLst>
                <a:gd name="T0" fmla="*/ 0 w 352"/>
                <a:gd name="T1" fmla="*/ 465 h 465"/>
                <a:gd name="T2" fmla="*/ 40 w 352"/>
                <a:gd name="T3" fmla="*/ 371 h 465"/>
                <a:gd name="T4" fmla="*/ 180 w 352"/>
                <a:gd name="T5" fmla="*/ 465 h 465"/>
                <a:gd name="T6" fmla="*/ 58 w 352"/>
                <a:gd name="T7" fmla="*/ 329 h 465"/>
                <a:gd name="T8" fmla="*/ 58 w 352"/>
                <a:gd name="T9" fmla="*/ 329 h 465"/>
                <a:gd name="T10" fmla="*/ 58 w 352"/>
                <a:gd name="T11" fmla="*/ 242 h 465"/>
                <a:gd name="T12" fmla="*/ 40 w 352"/>
                <a:gd name="T13" fmla="*/ 180 h 465"/>
                <a:gd name="T14" fmla="*/ 40 w 352"/>
                <a:gd name="T15" fmla="*/ 147 h 465"/>
                <a:gd name="T16" fmla="*/ 58 w 352"/>
                <a:gd name="T17" fmla="*/ 93 h 465"/>
                <a:gd name="T18" fmla="*/ 58 w 352"/>
                <a:gd name="T19" fmla="*/ 93 h 465"/>
                <a:gd name="T20" fmla="*/ 94 w 352"/>
                <a:gd name="T21" fmla="*/ 302 h 465"/>
                <a:gd name="T22" fmla="*/ 76 w 352"/>
                <a:gd name="T23" fmla="*/ 242 h 465"/>
                <a:gd name="T24" fmla="*/ 76 w 352"/>
                <a:gd name="T25" fmla="*/ 207 h 465"/>
                <a:gd name="T26" fmla="*/ 94 w 352"/>
                <a:gd name="T27" fmla="*/ 147 h 465"/>
                <a:gd name="T28" fmla="*/ 94 w 352"/>
                <a:gd name="T29" fmla="*/ 147 h 465"/>
                <a:gd name="T30" fmla="*/ 94 w 352"/>
                <a:gd name="T31" fmla="*/ 66 h 465"/>
                <a:gd name="T32" fmla="*/ 112 w 352"/>
                <a:gd name="T33" fmla="*/ 302 h 465"/>
                <a:gd name="T34" fmla="*/ 112 w 352"/>
                <a:gd name="T35" fmla="*/ 269 h 465"/>
                <a:gd name="T36" fmla="*/ 130 w 352"/>
                <a:gd name="T37" fmla="*/ 207 h 465"/>
                <a:gd name="T38" fmla="*/ 130 w 352"/>
                <a:gd name="T39" fmla="*/ 207 h 465"/>
                <a:gd name="T40" fmla="*/ 130 w 352"/>
                <a:gd name="T41" fmla="*/ 120 h 465"/>
                <a:gd name="T42" fmla="*/ 112 w 352"/>
                <a:gd name="T43" fmla="*/ 66 h 465"/>
                <a:gd name="T44" fmla="*/ 149 w 352"/>
                <a:gd name="T45" fmla="*/ 329 h 465"/>
                <a:gd name="T46" fmla="*/ 167 w 352"/>
                <a:gd name="T47" fmla="*/ 269 h 465"/>
                <a:gd name="T48" fmla="*/ 167 w 352"/>
                <a:gd name="T49" fmla="*/ 269 h 465"/>
                <a:gd name="T50" fmla="*/ 167 w 352"/>
                <a:gd name="T51" fmla="*/ 180 h 465"/>
                <a:gd name="T52" fmla="*/ 149 w 352"/>
                <a:gd name="T53" fmla="*/ 120 h 465"/>
                <a:gd name="T54" fmla="*/ 149 w 352"/>
                <a:gd name="T55" fmla="*/ 93 h 465"/>
                <a:gd name="T56" fmla="*/ 203 w 352"/>
                <a:gd name="T57" fmla="*/ 329 h 465"/>
                <a:gd name="T58" fmla="*/ 203 w 352"/>
                <a:gd name="T59" fmla="*/ 329 h 465"/>
                <a:gd name="T60" fmla="*/ 203 w 352"/>
                <a:gd name="T61" fmla="*/ 242 h 465"/>
                <a:gd name="T62" fmla="*/ 185 w 352"/>
                <a:gd name="T63" fmla="*/ 180 h 465"/>
                <a:gd name="T64" fmla="*/ 185 w 352"/>
                <a:gd name="T65" fmla="*/ 147 h 465"/>
                <a:gd name="T66" fmla="*/ 203 w 352"/>
                <a:gd name="T67" fmla="*/ 93 h 465"/>
                <a:gd name="T68" fmla="*/ 203 w 352"/>
                <a:gd name="T69" fmla="*/ 93 h 465"/>
                <a:gd name="T70" fmla="*/ 240 w 352"/>
                <a:gd name="T71" fmla="*/ 302 h 465"/>
                <a:gd name="T72" fmla="*/ 222 w 352"/>
                <a:gd name="T73" fmla="*/ 242 h 465"/>
                <a:gd name="T74" fmla="*/ 222 w 352"/>
                <a:gd name="T75" fmla="*/ 207 h 465"/>
                <a:gd name="T76" fmla="*/ 240 w 352"/>
                <a:gd name="T77" fmla="*/ 147 h 465"/>
                <a:gd name="T78" fmla="*/ 240 w 352"/>
                <a:gd name="T79" fmla="*/ 147 h 465"/>
                <a:gd name="T80" fmla="*/ 240 w 352"/>
                <a:gd name="T81" fmla="*/ 66 h 465"/>
                <a:gd name="T82" fmla="*/ 258 w 352"/>
                <a:gd name="T83" fmla="*/ 302 h 465"/>
                <a:gd name="T84" fmla="*/ 258 w 352"/>
                <a:gd name="T85" fmla="*/ 269 h 465"/>
                <a:gd name="T86" fmla="*/ 276 w 352"/>
                <a:gd name="T87" fmla="*/ 207 h 465"/>
                <a:gd name="T88" fmla="*/ 276 w 352"/>
                <a:gd name="T89" fmla="*/ 207 h 465"/>
                <a:gd name="T90" fmla="*/ 276 w 352"/>
                <a:gd name="T91" fmla="*/ 120 h 465"/>
                <a:gd name="T92" fmla="*/ 258 w 352"/>
                <a:gd name="T93" fmla="*/ 66 h 465"/>
                <a:gd name="T94" fmla="*/ 294 w 352"/>
                <a:gd name="T95" fmla="*/ 329 h 465"/>
                <a:gd name="T96" fmla="*/ 312 w 352"/>
                <a:gd name="T97" fmla="*/ 269 h 465"/>
                <a:gd name="T98" fmla="*/ 312 w 352"/>
                <a:gd name="T99" fmla="*/ 269 h 465"/>
                <a:gd name="T100" fmla="*/ 312 w 352"/>
                <a:gd name="T101" fmla="*/ 180 h 465"/>
                <a:gd name="T102" fmla="*/ 294 w 352"/>
                <a:gd name="T103" fmla="*/ 120 h 465"/>
                <a:gd name="T104" fmla="*/ 294 w 352"/>
                <a:gd name="T105" fmla="*/ 9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2" h="465">
                  <a:moveTo>
                    <a:pt x="30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19" y="0"/>
                    <a:pt x="0" y="20"/>
                    <a:pt x="0" y="44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172" y="465"/>
                    <a:pt x="172" y="465"/>
                    <a:pt x="172" y="465"/>
                  </a:cubicBezTo>
                  <a:cubicBezTo>
                    <a:pt x="172" y="426"/>
                    <a:pt x="172" y="426"/>
                    <a:pt x="172" y="426"/>
                  </a:cubicBezTo>
                  <a:cubicBezTo>
                    <a:pt x="40" y="426"/>
                    <a:pt x="40" y="426"/>
                    <a:pt x="40" y="426"/>
                  </a:cubicBezTo>
                  <a:cubicBezTo>
                    <a:pt x="40" y="371"/>
                    <a:pt x="40" y="371"/>
                    <a:pt x="40" y="371"/>
                  </a:cubicBezTo>
                  <a:cubicBezTo>
                    <a:pt x="312" y="371"/>
                    <a:pt x="312" y="371"/>
                    <a:pt x="312" y="371"/>
                  </a:cubicBezTo>
                  <a:cubicBezTo>
                    <a:pt x="312" y="426"/>
                    <a:pt x="312" y="426"/>
                    <a:pt x="312" y="426"/>
                  </a:cubicBezTo>
                  <a:cubicBezTo>
                    <a:pt x="180" y="426"/>
                    <a:pt x="180" y="426"/>
                    <a:pt x="180" y="426"/>
                  </a:cubicBezTo>
                  <a:cubicBezTo>
                    <a:pt x="180" y="465"/>
                    <a:pt x="180" y="465"/>
                    <a:pt x="180" y="465"/>
                  </a:cubicBezTo>
                  <a:cubicBezTo>
                    <a:pt x="352" y="465"/>
                    <a:pt x="352" y="465"/>
                    <a:pt x="352" y="465"/>
                  </a:cubicBezTo>
                  <a:cubicBezTo>
                    <a:pt x="352" y="44"/>
                    <a:pt x="352" y="44"/>
                    <a:pt x="352" y="44"/>
                  </a:cubicBezTo>
                  <a:cubicBezTo>
                    <a:pt x="352" y="20"/>
                    <a:pt x="333" y="0"/>
                    <a:pt x="308" y="0"/>
                  </a:cubicBezTo>
                  <a:close/>
                  <a:moveTo>
                    <a:pt x="58" y="329"/>
                  </a:moveTo>
                  <a:cubicBezTo>
                    <a:pt x="40" y="329"/>
                    <a:pt x="40" y="329"/>
                    <a:pt x="40" y="329"/>
                  </a:cubicBezTo>
                  <a:cubicBezTo>
                    <a:pt x="40" y="302"/>
                    <a:pt x="40" y="302"/>
                    <a:pt x="40" y="302"/>
                  </a:cubicBezTo>
                  <a:cubicBezTo>
                    <a:pt x="58" y="302"/>
                    <a:pt x="58" y="302"/>
                    <a:pt x="58" y="302"/>
                  </a:cubicBezTo>
                  <a:lnTo>
                    <a:pt x="58" y="329"/>
                  </a:lnTo>
                  <a:close/>
                  <a:moveTo>
                    <a:pt x="58" y="269"/>
                  </a:moveTo>
                  <a:cubicBezTo>
                    <a:pt x="40" y="269"/>
                    <a:pt x="40" y="269"/>
                    <a:pt x="40" y="269"/>
                  </a:cubicBezTo>
                  <a:cubicBezTo>
                    <a:pt x="40" y="242"/>
                    <a:pt x="40" y="242"/>
                    <a:pt x="40" y="242"/>
                  </a:cubicBezTo>
                  <a:cubicBezTo>
                    <a:pt x="58" y="242"/>
                    <a:pt x="58" y="242"/>
                    <a:pt x="58" y="242"/>
                  </a:cubicBezTo>
                  <a:lnTo>
                    <a:pt x="58" y="269"/>
                  </a:lnTo>
                  <a:close/>
                  <a:moveTo>
                    <a:pt x="58" y="207"/>
                  </a:moveTo>
                  <a:cubicBezTo>
                    <a:pt x="40" y="207"/>
                    <a:pt x="40" y="207"/>
                    <a:pt x="40" y="207"/>
                  </a:cubicBezTo>
                  <a:cubicBezTo>
                    <a:pt x="40" y="180"/>
                    <a:pt x="40" y="180"/>
                    <a:pt x="40" y="180"/>
                  </a:cubicBezTo>
                  <a:cubicBezTo>
                    <a:pt x="58" y="180"/>
                    <a:pt x="58" y="180"/>
                    <a:pt x="58" y="180"/>
                  </a:cubicBezTo>
                  <a:lnTo>
                    <a:pt x="58" y="207"/>
                  </a:lnTo>
                  <a:close/>
                  <a:moveTo>
                    <a:pt x="58" y="147"/>
                  </a:moveTo>
                  <a:cubicBezTo>
                    <a:pt x="40" y="147"/>
                    <a:pt x="40" y="147"/>
                    <a:pt x="40" y="147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8" y="120"/>
                    <a:pt x="58" y="120"/>
                    <a:pt x="58" y="120"/>
                  </a:cubicBezTo>
                  <a:lnTo>
                    <a:pt x="58" y="147"/>
                  </a:lnTo>
                  <a:close/>
                  <a:moveTo>
                    <a:pt x="58" y="93"/>
                  </a:moveTo>
                  <a:cubicBezTo>
                    <a:pt x="40" y="93"/>
                    <a:pt x="40" y="93"/>
                    <a:pt x="40" y="93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58" y="66"/>
                    <a:pt x="58" y="66"/>
                    <a:pt x="58" y="66"/>
                  </a:cubicBezTo>
                  <a:lnTo>
                    <a:pt x="58" y="93"/>
                  </a:lnTo>
                  <a:close/>
                  <a:moveTo>
                    <a:pt x="94" y="329"/>
                  </a:moveTo>
                  <a:cubicBezTo>
                    <a:pt x="76" y="329"/>
                    <a:pt x="76" y="329"/>
                    <a:pt x="76" y="329"/>
                  </a:cubicBezTo>
                  <a:cubicBezTo>
                    <a:pt x="76" y="302"/>
                    <a:pt x="76" y="302"/>
                    <a:pt x="76" y="302"/>
                  </a:cubicBezTo>
                  <a:cubicBezTo>
                    <a:pt x="94" y="302"/>
                    <a:pt x="94" y="302"/>
                    <a:pt x="94" y="302"/>
                  </a:cubicBezTo>
                  <a:lnTo>
                    <a:pt x="94" y="329"/>
                  </a:lnTo>
                  <a:close/>
                  <a:moveTo>
                    <a:pt x="94" y="269"/>
                  </a:moveTo>
                  <a:cubicBezTo>
                    <a:pt x="76" y="269"/>
                    <a:pt x="76" y="269"/>
                    <a:pt x="76" y="269"/>
                  </a:cubicBezTo>
                  <a:cubicBezTo>
                    <a:pt x="76" y="242"/>
                    <a:pt x="76" y="242"/>
                    <a:pt x="76" y="242"/>
                  </a:cubicBezTo>
                  <a:cubicBezTo>
                    <a:pt x="94" y="242"/>
                    <a:pt x="94" y="242"/>
                    <a:pt x="94" y="242"/>
                  </a:cubicBezTo>
                  <a:lnTo>
                    <a:pt x="94" y="269"/>
                  </a:lnTo>
                  <a:close/>
                  <a:moveTo>
                    <a:pt x="94" y="207"/>
                  </a:moveTo>
                  <a:cubicBezTo>
                    <a:pt x="76" y="207"/>
                    <a:pt x="76" y="207"/>
                    <a:pt x="76" y="207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94" y="180"/>
                    <a:pt x="94" y="180"/>
                    <a:pt x="94" y="180"/>
                  </a:cubicBezTo>
                  <a:lnTo>
                    <a:pt x="94" y="207"/>
                  </a:lnTo>
                  <a:close/>
                  <a:moveTo>
                    <a:pt x="94" y="147"/>
                  </a:moveTo>
                  <a:cubicBezTo>
                    <a:pt x="76" y="147"/>
                    <a:pt x="76" y="147"/>
                    <a:pt x="76" y="147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94" y="120"/>
                    <a:pt x="94" y="120"/>
                    <a:pt x="94" y="120"/>
                  </a:cubicBezTo>
                  <a:lnTo>
                    <a:pt x="94" y="147"/>
                  </a:lnTo>
                  <a:close/>
                  <a:moveTo>
                    <a:pt x="94" y="93"/>
                  </a:moveTo>
                  <a:cubicBezTo>
                    <a:pt x="76" y="93"/>
                    <a:pt x="76" y="93"/>
                    <a:pt x="76" y="93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94" y="66"/>
                    <a:pt x="94" y="66"/>
                    <a:pt x="94" y="66"/>
                  </a:cubicBezTo>
                  <a:lnTo>
                    <a:pt x="94" y="93"/>
                  </a:lnTo>
                  <a:close/>
                  <a:moveTo>
                    <a:pt x="130" y="329"/>
                  </a:moveTo>
                  <a:cubicBezTo>
                    <a:pt x="112" y="329"/>
                    <a:pt x="112" y="329"/>
                    <a:pt x="112" y="329"/>
                  </a:cubicBezTo>
                  <a:cubicBezTo>
                    <a:pt x="112" y="302"/>
                    <a:pt x="112" y="302"/>
                    <a:pt x="112" y="302"/>
                  </a:cubicBezTo>
                  <a:cubicBezTo>
                    <a:pt x="130" y="302"/>
                    <a:pt x="130" y="302"/>
                    <a:pt x="130" y="302"/>
                  </a:cubicBezTo>
                  <a:lnTo>
                    <a:pt x="130" y="329"/>
                  </a:lnTo>
                  <a:close/>
                  <a:moveTo>
                    <a:pt x="130" y="269"/>
                  </a:moveTo>
                  <a:cubicBezTo>
                    <a:pt x="112" y="269"/>
                    <a:pt x="112" y="269"/>
                    <a:pt x="112" y="269"/>
                  </a:cubicBezTo>
                  <a:cubicBezTo>
                    <a:pt x="112" y="242"/>
                    <a:pt x="112" y="242"/>
                    <a:pt x="112" y="242"/>
                  </a:cubicBezTo>
                  <a:cubicBezTo>
                    <a:pt x="130" y="242"/>
                    <a:pt x="130" y="242"/>
                    <a:pt x="130" y="242"/>
                  </a:cubicBezTo>
                  <a:lnTo>
                    <a:pt x="130" y="269"/>
                  </a:lnTo>
                  <a:close/>
                  <a:moveTo>
                    <a:pt x="130" y="207"/>
                  </a:moveTo>
                  <a:cubicBezTo>
                    <a:pt x="112" y="207"/>
                    <a:pt x="112" y="207"/>
                    <a:pt x="112" y="207"/>
                  </a:cubicBezTo>
                  <a:cubicBezTo>
                    <a:pt x="112" y="180"/>
                    <a:pt x="112" y="180"/>
                    <a:pt x="112" y="180"/>
                  </a:cubicBezTo>
                  <a:cubicBezTo>
                    <a:pt x="130" y="180"/>
                    <a:pt x="130" y="180"/>
                    <a:pt x="130" y="180"/>
                  </a:cubicBezTo>
                  <a:lnTo>
                    <a:pt x="130" y="207"/>
                  </a:lnTo>
                  <a:close/>
                  <a:moveTo>
                    <a:pt x="130" y="147"/>
                  </a:moveTo>
                  <a:cubicBezTo>
                    <a:pt x="112" y="147"/>
                    <a:pt x="112" y="147"/>
                    <a:pt x="112" y="147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30" y="120"/>
                    <a:pt x="130" y="120"/>
                    <a:pt x="130" y="120"/>
                  </a:cubicBezTo>
                  <a:lnTo>
                    <a:pt x="130" y="147"/>
                  </a:lnTo>
                  <a:close/>
                  <a:moveTo>
                    <a:pt x="130" y="93"/>
                  </a:moveTo>
                  <a:cubicBezTo>
                    <a:pt x="112" y="93"/>
                    <a:pt x="112" y="93"/>
                    <a:pt x="112" y="93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30" y="66"/>
                    <a:pt x="130" y="66"/>
                    <a:pt x="130" y="66"/>
                  </a:cubicBezTo>
                  <a:lnTo>
                    <a:pt x="130" y="93"/>
                  </a:lnTo>
                  <a:close/>
                  <a:moveTo>
                    <a:pt x="167" y="329"/>
                  </a:moveTo>
                  <a:cubicBezTo>
                    <a:pt x="149" y="329"/>
                    <a:pt x="149" y="329"/>
                    <a:pt x="149" y="329"/>
                  </a:cubicBezTo>
                  <a:cubicBezTo>
                    <a:pt x="149" y="302"/>
                    <a:pt x="149" y="302"/>
                    <a:pt x="149" y="302"/>
                  </a:cubicBezTo>
                  <a:cubicBezTo>
                    <a:pt x="167" y="302"/>
                    <a:pt x="167" y="302"/>
                    <a:pt x="167" y="302"/>
                  </a:cubicBezTo>
                  <a:lnTo>
                    <a:pt x="167" y="329"/>
                  </a:lnTo>
                  <a:close/>
                  <a:moveTo>
                    <a:pt x="167" y="269"/>
                  </a:moveTo>
                  <a:cubicBezTo>
                    <a:pt x="149" y="269"/>
                    <a:pt x="149" y="269"/>
                    <a:pt x="149" y="269"/>
                  </a:cubicBezTo>
                  <a:cubicBezTo>
                    <a:pt x="149" y="242"/>
                    <a:pt x="149" y="242"/>
                    <a:pt x="149" y="242"/>
                  </a:cubicBezTo>
                  <a:cubicBezTo>
                    <a:pt x="167" y="242"/>
                    <a:pt x="167" y="242"/>
                    <a:pt x="167" y="242"/>
                  </a:cubicBezTo>
                  <a:lnTo>
                    <a:pt x="167" y="269"/>
                  </a:lnTo>
                  <a:close/>
                  <a:moveTo>
                    <a:pt x="167" y="207"/>
                  </a:moveTo>
                  <a:cubicBezTo>
                    <a:pt x="149" y="207"/>
                    <a:pt x="149" y="207"/>
                    <a:pt x="149" y="207"/>
                  </a:cubicBezTo>
                  <a:cubicBezTo>
                    <a:pt x="149" y="180"/>
                    <a:pt x="149" y="180"/>
                    <a:pt x="149" y="180"/>
                  </a:cubicBezTo>
                  <a:cubicBezTo>
                    <a:pt x="167" y="180"/>
                    <a:pt x="167" y="180"/>
                    <a:pt x="167" y="180"/>
                  </a:cubicBezTo>
                  <a:lnTo>
                    <a:pt x="167" y="207"/>
                  </a:lnTo>
                  <a:close/>
                  <a:moveTo>
                    <a:pt x="167" y="147"/>
                  </a:moveTo>
                  <a:cubicBezTo>
                    <a:pt x="149" y="147"/>
                    <a:pt x="149" y="147"/>
                    <a:pt x="149" y="147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67" y="120"/>
                    <a:pt x="167" y="120"/>
                    <a:pt x="167" y="120"/>
                  </a:cubicBezTo>
                  <a:lnTo>
                    <a:pt x="167" y="147"/>
                  </a:lnTo>
                  <a:close/>
                  <a:moveTo>
                    <a:pt x="167" y="93"/>
                  </a:moveTo>
                  <a:cubicBezTo>
                    <a:pt x="149" y="93"/>
                    <a:pt x="149" y="93"/>
                    <a:pt x="149" y="93"/>
                  </a:cubicBezTo>
                  <a:cubicBezTo>
                    <a:pt x="149" y="66"/>
                    <a:pt x="149" y="66"/>
                    <a:pt x="149" y="66"/>
                  </a:cubicBezTo>
                  <a:cubicBezTo>
                    <a:pt x="167" y="66"/>
                    <a:pt x="167" y="66"/>
                    <a:pt x="167" y="66"/>
                  </a:cubicBezTo>
                  <a:lnTo>
                    <a:pt x="167" y="93"/>
                  </a:lnTo>
                  <a:close/>
                  <a:moveTo>
                    <a:pt x="203" y="329"/>
                  </a:moveTo>
                  <a:cubicBezTo>
                    <a:pt x="185" y="329"/>
                    <a:pt x="185" y="329"/>
                    <a:pt x="185" y="329"/>
                  </a:cubicBezTo>
                  <a:cubicBezTo>
                    <a:pt x="185" y="302"/>
                    <a:pt x="185" y="302"/>
                    <a:pt x="185" y="302"/>
                  </a:cubicBezTo>
                  <a:cubicBezTo>
                    <a:pt x="203" y="302"/>
                    <a:pt x="203" y="302"/>
                    <a:pt x="203" y="302"/>
                  </a:cubicBezTo>
                  <a:lnTo>
                    <a:pt x="203" y="329"/>
                  </a:lnTo>
                  <a:close/>
                  <a:moveTo>
                    <a:pt x="203" y="269"/>
                  </a:moveTo>
                  <a:cubicBezTo>
                    <a:pt x="185" y="269"/>
                    <a:pt x="185" y="269"/>
                    <a:pt x="185" y="269"/>
                  </a:cubicBezTo>
                  <a:cubicBezTo>
                    <a:pt x="185" y="242"/>
                    <a:pt x="185" y="242"/>
                    <a:pt x="185" y="242"/>
                  </a:cubicBezTo>
                  <a:cubicBezTo>
                    <a:pt x="203" y="242"/>
                    <a:pt x="203" y="242"/>
                    <a:pt x="203" y="242"/>
                  </a:cubicBezTo>
                  <a:lnTo>
                    <a:pt x="203" y="269"/>
                  </a:lnTo>
                  <a:close/>
                  <a:moveTo>
                    <a:pt x="203" y="207"/>
                  </a:moveTo>
                  <a:cubicBezTo>
                    <a:pt x="185" y="207"/>
                    <a:pt x="185" y="207"/>
                    <a:pt x="185" y="207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203" y="180"/>
                    <a:pt x="203" y="180"/>
                    <a:pt x="203" y="180"/>
                  </a:cubicBezTo>
                  <a:lnTo>
                    <a:pt x="203" y="207"/>
                  </a:lnTo>
                  <a:close/>
                  <a:moveTo>
                    <a:pt x="203" y="147"/>
                  </a:moveTo>
                  <a:cubicBezTo>
                    <a:pt x="185" y="147"/>
                    <a:pt x="185" y="147"/>
                    <a:pt x="185" y="147"/>
                  </a:cubicBezTo>
                  <a:cubicBezTo>
                    <a:pt x="185" y="120"/>
                    <a:pt x="185" y="120"/>
                    <a:pt x="185" y="120"/>
                  </a:cubicBezTo>
                  <a:cubicBezTo>
                    <a:pt x="203" y="120"/>
                    <a:pt x="203" y="120"/>
                    <a:pt x="203" y="120"/>
                  </a:cubicBezTo>
                  <a:lnTo>
                    <a:pt x="203" y="147"/>
                  </a:lnTo>
                  <a:close/>
                  <a:moveTo>
                    <a:pt x="203" y="93"/>
                  </a:moveTo>
                  <a:cubicBezTo>
                    <a:pt x="185" y="93"/>
                    <a:pt x="185" y="93"/>
                    <a:pt x="185" y="93"/>
                  </a:cubicBezTo>
                  <a:cubicBezTo>
                    <a:pt x="185" y="66"/>
                    <a:pt x="185" y="66"/>
                    <a:pt x="185" y="66"/>
                  </a:cubicBezTo>
                  <a:cubicBezTo>
                    <a:pt x="203" y="66"/>
                    <a:pt x="203" y="66"/>
                    <a:pt x="203" y="66"/>
                  </a:cubicBezTo>
                  <a:lnTo>
                    <a:pt x="203" y="93"/>
                  </a:lnTo>
                  <a:close/>
                  <a:moveTo>
                    <a:pt x="240" y="329"/>
                  </a:moveTo>
                  <a:cubicBezTo>
                    <a:pt x="222" y="329"/>
                    <a:pt x="222" y="329"/>
                    <a:pt x="222" y="329"/>
                  </a:cubicBezTo>
                  <a:cubicBezTo>
                    <a:pt x="222" y="302"/>
                    <a:pt x="222" y="302"/>
                    <a:pt x="222" y="302"/>
                  </a:cubicBezTo>
                  <a:cubicBezTo>
                    <a:pt x="240" y="302"/>
                    <a:pt x="240" y="302"/>
                    <a:pt x="240" y="302"/>
                  </a:cubicBezTo>
                  <a:lnTo>
                    <a:pt x="240" y="329"/>
                  </a:lnTo>
                  <a:close/>
                  <a:moveTo>
                    <a:pt x="240" y="269"/>
                  </a:moveTo>
                  <a:cubicBezTo>
                    <a:pt x="222" y="269"/>
                    <a:pt x="222" y="269"/>
                    <a:pt x="222" y="269"/>
                  </a:cubicBezTo>
                  <a:cubicBezTo>
                    <a:pt x="222" y="242"/>
                    <a:pt x="222" y="242"/>
                    <a:pt x="222" y="242"/>
                  </a:cubicBezTo>
                  <a:cubicBezTo>
                    <a:pt x="240" y="242"/>
                    <a:pt x="240" y="242"/>
                    <a:pt x="240" y="242"/>
                  </a:cubicBezTo>
                  <a:lnTo>
                    <a:pt x="240" y="269"/>
                  </a:lnTo>
                  <a:close/>
                  <a:moveTo>
                    <a:pt x="240" y="207"/>
                  </a:moveTo>
                  <a:cubicBezTo>
                    <a:pt x="222" y="207"/>
                    <a:pt x="222" y="207"/>
                    <a:pt x="222" y="207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40" y="180"/>
                    <a:pt x="240" y="180"/>
                    <a:pt x="240" y="180"/>
                  </a:cubicBezTo>
                  <a:lnTo>
                    <a:pt x="240" y="207"/>
                  </a:lnTo>
                  <a:close/>
                  <a:moveTo>
                    <a:pt x="240" y="147"/>
                  </a:moveTo>
                  <a:cubicBezTo>
                    <a:pt x="222" y="147"/>
                    <a:pt x="222" y="147"/>
                    <a:pt x="222" y="147"/>
                  </a:cubicBezTo>
                  <a:cubicBezTo>
                    <a:pt x="222" y="120"/>
                    <a:pt x="222" y="120"/>
                    <a:pt x="222" y="120"/>
                  </a:cubicBezTo>
                  <a:cubicBezTo>
                    <a:pt x="240" y="120"/>
                    <a:pt x="240" y="120"/>
                    <a:pt x="240" y="120"/>
                  </a:cubicBezTo>
                  <a:lnTo>
                    <a:pt x="240" y="147"/>
                  </a:lnTo>
                  <a:close/>
                  <a:moveTo>
                    <a:pt x="240" y="93"/>
                  </a:moveTo>
                  <a:cubicBezTo>
                    <a:pt x="222" y="93"/>
                    <a:pt x="222" y="93"/>
                    <a:pt x="222" y="93"/>
                  </a:cubicBezTo>
                  <a:cubicBezTo>
                    <a:pt x="222" y="66"/>
                    <a:pt x="222" y="66"/>
                    <a:pt x="222" y="66"/>
                  </a:cubicBezTo>
                  <a:cubicBezTo>
                    <a:pt x="240" y="66"/>
                    <a:pt x="240" y="66"/>
                    <a:pt x="240" y="66"/>
                  </a:cubicBezTo>
                  <a:lnTo>
                    <a:pt x="240" y="93"/>
                  </a:lnTo>
                  <a:close/>
                  <a:moveTo>
                    <a:pt x="276" y="329"/>
                  </a:moveTo>
                  <a:cubicBezTo>
                    <a:pt x="258" y="329"/>
                    <a:pt x="258" y="329"/>
                    <a:pt x="258" y="329"/>
                  </a:cubicBezTo>
                  <a:cubicBezTo>
                    <a:pt x="258" y="302"/>
                    <a:pt x="258" y="302"/>
                    <a:pt x="258" y="302"/>
                  </a:cubicBezTo>
                  <a:cubicBezTo>
                    <a:pt x="276" y="302"/>
                    <a:pt x="276" y="302"/>
                    <a:pt x="276" y="302"/>
                  </a:cubicBezTo>
                  <a:lnTo>
                    <a:pt x="276" y="329"/>
                  </a:lnTo>
                  <a:close/>
                  <a:moveTo>
                    <a:pt x="276" y="269"/>
                  </a:moveTo>
                  <a:cubicBezTo>
                    <a:pt x="258" y="269"/>
                    <a:pt x="258" y="269"/>
                    <a:pt x="258" y="269"/>
                  </a:cubicBezTo>
                  <a:cubicBezTo>
                    <a:pt x="258" y="242"/>
                    <a:pt x="258" y="242"/>
                    <a:pt x="258" y="242"/>
                  </a:cubicBezTo>
                  <a:cubicBezTo>
                    <a:pt x="276" y="242"/>
                    <a:pt x="276" y="242"/>
                    <a:pt x="276" y="242"/>
                  </a:cubicBezTo>
                  <a:lnTo>
                    <a:pt x="276" y="269"/>
                  </a:lnTo>
                  <a:close/>
                  <a:moveTo>
                    <a:pt x="276" y="207"/>
                  </a:moveTo>
                  <a:cubicBezTo>
                    <a:pt x="258" y="207"/>
                    <a:pt x="258" y="207"/>
                    <a:pt x="258" y="207"/>
                  </a:cubicBezTo>
                  <a:cubicBezTo>
                    <a:pt x="258" y="180"/>
                    <a:pt x="258" y="180"/>
                    <a:pt x="258" y="180"/>
                  </a:cubicBezTo>
                  <a:cubicBezTo>
                    <a:pt x="276" y="180"/>
                    <a:pt x="276" y="180"/>
                    <a:pt x="276" y="180"/>
                  </a:cubicBezTo>
                  <a:lnTo>
                    <a:pt x="276" y="207"/>
                  </a:lnTo>
                  <a:close/>
                  <a:moveTo>
                    <a:pt x="276" y="147"/>
                  </a:moveTo>
                  <a:cubicBezTo>
                    <a:pt x="258" y="147"/>
                    <a:pt x="258" y="147"/>
                    <a:pt x="258" y="147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76" y="120"/>
                    <a:pt x="276" y="120"/>
                    <a:pt x="276" y="120"/>
                  </a:cubicBezTo>
                  <a:lnTo>
                    <a:pt x="276" y="147"/>
                  </a:lnTo>
                  <a:close/>
                  <a:moveTo>
                    <a:pt x="276" y="93"/>
                  </a:moveTo>
                  <a:cubicBezTo>
                    <a:pt x="258" y="93"/>
                    <a:pt x="258" y="93"/>
                    <a:pt x="258" y="93"/>
                  </a:cubicBezTo>
                  <a:cubicBezTo>
                    <a:pt x="258" y="66"/>
                    <a:pt x="258" y="66"/>
                    <a:pt x="258" y="66"/>
                  </a:cubicBezTo>
                  <a:cubicBezTo>
                    <a:pt x="276" y="66"/>
                    <a:pt x="276" y="66"/>
                    <a:pt x="276" y="66"/>
                  </a:cubicBezTo>
                  <a:lnTo>
                    <a:pt x="276" y="93"/>
                  </a:lnTo>
                  <a:close/>
                  <a:moveTo>
                    <a:pt x="312" y="329"/>
                  </a:moveTo>
                  <a:cubicBezTo>
                    <a:pt x="294" y="329"/>
                    <a:pt x="294" y="329"/>
                    <a:pt x="294" y="329"/>
                  </a:cubicBezTo>
                  <a:cubicBezTo>
                    <a:pt x="294" y="302"/>
                    <a:pt x="294" y="302"/>
                    <a:pt x="294" y="302"/>
                  </a:cubicBezTo>
                  <a:cubicBezTo>
                    <a:pt x="312" y="302"/>
                    <a:pt x="312" y="302"/>
                    <a:pt x="312" y="302"/>
                  </a:cubicBezTo>
                  <a:lnTo>
                    <a:pt x="312" y="329"/>
                  </a:lnTo>
                  <a:close/>
                  <a:moveTo>
                    <a:pt x="312" y="269"/>
                  </a:moveTo>
                  <a:cubicBezTo>
                    <a:pt x="294" y="269"/>
                    <a:pt x="294" y="269"/>
                    <a:pt x="294" y="269"/>
                  </a:cubicBezTo>
                  <a:cubicBezTo>
                    <a:pt x="294" y="242"/>
                    <a:pt x="294" y="242"/>
                    <a:pt x="294" y="242"/>
                  </a:cubicBezTo>
                  <a:cubicBezTo>
                    <a:pt x="312" y="242"/>
                    <a:pt x="312" y="242"/>
                    <a:pt x="312" y="242"/>
                  </a:cubicBezTo>
                  <a:lnTo>
                    <a:pt x="312" y="269"/>
                  </a:lnTo>
                  <a:close/>
                  <a:moveTo>
                    <a:pt x="312" y="207"/>
                  </a:moveTo>
                  <a:cubicBezTo>
                    <a:pt x="294" y="207"/>
                    <a:pt x="294" y="207"/>
                    <a:pt x="294" y="207"/>
                  </a:cubicBezTo>
                  <a:cubicBezTo>
                    <a:pt x="294" y="180"/>
                    <a:pt x="294" y="180"/>
                    <a:pt x="294" y="180"/>
                  </a:cubicBezTo>
                  <a:cubicBezTo>
                    <a:pt x="312" y="180"/>
                    <a:pt x="312" y="180"/>
                    <a:pt x="312" y="180"/>
                  </a:cubicBezTo>
                  <a:lnTo>
                    <a:pt x="312" y="207"/>
                  </a:lnTo>
                  <a:close/>
                  <a:moveTo>
                    <a:pt x="312" y="147"/>
                  </a:moveTo>
                  <a:cubicBezTo>
                    <a:pt x="294" y="147"/>
                    <a:pt x="294" y="147"/>
                    <a:pt x="294" y="147"/>
                  </a:cubicBezTo>
                  <a:cubicBezTo>
                    <a:pt x="294" y="120"/>
                    <a:pt x="294" y="120"/>
                    <a:pt x="294" y="120"/>
                  </a:cubicBezTo>
                  <a:cubicBezTo>
                    <a:pt x="312" y="120"/>
                    <a:pt x="312" y="120"/>
                    <a:pt x="312" y="120"/>
                  </a:cubicBezTo>
                  <a:lnTo>
                    <a:pt x="312" y="147"/>
                  </a:lnTo>
                  <a:close/>
                  <a:moveTo>
                    <a:pt x="312" y="93"/>
                  </a:moveTo>
                  <a:cubicBezTo>
                    <a:pt x="294" y="93"/>
                    <a:pt x="294" y="93"/>
                    <a:pt x="294" y="93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312" y="66"/>
                    <a:pt x="312" y="66"/>
                    <a:pt x="312" y="66"/>
                  </a:cubicBezTo>
                  <a:lnTo>
                    <a:pt x="312" y="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8" name="Freeform 217"/>
            <p:cNvSpPr/>
            <p:nvPr/>
          </p:nvSpPr>
          <p:spPr bwMode="auto">
            <a:xfrm>
              <a:off x="990600" y="2173288"/>
              <a:ext cx="112713" cy="111125"/>
            </a:xfrm>
            <a:custGeom>
              <a:avLst/>
              <a:gdLst>
                <a:gd name="T0" fmla="*/ 148 w 148"/>
                <a:gd name="T1" fmla="*/ 117 h 148"/>
                <a:gd name="T2" fmla="*/ 117 w 148"/>
                <a:gd name="T3" fmla="*/ 148 h 148"/>
                <a:gd name="T4" fmla="*/ 31 w 148"/>
                <a:gd name="T5" fmla="*/ 148 h 148"/>
                <a:gd name="T6" fmla="*/ 0 w 148"/>
                <a:gd name="T7" fmla="*/ 117 h 148"/>
                <a:gd name="T8" fmla="*/ 0 w 148"/>
                <a:gd name="T9" fmla="*/ 31 h 148"/>
                <a:gd name="T10" fmla="*/ 31 w 148"/>
                <a:gd name="T11" fmla="*/ 0 h 148"/>
                <a:gd name="T12" fmla="*/ 117 w 148"/>
                <a:gd name="T13" fmla="*/ 0 h 148"/>
                <a:gd name="T14" fmla="*/ 148 w 148"/>
                <a:gd name="T15" fmla="*/ 31 h 148"/>
                <a:gd name="T16" fmla="*/ 148 w 148"/>
                <a:gd name="T17" fmla="*/ 11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148">
                  <a:moveTo>
                    <a:pt x="148" y="117"/>
                  </a:moveTo>
                  <a:cubicBezTo>
                    <a:pt x="148" y="134"/>
                    <a:pt x="134" y="148"/>
                    <a:pt x="117" y="148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14" y="148"/>
                    <a:pt x="0" y="134"/>
                    <a:pt x="0" y="11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34" y="0"/>
                    <a:pt x="148" y="14"/>
                    <a:pt x="148" y="31"/>
                  </a:cubicBezTo>
                  <a:lnTo>
                    <a:pt x="148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79" name="Freeform 218"/>
            <p:cNvSpPr/>
            <p:nvPr/>
          </p:nvSpPr>
          <p:spPr bwMode="auto">
            <a:xfrm>
              <a:off x="1016000" y="2195513"/>
              <a:ext cx="61913" cy="66675"/>
            </a:xfrm>
            <a:custGeom>
              <a:avLst/>
              <a:gdLst>
                <a:gd name="T0" fmla="*/ 0 w 39"/>
                <a:gd name="T1" fmla="*/ 0 h 42"/>
                <a:gd name="T2" fmla="*/ 12 w 39"/>
                <a:gd name="T3" fmla="*/ 0 h 42"/>
                <a:gd name="T4" fmla="*/ 12 w 39"/>
                <a:gd name="T5" fmla="*/ 15 h 42"/>
                <a:gd name="T6" fmla="*/ 27 w 39"/>
                <a:gd name="T7" fmla="*/ 15 h 42"/>
                <a:gd name="T8" fmla="*/ 27 w 39"/>
                <a:gd name="T9" fmla="*/ 0 h 42"/>
                <a:gd name="T10" fmla="*/ 39 w 39"/>
                <a:gd name="T11" fmla="*/ 0 h 42"/>
                <a:gd name="T12" fmla="*/ 39 w 39"/>
                <a:gd name="T13" fmla="*/ 42 h 42"/>
                <a:gd name="T14" fmla="*/ 27 w 39"/>
                <a:gd name="T15" fmla="*/ 42 h 42"/>
                <a:gd name="T16" fmla="*/ 27 w 39"/>
                <a:gd name="T17" fmla="*/ 25 h 42"/>
                <a:gd name="T18" fmla="*/ 12 w 39"/>
                <a:gd name="T19" fmla="*/ 25 h 42"/>
                <a:gd name="T20" fmla="*/ 12 w 39"/>
                <a:gd name="T21" fmla="*/ 42 h 42"/>
                <a:gd name="T22" fmla="*/ 0 w 39"/>
                <a:gd name="T23" fmla="*/ 42 h 42"/>
                <a:gd name="T24" fmla="*/ 0 w 39"/>
                <a:gd name="T2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2">
                  <a:moveTo>
                    <a:pt x="0" y="0"/>
                  </a:moveTo>
                  <a:lnTo>
                    <a:pt x="12" y="0"/>
                  </a:lnTo>
                  <a:lnTo>
                    <a:pt x="12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39" y="0"/>
                  </a:lnTo>
                  <a:lnTo>
                    <a:pt x="39" y="42"/>
                  </a:lnTo>
                  <a:lnTo>
                    <a:pt x="27" y="42"/>
                  </a:lnTo>
                  <a:lnTo>
                    <a:pt x="27" y="25"/>
                  </a:lnTo>
                  <a:lnTo>
                    <a:pt x="12" y="25"/>
                  </a:lnTo>
                  <a:lnTo>
                    <a:pt x="12" y="42"/>
                  </a:lnTo>
                  <a:lnTo>
                    <a:pt x="0" y="4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280" name="Freeform 269"/>
          <p:cNvSpPr>
            <a:spLocks noEditPoints="1"/>
          </p:cNvSpPr>
          <p:nvPr/>
        </p:nvSpPr>
        <p:spPr bwMode="auto">
          <a:xfrm>
            <a:off x="7037388" y="1131888"/>
            <a:ext cx="349250" cy="349250"/>
          </a:xfrm>
          <a:custGeom>
            <a:avLst/>
            <a:gdLst>
              <a:gd name="T0" fmla="*/ 401 w 464"/>
              <a:gd name="T1" fmla="*/ 0 h 464"/>
              <a:gd name="T2" fmla="*/ 63 w 464"/>
              <a:gd name="T3" fmla="*/ 0 h 464"/>
              <a:gd name="T4" fmla="*/ 0 w 464"/>
              <a:gd name="T5" fmla="*/ 63 h 464"/>
              <a:gd name="T6" fmla="*/ 0 w 464"/>
              <a:gd name="T7" fmla="*/ 401 h 464"/>
              <a:gd name="T8" fmla="*/ 63 w 464"/>
              <a:gd name="T9" fmla="*/ 464 h 464"/>
              <a:gd name="T10" fmla="*/ 401 w 464"/>
              <a:gd name="T11" fmla="*/ 464 h 464"/>
              <a:gd name="T12" fmla="*/ 464 w 464"/>
              <a:gd name="T13" fmla="*/ 401 h 464"/>
              <a:gd name="T14" fmla="*/ 464 w 464"/>
              <a:gd name="T15" fmla="*/ 63 h 464"/>
              <a:gd name="T16" fmla="*/ 401 w 464"/>
              <a:gd name="T17" fmla="*/ 0 h 464"/>
              <a:gd name="T18" fmla="*/ 369 w 464"/>
              <a:gd name="T19" fmla="*/ 375 h 464"/>
              <a:gd name="T20" fmla="*/ 280 w 464"/>
              <a:gd name="T21" fmla="*/ 375 h 464"/>
              <a:gd name="T22" fmla="*/ 280 w 464"/>
              <a:gd name="T23" fmla="*/ 259 h 464"/>
              <a:gd name="T24" fmla="*/ 183 w 464"/>
              <a:gd name="T25" fmla="*/ 259 h 464"/>
              <a:gd name="T26" fmla="*/ 183 w 464"/>
              <a:gd name="T27" fmla="*/ 375 h 464"/>
              <a:gd name="T28" fmla="*/ 95 w 464"/>
              <a:gd name="T29" fmla="*/ 375 h 464"/>
              <a:gd name="T30" fmla="*/ 95 w 464"/>
              <a:gd name="T31" fmla="*/ 89 h 464"/>
              <a:gd name="T32" fmla="*/ 183 w 464"/>
              <a:gd name="T33" fmla="*/ 89 h 464"/>
              <a:gd name="T34" fmla="*/ 183 w 464"/>
              <a:gd name="T35" fmla="*/ 189 h 464"/>
              <a:gd name="T36" fmla="*/ 280 w 464"/>
              <a:gd name="T37" fmla="*/ 189 h 464"/>
              <a:gd name="T38" fmla="*/ 280 w 464"/>
              <a:gd name="T39" fmla="*/ 89 h 464"/>
              <a:gd name="T40" fmla="*/ 369 w 464"/>
              <a:gd name="T41" fmla="*/ 89 h 464"/>
              <a:gd name="T42" fmla="*/ 369 w 464"/>
              <a:gd name="T43" fmla="*/ 375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64" h="464">
                <a:moveTo>
                  <a:pt x="401" y="0"/>
                </a:moveTo>
                <a:cubicBezTo>
                  <a:pt x="63" y="0"/>
                  <a:pt x="63" y="0"/>
                  <a:pt x="63" y="0"/>
                </a:cubicBezTo>
                <a:cubicBezTo>
                  <a:pt x="28" y="0"/>
                  <a:pt x="0" y="28"/>
                  <a:pt x="0" y="63"/>
                </a:cubicBezTo>
                <a:cubicBezTo>
                  <a:pt x="0" y="401"/>
                  <a:pt x="0" y="401"/>
                  <a:pt x="0" y="401"/>
                </a:cubicBezTo>
                <a:cubicBezTo>
                  <a:pt x="0" y="436"/>
                  <a:pt x="28" y="464"/>
                  <a:pt x="63" y="464"/>
                </a:cubicBezTo>
                <a:cubicBezTo>
                  <a:pt x="401" y="464"/>
                  <a:pt x="401" y="464"/>
                  <a:pt x="401" y="464"/>
                </a:cubicBezTo>
                <a:cubicBezTo>
                  <a:pt x="436" y="464"/>
                  <a:pt x="464" y="436"/>
                  <a:pt x="464" y="401"/>
                </a:cubicBezTo>
                <a:cubicBezTo>
                  <a:pt x="464" y="63"/>
                  <a:pt x="464" y="63"/>
                  <a:pt x="464" y="63"/>
                </a:cubicBezTo>
                <a:cubicBezTo>
                  <a:pt x="464" y="28"/>
                  <a:pt x="436" y="0"/>
                  <a:pt x="401" y="0"/>
                </a:cubicBezTo>
                <a:close/>
                <a:moveTo>
                  <a:pt x="369" y="375"/>
                </a:moveTo>
                <a:cubicBezTo>
                  <a:pt x="280" y="375"/>
                  <a:pt x="280" y="375"/>
                  <a:pt x="280" y="375"/>
                </a:cubicBezTo>
                <a:cubicBezTo>
                  <a:pt x="280" y="259"/>
                  <a:pt x="280" y="259"/>
                  <a:pt x="280" y="259"/>
                </a:cubicBezTo>
                <a:cubicBezTo>
                  <a:pt x="183" y="259"/>
                  <a:pt x="183" y="259"/>
                  <a:pt x="183" y="259"/>
                </a:cubicBezTo>
                <a:cubicBezTo>
                  <a:pt x="183" y="375"/>
                  <a:pt x="183" y="375"/>
                  <a:pt x="183" y="375"/>
                </a:cubicBezTo>
                <a:cubicBezTo>
                  <a:pt x="95" y="375"/>
                  <a:pt x="95" y="375"/>
                  <a:pt x="95" y="375"/>
                </a:cubicBezTo>
                <a:cubicBezTo>
                  <a:pt x="95" y="89"/>
                  <a:pt x="95" y="89"/>
                  <a:pt x="95" y="89"/>
                </a:cubicBezTo>
                <a:cubicBezTo>
                  <a:pt x="183" y="89"/>
                  <a:pt x="183" y="89"/>
                  <a:pt x="183" y="89"/>
                </a:cubicBezTo>
                <a:cubicBezTo>
                  <a:pt x="183" y="189"/>
                  <a:pt x="183" y="189"/>
                  <a:pt x="183" y="189"/>
                </a:cubicBezTo>
                <a:cubicBezTo>
                  <a:pt x="280" y="189"/>
                  <a:pt x="280" y="189"/>
                  <a:pt x="280" y="189"/>
                </a:cubicBezTo>
                <a:cubicBezTo>
                  <a:pt x="280" y="89"/>
                  <a:pt x="280" y="89"/>
                  <a:pt x="280" y="89"/>
                </a:cubicBezTo>
                <a:cubicBezTo>
                  <a:pt x="369" y="89"/>
                  <a:pt x="369" y="89"/>
                  <a:pt x="369" y="89"/>
                </a:cubicBezTo>
                <a:lnTo>
                  <a:pt x="369" y="375"/>
                </a:ln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281" name="Group 152"/>
          <p:cNvGrpSpPr/>
          <p:nvPr/>
        </p:nvGrpSpPr>
        <p:grpSpPr>
          <a:xfrm>
            <a:off x="7699621" y="1114855"/>
            <a:ext cx="287338" cy="434975"/>
            <a:chOff x="4222750" y="2166938"/>
            <a:chExt cx="287338" cy="43497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82" name="Freeform 270"/>
            <p:cNvSpPr/>
            <p:nvPr/>
          </p:nvSpPr>
          <p:spPr bwMode="auto">
            <a:xfrm>
              <a:off x="4252913" y="2197100"/>
              <a:ext cx="228600" cy="11113"/>
            </a:xfrm>
            <a:custGeom>
              <a:avLst/>
              <a:gdLst>
                <a:gd name="T0" fmla="*/ 297 w 304"/>
                <a:gd name="T1" fmla="*/ 16 h 16"/>
                <a:gd name="T2" fmla="*/ 7 w 304"/>
                <a:gd name="T3" fmla="*/ 16 h 16"/>
                <a:gd name="T4" fmla="*/ 0 w 304"/>
                <a:gd name="T5" fmla="*/ 8 h 16"/>
                <a:gd name="T6" fmla="*/ 7 w 304"/>
                <a:gd name="T7" fmla="*/ 0 h 16"/>
                <a:gd name="T8" fmla="*/ 297 w 304"/>
                <a:gd name="T9" fmla="*/ 0 h 16"/>
                <a:gd name="T10" fmla="*/ 304 w 304"/>
                <a:gd name="T11" fmla="*/ 8 h 16"/>
                <a:gd name="T12" fmla="*/ 297 w 30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6">
                  <a:moveTo>
                    <a:pt x="297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4"/>
                    <a:pt x="304" y="8"/>
                  </a:cubicBezTo>
                  <a:cubicBezTo>
                    <a:pt x="304" y="12"/>
                    <a:pt x="301" y="16"/>
                    <a:pt x="297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3" name="Freeform 271"/>
            <p:cNvSpPr/>
            <p:nvPr/>
          </p:nvSpPr>
          <p:spPr bwMode="auto">
            <a:xfrm>
              <a:off x="4252913" y="2241550"/>
              <a:ext cx="228600" cy="11113"/>
            </a:xfrm>
            <a:custGeom>
              <a:avLst/>
              <a:gdLst>
                <a:gd name="T0" fmla="*/ 297 w 304"/>
                <a:gd name="T1" fmla="*/ 15 h 15"/>
                <a:gd name="T2" fmla="*/ 7 w 304"/>
                <a:gd name="T3" fmla="*/ 15 h 15"/>
                <a:gd name="T4" fmla="*/ 0 w 304"/>
                <a:gd name="T5" fmla="*/ 8 h 15"/>
                <a:gd name="T6" fmla="*/ 7 w 304"/>
                <a:gd name="T7" fmla="*/ 0 h 15"/>
                <a:gd name="T8" fmla="*/ 297 w 304"/>
                <a:gd name="T9" fmla="*/ 0 h 15"/>
                <a:gd name="T10" fmla="*/ 304 w 304"/>
                <a:gd name="T11" fmla="*/ 8 h 15"/>
                <a:gd name="T12" fmla="*/ 297 w 30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5">
                  <a:moveTo>
                    <a:pt x="29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3"/>
                    <a:pt x="304" y="8"/>
                  </a:cubicBezTo>
                  <a:cubicBezTo>
                    <a:pt x="304" y="12"/>
                    <a:pt x="301" y="15"/>
                    <a:pt x="29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4" name="Freeform 272"/>
            <p:cNvSpPr/>
            <p:nvPr/>
          </p:nvSpPr>
          <p:spPr bwMode="auto">
            <a:xfrm>
              <a:off x="4260850" y="2287588"/>
              <a:ext cx="212725" cy="11113"/>
            </a:xfrm>
            <a:custGeom>
              <a:avLst/>
              <a:gdLst>
                <a:gd name="T0" fmla="*/ 276 w 284"/>
                <a:gd name="T1" fmla="*/ 15 h 15"/>
                <a:gd name="T2" fmla="*/ 8 w 284"/>
                <a:gd name="T3" fmla="*/ 15 h 15"/>
                <a:gd name="T4" fmla="*/ 0 w 284"/>
                <a:gd name="T5" fmla="*/ 7 h 15"/>
                <a:gd name="T6" fmla="*/ 8 w 284"/>
                <a:gd name="T7" fmla="*/ 0 h 15"/>
                <a:gd name="T8" fmla="*/ 276 w 284"/>
                <a:gd name="T9" fmla="*/ 0 h 15"/>
                <a:gd name="T10" fmla="*/ 284 w 284"/>
                <a:gd name="T11" fmla="*/ 7 h 15"/>
                <a:gd name="T12" fmla="*/ 276 w 28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5">
                  <a:moveTo>
                    <a:pt x="276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80" y="0"/>
                    <a:pt x="284" y="3"/>
                    <a:pt x="284" y="7"/>
                  </a:cubicBezTo>
                  <a:cubicBezTo>
                    <a:pt x="284" y="11"/>
                    <a:pt x="280" y="15"/>
                    <a:pt x="276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5" name="Freeform 273"/>
            <p:cNvSpPr/>
            <p:nvPr/>
          </p:nvSpPr>
          <p:spPr bwMode="auto">
            <a:xfrm>
              <a:off x="4292600" y="2332038"/>
              <a:ext cx="149225" cy="11113"/>
            </a:xfrm>
            <a:custGeom>
              <a:avLst/>
              <a:gdLst>
                <a:gd name="T0" fmla="*/ 191 w 198"/>
                <a:gd name="T1" fmla="*/ 15 h 15"/>
                <a:gd name="T2" fmla="*/ 7 w 198"/>
                <a:gd name="T3" fmla="*/ 15 h 15"/>
                <a:gd name="T4" fmla="*/ 0 w 198"/>
                <a:gd name="T5" fmla="*/ 8 h 15"/>
                <a:gd name="T6" fmla="*/ 7 w 198"/>
                <a:gd name="T7" fmla="*/ 0 h 15"/>
                <a:gd name="T8" fmla="*/ 191 w 198"/>
                <a:gd name="T9" fmla="*/ 0 h 15"/>
                <a:gd name="T10" fmla="*/ 198 w 198"/>
                <a:gd name="T11" fmla="*/ 8 h 15"/>
                <a:gd name="T12" fmla="*/ 191 w 19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">
                  <a:moveTo>
                    <a:pt x="191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5" y="0"/>
                    <a:pt x="198" y="4"/>
                    <a:pt x="198" y="8"/>
                  </a:cubicBezTo>
                  <a:cubicBezTo>
                    <a:pt x="198" y="12"/>
                    <a:pt x="195" y="15"/>
                    <a:pt x="19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6" name="Freeform 274"/>
            <p:cNvSpPr/>
            <p:nvPr/>
          </p:nvSpPr>
          <p:spPr bwMode="auto">
            <a:xfrm>
              <a:off x="4252913" y="2560638"/>
              <a:ext cx="228600" cy="12700"/>
            </a:xfrm>
            <a:custGeom>
              <a:avLst/>
              <a:gdLst>
                <a:gd name="T0" fmla="*/ 297 w 304"/>
                <a:gd name="T1" fmla="*/ 16 h 16"/>
                <a:gd name="T2" fmla="*/ 7 w 304"/>
                <a:gd name="T3" fmla="*/ 16 h 16"/>
                <a:gd name="T4" fmla="*/ 0 w 304"/>
                <a:gd name="T5" fmla="*/ 8 h 16"/>
                <a:gd name="T6" fmla="*/ 7 w 304"/>
                <a:gd name="T7" fmla="*/ 0 h 16"/>
                <a:gd name="T8" fmla="*/ 297 w 304"/>
                <a:gd name="T9" fmla="*/ 0 h 16"/>
                <a:gd name="T10" fmla="*/ 304 w 304"/>
                <a:gd name="T11" fmla="*/ 8 h 16"/>
                <a:gd name="T12" fmla="*/ 297 w 30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6">
                  <a:moveTo>
                    <a:pt x="297" y="16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4"/>
                    <a:pt x="304" y="8"/>
                  </a:cubicBezTo>
                  <a:cubicBezTo>
                    <a:pt x="304" y="12"/>
                    <a:pt x="301" y="16"/>
                    <a:pt x="297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7" name="Freeform 275"/>
            <p:cNvSpPr/>
            <p:nvPr/>
          </p:nvSpPr>
          <p:spPr bwMode="auto">
            <a:xfrm>
              <a:off x="4252913" y="2516188"/>
              <a:ext cx="228600" cy="11113"/>
            </a:xfrm>
            <a:custGeom>
              <a:avLst/>
              <a:gdLst>
                <a:gd name="T0" fmla="*/ 297 w 304"/>
                <a:gd name="T1" fmla="*/ 15 h 15"/>
                <a:gd name="T2" fmla="*/ 7 w 304"/>
                <a:gd name="T3" fmla="*/ 15 h 15"/>
                <a:gd name="T4" fmla="*/ 0 w 304"/>
                <a:gd name="T5" fmla="*/ 7 h 15"/>
                <a:gd name="T6" fmla="*/ 7 w 304"/>
                <a:gd name="T7" fmla="*/ 0 h 15"/>
                <a:gd name="T8" fmla="*/ 297 w 304"/>
                <a:gd name="T9" fmla="*/ 0 h 15"/>
                <a:gd name="T10" fmla="*/ 304 w 304"/>
                <a:gd name="T11" fmla="*/ 7 h 15"/>
                <a:gd name="T12" fmla="*/ 297 w 30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4" h="15">
                  <a:moveTo>
                    <a:pt x="29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01" y="0"/>
                    <a:pt x="304" y="3"/>
                    <a:pt x="304" y="7"/>
                  </a:cubicBezTo>
                  <a:cubicBezTo>
                    <a:pt x="304" y="12"/>
                    <a:pt x="301" y="15"/>
                    <a:pt x="29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8" name="Freeform 276"/>
            <p:cNvSpPr/>
            <p:nvPr/>
          </p:nvSpPr>
          <p:spPr bwMode="auto">
            <a:xfrm>
              <a:off x="4260850" y="2471738"/>
              <a:ext cx="212725" cy="11113"/>
            </a:xfrm>
            <a:custGeom>
              <a:avLst/>
              <a:gdLst>
                <a:gd name="T0" fmla="*/ 276 w 284"/>
                <a:gd name="T1" fmla="*/ 15 h 15"/>
                <a:gd name="T2" fmla="*/ 8 w 284"/>
                <a:gd name="T3" fmla="*/ 15 h 15"/>
                <a:gd name="T4" fmla="*/ 0 w 284"/>
                <a:gd name="T5" fmla="*/ 8 h 15"/>
                <a:gd name="T6" fmla="*/ 8 w 284"/>
                <a:gd name="T7" fmla="*/ 0 h 15"/>
                <a:gd name="T8" fmla="*/ 276 w 284"/>
                <a:gd name="T9" fmla="*/ 0 h 15"/>
                <a:gd name="T10" fmla="*/ 284 w 284"/>
                <a:gd name="T11" fmla="*/ 8 h 15"/>
                <a:gd name="T12" fmla="*/ 276 w 28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5">
                  <a:moveTo>
                    <a:pt x="276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80" y="0"/>
                    <a:pt x="284" y="4"/>
                    <a:pt x="284" y="8"/>
                  </a:cubicBezTo>
                  <a:cubicBezTo>
                    <a:pt x="284" y="12"/>
                    <a:pt x="280" y="15"/>
                    <a:pt x="276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89" name="Freeform 277"/>
            <p:cNvSpPr/>
            <p:nvPr/>
          </p:nvSpPr>
          <p:spPr bwMode="auto">
            <a:xfrm>
              <a:off x="4292600" y="2427288"/>
              <a:ext cx="149225" cy="11113"/>
            </a:xfrm>
            <a:custGeom>
              <a:avLst/>
              <a:gdLst>
                <a:gd name="T0" fmla="*/ 191 w 198"/>
                <a:gd name="T1" fmla="*/ 15 h 15"/>
                <a:gd name="T2" fmla="*/ 7 w 198"/>
                <a:gd name="T3" fmla="*/ 15 h 15"/>
                <a:gd name="T4" fmla="*/ 0 w 198"/>
                <a:gd name="T5" fmla="*/ 7 h 15"/>
                <a:gd name="T6" fmla="*/ 7 w 198"/>
                <a:gd name="T7" fmla="*/ 0 h 15"/>
                <a:gd name="T8" fmla="*/ 191 w 198"/>
                <a:gd name="T9" fmla="*/ 0 h 15"/>
                <a:gd name="T10" fmla="*/ 198 w 198"/>
                <a:gd name="T11" fmla="*/ 7 h 15"/>
                <a:gd name="T12" fmla="*/ 191 w 198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">
                  <a:moveTo>
                    <a:pt x="191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5" y="0"/>
                    <a:pt x="198" y="3"/>
                    <a:pt x="198" y="7"/>
                  </a:cubicBezTo>
                  <a:cubicBezTo>
                    <a:pt x="198" y="11"/>
                    <a:pt x="195" y="15"/>
                    <a:pt x="191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0" name="Freeform 278"/>
            <p:cNvSpPr/>
            <p:nvPr/>
          </p:nvSpPr>
          <p:spPr bwMode="auto">
            <a:xfrm>
              <a:off x="4222750" y="2166938"/>
              <a:ext cx="287338" cy="434975"/>
            </a:xfrm>
            <a:custGeom>
              <a:avLst/>
              <a:gdLst>
                <a:gd name="T0" fmla="*/ 228 w 382"/>
                <a:gd name="T1" fmla="*/ 290 h 579"/>
                <a:gd name="T2" fmla="*/ 348 w 382"/>
                <a:gd name="T3" fmla="*/ 13 h 579"/>
                <a:gd name="T4" fmla="*/ 330 w 382"/>
                <a:gd name="T5" fmla="*/ 1 h 579"/>
                <a:gd name="T6" fmla="*/ 318 w 382"/>
                <a:gd name="T7" fmla="*/ 19 h 579"/>
                <a:gd name="T8" fmla="*/ 191 w 382"/>
                <a:gd name="T9" fmla="*/ 274 h 579"/>
                <a:gd name="T10" fmla="*/ 64 w 382"/>
                <a:gd name="T11" fmla="*/ 19 h 579"/>
                <a:gd name="T12" fmla="*/ 52 w 382"/>
                <a:gd name="T13" fmla="*/ 1 h 579"/>
                <a:gd name="T14" fmla="*/ 34 w 382"/>
                <a:gd name="T15" fmla="*/ 13 h 579"/>
                <a:gd name="T16" fmla="*/ 154 w 382"/>
                <a:gd name="T17" fmla="*/ 290 h 579"/>
                <a:gd name="T18" fmla="*/ 34 w 382"/>
                <a:gd name="T19" fmla="*/ 567 h 579"/>
                <a:gd name="T20" fmla="*/ 49 w 382"/>
                <a:gd name="T21" fmla="*/ 579 h 579"/>
                <a:gd name="T22" fmla="*/ 52 w 382"/>
                <a:gd name="T23" fmla="*/ 579 h 579"/>
                <a:gd name="T24" fmla="*/ 64 w 382"/>
                <a:gd name="T25" fmla="*/ 561 h 579"/>
                <a:gd name="T26" fmla="*/ 191 w 382"/>
                <a:gd name="T27" fmla="*/ 306 h 579"/>
                <a:gd name="T28" fmla="*/ 318 w 382"/>
                <a:gd name="T29" fmla="*/ 561 h 579"/>
                <a:gd name="T30" fmla="*/ 330 w 382"/>
                <a:gd name="T31" fmla="*/ 579 h 579"/>
                <a:gd name="T32" fmla="*/ 333 w 382"/>
                <a:gd name="T33" fmla="*/ 579 h 579"/>
                <a:gd name="T34" fmla="*/ 348 w 382"/>
                <a:gd name="T35" fmla="*/ 567 h 579"/>
                <a:gd name="T36" fmla="*/ 228 w 382"/>
                <a:gd name="T37" fmla="*/ 29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2" h="579">
                  <a:moveTo>
                    <a:pt x="228" y="290"/>
                  </a:moveTo>
                  <a:cubicBezTo>
                    <a:pt x="382" y="209"/>
                    <a:pt x="348" y="16"/>
                    <a:pt x="348" y="13"/>
                  </a:cubicBezTo>
                  <a:cubicBezTo>
                    <a:pt x="346" y="5"/>
                    <a:pt x="338" y="0"/>
                    <a:pt x="330" y="1"/>
                  </a:cubicBezTo>
                  <a:cubicBezTo>
                    <a:pt x="322" y="3"/>
                    <a:pt x="317" y="11"/>
                    <a:pt x="318" y="19"/>
                  </a:cubicBezTo>
                  <a:cubicBezTo>
                    <a:pt x="319" y="27"/>
                    <a:pt x="351" y="211"/>
                    <a:pt x="191" y="274"/>
                  </a:cubicBezTo>
                  <a:cubicBezTo>
                    <a:pt x="31" y="211"/>
                    <a:pt x="63" y="27"/>
                    <a:pt x="64" y="19"/>
                  </a:cubicBezTo>
                  <a:cubicBezTo>
                    <a:pt x="66" y="11"/>
                    <a:pt x="60" y="3"/>
                    <a:pt x="52" y="1"/>
                  </a:cubicBezTo>
                  <a:cubicBezTo>
                    <a:pt x="44" y="0"/>
                    <a:pt x="36" y="5"/>
                    <a:pt x="34" y="13"/>
                  </a:cubicBezTo>
                  <a:cubicBezTo>
                    <a:pt x="34" y="16"/>
                    <a:pt x="0" y="209"/>
                    <a:pt x="154" y="290"/>
                  </a:cubicBezTo>
                  <a:cubicBezTo>
                    <a:pt x="0" y="371"/>
                    <a:pt x="34" y="564"/>
                    <a:pt x="34" y="567"/>
                  </a:cubicBezTo>
                  <a:cubicBezTo>
                    <a:pt x="35" y="574"/>
                    <a:pt x="42" y="579"/>
                    <a:pt x="49" y="579"/>
                  </a:cubicBezTo>
                  <a:cubicBezTo>
                    <a:pt x="50" y="579"/>
                    <a:pt x="51" y="579"/>
                    <a:pt x="52" y="579"/>
                  </a:cubicBezTo>
                  <a:cubicBezTo>
                    <a:pt x="60" y="577"/>
                    <a:pt x="65" y="569"/>
                    <a:pt x="64" y="561"/>
                  </a:cubicBezTo>
                  <a:cubicBezTo>
                    <a:pt x="63" y="553"/>
                    <a:pt x="31" y="369"/>
                    <a:pt x="191" y="306"/>
                  </a:cubicBezTo>
                  <a:cubicBezTo>
                    <a:pt x="351" y="369"/>
                    <a:pt x="319" y="553"/>
                    <a:pt x="318" y="561"/>
                  </a:cubicBezTo>
                  <a:cubicBezTo>
                    <a:pt x="316" y="569"/>
                    <a:pt x="322" y="577"/>
                    <a:pt x="330" y="579"/>
                  </a:cubicBezTo>
                  <a:cubicBezTo>
                    <a:pt x="331" y="579"/>
                    <a:pt x="332" y="579"/>
                    <a:pt x="333" y="579"/>
                  </a:cubicBezTo>
                  <a:cubicBezTo>
                    <a:pt x="340" y="579"/>
                    <a:pt x="347" y="574"/>
                    <a:pt x="348" y="567"/>
                  </a:cubicBezTo>
                  <a:cubicBezTo>
                    <a:pt x="348" y="564"/>
                    <a:pt x="382" y="371"/>
                    <a:pt x="228" y="29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91" name="Group 162"/>
          <p:cNvGrpSpPr/>
          <p:nvPr/>
        </p:nvGrpSpPr>
        <p:grpSpPr>
          <a:xfrm>
            <a:off x="8421933" y="1165654"/>
            <a:ext cx="368301" cy="368300"/>
            <a:chOff x="5022850" y="2200275"/>
            <a:chExt cx="368301" cy="36830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92" name="Freeform 279"/>
            <p:cNvSpPr/>
            <p:nvPr/>
          </p:nvSpPr>
          <p:spPr bwMode="auto">
            <a:xfrm>
              <a:off x="5151438" y="2200275"/>
              <a:ext cx="239713" cy="239713"/>
            </a:xfrm>
            <a:custGeom>
              <a:avLst/>
              <a:gdLst>
                <a:gd name="T0" fmla="*/ 274 w 319"/>
                <a:gd name="T1" fmla="*/ 45 h 319"/>
                <a:gd name="T2" fmla="*/ 109 w 319"/>
                <a:gd name="T3" fmla="*/ 45 h 319"/>
                <a:gd name="T4" fmla="*/ 0 w 319"/>
                <a:gd name="T5" fmla="*/ 154 h 319"/>
                <a:gd name="T6" fmla="*/ 164 w 319"/>
                <a:gd name="T7" fmla="*/ 319 h 319"/>
                <a:gd name="T8" fmla="*/ 274 w 319"/>
                <a:gd name="T9" fmla="*/ 210 h 319"/>
                <a:gd name="T10" fmla="*/ 274 w 319"/>
                <a:gd name="T11" fmla="*/ 45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319">
                  <a:moveTo>
                    <a:pt x="274" y="45"/>
                  </a:moveTo>
                  <a:cubicBezTo>
                    <a:pt x="228" y="0"/>
                    <a:pt x="155" y="0"/>
                    <a:pt x="109" y="4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64" y="319"/>
                    <a:pt x="164" y="319"/>
                    <a:pt x="164" y="319"/>
                  </a:cubicBezTo>
                  <a:cubicBezTo>
                    <a:pt x="274" y="210"/>
                    <a:pt x="274" y="210"/>
                    <a:pt x="274" y="210"/>
                  </a:cubicBezTo>
                  <a:cubicBezTo>
                    <a:pt x="319" y="164"/>
                    <a:pt x="319" y="91"/>
                    <a:pt x="274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3" name="Freeform 280"/>
            <p:cNvSpPr/>
            <p:nvPr/>
          </p:nvSpPr>
          <p:spPr bwMode="auto">
            <a:xfrm>
              <a:off x="5022850" y="2324100"/>
              <a:ext cx="241300" cy="244475"/>
            </a:xfrm>
            <a:custGeom>
              <a:avLst/>
              <a:gdLst>
                <a:gd name="T0" fmla="*/ 155 w 320"/>
                <a:gd name="T1" fmla="*/ 5 h 325"/>
                <a:gd name="T2" fmla="*/ 161 w 320"/>
                <a:gd name="T3" fmla="*/ 0 h 325"/>
                <a:gd name="T4" fmla="*/ 45 w 320"/>
                <a:gd name="T5" fmla="*/ 116 h 325"/>
                <a:gd name="T6" fmla="*/ 45 w 320"/>
                <a:gd name="T7" fmla="*/ 280 h 325"/>
                <a:gd name="T8" fmla="*/ 209 w 320"/>
                <a:gd name="T9" fmla="*/ 280 h 325"/>
                <a:gd name="T10" fmla="*/ 320 w 320"/>
                <a:gd name="T11" fmla="*/ 170 h 325"/>
                <a:gd name="T12" fmla="*/ 155 w 320"/>
                <a:gd name="T13" fmla="*/ 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325">
                  <a:moveTo>
                    <a:pt x="155" y="5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0" y="161"/>
                    <a:pt x="0" y="234"/>
                    <a:pt x="45" y="280"/>
                  </a:cubicBezTo>
                  <a:cubicBezTo>
                    <a:pt x="90" y="325"/>
                    <a:pt x="164" y="325"/>
                    <a:pt x="209" y="280"/>
                  </a:cubicBezTo>
                  <a:cubicBezTo>
                    <a:pt x="320" y="170"/>
                    <a:pt x="320" y="170"/>
                    <a:pt x="320" y="170"/>
                  </a:cubicBezTo>
                  <a:lnTo>
                    <a:pt x="155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94" name="Group 165"/>
          <p:cNvGrpSpPr/>
          <p:nvPr/>
        </p:nvGrpSpPr>
        <p:grpSpPr>
          <a:xfrm>
            <a:off x="6204712" y="1108301"/>
            <a:ext cx="393701" cy="423863"/>
            <a:chOff x="5832475" y="2170113"/>
            <a:chExt cx="393701" cy="42386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95" name="Freeform 281"/>
            <p:cNvSpPr/>
            <p:nvPr/>
          </p:nvSpPr>
          <p:spPr bwMode="auto">
            <a:xfrm>
              <a:off x="6081713" y="2170113"/>
              <a:ext cx="144463" cy="153988"/>
            </a:xfrm>
            <a:custGeom>
              <a:avLst/>
              <a:gdLst>
                <a:gd name="T0" fmla="*/ 111 w 194"/>
                <a:gd name="T1" fmla="*/ 205 h 205"/>
                <a:gd name="T2" fmla="*/ 181 w 194"/>
                <a:gd name="T3" fmla="*/ 78 h 205"/>
                <a:gd name="T4" fmla="*/ 162 w 194"/>
                <a:gd name="T5" fmla="*/ 13 h 205"/>
                <a:gd name="T6" fmla="*/ 96 w 194"/>
                <a:gd name="T7" fmla="*/ 32 h 205"/>
                <a:gd name="T8" fmla="*/ 0 w 194"/>
                <a:gd name="T9" fmla="*/ 205 h 205"/>
                <a:gd name="T10" fmla="*/ 111 w 194"/>
                <a:gd name="T11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205">
                  <a:moveTo>
                    <a:pt x="111" y="205"/>
                  </a:moveTo>
                  <a:cubicBezTo>
                    <a:pt x="181" y="78"/>
                    <a:pt x="181" y="78"/>
                    <a:pt x="181" y="78"/>
                  </a:cubicBezTo>
                  <a:cubicBezTo>
                    <a:pt x="194" y="55"/>
                    <a:pt x="185" y="26"/>
                    <a:pt x="162" y="13"/>
                  </a:cubicBezTo>
                  <a:cubicBezTo>
                    <a:pt x="138" y="0"/>
                    <a:pt x="109" y="8"/>
                    <a:pt x="96" y="32"/>
                  </a:cubicBezTo>
                  <a:cubicBezTo>
                    <a:pt x="0" y="205"/>
                    <a:pt x="0" y="205"/>
                    <a:pt x="0" y="205"/>
                  </a:cubicBezTo>
                  <a:lnTo>
                    <a:pt x="111" y="20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6" name="Freeform 282"/>
            <p:cNvSpPr>
              <a:spLocks noEditPoints="1"/>
            </p:cNvSpPr>
            <p:nvPr/>
          </p:nvSpPr>
          <p:spPr bwMode="auto">
            <a:xfrm>
              <a:off x="5843588" y="2373313"/>
              <a:ext cx="346075" cy="220663"/>
            </a:xfrm>
            <a:custGeom>
              <a:avLst/>
              <a:gdLst>
                <a:gd name="T0" fmla="*/ 0 w 461"/>
                <a:gd name="T1" fmla="*/ 0 h 293"/>
                <a:gd name="T2" fmla="*/ 0 w 461"/>
                <a:gd name="T3" fmla="*/ 152 h 293"/>
                <a:gd name="T4" fmla="*/ 141 w 461"/>
                <a:gd name="T5" fmla="*/ 293 h 293"/>
                <a:gd name="T6" fmla="*/ 320 w 461"/>
                <a:gd name="T7" fmla="*/ 293 h 293"/>
                <a:gd name="T8" fmla="*/ 461 w 461"/>
                <a:gd name="T9" fmla="*/ 152 h 293"/>
                <a:gd name="T10" fmla="*/ 461 w 461"/>
                <a:gd name="T11" fmla="*/ 0 h 293"/>
                <a:gd name="T12" fmla="*/ 0 w 461"/>
                <a:gd name="T13" fmla="*/ 0 h 293"/>
                <a:gd name="T14" fmla="*/ 303 w 461"/>
                <a:gd name="T15" fmla="*/ 181 h 293"/>
                <a:gd name="T16" fmla="*/ 292 w 461"/>
                <a:gd name="T17" fmla="*/ 193 h 293"/>
                <a:gd name="T18" fmla="*/ 251 w 461"/>
                <a:gd name="T19" fmla="*/ 193 h 293"/>
                <a:gd name="T20" fmla="*/ 251 w 461"/>
                <a:gd name="T21" fmla="*/ 234 h 293"/>
                <a:gd name="T22" fmla="*/ 240 w 461"/>
                <a:gd name="T23" fmla="*/ 246 h 293"/>
                <a:gd name="T24" fmla="*/ 221 w 461"/>
                <a:gd name="T25" fmla="*/ 246 h 293"/>
                <a:gd name="T26" fmla="*/ 210 w 461"/>
                <a:gd name="T27" fmla="*/ 234 h 293"/>
                <a:gd name="T28" fmla="*/ 210 w 461"/>
                <a:gd name="T29" fmla="*/ 193 h 293"/>
                <a:gd name="T30" fmla="*/ 169 w 461"/>
                <a:gd name="T31" fmla="*/ 193 h 293"/>
                <a:gd name="T32" fmla="*/ 158 w 461"/>
                <a:gd name="T33" fmla="*/ 181 h 293"/>
                <a:gd name="T34" fmla="*/ 158 w 461"/>
                <a:gd name="T35" fmla="*/ 162 h 293"/>
                <a:gd name="T36" fmla="*/ 169 w 461"/>
                <a:gd name="T37" fmla="*/ 151 h 293"/>
                <a:gd name="T38" fmla="*/ 210 w 461"/>
                <a:gd name="T39" fmla="*/ 151 h 293"/>
                <a:gd name="T40" fmla="*/ 210 w 461"/>
                <a:gd name="T41" fmla="*/ 109 h 293"/>
                <a:gd name="T42" fmla="*/ 221 w 461"/>
                <a:gd name="T43" fmla="*/ 98 h 293"/>
                <a:gd name="T44" fmla="*/ 240 w 461"/>
                <a:gd name="T45" fmla="*/ 98 h 293"/>
                <a:gd name="T46" fmla="*/ 251 w 461"/>
                <a:gd name="T47" fmla="*/ 109 h 293"/>
                <a:gd name="T48" fmla="*/ 251 w 461"/>
                <a:gd name="T49" fmla="*/ 151 h 293"/>
                <a:gd name="T50" fmla="*/ 292 w 461"/>
                <a:gd name="T51" fmla="*/ 151 h 293"/>
                <a:gd name="T52" fmla="*/ 303 w 461"/>
                <a:gd name="T53" fmla="*/ 162 h 293"/>
                <a:gd name="T54" fmla="*/ 303 w 461"/>
                <a:gd name="T55" fmla="*/ 18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1" h="293">
                  <a:moveTo>
                    <a:pt x="0" y="0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230"/>
                    <a:pt x="63" y="293"/>
                    <a:pt x="141" y="293"/>
                  </a:cubicBezTo>
                  <a:cubicBezTo>
                    <a:pt x="320" y="293"/>
                    <a:pt x="320" y="293"/>
                    <a:pt x="320" y="293"/>
                  </a:cubicBezTo>
                  <a:cubicBezTo>
                    <a:pt x="398" y="293"/>
                    <a:pt x="461" y="230"/>
                    <a:pt x="461" y="152"/>
                  </a:cubicBezTo>
                  <a:cubicBezTo>
                    <a:pt x="461" y="0"/>
                    <a:pt x="461" y="0"/>
                    <a:pt x="461" y="0"/>
                  </a:cubicBezTo>
                  <a:lnTo>
                    <a:pt x="0" y="0"/>
                  </a:lnTo>
                  <a:close/>
                  <a:moveTo>
                    <a:pt x="303" y="181"/>
                  </a:moveTo>
                  <a:cubicBezTo>
                    <a:pt x="303" y="188"/>
                    <a:pt x="298" y="193"/>
                    <a:pt x="292" y="193"/>
                  </a:cubicBezTo>
                  <a:cubicBezTo>
                    <a:pt x="251" y="193"/>
                    <a:pt x="251" y="193"/>
                    <a:pt x="251" y="193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41"/>
                    <a:pt x="246" y="246"/>
                    <a:pt x="240" y="246"/>
                  </a:cubicBezTo>
                  <a:cubicBezTo>
                    <a:pt x="221" y="246"/>
                    <a:pt x="221" y="246"/>
                    <a:pt x="221" y="246"/>
                  </a:cubicBezTo>
                  <a:cubicBezTo>
                    <a:pt x="215" y="246"/>
                    <a:pt x="210" y="241"/>
                    <a:pt x="210" y="234"/>
                  </a:cubicBezTo>
                  <a:cubicBezTo>
                    <a:pt x="210" y="193"/>
                    <a:pt x="210" y="193"/>
                    <a:pt x="210" y="193"/>
                  </a:cubicBezTo>
                  <a:cubicBezTo>
                    <a:pt x="169" y="193"/>
                    <a:pt x="169" y="193"/>
                    <a:pt x="169" y="193"/>
                  </a:cubicBezTo>
                  <a:cubicBezTo>
                    <a:pt x="163" y="193"/>
                    <a:pt x="158" y="188"/>
                    <a:pt x="158" y="181"/>
                  </a:cubicBezTo>
                  <a:cubicBezTo>
                    <a:pt x="158" y="162"/>
                    <a:pt x="158" y="162"/>
                    <a:pt x="158" y="162"/>
                  </a:cubicBezTo>
                  <a:cubicBezTo>
                    <a:pt x="158" y="156"/>
                    <a:pt x="163" y="151"/>
                    <a:pt x="169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09"/>
                    <a:pt x="210" y="109"/>
                    <a:pt x="210" y="109"/>
                  </a:cubicBezTo>
                  <a:cubicBezTo>
                    <a:pt x="210" y="103"/>
                    <a:pt x="215" y="98"/>
                    <a:pt x="221" y="98"/>
                  </a:cubicBezTo>
                  <a:cubicBezTo>
                    <a:pt x="240" y="98"/>
                    <a:pt x="240" y="98"/>
                    <a:pt x="240" y="98"/>
                  </a:cubicBezTo>
                  <a:cubicBezTo>
                    <a:pt x="246" y="98"/>
                    <a:pt x="251" y="103"/>
                    <a:pt x="251" y="109"/>
                  </a:cubicBezTo>
                  <a:cubicBezTo>
                    <a:pt x="251" y="151"/>
                    <a:pt x="251" y="151"/>
                    <a:pt x="251" y="151"/>
                  </a:cubicBezTo>
                  <a:cubicBezTo>
                    <a:pt x="292" y="151"/>
                    <a:pt x="292" y="151"/>
                    <a:pt x="292" y="151"/>
                  </a:cubicBezTo>
                  <a:cubicBezTo>
                    <a:pt x="298" y="151"/>
                    <a:pt x="303" y="156"/>
                    <a:pt x="303" y="162"/>
                  </a:cubicBezTo>
                  <a:lnTo>
                    <a:pt x="303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7" name="Rectangle 283"/>
            <p:cNvSpPr>
              <a:spLocks noChangeArrowheads="1"/>
            </p:cNvSpPr>
            <p:nvPr/>
          </p:nvSpPr>
          <p:spPr bwMode="auto">
            <a:xfrm>
              <a:off x="5843588" y="2373313"/>
              <a:ext cx="346075" cy="412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298" name="Freeform 284"/>
            <p:cNvSpPr/>
            <p:nvPr/>
          </p:nvSpPr>
          <p:spPr bwMode="auto">
            <a:xfrm>
              <a:off x="5832475" y="2339975"/>
              <a:ext cx="368300" cy="50800"/>
            </a:xfrm>
            <a:custGeom>
              <a:avLst/>
              <a:gdLst>
                <a:gd name="T0" fmla="*/ 17 w 491"/>
                <a:gd name="T1" fmla="*/ 67 h 67"/>
                <a:gd name="T2" fmla="*/ 0 w 491"/>
                <a:gd name="T3" fmla="*/ 48 h 67"/>
                <a:gd name="T4" fmla="*/ 0 w 491"/>
                <a:gd name="T5" fmla="*/ 18 h 67"/>
                <a:gd name="T6" fmla="*/ 17 w 491"/>
                <a:gd name="T7" fmla="*/ 0 h 67"/>
                <a:gd name="T8" fmla="*/ 474 w 491"/>
                <a:gd name="T9" fmla="*/ 0 h 67"/>
                <a:gd name="T10" fmla="*/ 491 w 491"/>
                <a:gd name="T11" fmla="*/ 18 h 67"/>
                <a:gd name="T12" fmla="*/ 491 w 491"/>
                <a:gd name="T13" fmla="*/ 48 h 67"/>
                <a:gd name="T14" fmla="*/ 474 w 491"/>
                <a:gd name="T15" fmla="*/ 67 h 67"/>
                <a:gd name="T16" fmla="*/ 17 w 491"/>
                <a:gd name="T1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1" h="67">
                  <a:moveTo>
                    <a:pt x="17" y="67"/>
                  </a:moveTo>
                  <a:cubicBezTo>
                    <a:pt x="8" y="67"/>
                    <a:pt x="0" y="58"/>
                    <a:pt x="0" y="4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474" y="0"/>
                    <a:pt x="474" y="0"/>
                    <a:pt x="474" y="0"/>
                  </a:cubicBezTo>
                  <a:cubicBezTo>
                    <a:pt x="483" y="0"/>
                    <a:pt x="491" y="8"/>
                    <a:pt x="491" y="18"/>
                  </a:cubicBezTo>
                  <a:cubicBezTo>
                    <a:pt x="491" y="48"/>
                    <a:pt x="491" y="48"/>
                    <a:pt x="491" y="48"/>
                  </a:cubicBezTo>
                  <a:cubicBezTo>
                    <a:pt x="491" y="58"/>
                    <a:pt x="483" y="67"/>
                    <a:pt x="474" y="67"/>
                  </a:cubicBezTo>
                  <a:lnTo>
                    <a:pt x="1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99" name="Group 170"/>
          <p:cNvGrpSpPr/>
          <p:nvPr/>
        </p:nvGrpSpPr>
        <p:grpSpPr>
          <a:xfrm>
            <a:off x="4771290" y="3294760"/>
            <a:ext cx="449263" cy="274638"/>
            <a:chOff x="-7938" y="3078163"/>
            <a:chExt cx="449263" cy="27463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00" name="Freeform 285"/>
            <p:cNvSpPr>
              <a:spLocks noEditPoints="1"/>
            </p:cNvSpPr>
            <p:nvPr/>
          </p:nvSpPr>
          <p:spPr bwMode="auto">
            <a:xfrm>
              <a:off x="-7938" y="3078163"/>
              <a:ext cx="449263" cy="274638"/>
            </a:xfrm>
            <a:custGeom>
              <a:avLst/>
              <a:gdLst>
                <a:gd name="T0" fmla="*/ 299 w 598"/>
                <a:gd name="T1" fmla="*/ 0 h 364"/>
                <a:gd name="T2" fmla="*/ 0 w 598"/>
                <a:gd name="T3" fmla="*/ 182 h 364"/>
                <a:gd name="T4" fmla="*/ 299 w 598"/>
                <a:gd name="T5" fmla="*/ 364 h 364"/>
                <a:gd name="T6" fmla="*/ 598 w 598"/>
                <a:gd name="T7" fmla="*/ 182 h 364"/>
                <a:gd name="T8" fmla="*/ 299 w 598"/>
                <a:gd name="T9" fmla="*/ 0 h 364"/>
                <a:gd name="T10" fmla="*/ 299 w 598"/>
                <a:gd name="T11" fmla="*/ 316 h 364"/>
                <a:gd name="T12" fmla="*/ 166 w 598"/>
                <a:gd name="T13" fmla="*/ 182 h 364"/>
                <a:gd name="T14" fmla="*/ 299 w 598"/>
                <a:gd name="T15" fmla="*/ 48 h 364"/>
                <a:gd name="T16" fmla="*/ 432 w 598"/>
                <a:gd name="T17" fmla="*/ 182 h 364"/>
                <a:gd name="T18" fmla="*/ 299 w 598"/>
                <a:gd name="T19" fmla="*/ 316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8" h="364">
                  <a:moveTo>
                    <a:pt x="299" y="0"/>
                  </a:moveTo>
                  <a:cubicBezTo>
                    <a:pt x="106" y="0"/>
                    <a:pt x="0" y="182"/>
                    <a:pt x="0" y="182"/>
                  </a:cubicBezTo>
                  <a:cubicBezTo>
                    <a:pt x="0" y="182"/>
                    <a:pt x="106" y="364"/>
                    <a:pt x="299" y="364"/>
                  </a:cubicBezTo>
                  <a:cubicBezTo>
                    <a:pt x="492" y="364"/>
                    <a:pt x="598" y="182"/>
                    <a:pt x="598" y="182"/>
                  </a:cubicBezTo>
                  <a:cubicBezTo>
                    <a:pt x="598" y="182"/>
                    <a:pt x="492" y="0"/>
                    <a:pt x="299" y="0"/>
                  </a:cubicBezTo>
                  <a:close/>
                  <a:moveTo>
                    <a:pt x="299" y="316"/>
                  </a:moveTo>
                  <a:cubicBezTo>
                    <a:pt x="226" y="315"/>
                    <a:pt x="166" y="256"/>
                    <a:pt x="166" y="182"/>
                  </a:cubicBezTo>
                  <a:cubicBezTo>
                    <a:pt x="166" y="109"/>
                    <a:pt x="226" y="49"/>
                    <a:pt x="299" y="48"/>
                  </a:cubicBezTo>
                  <a:cubicBezTo>
                    <a:pt x="372" y="49"/>
                    <a:pt x="432" y="109"/>
                    <a:pt x="432" y="182"/>
                  </a:cubicBezTo>
                  <a:cubicBezTo>
                    <a:pt x="432" y="256"/>
                    <a:pt x="372" y="315"/>
                    <a:pt x="299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1" name="Oval 286"/>
            <p:cNvSpPr>
              <a:spLocks noChangeArrowheads="1"/>
            </p:cNvSpPr>
            <p:nvPr/>
          </p:nvSpPr>
          <p:spPr bwMode="auto">
            <a:xfrm>
              <a:off x="163512" y="3162300"/>
              <a:ext cx="106363" cy="1063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02" name="Group 173"/>
          <p:cNvGrpSpPr/>
          <p:nvPr/>
        </p:nvGrpSpPr>
        <p:grpSpPr>
          <a:xfrm>
            <a:off x="4819675" y="1865743"/>
            <a:ext cx="406400" cy="423862"/>
            <a:chOff x="839787" y="3005138"/>
            <a:chExt cx="406400" cy="423862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03" name="Freeform 287"/>
            <p:cNvSpPr/>
            <p:nvPr/>
          </p:nvSpPr>
          <p:spPr bwMode="auto">
            <a:xfrm>
              <a:off x="985837" y="3094038"/>
              <a:ext cx="84138" cy="100013"/>
            </a:xfrm>
            <a:custGeom>
              <a:avLst/>
              <a:gdLst>
                <a:gd name="T0" fmla="*/ 53 w 53"/>
                <a:gd name="T1" fmla="*/ 54 h 63"/>
                <a:gd name="T2" fmla="*/ 40 w 53"/>
                <a:gd name="T3" fmla="*/ 63 h 63"/>
                <a:gd name="T4" fmla="*/ 0 w 53"/>
                <a:gd name="T5" fmla="*/ 9 h 63"/>
                <a:gd name="T6" fmla="*/ 12 w 53"/>
                <a:gd name="T7" fmla="*/ 0 h 63"/>
                <a:gd name="T8" fmla="*/ 53 w 53"/>
                <a:gd name="T9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3">
                  <a:moveTo>
                    <a:pt x="53" y="54"/>
                  </a:moveTo>
                  <a:lnTo>
                    <a:pt x="40" y="63"/>
                  </a:lnTo>
                  <a:lnTo>
                    <a:pt x="0" y="9"/>
                  </a:lnTo>
                  <a:lnTo>
                    <a:pt x="12" y="0"/>
                  </a:lnTo>
                  <a:lnTo>
                    <a:pt x="53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4" name="Freeform 288"/>
            <p:cNvSpPr/>
            <p:nvPr/>
          </p:nvSpPr>
          <p:spPr bwMode="auto">
            <a:xfrm>
              <a:off x="1098550" y="3244850"/>
              <a:ext cx="82550" cy="100013"/>
            </a:xfrm>
            <a:custGeom>
              <a:avLst/>
              <a:gdLst>
                <a:gd name="T0" fmla="*/ 12 w 52"/>
                <a:gd name="T1" fmla="*/ 0 h 63"/>
                <a:gd name="T2" fmla="*/ 0 w 52"/>
                <a:gd name="T3" fmla="*/ 9 h 63"/>
                <a:gd name="T4" fmla="*/ 40 w 52"/>
                <a:gd name="T5" fmla="*/ 63 h 63"/>
                <a:gd name="T6" fmla="*/ 52 w 52"/>
                <a:gd name="T7" fmla="*/ 53 h 63"/>
                <a:gd name="T8" fmla="*/ 12 w 52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63">
                  <a:moveTo>
                    <a:pt x="12" y="0"/>
                  </a:moveTo>
                  <a:lnTo>
                    <a:pt x="0" y="9"/>
                  </a:lnTo>
                  <a:lnTo>
                    <a:pt x="40" y="63"/>
                  </a:lnTo>
                  <a:lnTo>
                    <a:pt x="52" y="53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5" name="Freeform 289"/>
            <p:cNvSpPr/>
            <p:nvPr/>
          </p:nvSpPr>
          <p:spPr bwMode="auto">
            <a:xfrm>
              <a:off x="1114425" y="3136900"/>
              <a:ext cx="95250" cy="74613"/>
            </a:xfrm>
            <a:custGeom>
              <a:avLst/>
              <a:gdLst>
                <a:gd name="T0" fmla="*/ 5 w 60"/>
                <a:gd name="T1" fmla="*/ 47 h 47"/>
                <a:gd name="T2" fmla="*/ 0 w 60"/>
                <a:gd name="T3" fmla="*/ 38 h 47"/>
                <a:gd name="T4" fmla="*/ 55 w 60"/>
                <a:gd name="T5" fmla="*/ 0 h 47"/>
                <a:gd name="T6" fmla="*/ 60 w 60"/>
                <a:gd name="T7" fmla="*/ 8 h 47"/>
                <a:gd name="T8" fmla="*/ 5 w 60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7">
                  <a:moveTo>
                    <a:pt x="5" y="47"/>
                  </a:moveTo>
                  <a:lnTo>
                    <a:pt x="0" y="38"/>
                  </a:lnTo>
                  <a:lnTo>
                    <a:pt x="55" y="0"/>
                  </a:lnTo>
                  <a:lnTo>
                    <a:pt x="60" y="8"/>
                  </a:lnTo>
                  <a:lnTo>
                    <a:pt x="5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6" name="Freeform 290"/>
            <p:cNvSpPr/>
            <p:nvPr/>
          </p:nvSpPr>
          <p:spPr bwMode="auto">
            <a:xfrm>
              <a:off x="958850" y="3233738"/>
              <a:ext cx="100013" cy="82550"/>
            </a:xfrm>
            <a:custGeom>
              <a:avLst/>
              <a:gdLst>
                <a:gd name="T0" fmla="*/ 63 w 63"/>
                <a:gd name="T1" fmla="*/ 13 h 52"/>
                <a:gd name="T2" fmla="*/ 54 w 63"/>
                <a:gd name="T3" fmla="*/ 0 h 52"/>
                <a:gd name="T4" fmla="*/ 0 w 63"/>
                <a:gd name="T5" fmla="*/ 40 h 52"/>
                <a:gd name="T6" fmla="*/ 9 w 63"/>
                <a:gd name="T7" fmla="*/ 52 h 52"/>
                <a:gd name="T8" fmla="*/ 63 w 63"/>
                <a:gd name="T9" fmla="*/ 1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2">
                  <a:moveTo>
                    <a:pt x="63" y="13"/>
                  </a:moveTo>
                  <a:lnTo>
                    <a:pt x="54" y="0"/>
                  </a:lnTo>
                  <a:lnTo>
                    <a:pt x="0" y="40"/>
                  </a:lnTo>
                  <a:lnTo>
                    <a:pt x="9" y="52"/>
                  </a:lnTo>
                  <a:lnTo>
                    <a:pt x="63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7" name="Freeform 291"/>
            <p:cNvSpPr/>
            <p:nvPr/>
          </p:nvSpPr>
          <p:spPr bwMode="auto">
            <a:xfrm>
              <a:off x="995362" y="3127375"/>
              <a:ext cx="182563" cy="184150"/>
            </a:xfrm>
            <a:custGeom>
              <a:avLst/>
              <a:gdLst>
                <a:gd name="T0" fmla="*/ 219 w 243"/>
                <a:gd name="T1" fmla="*/ 166 h 244"/>
                <a:gd name="T2" fmla="*/ 78 w 243"/>
                <a:gd name="T3" fmla="*/ 220 h 244"/>
                <a:gd name="T4" fmla="*/ 24 w 243"/>
                <a:gd name="T5" fmla="*/ 78 h 244"/>
                <a:gd name="T6" fmla="*/ 165 w 243"/>
                <a:gd name="T7" fmla="*/ 24 h 244"/>
                <a:gd name="T8" fmla="*/ 219 w 243"/>
                <a:gd name="T9" fmla="*/ 16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44">
                  <a:moveTo>
                    <a:pt x="219" y="166"/>
                  </a:moveTo>
                  <a:cubicBezTo>
                    <a:pt x="195" y="220"/>
                    <a:pt x="132" y="244"/>
                    <a:pt x="78" y="220"/>
                  </a:cubicBezTo>
                  <a:cubicBezTo>
                    <a:pt x="24" y="196"/>
                    <a:pt x="0" y="132"/>
                    <a:pt x="24" y="78"/>
                  </a:cubicBezTo>
                  <a:cubicBezTo>
                    <a:pt x="48" y="25"/>
                    <a:pt x="111" y="0"/>
                    <a:pt x="165" y="24"/>
                  </a:cubicBezTo>
                  <a:cubicBezTo>
                    <a:pt x="219" y="49"/>
                    <a:pt x="243" y="112"/>
                    <a:pt x="219" y="1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8" name="Freeform 292"/>
            <p:cNvSpPr/>
            <p:nvPr/>
          </p:nvSpPr>
          <p:spPr bwMode="auto">
            <a:xfrm>
              <a:off x="909637" y="3005138"/>
              <a:ext cx="133350" cy="133350"/>
            </a:xfrm>
            <a:custGeom>
              <a:avLst/>
              <a:gdLst>
                <a:gd name="T0" fmla="*/ 160 w 178"/>
                <a:gd name="T1" fmla="*/ 120 h 177"/>
                <a:gd name="T2" fmla="*/ 57 w 178"/>
                <a:gd name="T3" fmla="*/ 160 h 177"/>
                <a:gd name="T4" fmla="*/ 18 w 178"/>
                <a:gd name="T5" fmla="*/ 57 h 177"/>
                <a:gd name="T6" fmla="*/ 121 w 178"/>
                <a:gd name="T7" fmla="*/ 17 h 177"/>
                <a:gd name="T8" fmla="*/ 160 w 178"/>
                <a:gd name="T9" fmla="*/ 12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7">
                  <a:moveTo>
                    <a:pt x="160" y="120"/>
                  </a:moveTo>
                  <a:cubicBezTo>
                    <a:pt x="143" y="160"/>
                    <a:pt x="97" y="177"/>
                    <a:pt x="57" y="160"/>
                  </a:cubicBezTo>
                  <a:cubicBezTo>
                    <a:pt x="18" y="142"/>
                    <a:pt x="0" y="96"/>
                    <a:pt x="18" y="57"/>
                  </a:cubicBezTo>
                  <a:cubicBezTo>
                    <a:pt x="36" y="17"/>
                    <a:pt x="82" y="0"/>
                    <a:pt x="121" y="17"/>
                  </a:cubicBezTo>
                  <a:cubicBezTo>
                    <a:pt x="160" y="35"/>
                    <a:pt x="178" y="81"/>
                    <a:pt x="160" y="1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09" name="Freeform 293"/>
            <p:cNvSpPr/>
            <p:nvPr/>
          </p:nvSpPr>
          <p:spPr bwMode="auto">
            <a:xfrm>
              <a:off x="839787" y="3248025"/>
              <a:ext cx="179388" cy="180975"/>
            </a:xfrm>
            <a:custGeom>
              <a:avLst/>
              <a:gdLst>
                <a:gd name="T0" fmla="*/ 216 w 240"/>
                <a:gd name="T1" fmla="*/ 163 h 240"/>
                <a:gd name="T2" fmla="*/ 77 w 240"/>
                <a:gd name="T3" fmla="*/ 216 h 240"/>
                <a:gd name="T4" fmla="*/ 24 w 240"/>
                <a:gd name="T5" fmla="*/ 77 h 240"/>
                <a:gd name="T6" fmla="*/ 163 w 240"/>
                <a:gd name="T7" fmla="*/ 24 h 240"/>
                <a:gd name="T8" fmla="*/ 216 w 240"/>
                <a:gd name="T9" fmla="*/ 16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16" y="163"/>
                  </a:moveTo>
                  <a:cubicBezTo>
                    <a:pt x="192" y="216"/>
                    <a:pt x="130" y="240"/>
                    <a:pt x="77" y="216"/>
                  </a:cubicBezTo>
                  <a:cubicBezTo>
                    <a:pt x="24" y="193"/>
                    <a:pt x="0" y="130"/>
                    <a:pt x="24" y="77"/>
                  </a:cubicBezTo>
                  <a:cubicBezTo>
                    <a:pt x="47" y="24"/>
                    <a:pt x="110" y="0"/>
                    <a:pt x="163" y="24"/>
                  </a:cubicBezTo>
                  <a:cubicBezTo>
                    <a:pt x="216" y="48"/>
                    <a:pt x="240" y="110"/>
                    <a:pt x="216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0" name="Freeform 294"/>
            <p:cNvSpPr/>
            <p:nvPr/>
          </p:nvSpPr>
          <p:spPr bwMode="auto">
            <a:xfrm>
              <a:off x="1185862" y="3105150"/>
              <a:ext cx="60325" cy="60325"/>
            </a:xfrm>
            <a:custGeom>
              <a:avLst/>
              <a:gdLst>
                <a:gd name="T0" fmla="*/ 75 w 81"/>
                <a:gd name="T1" fmla="*/ 50 h 80"/>
                <a:gd name="T2" fmla="*/ 31 w 81"/>
                <a:gd name="T3" fmla="*/ 75 h 80"/>
                <a:gd name="T4" fmla="*/ 6 w 81"/>
                <a:gd name="T5" fmla="*/ 31 h 80"/>
                <a:gd name="T6" fmla="*/ 50 w 81"/>
                <a:gd name="T7" fmla="*/ 5 h 80"/>
                <a:gd name="T8" fmla="*/ 75 w 81"/>
                <a:gd name="T9" fmla="*/ 5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0">
                  <a:moveTo>
                    <a:pt x="75" y="50"/>
                  </a:moveTo>
                  <a:cubicBezTo>
                    <a:pt x="70" y="69"/>
                    <a:pt x="50" y="80"/>
                    <a:pt x="31" y="75"/>
                  </a:cubicBezTo>
                  <a:cubicBezTo>
                    <a:pt x="12" y="70"/>
                    <a:pt x="0" y="50"/>
                    <a:pt x="6" y="31"/>
                  </a:cubicBezTo>
                  <a:cubicBezTo>
                    <a:pt x="11" y="12"/>
                    <a:pt x="31" y="0"/>
                    <a:pt x="50" y="5"/>
                  </a:cubicBezTo>
                  <a:cubicBezTo>
                    <a:pt x="69" y="11"/>
                    <a:pt x="81" y="31"/>
                    <a:pt x="75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1" name="Freeform 295"/>
            <p:cNvSpPr/>
            <p:nvPr/>
          </p:nvSpPr>
          <p:spPr bwMode="auto">
            <a:xfrm>
              <a:off x="1141412" y="3313113"/>
              <a:ext cx="79375" cy="77788"/>
            </a:xfrm>
            <a:custGeom>
              <a:avLst/>
              <a:gdLst>
                <a:gd name="T0" fmla="*/ 95 w 106"/>
                <a:gd name="T1" fmla="*/ 72 h 105"/>
                <a:gd name="T2" fmla="*/ 34 w 106"/>
                <a:gd name="T3" fmla="*/ 95 h 105"/>
                <a:gd name="T4" fmla="*/ 11 w 106"/>
                <a:gd name="T5" fmla="*/ 34 h 105"/>
                <a:gd name="T6" fmla="*/ 72 w 106"/>
                <a:gd name="T7" fmla="*/ 10 h 105"/>
                <a:gd name="T8" fmla="*/ 95 w 106"/>
                <a:gd name="T9" fmla="*/ 7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5">
                  <a:moveTo>
                    <a:pt x="95" y="72"/>
                  </a:moveTo>
                  <a:cubicBezTo>
                    <a:pt x="85" y="95"/>
                    <a:pt x="58" y="105"/>
                    <a:pt x="34" y="95"/>
                  </a:cubicBezTo>
                  <a:cubicBezTo>
                    <a:pt x="11" y="84"/>
                    <a:pt x="0" y="57"/>
                    <a:pt x="11" y="34"/>
                  </a:cubicBezTo>
                  <a:cubicBezTo>
                    <a:pt x="21" y="10"/>
                    <a:pt x="49" y="0"/>
                    <a:pt x="72" y="10"/>
                  </a:cubicBezTo>
                  <a:cubicBezTo>
                    <a:pt x="95" y="21"/>
                    <a:pt x="106" y="48"/>
                    <a:pt x="95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12" name="Group 183"/>
          <p:cNvGrpSpPr/>
          <p:nvPr/>
        </p:nvGrpSpPr>
        <p:grpSpPr>
          <a:xfrm>
            <a:off x="6205877" y="1935086"/>
            <a:ext cx="473075" cy="268288"/>
            <a:chOff x="2470150" y="3081338"/>
            <a:chExt cx="473075" cy="2682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13" name="Freeform 296"/>
            <p:cNvSpPr>
              <a:spLocks noEditPoints="1"/>
            </p:cNvSpPr>
            <p:nvPr/>
          </p:nvSpPr>
          <p:spPr bwMode="auto">
            <a:xfrm>
              <a:off x="2470150" y="3081338"/>
              <a:ext cx="473075" cy="268288"/>
            </a:xfrm>
            <a:custGeom>
              <a:avLst/>
              <a:gdLst>
                <a:gd name="T0" fmla="*/ 623 w 630"/>
                <a:gd name="T1" fmla="*/ 83 h 358"/>
                <a:gd name="T2" fmla="*/ 315 w 630"/>
                <a:gd name="T3" fmla="*/ 0 h 358"/>
                <a:gd name="T4" fmla="*/ 6 w 630"/>
                <a:gd name="T5" fmla="*/ 83 h 358"/>
                <a:gd name="T6" fmla="*/ 2 w 630"/>
                <a:gd name="T7" fmla="*/ 99 h 358"/>
                <a:gd name="T8" fmla="*/ 72 w 630"/>
                <a:gd name="T9" fmla="*/ 346 h 358"/>
                <a:gd name="T10" fmla="*/ 88 w 630"/>
                <a:gd name="T11" fmla="*/ 358 h 358"/>
                <a:gd name="T12" fmla="*/ 542 w 630"/>
                <a:gd name="T13" fmla="*/ 358 h 358"/>
                <a:gd name="T14" fmla="*/ 558 w 630"/>
                <a:gd name="T15" fmla="*/ 346 h 358"/>
                <a:gd name="T16" fmla="*/ 628 w 630"/>
                <a:gd name="T17" fmla="*/ 99 h 358"/>
                <a:gd name="T18" fmla="*/ 623 w 630"/>
                <a:gd name="T19" fmla="*/ 83 h 358"/>
                <a:gd name="T20" fmla="*/ 390 w 630"/>
                <a:gd name="T21" fmla="*/ 227 h 358"/>
                <a:gd name="T22" fmla="*/ 315 w 630"/>
                <a:gd name="T23" fmla="*/ 275 h 358"/>
                <a:gd name="T24" fmla="*/ 240 w 630"/>
                <a:gd name="T25" fmla="*/ 227 h 358"/>
                <a:gd name="T26" fmla="*/ 216 w 630"/>
                <a:gd name="T27" fmla="*/ 105 h 358"/>
                <a:gd name="T28" fmla="*/ 279 w 630"/>
                <a:gd name="T29" fmla="*/ 87 h 358"/>
                <a:gd name="T30" fmla="*/ 315 w 630"/>
                <a:gd name="T31" fmla="*/ 136 h 358"/>
                <a:gd name="T32" fmla="*/ 351 w 630"/>
                <a:gd name="T33" fmla="*/ 87 h 358"/>
                <a:gd name="T34" fmla="*/ 414 w 630"/>
                <a:gd name="T35" fmla="*/ 105 h 358"/>
                <a:gd name="T36" fmla="*/ 390 w 630"/>
                <a:gd name="T37" fmla="*/ 22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0" h="358">
                  <a:moveTo>
                    <a:pt x="623" y="83"/>
                  </a:moveTo>
                  <a:cubicBezTo>
                    <a:pt x="564" y="34"/>
                    <a:pt x="452" y="0"/>
                    <a:pt x="315" y="0"/>
                  </a:cubicBezTo>
                  <a:cubicBezTo>
                    <a:pt x="178" y="0"/>
                    <a:pt x="66" y="34"/>
                    <a:pt x="6" y="83"/>
                  </a:cubicBezTo>
                  <a:cubicBezTo>
                    <a:pt x="2" y="87"/>
                    <a:pt x="0" y="93"/>
                    <a:pt x="2" y="99"/>
                  </a:cubicBezTo>
                  <a:cubicBezTo>
                    <a:pt x="72" y="346"/>
                    <a:pt x="72" y="346"/>
                    <a:pt x="72" y="346"/>
                  </a:cubicBezTo>
                  <a:cubicBezTo>
                    <a:pt x="74" y="353"/>
                    <a:pt x="81" y="358"/>
                    <a:pt x="88" y="358"/>
                  </a:cubicBezTo>
                  <a:cubicBezTo>
                    <a:pt x="542" y="358"/>
                    <a:pt x="542" y="358"/>
                    <a:pt x="542" y="358"/>
                  </a:cubicBezTo>
                  <a:cubicBezTo>
                    <a:pt x="549" y="358"/>
                    <a:pt x="556" y="353"/>
                    <a:pt x="558" y="346"/>
                  </a:cubicBezTo>
                  <a:cubicBezTo>
                    <a:pt x="628" y="99"/>
                    <a:pt x="628" y="99"/>
                    <a:pt x="628" y="99"/>
                  </a:cubicBezTo>
                  <a:cubicBezTo>
                    <a:pt x="630" y="93"/>
                    <a:pt x="628" y="87"/>
                    <a:pt x="623" y="83"/>
                  </a:cubicBezTo>
                  <a:close/>
                  <a:moveTo>
                    <a:pt x="390" y="227"/>
                  </a:moveTo>
                  <a:cubicBezTo>
                    <a:pt x="362" y="262"/>
                    <a:pt x="315" y="275"/>
                    <a:pt x="315" y="275"/>
                  </a:cubicBezTo>
                  <a:cubicBezTo>
                    <a:pt x="315" y="275"/>
                    <a:pt x="268" y="262"/>
                    <a:pt x="240" y="227"/>
                  </a:cubicBezTo>
                  <a:cubicBezTo>
                    <a:pt x="212" y="192"/>
                    <a:pt x="194" y="147"/>
                    <a:pt x="216" y="105"/>
                  </a:cubicBezTo>
                  <a:cubicBezTo>
                    <a:pt x="228" y="84"/>
                    <a:pt x="258" y="79"/>
                    <a:pt x="279" y="87"/>
                  </a:cubicBezTo>
                  <a:cubicBezTo>
                    <a:pt x="302" y="94"/>
                    <a:pt x="315" y="136"/>
                    <a:pt x="315" y="136"/>
                  </a:cubicBezTo>
                  <a:cubicBezTo>
                    <a:pt x="315" y="136"/>
                    <a:pt x="328" y="94"/>
                    <a:pt x="351" y="87"/>
                  </a:cubicBezTo>
                  <a:cubicBezTo>
                    <a:pt x="372" y="79"/>
                    <a:pt x="402" y="84"/>
                    <a:pt x="414" y="105"/>
                  </a:cubicBezTo>
                  <a:cubicBezTo>
                    <a:pt x="436" y="147"/>
                    <a:pt x="418" y="192"/>
                    <a:pt x="390" y="2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4" name="Freeform 297"/>
            <p:cNvSpPr/>
            <p:nvPr/>
          </p:nvSpPr>
          <p:spPr bwMode="auto">
            <a:xfrm>
              <a:off x="2516187" y="3314700"/>
              <a:ext cx="381000" cy="34925"/>
            </a:xfrm>
            <a:custGeom>
              <a:avLst/>
              <a:gdLst>
                <a:gd name="T0" fmla="*/ 0 w 506"/>
                <a:gd name="T1" fmla="*/ 0 h 47"/>
                <a:gd name="T2" fmla="*/ 10 w 506"/>
                <a:gd name="T3" fmla="*/ 35 h 47"/>
                <a:gd name="T4" fmla="*/ 26 w 506"/>
                <a:gd name="T5" fmla="*/ 47 h 47"/>
                <a:gd name="T6" fmla="*/ 480 w 506"/>
                <a:gd name="T7" fmla="*/ 47 h 47"/>
                <a:gd name="T8" fmla="*/ 496 w 506"/>
                <a:gd name="T9" fmla="*/ 35 h 47"/>
                <a:gd name="T10" fmla="*/ 506 w 506"/>
                <a:gd name="T11" fmla="*/ 0 h 47"/>
                <a:gd name="T12" fmla="*/ 0 w 506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6" h="47">
                  <a:moveTo>
                    <a:pt x="0" y="0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2" y="42"/>
                    <a:pt x="19" y="47"/>
                    <a:pt x="26" y="47"/>
                  </a:cubicBezTo>
                  <a:cubicBezTo>
                    <a:pt x="480" y="47"/>
                    <a:pt x="480" y="47"/>
                    <a:pt x="480" y="47"/>
                  </a:cubicBezTo>
                  <a:cubicBezTo>
                    <a:pt x="487" y="47"/>
                    <a:pt x="494" y="42"/>
                    <a:pt x="496" y="35"/>
                  </a:cubicBezTo>
                  <a:cubicBezTo>
                    <a:pt x="506" y="0"/>
                    <a:pt x="506" y="0"/>
                    <a:pt x="50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15" name="Group 186"/>
          <p:cNvGrpSpPr/>
          <p:nvPr/>
        </p:nvGrpSpPr>
        <p:grpSpPr>
          <a:xfrm>
            <a:off x="6968578" y="1913474"/>
            <a:ext cx="469900" cy="404812"/>
            <a:chOff x="3302000" y="3008313"/>
            <a:chExt cx="469900" cy="404812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16" name="Freeform 298"/>
            <p:cNvSpPr/>
            <p:nvPr/>
          </p:nvSpPr>
          <p:spPr bwMode="auto">
            <a:xfrm>
              <a:off x="3302000" y="3008313"/>
              <a:ext cx="469900" cy="303213"/>
            </a:xfrm>
            <a:custGeom>
              <a:avLst/>
              <a:gdLst>
                <a:gd name="T0" fmla="*/ 24 w 624"/>
                <a:gd name="T1" fmla="*/ 263 h 403"/>
                <a:gd name="T2" fmla="*/ 117 w 624"/>
                <a:gd name="T3" fmla="*/ 263 h 403"/>
                <a:gd name="T4" fmla="*/ 120 w 624"/>
                <a:gd name="T5" fmla="*/ 246 h 403"/>
                <a:gd name="T6" fmla="*/ 127 w 624"/>
                <a:gd name="T7" fmla="*/ 240 h 403"/>
                <a:gd name="T8" fmla="*/ 134 w 624"/>
                <a:gd name="T9" fmla="*/ 245 h 403"/>
                <a:gd name="T10" fmla="*/ 147 w 624"/>
                <a:gd name="T11" fmla="*/ 278 h 403"/>
                <a:gd name="T12" fmla="*/ 172 w 624"/>
                <a:gd name="T13" fmla="*/ 151 h 403"/>
                <a:gd name="T14" fmla="*/ 179 w 624"/>
                <a:gd name="T15" fmla="*/ 145 h 403"/>
                <a:gd name="T16" fmla="*/ 186 w 624"/>
                <a:gd name="T17" fmla="*/ 151 h 403"/>
                <a:gd name="T18" fmla="*/ 204 w 624"/>
                <a:gd name="T19" fmla="*/ 324 h 403"/>
                <a:gd name="T20" fmla="*/ 230 w 624"/>
                <a:gd name="T21" fmla="*/ 146 h 403"/>
                <a:gd name="T22" fmla="*/ 237 w 624"/>
                <a:gd name="T23" fmla="*/ 140 h 403"/>
                <a:gd name="T24" fmla="*/ 244 w 624"/>
                <a:gd name="T25" fmla="*/ 146 h 403"/>
                <a:gd name="T26" fmla="*/ 265 w 624"/>
                <a:gd name="T27" fmla="*/ 263 h 403"/>
                <a:gd name="T28" fmla="*/ 300 w 624"/>
                <a:gd name="T29" fmla="*/ 263 h 403"/>
                <a:gd name="T30" fmla="*/ 308 w 624"/>
                <a:gd name="T31" fmla="*/ 269 h 403"/>
                <a:gd name="T32" fmla="*/ 308 w 624"/>
                <a:gd name="T33" fmla="*/ 275 h 403"/>
                <a:gd name="T34" fmla="*/ 310 w 624"/>
                <a:gd name="T35" fmla="*/ 267 h 403"/>
                <a:gd name="T36" fmla="*/ 317 w 624"/>
                <a:gd name="T37" fmla="*/ 261 h 403"/>
                <a:gd name="T38" fmla="*/ 325 w 624"/>
                <a:gd name="T39" fmla="*/ 267 h 403"/>
                <a:gd name="T40" fmla="*/ 335 w 624"/>
                <a:gd name="T41" fmla="*/ 298 h 403"/>
                <a:gd name="T42" fmla="*/ 344 w 624"/>
                <a:gd name="T43" fmla="*/ 265 h 403"/>
                <a:gd name="T44" fmla="*/ 352 w 624"/>
                <a:gd name="T45" fmla="*/ 260 h 403"/>
                <a:gd name="T46" fmla="*/ 359 w 624"/>
                <a:gd name="T47" fmla="*/ 266 h 403"/>
                <a:gd name="T48" fmla="*/ 372 w 624"/>
                <a:gd name="T49" fmla="*/ 403 h 403"/>
                <a:gd name="T50" fmla="*/ 413 w 624"/>
                <a:gd name="T51" fmla="*/ 199 h 403"/>
                <a:gd name="T52" fmla="*/ 420 w 624"/>
                <a:gd name="T53" fmla="*/ 193 h 403"/>
                <a:gd name="T54" fmla="*/ 428 w 624"/>
                <a:gd name="T55" fmla="*/ 198 h 403"/>
                <a:gd name="T56" fmla="*/ 446 w 624"/>
                <a:gd name="T57" fmla="*/ 243 h 403"/>
                <a:gd name="T58" fmla="*/ 465 w 624"/>
                <a:gd name="T59" fmla="*/ 130 h 403"/>
                <a:gd name="T60" fmla="*/ 472 w 624"/>
                <a:gd name="T61" fmla="*/ 124 h 403"/>
                <a:gd name="T62" fmla="*/ 479 w 624"/>
                <a:gd name="T63" fmla="*/ 129 h 403"/>
                <a:gd name="T64" fmla="*/ 513 w 624"/>
                <a:gd name="T65" fmla="*/ 263 h 403"/>
                <a:gd name="T66" fmla="*/ 602 w 624"/>
                <a:gd name="T67" fmla="*/ 263 h 403"/>
                <a:gd name="T68" fmla="*/ 604 w 624"/>
                <a:gd name="T69" fmla="*/ 263 h 403"/>
                <a:gd name="T70" fmla="*/ 589 w 624"/>
                <a:gd name="T71" fmla="*/ 72 h 403"/>
                <a:gd name="T72" fmla="*/ 412 w 624"/>
                <a:gd name="T73" fmla="*/ 21 h 403"/>
                <a:gd name="T74" fmla="*/ 312 w 624"/>
                <a:gd name="T75" fmla="*/ 98 h 403"/>
                <a:gd name="T76" fmla="*/ 212 w 624"/>
                <a:gd name="T77" fmla="*/ 21 h 403"/>
                <a:gd name="T78" fmla="*/ 35 w 624"/>
                <a:gd name="T79" fmla="*/ 72 h 403"/>
                <a:gd name="T80" fmla="*/ 20 w 624"/>
                <a:gd name="T81" fmla="*/ 264 h 403"/>
                <a:gd name="T82" fmla="*/ 24 w 624"/>
                <a:gd name="T83" fmla="*/ 26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4" h="403">
                  <a:moveTo>
                    <a:pt x="24" y="263"/>
                  </a:moveTo>
                  <a:cubicBezTo>
                    <a:pt x="117" y="263"/>
                    <a:pt x="117" y="263"/>
                    <a:pt x="117" y="263"/>
                  </a:cubicBezTo>
                  <a:cubicBezTo>
                    <a:pt x="120" y="246"/>
                    <a:pt x="120" y="246"/>
                    <a:pt x="120" y="246"/>
                  </a:cubicBezTo>
                  <a:cubicBezTo>
                    <a:pt x="121" y="243"/>
                    <a:pt x="123" y="241"/>
                    <a:pt x="127" y="240"/>
                  </a:cubicBezTo>
                  <a:cubicBezTo>
                    <a:pt x="130" y="240"/>
                    <a:pt x="133" y="242"/>
                    <a:pt x="134" y="245"/>
                  </a:cubicBezTo>
                  <a:cubicBezTo>
                    <a:pt x="147" y="278"/>
                    <a:pt x="147" y="278"/>
                    <a:pt x="147" y="278"/>
                  </a:cubicBezTo>
                  <a:cubicBezTo>
                    <a:pt x="172" y="151"/>
                    <a:pt x="172" y="151"/>
                    <a:pt x="172" y="151"/>
                  </a:cubicBezTo>
                  <a:cubicBezTo>
                    <a:pt x="172" y="147"/>
                    <a:pt x="176" y="144"/>
                    <a:pt x="179" y="145"/>
                  </a:cubicBezTo>
                  <a:cubicBezTo>
                    <a:pt x="183" y="145"/>
                    <a:pt x="186" y="148"/>
                    <a:pt x="186" y="151"/>
                  </a:cubicBezTo>
                  <a:cubicBezTo>
                    <a:pt x="204" y="324"/>
                    <a:pt x="204" y="324"/>
                    <a:pt x="204" y="324"/>
                  </a:cubicBezTo>
                  <a:cubicBezTo>
                    <a:pt x="230" y="146"/>
                    <a:pt x="230" y="146"/>
                    <a:pt x="230" y="146"/>
                  </a:cubicBezTo>
                  <a:cubicBezTo>
                    <a:pt x="230" y="143"/>
                    <a:pt x="233" y="140"/>
                    <a:pt x="237" y="140"/>
                  </a:cubicBezTo>
                  <a:cubicBezTo>
                    <a:pt x="241" y="140"/>
                    <a:pt x="244" y="142"/>
                    <a:pt x="244" y="146"/>
                  </a:cubicBezTo>
                  <a:cubicBezTo>
                    <a:pt x="265" y="263"/>
                    <a:pt x="265" y="263"/>
                    <a:pt x="265" y="263"/>
                  </a:cubicBezTo>
                  <a:cubicBezTo>
                    <a:pt x="300" y="263"/>
                    <a:pt x="300" y="263"/>
                    <a:pt x="300" y="263"/>
                  </a:cubicBezTo>
                  <a:cubicBezTo>
                    <a:pt x="304" y="263"/>
                    <a:pt x="307" y="266"/>
                    <a:pt x="308" y="269"/>
                  </a:cubicBezTo>
                  <a:cubicBezTo>
                    <a:pt x="308" y="275"/>
                    <a:pt x="308" y="275"/>
                    <a:pt x="308" y="275"/>
                  </a:cubicBezTo>
                  <a:cubicBezTo>
                    <a:pt x="310" y="267"/>
                    <a:pt x="310" y="267"/>
                    <a:pt x="310" y="267"/>
                  </a:cubicBezTo>
                  <a:cubicBezTo>
                    <a:pt x="311" y="264"/>
                    <a:pt x="314" y="262"/>
                    <a:pt x="317" y="261"/>
                  </a:cubicBezTo>
                  <a:cubicBezTo>
                    <a:pt x="321" y="261"/>
                    <a:pt x="324" y="264"/>
                    <a:pt x="325" y="267"/>
                  </a:cubicBezTo>
                  <a:cubicBezTo>
                    <a:pt x="335" y="298"/>
                    <a:pt x="335" y="298"/>
                    <a:pt x="335" y="298"/>
                  </a:cubicBezTo>
                  <a:cubicBezTo>
                    <a:pt x="344" y="265"/>
                    <a:pt x="344" y="265"/>
                    <a:pt x="344" y="265"/>
                  </a:cubicBezTo>
                  <a:cubicBezTo>
                    <a:pt x="345" y="262"/>
                    <a:pt x="349" y="259"/>
                    <a:pt x="352" y="260"/>
                  </a:cubicBezTo>
                  <a:cubicBezTo>
                    <a:pt x="356" y="260"/>
                    <a:pt x="358" y="263"/>
                    <a:pt x="359" y="266"/>
                  </a:cubicBezTo>
                  <a:cubicBezTo>
                    <a:pt x="372" y="403"/>
                    <a:pt x="372" y="403"/>
                    <a:pt x="372" y="403"/>
                  </a:cubicBezTo>
                  <a:cubicBezTo>
                    <a:pt x="413" y="199"/>
                    <a:pt x="413" y="199"/>
                    <a:pt x="413" y="199"/>
                  </a:cubicBezTo>
                  <a:cubicBezTo>
                    <a:pt x="414" y="196"/>
                    <a:pt x="417" y="194"/>
                    <a:pt x="420" y="193"/>
                  </a:cubicBezTo>
                  <a:cubicBezTo>
                    <a:pt x="423" y="193"/>
                    <a:pt x="426" y="195"/>
                    <a:pt x="428" y="198"/>
                  </a:cubicBezTo>
                  <a:cubicBezTo>
                    <a:pt x="446" y="243"/>
                    <a:pt x="446" y="243"/>
                    <a:pt x="446" y="243"/>
                  </a:cubicBezTo>
                  <a:cubicBezTo>
                    <a:pt x="465" y="130"/>
                    <a:pt x="465" y="130"/>
                    <a:pt x="465" y="130"/>
                  </a:cubicBezTo>
                  <a:cubicBezTo>
                    <a:pt x="466" y="126"/>
                    <a:pt x="468" y="124"/>
                    <a:pt x="472" y="124"/>
                  </a:cubicBezTo>
                  <a:cubicBezTo>
                    <a:pt x="475" y="123"/>
                    <a:pt x="479" y="126"/>
                    <a:pt x="479" y="129"/>
                  </a:cubicBezTo>
                  <a:cubicBezTo>
                    <a:pt x="513" y="263"/>
                    <a:pt x="513" y="263"/>
                    <a:pt x="513" y="263"/>
                  </a:cubicBezTo>
                  <a:cubicBezTo>
                    <a:pt x="602" y="263"/>
                    <a:pt x="602" y="263"/>
                    <a:pt x="602" y="263"/>
                  </a:cubicBezTo>
                  <a:cubicBezTo>
                    <a:pt x="603" y="263"/>
                    <a:pt x="604" y="263"/>
                    <a:pt x="604" y="263"/>
                  </a:cubicBezTo>
                  <a:cubicBezTo>
                    <a:pt x="624" y="201"/>
                    <a:pt x="624" y="135"/>
                    <a:pt x="589" y="72"/>
                  </a:cubicBezTo>
                  <a:cubicBezTo>
                    <a:pt x="557" y="14"/>
                    <a:pt x="473" y="0"/>
                    <a:pt x="412" y="21"/>
                  </a:cubicBezTo>
                  <a:cubicBezTo>
                    <a:pt x="350" y="42"/>
                    <a:pt x="312" y="98"/>
                    <a:pt x="312" y="98"/>
                  </a:cubicBezTo>
                  <a:cubicBezTo>
                    <a:pt x="312" y="98"/>
                    <a:pt x="274" y="42"/>
                    <a:pt x="212" y="21"/>
                  </a:cubicBezTo>
                  <a:cubicBezTo>
                    <a:pt x="151" y="0"/>
                    <a:pt x="67" y="14"/>
                    <a:pt x="35" y="72"/>
                  </a:cubicBezTo>
                  <a:cubicBezTo>
                    <a:pt x="0" y="136"/>
                    <a:pt x="0" y="202"/>
                    <a:pt x="20" y="264"/>
                  </a:cubicBezTo>
                  <a:cubicBezTo>
                    <a:pt x="21" y="263"/>
                    <a:pt x="22" y="263"/>
                    <a:pt x="24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17" name="Freeform 299"/>
            <p:cNvSpPr/>
            <p:nvPr/>
          </p:nvSpPr>
          <p:spPr bwMode="auto">
            <a:xfrm>
              <a:off x="3321050" y="3133725"/>
              <a:ext cx="431800" cy="279400"/>
            </a:xfrm>
            <a:custGeom>
              <a:avLst/>
              <a:gdLst>
                <a:gd name="T0" fmla="*/ 483 w 576"/>
                <a:gd name="T1" fmla="*/ 111 h 373"/>
                <a:gd name="T2" fmla="*/ 476 w 576"/>
                <a:gd name="T3" fmla="*/ 105 h 373"/>
                <a:gd name="T4" fmla="*/ 450 w 576"/>
                <a:gd name="T5" fmla="*/ 0 h 373"/>
                <a:gd name="T6" fmla="*/ 432 w 576"/>
                <a:gd name="T7" fmla="*/ 104 h 373"/>
                <a:gd name="T8" fmla="*/ 426 w 576"/>
                <a:gd name="T9" fmla="*/ 110 h 373"/>
                <a:gd name="T10" fmla="*/ 418 w 576"/>
                <a:gd name="T11" fmla="*/ 106 h 373"/>
                <a:gd name="T12" fmla="*/ 399 w 576"/>
                <a:gd name="T13" fmla="*/ 59 h 373"/>
                <a:gd name="T14" fmla="*/ 353 w 576"/>
                <a:gd name="T15" fmla="*/ 286 h 373"/>
                <a:gd name="T16" fmla="*/ 346 w 576"/>
                <a:gd name="T17" fmla="*/ 292 h 373"/>
                <a:gd name="T18" fmla="*/ 345 w 576"/>
                <a:gd name="T19" fmla="*/ 292 h 373"/>
                <a:gd name="T20" fmla="*/ 338 w 576"/>
                <a:gd name="T21" fmla="*/ 286 h 373"/>
                <a:gd name="T22" fmla="*/ 324 w 576"/>
                <a:gd name="T23" fmla="*/ 138 h 373"/>
                <a:gd name="T24" fmla="*/ 318 w 576"/>
                <a:gd name="T25" fmla="*/ 159 h 373"/>
                <a:gd name="T26" fmla="*/ 311 w 576"/>
                <a:gd name="T27" fmla="*/ 164 h 373"/>
                <a:gd name="T28" fmla="*/ 311 w 576"/>
                <a:gd name="T29" fmla="*/ 164 h 373"/>
                <a:gd name="T30" fmla="*/ 304 w 576"/>
                <a:gd name="T31" fmla="*/ 159 h 373"/>
                <a:gd name="T32" fmla="*/ 294 w 576"/>
                <a:gd name="T33" fmla="*/ 128 h 373"/>
                <a:gd name="T34" fmla="*/ 289 w 576"/>
                <a:gd name="T35" fmla="*/ 148 h 373"/>
                <a:gd name="T36" fmla="*/ 281 w 576"/>
                <a:gd name="T37" fmla="*/ 153 h 373"/>
                <a:gd name="T38" fmla="*/ 275 w 576"/>
                <a:gd name="T39" fmla="*/ 147 h 373"/>
                <a:gd name="T40" fmla="*/ 270 w 576"/>
                <a:gd name="T41" fmla="*/ 111 h 373"/>
                <a:gd name="T42" fmla="*/ 235 w 576"/>
                <a:gd name="T43" fmla="*/ 111 h 373"/>
                <a:gd name="T44" fmla="*/ 227 w 576"/>
                <a:gd name="T45" fmla="*/ 105 h 373"/>
                <a:gd name="T46" fmla="*/ 214 w 576"/>
                <a:gd name="T47" fmla="*/ 26 h 373"/>
                <a:gd name="T48" fmla="*/ 185 w 576"/>
                <a:gd name="T49" fmla="*/ 218 h 373"/>
                <a:gd name="T50" fmla="*/ 178 w 576"/>
                <a:gd name="T51" fmla="*/ 224 h 373"/>
                <a:gd name="T52" fmla="*/ 171 w 576"/>
                <a:gd name="T53" fmla="*/ 218 h 373"/>
                <a:gd name="T54" fmla="*/ 153 w 576"/>
                <a:gd name="T55" fmla="*/ 36 h 373"/>
                <a:gd name="T56" fmla="*/ 133 w 576"/>
                <a:gd name="T57" fmla="*/ 139 h 373"/>
                <a:gd name="T58" fmla="*/ 126 w 576"/>
                <a:gd name="T59" fmla="*/ 145 h 373"/>
                <a:gd name="T60" fmla="*/ 119 w 576"/>
                <a:gd name="T61" fmla="*/ 140 h 373"/>
                <a:gd name="T62" fmla="*/ 106 w 576"/>
                <a:gd name="T63" fmla="*/ 107 h 373"/>
                <a:gd name="T64" fmla="*/ 100 w 576"/>
                <a:gd name="T65" fmla="*/ 111 h 373"/>
                <a:gd name="T66" fmla="*/ 0 w 576"/>
                <a:gd name="T67" fmla="*/ 111 h 373"/>
                <a:gd name="T68" fmla="*/ 77 w 576"/>
                <a:gd name="T69" fmla="*/ 241 h 373"/>
                <a:gd name="T70" fmla="*/ 288 w 576"/>
                <a:gd name="T71" fmla="*/ 373 h 373"/>
                <a:gd name="T72" fmla="*/ 499 w 576"/>
                <a:gd name="T73" fmla="*/ 241 h 373"/>
                <a:gd name="T74" fmla="*/ 576 w 576"/>
                <a:gd name="T75" fmla="*/ 111 h 373"/>
                <a:gd name="T76" fmla="*/ 483 w 576"/>
                <a:gd name="T77" fmla="*/ 111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76" h="373">
                  <a:moveTo>
                    <a:pt x="483" y="111"/>
                  </a:moveTo>
                  <a:cubicBezTo>
                    <a:pt x="480" y="111"/>
                    <a:pt x="477" y="108"/>
                    <a:pt x="476" y="105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8"/>
                    <a:pt x="429" y="110"/>
                    <a:pt x="426" y="110"/>
                  </a:cubicBezTo>
                  <a:cubicBezTo>
                    <a:pt x="422" y="111"/>
                    <a:pt x="419" y="109"/>
                    <a:pt x="418" y="106"/>
                  </a:cubicBezTo>
                  <a:cubicBezTo>
                    <a:pt x="399" y="59"/>
                    <a:pt x="399" y="59"/>
                    <a:pt x="399" y="59"/>
                  </a:cubicBezTo>
                  <a:cubicBezTo>
                    <a:pt x="353" y="286"/>
                    <a:pt x="353" y="286"/>
                    <a:pt x="353" y="286"/>
                  </a:cubicBezTo>
                  <a:cubicBezTo>
                    <a:pt x="352" y="290"/>
                    <a:pt x="349" y="292"/>
                    <a:pt x="346" y="292"/>
                  </a:cubicBezTo>
                  <a:cubicBezTo>
                    <a:pt x="346" y="292"/>
                    <a:pt x="346" y="292"/>
                    <a:pt x="345" y="292"/>
                  </a:cubicBezTo>
                  <a:cubicBezTo>
                    <a:pt x="342" y="292"/>
                    <a:pt x="339" y="289"/>
                    <a:pt x="338" y="286"/>
                  </a:cubicBezTo>
                  <a:cubicBezTo>
                    <a:pt x="324" y="138"/>
                    <a:pt x="324" y="138"/>
                    <a:pt x="324" y="138"/>
                  </a:cubicBezTo>
                  <a:cubicBezTo>
                    <a:pt x="318" y="159"/>
                    <a:pt x="318" y="159"/>
                    <a:pt x="318" y="159"/>
                  </a:cubicBezTo>
                  <a:cubicBezTo>
                    <a:pt x="317" y="162"/>
                    <a:pt x="314" y="164"/>
                    <a:pt x="311" y="164"/>
                  </a:cubicBezTo>
                  <a:cubicBezTo>
                    <a:pt x="311" y="164"/>
                    <a:pt x="311" y="164"/>
                    <a:pt x="311" y="164"/>
                  </a:cubicBezTo>
                  <a:cubicBezTo>
                    <a:pt x="308" y="164"/>
                    <a:pt x="305" y="162"/>
                    <a:pt x="304" y="159"/>
                  </a:cubicBezTo>
                  <a:cubicBezTo>
                    <a:pt x="294" y="128"/>
                    <a:pt x="294" y="128"/>
                    <a:pt x="294" y="128"/>
                  </a:cubicBezTo>
                  <a:cubicBezTo>
                    <a:pt x="289" y="148"/>
                    <a:pt x="289" y="148"/>
                    <a:pt x="289" y="148"/>
                  </a:cubicBezTo>
                  <a:cubicBezTo>
                    <a:pt x="288" y="151"/>
                    <a:pt x="285" y="153"/>
                    <a:pt x="281" y="153"/>
                  </a:cubicBezTo>
                  <a:cubicBezTo>
                    <a:pt x="278" y="153"/>
                    <a:pt x="275" y="150"/>
                    <a:pt x="275" y="147"/>
                  </a:cubicBezTo>
                  <a:cubicBezTo>
                    <a:pt x="270" y="111"/>
                    <a:pt x="270" y="111"/>
                    <a:pt x="270" y="111"/>
                  </a:cubicBezTo>
                  <a:cubicBezTo>
                    <a:pt x="235" y="111"/>
                    <a:pt x="235" y="111"/>
                    <a:pt x="235" y="111"/>
                  </a:cubicBezTo>
                  <a:cubicBezTo>
                    <a:pt x="231" y="111"/>
                    <a:pt x="228" y="108"/>
                    <a:pt x="227" y="105"/>
                  </a:cubicBezTo>
                  <a:cubicBezTo>
                    <a:pt x="214" y="26"/>
                    <a:pt x="214" y="26"/>
                    <a:pt x="214" y="26"/>
                  </a:cubicBezTo>
                  <a:cubicBezTo>
                    <a:pt x="185" y="218"/>
                    <a:pt x="185" y="218"/>
                    <a:pt x="185" y="218"/>
                  </a:cubicBezTo>
                  <a:cubicBezTo>
                    <a:pt x="185" y="222"/>
                    <a:pt x="182" y="225"/>
                    <a:pt x="178" y="224"/>
                  </a:cubicBezTo>
                  <a:cubicBezTo>
                    <a:pt x="174" y="224"/>
                    <a:pt x="171" y="222"/>
                    <a:pt x="171" y="218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2" y="142"/>
                    <a:pt x="129" y="144"/>
                    <a:pt x="126" y="145"/>
                  </a:cubicBezTo>
                  <a:cubicBezTo>
                    <a:pt x="123" y="145"/>
                    <a:pt x="120" y="143"/>
                    <a:pt x="119" y="140"/>
                  </a:cubicBezTo>
                  <a:cubicBezTo>
                    <a:pt x="106" y="107"/>
                    <a:pt x="106" y="107"/>
                    <a:pt x="106" y="107"/>
                  </a:cubicBezTo>
                  <a:cubicBezTo>
                    <a:pt x="105" y="109"/>
                    <a:pt x="102" y="111"/>
                    <a:pt x="10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7" y="157"/>
                    <a:pt x="45" y="201"/>
                    <a:pt x="77" y="241"/>
                  </a:cubicBezTo>
                  <a:cubicBezTo>
                    <a:pt x="156" y="337"/>
                    <a:pt x="288" y="373"/>
                    <a:pt x="288" y="373"/>
                  </a:cubicBezTo>
                  <a:cubicBezTo>
                    <a:pt x="288" y="373"/>
                    <a:pt x="420" y="337"/>
                    <a:pt x="499" y="241"/>
                  </a:cubicBezTo>
                  <a:cubicBezTo>
                    <a:pt x="531" y="201"/>
                    <a:pt x="559" y="157"/>
                    <a:pt x="576" y="111"/>
                  </a:cubicBezTo>
                  <a:lnTo>
                    <a:pt x="483" y="1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18" name="Group 189"/>
          <p:cNvGrpSpPr/>
          <p:nvPr/>
        </p:nvGrpSpPr>
        <p:grpSpPr>
          <a:xfrm>
            <a:off x="7716166" y="1865742"/>
            <a:ext cx="334963" cy="403225"/>
            <a:chOff x="4197350" y="3013075"/>
            <a:chExt cx="334963" cy="40322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19" name="Freeform 300"/>
            <p:cNvSpPr>
              <a:spLocks noEditPoints="1"/>
            </p:cNvSpPr>
            <p:nvPr/>
          </p:nvSpPr>
          <p:spPr bwMode="auto">
            <a:xfrm>
              <a:off x="4197350" y="3013075"/>
              <a:ext cx="293688" cy="403225"/>
            </a:xfrm>
            <a:custGeom>
              <a:avLst/>
              <a:gdLst>
                <a:gd name="T0" fmla="*/ 317 w 391"/>
                <a:gd name="T1" fmla="*/ 220 h 536"/>
                <a:gd name="T2" fmla="*/ 196 w 391"/>
                <a:gd name="T3" fmla="*/ 0 h 536"/>
                <a:gd name="T4" fmla="*/ 74 w 391"/>
                <a:gd name="T5" fmla="*/ 220 h 536"/>
                <a:gd name="T6" fmla="*/ 19 w 391"/>
                <a:gd name="T7" fmla="*/ 416 h 536"/>
                <a:gd name="T8" fmla="*/ 196 w 391"/>
                <a:gd name="T9" fmla="*/ 536 h 536"/>
                <a:gd name="T10" fmla="*/ 373 w 391"/>
                <a:gd name="T11" fmla="*/ 416 h 536"/>
                <a:gd name="T12" fmla="*/ 317 w 391"/>
                <a:gd name="T13" fmla="*/ 220 h 536"/>
                <a:gd name="T14" fmla="*/ 78 w 391"/>
                <a:gd name="T15" fmla="*/ 431 h 536"/>
                <a:gd name="T16" fmla="*/ 150 w 391"/>
                <a:gd name="T17" fmla="*/ 509 h 536"/>
                <a:gd name="T18" fmla="*/ 42 w 391"/>
                <a:gd name="T19" fmla="*/ 410 h 536"/>
                <a:gd name="T20" fmla="*/ 89 w 391"/>
                <a:gd name="T21" fmla="*/ 239 h 536"/>
                <a:gd name="T22" fmla="*/ 181 w 391"/>
                <a:gd name="T23" fmla="*/ 76 h 536"/>
                <a:gd name="T24" fmla="*/ 108 w 391"/>
                <a:gd name="T25" fmla="*/ 239 h 536"/>
                <a:gd name="T26" fmla="*/ 78 w 391"/>
                <a:gd name="T27" fmla="*/ 431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1" h="536">
                  <a:moveTo>
                    <a:pt x="317" y="220"/>
                  </a:moveTo>
                  <a:cubicBezTo>
                    <a:pt x="253" y="144"/>
                    <a:pt x="210" y="39"/>
                    <a:pt x="196" y="0"/>
                  </a:cubicBezTo>
                  <a:cubicBezTo>
                    <a:pt x="181" y="39"/>
                    <a:pt x="138" y="144"/>
                    <a:pt x="74" y="220"/>
                  </a:cubicBezTo>
                  <a:cubicBezTo>
                    <a:pt x="0" y="308"/>
                    <a:pt x="7" y="382"/>
                    <a:pt x="19" y="416"/>
                  </a:cubicBezTo>
                  <a:cubicBezTo>
                    <a:pt x="41" y="485"/>
                    <a:pt x="104" y="534"/>
                    <a:pt x="196" y="536"/>
                  </a:cubicBezTo>
                  <a:cubicBezTo>
                    <a:pt x="287" y="534"/>
                    <a:pt x="350" y="485"/>
                    <a:pt x="373" y="416"/>
                  </a:cubicBezTo>
                  <a:cubicBezTo>
                    <a:pt x="384" y="382"/>
                    <a:pt x="391" y="308"/>
                    <a:pt x="317" y="220"/>
                  </a:cubicBezTo>
                  <a:close/>
                  <a:moveTo>
                    <a:pt x="78" y="431"/>
                  </a:moveTo>
                  <a:cubicBezTo>
                    <a:pt x="93" y="465"/>
                    <a:pt x="118" y="492"/>
                    <a:pt x="150" y="509"/>
                  </a:cubicBezTo>
                  <a:cubicBezTo>
                    <a:pt x="95" y="496"/>
                    <a:pt x="58" y="459"/>
                    <a:pt x="42" y="410"/>
                  </a:cubicBezTo>
                  <a:cubicBezTo>
                    <a:pt x="33" y="380"/>
                    <a:pt x="27" y="315"/>
                    <a:pt x="89" y="239"/>
                  </a:cubicBezTo>
                  <a:cubicBezTo>
                    <a:pt x="132" y="187"/>
                    <a:pt x="163" y="119"/>
                    <a:pt x="181" y="76"/>
                  </a:cubicBezTo>
                  <a:cubicBezTo>
                    <a:pt x="165" y="124"/>
                    <a:pt x="142" y="187"/>
                    <a:pt x="108" y="239"/>
                  </a:cubicBezTo>
                  <a:cubicBezTo>
                    <a:pt x="49" y="330"/>
                    <a:pt x="64" y="400"/>
                    <a:pt x="78" y="4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0" name="Freeform 301"/>
            <p:cNvSpPr>
              <a:spLocks noEditPoints="1"/>
            </p:cNvSpPr>
            <p:nvPr/>
          </p:nvSpPr>
          <p:spPr bwMode="auto">
            <a:xfrm>
              <a:off x="4391025" y="3041650"/>
              <a:ext cx="141288" cy="193675"/>
            </a:xfrm>
            <a:custGeom>
              <a:avLst/>
              <a:gdLst>
                <a:gd name="T0" fmla="*/ 153 w 188"/>
                <a:gd name="T1" fmla="*/ 106 h 258"/>
                <a:gd name="T2" fmla="*/ 94 w 188"/>
                <a:gd name="T3" fmla="*/ 0 h 258"/>
                <a:gd name="T4" fmla="*/ 35 w 188"/>
                <a:gd name="T5" fmla="*/ 106 h 258"/>
                <a:gd name="T6" fmla="*/ 8 w 188"/>
                <a:gd name="T7" fmla="*/ 201 h 258"/>
                <a:gd name="T8" fmla="*/ 94 w 188"/>
                <a:gd name="T9" fmla="*/ 258 h 258"/>
                <a:gd name="T10" fmla="*/ 179 w 188"/>
                <a:gd name="T11" fmla="*/ 201 h 258"/>
                <a:gd name="T12" fmla="*/ 153 w 188"/>
                <a:gd name="T13" fmla="*/ 106 h 258"/>
                <a:gd name="T14" fmla="*/ 37 w 188"/>
                <a:gd name="T15" fmla="*/ 208 h 258"/>
                <a:gd name="T16" fmla="*/ 72 w 188"/>
                <a:gd name="T17" fmla="*/ 246 h 258"/>
                <a:gd name="T18" fmla="*/ 20 w 188"/>
                <a:gd name="T19" fmla="*/ 198 h 258"/>
                <a:gd name="T20" fmla="*/ 43 w 188"/>
                <a:gd name="T21" fmla="*/ 115 h 258"/>
                <a:gd name="T22" fmla="*/ 87 w 188"/>
                <a:gd name="T23" fmla="*/ 37 h 258"/>
                <a:gd name="T24" fmla="*/ 52 w 188"/>
                <a:gd name="T25" fmla="*/ 115 h 258"/>
                <a:gd name="T26" fmla="*/ 37 w 188"/>
                <a:gd name="T27" fmla="*/ 20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8" h="258">
                  <a:moveTo>
                    <a:pt x="153" y="106"/>
                  </a:moveTo>
                  <a:cubicBezTo>
                    <a:pt x="122" y="69"/>
                    <a:pt x="101" y="18"/>
                    <a:pt x="94" y="0"/>
                  </a:cubicBezTo>
                  <a:cubicBezTo>
                    <a:pt x="87" y="18"/>
                    <a:pt x="66" y="69"/>
                    <a:pt x="35" y="106"/>
                  </a:cubicBezTo>
                  <a:cubicBezTo>
                    <a:pt x="0" y="148"/>
                    <a:pt x="3" y="184"/>
                    <a:pt x="8" y="201"/>
                  </a:cubicBezTo>
                  <a:cubicBezTo>
                    <a:pt x="19" y="234"/>
                    <a:pt x="50" y="257"/>
                    <a:pt x="94" y="258"/>
                  </a:cubicBezTo>
                  <a:cubicBezTo>
                    <a:pt x="138" y="257"/>
                    <a:pt x="169" y="234"/>
                    <a:pt x="179" y="201"/>
                  </a:cubicBezTo>
                  <a:cubicBezTo>
                    <a:pt x="185" y="184"/>
                    <a:pt x="188" y="148"/>
                    <a:pt x="153" y="106"/>
                  </a:cubicBezTo>
                  <a:close/>
                  <a:moveTo>
                    <a:pt x="37" y="208"/>
                  </a:moveTo>
                  <a:cubicBezTo>
                    <a:pt x="44" y="224"/>
                    <a:pt x="56" y="238"/>
                    <a:pt x="72" y="246"/>
                  </a:cubicBezTo>
                  <a:cubicBezTo>
                    <a:pt x="46" y="239"/>
                    <a:pt x="27" y="221"/>
                    <a:pt x="20" y="198"/>
                  </a:cubicBezTo>
                  <a:cubicBezTo>
                    <a:pt x="15" y="183"/>
                    <a:pt x="12" y="152"/>
                    <a:pt x="43" y="115"/>
                  </a:cubicBezTo>
                  <a:cubicBezTo>
                    <a:pt x="63" y="90"/>
                    <a:pt x="78" y="57"/>
                    <a:pt x="87" y="37"/>
                  </a:cubicBezTo>
                  <a:cubicBezTo>
                    <a:pt x="79" y="60"/>
                    <a:pt x="68" y="90"/>
                    <a:pt x="52" y="115"/>
                  </a:cubicBezTo>
                  <a:cubicBezTo>
                    <a:pt x="23" y="159"/>
                    <a:pt x="30" y="193"/>
                    <a:pt x="37" y="2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21" name="Group 192"/>
          <p:cNvGrpSpPr/>
          <p:nvPr/>
        </p:nvGrpSpPr>
        <p:grpSpPr>
          <a:xfrm>
            <a:off x="8382830" y="1885168"/>
            <a:ext cx="404813" cy="436563"/>
            <a:chOff x="4994275" y="2997200"/>
            <a:chExt cx="404813" cy="43656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22" name="Freeform 302"/>
            <p:cNvSpPr>
              <a:spLocks noEditPoints="1"/>
            </p:cNvSpPr>
            <p:nvPr/>
          </p:nvSpPr>
          <p:spPr bwMode="auto">
            <a:xfrm>
              <a:off x="4994275" y="3103563"/>
              <a:ext cx="249238" cy="330200"/>
            </a:xfrm>
            <a:custGeom>
              <a:avLst/>
              <a:gdLst>
                <a:gd name="T0" fmla="*/ 170 w 332"/>
                <a:gd name="T1" fmla="*/ 194 h 439"/>
                <a:gd name="T2" fmla="*/ 111 w 332"/>
                <a:gd name="T3" fmla="*/ 77 h 439"/>
                <a:gd name="T4" fmla="*/ 177 w 332"/>
                <a:gd name="T5" fmla="*/ 101 h 439"/>
                <a:gd name="T6" fmla="*/ 194 w 332"/>
                <a:gd name="T7" fmla="*/ 55 h 439"/>
                <a:gd name="T8" fmla="*/ 44 w 332"/>
                <a:gd name="T9" fmla="*/ 0 h 439"/>
                <a:gd name="T10" fmla="*/ 0 w 332"/>
                <a:gd name="T11" fmla="*/ 153 h 439"/>
                <a:gd name="T12" fmla="*/ 47 w 332"/>
                <a:gd name="T13" fmla="*/ 166 h 439"/>
                <a:gd name="T14" fmla="*/ 67 w 332"/>
                <a:gd name="T15" fmla="*/ 99 h 439"/>
                <a:gd name="T16" fmla="*/ 126 w 332"/>
                <a:gd name="T17" fmla="*/ 216 h 439"/>
                <a:gd name="T18" fmla="*/ 96 w 332"/>
                <a:gd name="T19" fmla="*/ 359 h 439"/>
                <a:gd name="T20" fmla="*/ 252 w 332"/>
                <a:gd name="T21" fmla="*/ 410 h 439"/>
                <a:gd name="T22" fmla="*/ 303 w 332"/>
                <a:gd name="T23" fmla="*/ 254 h 439"/>
                <a:gd name="T24" fmla="*/ 170 w 332"/>
                <a:gd name="T25" fmla="*/ 194 h 439"/>
                <a:gd name="T26" fmla="*/ 229 w 332"/>
                <a:gd name="T27" fmla="*/ 366 h 439"/>
                <a:gd name="T28" fmla="*/ 139 w 332"/>
                <a:gd name="T29" fmla="*/ 337 h 439"/>
                <a:gd name="T30" fmla="*/ 169 w 332"/>
                <a:gd name="T31" fmla="*/ 247 h 439"/>
                <a:gd name="T32" fmla="*/ 259 w 332"/>
                <a:gd name="T33" fmla="*/ 276 h 439"/>
                <a:gd name="T34" fmla="*/ 229 w 332"/>
                <a:gd name="T35" fmla="*/ 36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2" h="439">
                  <a:moveTo>
                    <a:pt x="170" y="194"/>
                  </a:moveTo>
                  <a:cubicBezTo>
                    <a:pt x="111" y="77"/>
                    <a:pt x="111" y="77"/>
                    <a:pt x="111" y="77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7" y="166"/>
                    <a:pt x="47" y="166"/>
                    <a:pt x="47" y="166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126" y="216"/>
                    <a:pt x="126" y="216"/>
                    <a:pt x="126" y="216"/>
                  </a:cubicBezTo>
                  <a:cubicBezTo>
                    <a:pt x="84" y="250"/>
                    <a:pt x="70" y="309"/>
                    <a:pt x="96" y="359"/>
                  </a:cubicBezTo>
                  <a:cubicBezTo>
                    <a:pt x="124" y="416"/>
                    <a:pt x="194" y="439"/>
                    <a:pt x="252" y="410"/>
                  </a:cubicBezTo>
                  <a:cubicBezTo>
                    <a:pt x="309" y="381"/>
                    <a:pt x="332" y="311"/>
                    <a:pt x="303" y="254"/>
                  </a:cubicBezTo>
                  <a:cubicBezTo>
                    <a:pt x="278" y="205"/>
                    <a:pt x="222" y="181"/>
                    <a:pt x="170" y="194"/>
                  </a:cubicBezTo>
                  <a:close/>
                  <a:moveTo>
                    <a:pt x="229" y="366"/>
                  </a:moveTo>
                  <a:cubicBezTo>
                    <a:pt x="196" y="383"/>
                    <a:pt x="156" y="370"/>
                    <a:pt x="139" y="337"/>
                  </a:cubicBezTo>
                  <a:cubicBezTo>
                    <a:pt x="123" y="304"/>
                    <a:pt x="136" y="264"/>
                    <a:pt x="169" y="247"/>
                  </a:cubicBezTo>
                  <a:cubicBezTo>
                    <a:pt x="202" y="230"/>
                    <a:pt x="242" y="244"/>
                    <a:pt x="259" y="276"/>
                  </a:cubicBezTo>
                  <a:cubicBezTo>
                    <a:pt x="275" y="309"/>
                    <a:pt x="262" y="350"/>
                    <a:pt x="229" y="3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3" name="Freeform 303"/>
            <p:cNvSpPr>
              <a:spLocks noEditPoints="1"/>
            </p:cNvSpPr>
            <p:nvPr/>
          </p:nvSpPr>
          <p:spPr bwMode="auto">
            <a:xfrm>
              <a:off x="5157788" y="2997200"/>
              <a:ext cx="241300" cy="319088"/>
            </a:xfrm>
            <a:custGeom>
              <a:avLst/>
              <a:gdLst>
                <a:gd name="T0" fmla="*/ 205 w 319"/>
                <a:gd name="T1" fmla="*/ 223 h 424"/>
                <a:gd name="T2" fmla="*/ 236 w 319"/>
                <a:gd name="T3" fmla="*/ 81 h 424"/>
                <a:gd name="T4" fmla="*/ 80 w 319"/>
                <a:gd name="T5" fmla="*/ 29 h 424"/>
                <a:gd name="T6" fmla="*/ 28 w 319"/>
                <a:gd name="T7" fmla="*/ 185 h 424"/>
                <a:gd name="T8" fmla="*/ 161 w 319"/>
                <a:gd name="T9" fmla="*/ 245 h 424"/>
                <a:gd name="T10" fmla="*/ 177 w 319"/>
                <a:gd name="T11" fmla="*/ 277 h 424"/>
                <a:gd name="T12" fmla="*/ 102 w 319"/>
                <a:gd name="T13" fmla="*/ 315 h 424"/>
                <a:gd name="T14" fmla="*/ 124 w 319"/>
                <a:gd name="T15" fmla="*/ 359 h 424"/>
                <a:gd name="T16" fmla="*/ 199 w 319"/>
                <a:gd name="T17" fmla="*/ 321 h 424"/>
                <a:gd name="T18" fmla="*/ 252 w 319"/>
                <a:gd name="T19" fmla="*/ 424 h 424"/>
                <a:gd name="T20" fmla="*/ 296 w 319"/>
                <a:gd name="T21" fmla="*/ 402 h 424"/>
                <a:gd name="T22" fmla="*/ 243 w 319"/>
                <a:gd name="T23" fmla="*/ 299 h 424"/>
                <a:gd name="T24" fmla="*/ 319 w 319"/>
                <a:gd name="T25" fmla="*/ 260 h 424"/>
                <a:gd name="T26" fmla="*/ 297 w 319"/>
                <a:gd name="T27" fmla="*/ 216 h 424"/>
                <a:gd name="T28" fmla="*/ 221 w 319"/>
                <a:gd name="T29" fmla="*/ 255 h 424"/>
                <a:gd name="T30" fmla="*/ 205 w 319"/>
                <a:gd name="T31" fmla="*/ 223 h 424"/>
                <a:gd name="T32" fmla="*/ 72 w 319"/>
                <a:gd name="T33" fmla="*/ 163 h 424"/>
                <a:gd name="T34" fmla="*/ 102 w 319"/>
                <a:gd name="T35" fmla="*/ 73 h 424"/>
                <a:gd name="T36" fmla="*/ 192 w 319"/>
                <a:gd name="T37" fmla="*/ 103 h 424"/>
                <a:gd name="T38" fmla="*/ 162 w 319"/>
                <a:gd name="T39" fmla="*/ 193 h 424"/>
                <a:gd name="T40" fmla="*/ 72 w 319"/>
                <a:gd name="T41" fmla="*/ 163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9" h="424">
                  <a:moveTo>
                    <a:pt x="205" y="223"/>
                  </a:moveTo>
                  <a:cubicBezTo>
                    <a:pt x="247" y="189"/>
                    <a:pt x="261" y="130"/>
                    <a:pt x="236" y="81"/>
                  </a:cubicBezTo>
                  <a:cubicBezTo>
                    <a:pt x="207" y="23"/>
                    <a:pt x="137" y="0"/>
                    <a:pt x="80" y="29"/>
                  </a:cubicBezTo>
                  <a:cubicBezTo>
                    <a:pt x="23" y="58"/>
                    <a:pt x="0" y="128"/>
                    <a:pt x="28" y="185"/>
                  </a:cubicBezTo>
                  <a:cubicBezTo>
                    <a:pt x="54" y="235"/>
                    <a:pt x="110" y="259"/>
                    <a:pt x="161" y="245"/>
                  </a:cubicBezTo>
                  <a:cubicBezTo>
                    <a:pt x="177" y="277"/>
                    <a:pt x="177" y="277"/>
                    <a:pt x="177" y="277"/>
                  </a:cubicBezTo>
                  <a:cubicBezTo>
                    <a:pt x="102" y="315"/>
                    <a:pt x="102" y="315"/>
                    <a:pt x="102" y="315"/>
                  </a:cubicBezTo>
                  <a:cubicBezTo>
                    <a:pt x="124" y="359"/>
                    <a:pt x="124" y="359"/>
                    <a:pt x="124" y="359"/>
                  </a:cubicBezTo>
                  <a:cubicBezTo>
                    <a:pt x="199" y="321"/>
                    <a:pt x="199" y="321"/>
                    <a:pt x="199" y="321"/>
                  </a:cubicBezTo>
                  <a:cubicBezTo>
                    <a:pt x="252" y="424"/>
                    <a:pt x="252" y="424"/>
                    <a:pt x="252" y="424"/>
                  </a:cubicBezTo>
                  <a:cubicBezTo>
                    <a:pt x="296" y="402"/>
                    <a:pt x="296" y="402"/>
                    <a:pt x="296" y="402"/>
                  </a:cubicBezTo>
                  <a:cubicBezTo>
                    <a:pt x="243" y="299"/>
                    <a:pt x="243" y="299"/>
                    <a:pt x="243" y="299"/>
                  </a:cubicBezTo>
                  <a:cubicBezTo>
                    <a:pt x="319" y="260"/>
                    <a:pt x="319" y="260"/>
                    <a:pt x="319" y="260"/>
                  </a:cubicBezTo>
                  <a:cubicBezTo>
                    <a:pt x="297" y="216"/>
                    <a:pt x="297" y="216"/>
                    <a:pt x="297" y="216"/>
                  </a:cubicBezTo>
                  <a:cubicBezTo>
                    <a:pt x="221" y="255"/>
                    <a:pt x="221" y="255"/>
                    <a:pt x="221" y="255"/>
                  </a:cubicBezTo>
                  <a:lnTo>
                    <a:pt x="205" y="223"/>
                  </a:lnTo>
                  <a:close/>
                  <a:moveTo>
                    <a:pt x="72" y="163"/>
                  </a:moveTo>
                  <a:cubicBezTo>
                    <a:pt x="56" y="130"/>
                    <a:pt x="69" y="90"/>
                    <a:pt x="102" y="73"/>
                  </a:cubicBezTo>
                  <a:cubicBezTo>
                    <a:pt x="135" y="57"/>
                    <a:pt x="175" y="70"/>
                    <a:pt x="192" y="103"/>
                  </a:cubicBezTo>
                  <a:cubicBezTo>
                    <a:pt x="208" y="136"/>
                    <a:pt x="195" y="176"/>
                    <a:pt x="162" y="193"/>
                  </a:cubicBezTo>
                  <a:cubicBezTo>
                    <a:pt x="129" y="209"/>
                    <a:pt x="89" y="196"/>
                    <a:pt x="72" y="1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24" name="Group 195"/>
          <p:cNvGrpSpPr/>
          <p:nvPr/>
        </p:nvGrpSpPr>
        <p:grpSpPr>
          <a:xfrm>
            <a:off x="6994996" y="3981132"/>
            <a:ext cx="360363" cy="368300"/>
            <a:chOff x="5846763" y="3030538"/>
            <a:chExt cx="360363" cy="36830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25" name="Freeform 304"/>
            <p:cNvSpPr/>
            <p:nvPr/>
          </p:nvSpPr>
          <p:spPr bwMode="auto">
            <a:xfrm>
              <a:off x="5922963" y="3030538"/>
              <a:ext cx="207963" cy="88900"/>
            </a:xfrm>
            <a:custGeom>
              <a:avLst/>
              <a:gdLst>
                <a:gd name="T0" fmla="*/ 45 w 276"/>
                <a:gd name="T1" fmla="*/ 117 h 117"/>
                <a:gd name="T2" fmla="*/ 45 w 276"/>
                <a:gd name="T3" fmla="*/ 61 h 117"/>
                <a:gd name="T4" fmla="*/ 65 w 276"/>
                <a:gd name="T5" fmla="*/ 41 h 117"/>
                <a:gd name="T6" fmla="*/ 211 w 276"/>
                <a:gd name="T7" fmla="*/ 41 h 117"/>
                <a:gd name="T8" fmla="*/ 231 w 276"/>
                <a:gd name="T9" fmla="*/ 61 h 117"/>
                <a:gd name="T10" fmla="*/ 231 w 276"/>
                <a:gd name="T11" fmla="*/ 117 h 117"/>
                <a:gd name="T12" fmla="*/ 276 w 276"/>
                <a:gd name="T13" fmla="*/ 117 h 117"/>
                <a:gd name="T14" fmla="*/ 276 w 276"/>
                <a:gd name="T15" fmla="*/ 42 h 117"/>
                <a:gd name="T16" fmla="*/ 235 w 276"/>
                <a:gd name="T17" fmla="*/ 0 h 117"/>
                <a:gd name="T18" fmla="*/ 41 w 276"/>
                <a:gd name="T19" fmla="*/ 0 h 117"/>
                <a:gd name="T20" fmla="*/ 0 w 276"/>
                <a:gd name="T21" fmla="*/ 42 h 117"/>
                <a:gd name="T22" fmla="*/ 0 w 276"/>
                <a:gd name="T23" fmla="*/ 117 h 117"/>
                <a:gd name="T24" fmla="*/ 45 w 276"/>
                <a:gd name="T2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" h="117">
                  <a:moveTo>
                    <a:pt x="45" y="117"/>
                  </a:moveTo>
                  <a:cubicBezTo>
                    <a:pt x="45" y="61"/>
                    <a:pt x="45" y="61"/>
                    <a:pt x="45" y="61"/>
                  </a:cubicBezTo>
                  <a:cubicBezTo>
                    <a:pt x="45" y="50"/>
                    <a:pt x="54" y="41"/>
                    <a:pt x="65" y="41"/>
                  </a:cubicBezTo>
                  <a:cubicBezTo>
                    <a:pt x="211" y="41"/>
                    <a:pt x="211" y="41"/>
                    <a:pt x="211" y="41"/>
                  </a:cubicBezTo>
                  <a:cubicBezTo>
                    <a:pt x="222" y="41"/>
                    <a:pt x="231" y="50"/>
                    <a:pt x="231" y="61"/>
                  </a:cubicBezTo>
                  <a:cubicBezTo>
                    <a:pt x="231" y="117"/>
                    <a:pt x="231" y="117"/>
                    <a:pt x="231" y="117"/>
                  </a:cubicBezTo>
                  <a:cubicBezTo>
                    <a:pt x="276" y="117"/>
                    <a:pt x="276" y="117"/>
                    <a:pt x="276" y="117"/>
                  </a:cubicBezTo>
                  <a:cubicBezTo>
                    <a:pt x="276" y="42"/>
                    <a:pt x="276" y="42"/>
                    <a:pt x="276" y="42"/>
                  </a:cubicBezTo>
                  <a:cubicBezTo>
                    <a:pt x="276" y="19"/>
                    <a:pt x="257" y="0"/>
                    <a:pt x="235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117"/>
                    <a:pt x="0" y="117"/>
                    <a:pt x="0" y="117"/>
                  </a:cubicBezTo>
                  <a:lnTo>
                    <a:pt x="45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6" name="Freeform 305"/>
            <p:cNvSpPr>
              <a:spLocks noEditPoints="1"/>
            </p:cNvSpPr>
            <p:nvPr/>
          </p:nvSpPr>
          <p:spPr bwMode="auto">
            <a:xfrm>
              <a:off x="5846763" y="3119438"/>
              <a:ext cx="360363" cy="279400"/>
            </a:xfrm>
            <a:custGeom>
              <a:avLst/>
              <a:gdLst>
                <a:gd name="T0" fmla="*/ 441 w 478"/>
                <a:gd name="T1" fmla="*/ 0 h 373"/>
                <a:gd name="T2" fmla="*/ 37 w 478"/>
                <a:gd name="T3" fmla="*/ 0 h 373"/>
                <a:gd name="T4" fmla="*/ 0 w 478"/>
                <a:gd name="T5" fmla="*/ 37 h 373"/>
                <a:gd name="T6" fmla="*/ 0 w 478"/>
                <a:gd name="T7" fmla="*/ 336 h 373"/>
                <a:gd name="T8" fmla="*/ 37 w 478"/>
                <a:gd name="T9" fmla="*/ 373 h 373"/>
                <a:gd name="T10" fmla="*/ 441 w 478"/>
                <a:gd name="T11" fmla="*/ 373 h 373"/>
                <a:gd name="T12" fmla="*/ 478 w 478"/>
                <a:gd name="T13" fmla="*/ 336 h 373"/>
                <a:gd name="T14" fmla="*/ 478 w 478"/>
                <a:gd name="T15" fmla="*/ 37 h 373"/>
                <a:gd name="T16" fmla="*/ 441 w 478"/>
                <a:gd name="T17" fmla="*/ 0 h 373"/>
                <a:gd name="T18" fmla="*/ 378 w 478"/>
                <a:gd name="T19" fmla="*/ 204 h 373"/>
                <a:gd name="T20" fmla="*/ 356 w 478"/>
                <a:gd name="T21" fmla="*/ 226 h 373"/>
                <a:gd name="T22" fmla="*/ 279 w 478"/>
                <a:gd name="T23" fmla="*/ 226 h 373"/>
                <a:gd name="T24" fmla="*/ 279 w 478"/>
                <a:gd name="T25" fmla="*/ 303 h 373"/>
                <a:gd name="T26" fmla="*/ 257 w 478"/>
                <a:gd name="T27" fmla="*/ 325 h 373"/>
                <a:gd name="T28" fmla="*/ 221 w 478"/>
                <a:gd name="T29" fmla="*/ 325 h 373"/>
                <a:gd name="T30" fmla="*/ 199 w 478"/>
                <a:gd name="T31" fmla="*/ 303 h 373"/>
                <a:gd name="T32" fmla="*/ 199 w 478"/>
                <a:gd name="T33" fmla="*/ 226 h 373"/>
                <a:gd name="T34" fmla="*/ 122 w 478"/>
                <a:gd name="T35" fmla="*/ 226 h 373"/>
                <a:gd name="T36" fmla="*/ 100 w 478"/>
                <a:gd name="T37" fmla="*/ 204 h 373"/>
                <a:gd name="T38" fmla="*/ 100 w 478"/>
                <a:gd name="T39" fmla="*/ 168 h 373"/>
                <a:gd name="T40" fmla="*/ 122 w 478"/>
                <a:gd name="T41" fmla="*/ 146 h 373"/>
                <a:gd name="T42" fmla="*/ 199 w 478"/>
                <a:gd name="T43" fmla="*/ 146 h 373"/>
                <a:gd name="T44" fmla="*/ 199 w 478"/>
                <a:gd name="T45" fmla="*/ 69 h 373"/>
                <a:gd name="T46" fmla="*/ 221 w 478"/>
                <a:gd name="T47" fmla="*/ 47 h 373"/>
                <a:gd name="T48" fmla="*/ 257 w 478"/>
                <a:gd name="T49" fmla="*/ 47 h 373"/>
                <a:gd name="T50" fmla="*/ 279 w 478"/>
                <a:gd name="T51" fmla="*/ 69 h 373"/>
                <a:gd name="T52" fmla="*/ 279 w 478"/>
                <a:gd name="T53" fmla="*/ 146 h 373"/>
                <a:gd name="T54" fmla="*/ 356 w 478"/>
                <a:gd name="T55" fmla="*/ 146 h 373"/>
                <a:gd name="T56" fmla="*/ 378 w 478"/>
                <a:gd name="T57" fmla="*/ 168 h 373"/>
                <a:gd name="T58" fmla="*/ 378 w 478"/>
                <a:gd name="T59" fmla="*/ 20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78" h="373">
                  <a:moveTo>
                    <a:pt x="44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6" y="0"/>
                    <a:pt x="0" y="16"/>
                    <a:pt x="0" y="37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56"/>
                    <a:pt x="16" y="373"/>
                    <a:pt x="37" y="373"/>
                  </a:cubicBezTo>
                  <a:cubicBezTo>
                    <a:pt x="441" y="373"/>
                    <a:pt x="441" y="373"/>
                    <a:pt x="441" y="373"/>
                  </a:cubicBezTo>
                  <a:cubicBezTo>
                    <a:pt x="462" y="373"/>
                    <a:pt x="478" y="356"/>
                    <a:pt x="478" y="336"/>
                  </a:cubicBezTo>
                  <a:cubicBezTo>
                    <a:pt x="478" y="37"/>
                    <a:pt x="478" y="37"/>
                    <a:pt x="478" y="37"/>
                  </a:cubicBezTo>
                  <a:cubicBezTo>
                    <a:pt x="478" y="16"/>
                    <a:pt x="462" y="0"/>
                    <a:pt x="441" y="0"/>
                  </a:cubicBezTo>
                  <a:close/>
                  <a:moveTo>
                    <a:pt x="378" y="204"/>
                  </a:moveTo>
                  <a:cubicBezTo>
                    <a:pt x="378" y="216"/>
                    <a:pt x="368" y="226"/>
                    <a:pt x="356" y="226"/>
                  </a:cubicBezTo>
                  <a:cubicBezTo>
                    <a:pt x="279" y="226"/>
                    <a:pt x="279" y="226"/>
                    <a:pt x="279" y="226"/>
                  </a:cubicBezTo>
                  <a:cubicBezTo>
                    <a:pt x="279" y="303"/>
                    <a:pt x="279" y="303"/>
                    <a:pt x="279" y="303"/>
                  </a:cubicBezTo>
                  <a:cubicBezTo>
                    <a:pt x="279" y="316"/>
                    <a:pt x="269" y="325"/>
                    <a:pt x="257" y="325"/>
                  </a:cubicBezTo>
                  <a:cubicBezTo>
                    <a:pt x="221" y="325"/>
                    <a:pt x="221" y="325"/>
                    <a:pt x="221" y="325"/>
                  </a:cubicBezTo>
                  <a:cubicBezTo>
                    <a:pt x="209" y="325"/>
                    <a:pt x="199" y="316"/>
                    <a:pt x="199" y="303"/>
                  </a:cubicBezTo>
                  <a:cubicBezTo>
                    <a:pt x="199" y="226"/>
                    <a:pt x="199" y="226"/>
                    <a:pt x="199" y="226"/>
                  </a:cubicBezTo>
                  <a:cubicBezTo>
                    <a:pt x="122" y="226"/>
                    <a:pt x="122" y="226"/>
                    <a:pt x="122" y="226"/>
                  </a:cubicBezTo>
                  <a:cubicBezTo>
                    <a:pt x="110" y="226"/>
                    <a:pt x="100" y="216"/>
                    <a:pt x="100" y="204"/>
                  </a:cubicBezTo>
                  <a:cubicBezTo>
                    <a:pt x="100" y="168"/>
                    <a:pt x="100" y="168"/>
                    <a:pt x="100" y="168"/>
                  </a:cubicBezTo>
                  <a:cubicBezTo>
                    <a:pt x="100" y="156"/>
                    <a:pt x="110" y="146"/>
                    <a:pt x="122" y="146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57"/>
                    <a:pt x="209" y="47"/>
                    <a:pt x="221" y="47"/>
                  </a:cubicBezTo>
                  <a:cubicBezTo>
                    <a:pt x="257" y="47"/>
                    <a:pt x="257" y="47"/>
                    <a:pt x="257" y="47"/>
                  </a:cubicBezTo>
                  <a:cubicBezTo>
                    <a:pt x="269" y="47"/>
                    <a:pt x="279" y="57"/>
                    <a:pt x="279" y="69"/>
                  </a:cubicBezTo>
                  <a:cubicBezTo>
                    <a:pt x="279" y="146"/>
                    <a:pt x="279" y="146"/>
                    <a:pt x="279" y="146"/>
                  </a:cubicBezTo>
                  <a:cubicBezTo>
                    <a:pt x="356" y="146"/>
                    <a:pt x="356" y="146"/>
                    <a:pt x="356" y="146"/>
                  </a:cubicBezTo>
                  <a:cubicBezTo>
                    <a:pt x="368" y="146"/>
                    <a:pt x="378" y="156"/>
                    <a:pt x="378" y="168"/>
                  </a:cubicBezTo>
                  <a:lnTo>
                    <a:pt x="378" y="20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27" name="Group 198"/>
          <p:cNvGrpSpPr/>
          <p:nvPr/>
        </p:nvGrpSpPr>
        <p:grpSpPr>
          <a:xfrm>
            <a:off x="6277446" y="3969709"/>
            <a:ext cx="414338" cy="436563"/>
            <a:chOff x="5819775" y="3827463"/>
            <a:chExt cx="414338" cy="43656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28" name="Freeform 306"/>
            <p:cNvSpPr>
              <a:spLocks noEditPoints="1"/>
            </p:cNvSpPr>
            <p:nvPr/>
          </p:nvSpPr>
          <p:spPr bwMode="auto">
            <a:xfrm>
              <a:off x="5937250" y="3827463"/>
              <a:ext cx="173038" cy="436563"/>
            </a:xfrm>
            <a:custGeom>
              <a:avLst/>
              <a:gdLst>
                <a:gd name="T0" fmla="*/ 93 w 231"/>
                <a:gd name="T1" fmla="*/ 545 h 582"/>
                <a:gd name="T2" fmla="*/ 16 w 231"/>
                <a:gd name="T3" fmla="*/ 303 h 582"/>
                <a:gd name="T4" fmla="*/ 85 w 231"/>
                <a:gd name="T5" fmla="*/ 2 h 582"/>
                <a:gd name="T6" fmla="*/ 145 w 231"/>
                <a:gd name="T7" fmla="*/ 37 h 582"/>
                <a:gd name="T8" fmla="*/ 222 w 231"/>
                <a:gd name="T9" fmla="*/ 279 h 582"/>
                <a:gd name="T10" fmla="*/ 218 w 231"/>
                <a:gd name="T11" fmla="*/ 482 h 582"/>
                <a:gd name="T12" fmla="*/ 153 w 231"/>
                <a:gd name="T13" fmla="*/ 580 h 582"/>
                <a:gd name="T14" fmla="*/ 93 w 231"/>
                <a:gd name="T15" fmla="*/ 545 h 582"/>
                <a:gd name="T16" fmla="*/ 124 w 231"/>
                <a:gd name="T17" fmla="*/ 52 h 582"/>
                <a:gd name="T18" fmla="*/ 88 w 231"/>
                <a:gd name="T19" fmla="*/ 27 h 582"/>
                <a:gd name="T20" fmla="*/ 42 w 231"/>
                <a:gd name="T21" fmla="*/ 300 h 582"/>
                <a:gd name="T22" fmla="*/ 114 w 231"/>
                <a:gd name="T23" fmla="*/ 530 h 582"/>
                <a:gd name="T24" fmla="*/ 150 w 231"/>
                <a:gd name="T25" fmla="*/ 555 h 582"/>
                <a:gd name="T26" fmla="*/ 193 w 231"/>
                <a:gd name="T27" fmla="*/ 477 h 582"/>
                <a:gd name="T28" fmla="*/ 196 w 231"/>
                <a:gd name="T29" fmla="*/ 282 h 582"/>
                <a:gd name="T30" fmla="*/ 124 w 231"/>
                <a:gd name="T31" fmla="*/ 52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1" h="582">
                  <a:moveTo>
                    <a:pt x="93" y="545"/>
                  </a:moveTo>
                  <a:cubicBezTo>
                    <a:pt x="58" y="498"/>
                    <a:pt x="28" y="405"/>
                    <a:pt x="16" y="303"/>
                  </a:cubicBezTo>
                  <a:cubicBezTo>
                    <a:pt x="0" y="163"/>
                    <a:pt x="18" y="9"/>
                    <a:pt x="85" y="2"/>
                  </a:cubicBezTo>
                  <a:cubicBezTo>
                    <a:pt x="99" y="0"/>
                    <a:pt x="121" y="5"/>
                    <a:pt x="145" y="37"/>
                  </a:cubicBezTo>
                  <a:cubicBezTo>
                    <a:pt x="180" y="84"/>
                    <a:pt x="210" y="177"/>
                    <a:pt x="222" y="279"/>
                  </a:cubicBezTo>
                  <a:cubicBezTo>
                    <a:pt x="231" y="354"/>
                    <a:pt x="229" y="426"/>
                    <a:pt x="218" y="482"/>
                  </a:cubicBezTo>
                  <a:cubicBezTo>
                    <a:pt x="206" y="543"/>
                    <a:pt x="184" y="577"/>
                    <a:pt x="153" y="580"/>
                  </a:cubicBezTo>
                  <a:cubicBezTo>
                    <a:pt x="139" y="582"/>
                    <a:pt x="117" y="577"/>
                    <a:pt x="93" y="545"/>
                  </a:cubicBezTo>
                  <a:close/>
                  <a:moveTo>
                    <a:pt x="124" y="52"/>
                  </a:moveTo>
                  <a:cubicBezTo>
                    <a:pt x="111" y="35"/>
                    <a:pt x="98" y="26"/>
                    <a:pt x="88" y="27"/>
                  </a:cubicBezTo>
                  <a:cubicBezTo>
                    <a:pt x="52" y="32"/>
                    <a:pt x="24" y="149"/>
                    <a:pt x="42" y="300"/>
                  </a:cubicBezTo>
                  <a:cubicBezTo>
                    <a:pt x="54" y="398"/>
                    <a:pt x="81" y="486"/>
                    <a:pt x="114" y="530"/>
                  </a:cubicBezTo>
                  <a:cubicBezTo>
                    <a:pt x="127" y="547"/>
                    <a:pt x="140" y="556"/>
                    <a:pt x="150" y="555"/>
                  </a:cubicBezTo>
                  <a:cubicBezTo>
                    <a:pt x="167" y="553"/>
                    <a:pt x="184" y="523"/>
                    <a:pt x="193" y="477"/>
                  </a:cubicBezTo>
                  <a:cubicBezTo>
                    <a:pt x="203" y="424"/>
                    <a:pt x="204" y="355"/>
                    <a:pt x="196" y="282"/>
                  </a:cubicBezTo>
                  <a:cubicBezTo>
                    <a:pt x="184" y="184"/>
                    <a:pt x="157" y="96"/>
                    <a:pt x="124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29" name="Freeform 307"/>
            <p:cNvSpPr>
              <a:spLocks noEditPoints="1"/>
            </p:cNvSpPr>
            <p:nvPr/>
          </p:nvSpPr>
          <p:spPr bwMode="auto">
            <a:xfrm>
              <a:off x="5819775" y="3929063"/>
              <a:ext cx="414338" cy="249238"/>
            </a:xfrm>
            <a:custGeom>
              <a:avLst/>
              <a:gdLst>
                <a:gd name="T0" fmla="*/ 24 w 550"/>
                <a:gd name="T1" fmla="*/ 107 h 332"/>
                <a:gd name="T2" fmla="*/ 7 w 550"/>
                <a:gd name="T3" fmla="*/ 40 h 332"/>
                <a:gd name="T4" fmla="*/ 121 w 550"/>
                <a:gd name="T5" fmla="*/ 5 h 332"/>
                <a:gd name="T6" fmla="*/ 316 w 550"/>
                <a:gd name="T7" fmla="*/ 60 h 332"/>
                <a:gd name="T8" fmla="*/ 526 w 550"/>
                <a:gd name="T9" fmla="*/ 203 h 332"/>
                <a:gd name="T10" fmla="*/ 543 w 550"/>
                <a:gd name="T11" fmla="*/ 270 h 332"/>
                <a:gd name="T12" fmla="*/ 234 w 550"/>
                <a:gd name="T13" fmla="*/ 250 h 332"/>
                <a:gd name="T14" fmla="*/ 24 w 550"/>
                <a:gd name="T15" fmla="*/ 107 h 332"/>
                <a:gd name="T16" fmla="*/ 505 w 550"/>
                <a:gd name="T17" fmla="*/ 218 h 332"/>
                <a:gd name="T18" fmla="*/ 306 w 550"/>
                <a:gd name="T19" fmla="*/ 84 h 332"/>
                <a:gd name="T20" fmla="*/ 118 w 550"/>
                <a:gd name="T21" fmla="*/ 31 h 332"/>
                <a:gd name="T22" fmla="*/ 31 w 550"/>
                <a:gd name="T23" fmla="*/ 50 h 332"/>
                <a:gd name="T24" fmla="*/ 45 w 550"/>
                <a:gd name="T25" fmla="*/ 92 h 332"/>
                <a:gd name="T26" fmla="*/ 244 w 550"/>
                <a:gd name="T27" fmla="*/ 226 h 332"/>
                <a:gd name="T28" fmla="*/ 519 w 550"/>
                <a:gd name="T29" fmla="*/ 260 h 332"/>
                <a:gd name="T30" fmla="*/ 505 w 550"/>
                <a:gd name="T31" fmla="*/ 218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0" h="332">
                  <a:moveTo>
                    <a:pt x="24" y="107"/>
                  </a:moveTo>
                  <a:cubicBezTo>
                    <a:pt x="0" y="75"/>
                    <a:pt x="2" y="53"/>
                    <a:pt x="7" y="40"/>
                  </a:cubicBezTo>
                  <a:cubicBezTo>
                    <a:pt x="19" y="12"/>
                    <a:pt x="59" y="0"/>
                    <a:pt x="121" y="5"/>
                  </a:cubicBezTo>
                  <a:cubicBezTo>
                    <a:pt x="177" y="11"/>
                    <a:pt x="246" y="30"/>
                    <a:pt x="316" y="60"/>
                  </a:cubicBezTo>
                  <a:cubicBezTo>
                    <a:pt x="410" y="101"/>
                    <a:pt x="491" y="155"/>
                    <a:pt x="526" y="203"/>
                  </a:cubicBezTo>
                  <a:cubicBezTo>
                    <a:pt x="550" y="235"/>
                    <a:pt x="548" y="257"/>
                    <a:pt x="543" y="270"/>
                  </a:cubicBezTo>
                  <a:cubicBezTo>
                    <a:pt x="516" y="332"/>
                    <a:pt x="364" y="306"/>
                    <a:pt x="234" y="250"/>
                  </a:cubicBezTo>
                  <a:cubicBezTo>
                    <a:pt x="140" y="209"/>
                    <a:pt x="59" y="155"/>
                    <a:pt x="24" y="107"/>
                  </a:cubicBezTo>
                  <a:close/>
                  <a:moveTo>
                    <a:pt x="505" y="218"/>
                  </a:moveTo>
                  <a:cubicBezTo>
                    <a:pt x="472" y="174"/>
                    <a:pt x="396" y="123"/>
                    <a:pt x="306" y="84"/>
                  </a:cubicBezTo>
                  <a:cubicBezTo>
                    <a:pt x="239" y="55"/>
                    <a:pt x="172" y="36"/>
                    <a:pt x="118" y="31"/>
                  </a:cubicBezTo>
                  <a:cubicBezTo>
                    <a:pt x="71" y="27"/>
                    <a:pt x="38" y="34"/>
                    <a:pt x="31" y="50"/>
                  </a:cubicBezTo>
                  <a:cubicBezTo>
                    <a:pt x="27" y="60"/>
                    <a:pt x="32" y="74"/>
                    <a:pt x="45" y="92"/>
                  </a:cubicBezTo>
                  <a:cubicBezTo>
                    <a:pt x="78" y="136"/>
                    <a:pt x="154" y="187"/>
                    <a:pt x="244" y="226"/>
                  </a:cubicBezTo>
                  <a:cubicBezTo>
                    <a:pt x="384" y="286"/>
                    <a:pt x="504" y="293"/>
                    <a:pt x="519" y="260"/>
                  </a:cubicBezTo>
                  <a:cubicBezTo>
                    <a:pt x="523" y="250"/>
                    <a:pt x="518" y="236"/>
                    <a:pt x="505" y="2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0" name="Freeform 308"/>
            <p:cNvSpPr/>
            <p:nvPr/>
          </p:nvSpPr>
          <p:spPr bwMode="auto">
            <a:xfrm>
              <a:off x="5995988" y="4019550"/>
              <a:ext cx="60325" cy="58738"/>
            </a:xfrm>
            <a:custGeom>
              <a:avLst/>
              <a:gdLst>
                <a:gd name="T0" fmla="*/ 61 w 79"/>
                <a:gd name="T1" fmla="*/ 68 h 79"/>
                <a:gd name="T2" fmla="*/ 11 w 79"/>
                <a:gd name="T3" fmla="*/ 61 h 79"/>
                <a:gd name="T4" fmla="*/ 19 w 79"/>
                <a:gd name="T5" fmla="*/ 11 h 79"/>
                <a:gd name="T6" fmla="*/ 68 w 79"/>
                <a:gd name="T7" fmla="*/ 18 h 79"/>
                <a:gd name="T8" fmla="*/ 61 w 79"/>
                <a:gd name="T9" fmla="*/ 6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61" y="68"/>
                  </a:moveTo>
                  <a:cubicBezTo>
                    <a:pt x="45" y="79"/>
                    <a:pt x="23" y="76"/>
                    <a:pt x="11" y="61"/>
                  </a:cubicBezTo>
                  <a:cubicBezTo>
                    <a:pt x="0" y="45"/>
                    <a:pt x="3" y="23"/>
                    <a:pt x="19" y="11"/>
                  </a:cubicBezTo>
                  <a:cubicBezTo>
                    <a:pt x="34" y="0"/>
                    <a:pt x="56" y="3"/>
                    <a:pt x="68" y="18"/>
                  </a:cubicBezTo>
                  <a:cubicBezTo>
                    <a:pt x="79" y="34"/>
                    <a:pt x="76" y="56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1" name="Freeform 309"/>
            <p:cNvSpPr>
              <a:spLocks noEditPoints="1"/>
            </p:cNvSpPr>
            <p:nvPr/>
          </p:nvSpPr>
          <p:spPr bwMode="auto">
            <a:xfrm>
              <a:off x="5821363" y="3873500"/>
              <a:ext cx="411163" cy="342900"/>
            </a:xfrm>
            <a:custGeom>
              <a:avLst/>
              <a:gdLst>
                <a:gd name="T0" fmla="*/ 40 w 548"/>
                <a:gd name="T1" fmla="*/ 402 h 456"/>
                <a:gd name="T2" fmla="*/ 212 w 548"/>
                <a:gd name="T3" fmla="*/ 145 h 456"/>
                <a:gd name="T4" fmla="*/ 508 w 548"/>
                <a:gd name="T5" fmla="*/ 54 h 456"/>
                <a:gd name="T6" fmla="*/ 336 w 548"/>
                <a:gd name="T7" fmla="*/ 311 h 456"/>
                <a:gd name="T8" fmla="*/ 40 w 548"/>
                <a:gd name="T9" fmla="*/ 402 h 456"/>
                <a:gd name="T10" fmla="*/ 487 w 548"/>
                <a:gd name="T11" fmla="*/ 69 h 456"/>
                <a:gd name="T12" fmla="*/ 228 w 548"/>
                <a:gd name="T13" fmla="*/ 166 h 456"/>
                <a:gd name="T14" fmla="*/ 61 w 548"/>
                <a:gd name="T15" fmla="*/ 387 h 456"/>
                <a:gd name="T16" fmla="*/ 320 w 548"/>
                <a:gd name="T17" fmla="*/ 290 h 456"/>
                <a:gd name="T18" fmla="*/ 487 w 548"/>
                <a:gd name="T19" fmla="*/ 6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8" h="456">
                  <a:moveTo>
                    <a:pt x="40" y="402"/>
                  </a:moveTo>
                  <a:cubicBezTo>
                    <a:pt x="0" y="348"/>
                    <a:pt x="99" y="230"/>
                    <a:pt x="212" y="145"/>
                  </a:cubicBezTo>
                  <a:cubicBezTo>
                    <a:pt x="325" y="61"/>
                    <a:pt x="468" y="0"/>
                    <a:pt x="508" y="54"/>
                  </a:cubicBezTo>
                  <a:cubicBezTo>
                    <a:pt x="548" y="108"/>
                    <a:pt x="449" y="226"/>
                    <a:pt x="336" y="311"/>
                  </a:cubicBezTo>
                  <a:cubicBezTo>
                    <a:pt x="223" y="395"/>
                    <a:pt x="81" y="456"/>
                    <a:pt x="40" y="402"/>
                  </a:cubicBezTo>
                  <a:close/>
                  <a:moveTo>
                    <a:pt x="487" y="69"/>
                  </a:moveTo>
                  <a:cubicBezTo>
                    <a:pt x="465" y="40"/>
                    <a:pt x="350" y="75"/>
                    <a:pt x="228" y="166"/>
                  </a:cubicBezTo>
                  <a:cubicBezTo>
                    <a:pt x="106" y="257"/>
                    <a:pt x="39" y="357"/>
                    <a:pt x="61" y="387"/>
                  </a:cubicBezTo>
                  <a:cubicBezTo>
                    <a:pt x="83" y="416"/>
                    <a:pt x="198" y="381"/>
                    <a:pt x="320" y="290"/>
                  </a:cubicBezTo>
                  <a:cubicBezTo>
                    <a:pt x="442" y="199"/>
                    <a:pt x="509" y="99"/>
                    <a:pt x="487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32" name="Group 203"/>
          <p:cNvGrpSpPr/>
          <p:nvPr/>
        </p:nvGrpSpPr>
        <p:grpSpPr>
          <a:xfrm>
            <a:off x="8476778" y="2531954"/>
            <a:ext cx="246063" cy="414338"/>
            <a:chOff x="5068888" y="3838575"/>
            <a:chExt cx="246063" cy="41433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33" name="Freeform 310"/>
            <p:cNvSpPr/>
            <p:nvPr/>
          </p:nvSpPr>
          <p:spPr bwMode="auto">
            <a:xfrm>
              <a:off x="5068888" y="3843338"/>
              <a:ext cx="241300" cy="409575"/>
            </a:xfrm>
            <a:custGeom>
              <a:avLst/>
              <a:gdLst>
                <a:gd name="T0" fmla="*/ 268 w 321"/>
                <a:gd name="T1" fmla="*/ 0 h 544"/>
                <a:gd name="T2" fmla="*/ 243 w 321"/>
                <a:gd name="T3" fmla="*/ 0 h 544"/>
                <a:gd name="T4" fmla="*/ 243 w 321"/>
                <a:gd name="T5" fmla="*/ 35 h 544"/>
                <a:gd name="T6" fmla="*/ 268 w 321"/>
                <a:gd name="T7" fmla="*/ 35 h 544"/>
                <a:gd name="T8" fmla="*/ 286 w 321"/>
                <a:gd name="T9" fmla="*/ 53 h 544"/>
                <a:gd name="T10" fmla="*/ 286 w 321"/>
                <a:gd name="T11" fmla="*/ 190 h 544"/>
                <a:gd name="T12" fmla="*/ 268 w 321"/>
                <a:gd name="T13" fmla="*/ 208 h 544"/>
                <a:gd name="T14" fmla="*/ 53 w 321"/>
                <a:gd name="T15" fmla="*/ 208 h 544"/>
                <a:gd name="T16" fmla="*/ 35 w 321"/>
                <a:gd name="T17" fmla="*/ 190 h 544"/>
                <a:gd name="T18" fmla="*/ 35 w 321"/>
                <a:gd name="T19" fmla="*/ 53 h 544"/>
                <a:gd name="T20" fmla="*/ 53 w 321"/>
                <a:gd name="T21" fmla="*/ 35 h 544"/>
                <a:gd name="T22" fmla="*/ 78 w 321"/>
                <a:gd name="T23" fmla="*/ 35 h 544"/>
                <a:gd name="T24" fmla="*/ 78 w 321"/>
                <a:gd name="T25" fmla="*/ 0 h 544"/>
                <a:gd name="T26" fmla="*/ 53 w 321"/>
                <a:gd name="T27" fmla="*/ 0 h 544"/>
                <a:gd name="T28" fmla="*/ 0 w 321"/>
                <a:gd name="T29" fmla="*/ 53 h 544"/>
                <a:gd name="T30" fmla="*/ 0 w 321"/>
                <a:gd name="T31" fmla="*/ 190 h 544"/>
                <a:gd name="T32" fmla="*/ 53 w 321"/>
                <a:gd name="T33" fmla="*/ 243 h 544"/>
                <a:gd name="T34" fmla="*/ 142 w 321"/>
                <a:gd name="T35" fmla="*/ 243 h 544"/>
                <a:gd name="T36" fmla="*/ 142 w 321"/>
                <a:gd name="T37" fmla="*/ 486 h 544"/>
                <a:gd name="T38" fmla="*/ 199 w 321"/>
                <a:gd name="T39" fmla="*/ 544 h 544"/>
                <a:gd name="T40" fmla="*/ 238 w 321"/>
                <a:gd name="T41" fmla="*/ 544 h 544"/>
                <a:gd name="T42" fmla="*/ 296 w 321"/>
                <a:gd name="T43" fmla="*/ 486 h 544"/>
                <a:gd name="T44" fmla="*/ 296 w 321"/>
                <a:gd name="T45" fmla="*/ 445 h 544"/>
                <a:gd name="T46" fmla="*/ 258 w 321"/>
                <a:gd name="T47" fmla="*/ 445 h 544"/>
                <a:gd name="T48" fmla="*/ 258 w 321"/>
                <a:gd name="T49" fmla="*/ 486 h 544"/>
                <a:gd name="T50" fmla="*/ 238 w 321"/>
                <a:gd name="T51" fmla="*/ 506 h 544"/>
                <a:gd name="T52" fmla="*/ 199 w 321"/>
                <a:gd name="T53" fmla="*/ 506 h 544"/>
                <a:gd name="T54" fmla="*/ 179 w 321"/>
                <a:gd name="T55" fmla="*/ 486 h 544"/>
                <a:gd name="T56" fmla="*/ 179 w 321"/>
                <a:gd name="T57" fmla="*/ 243 h 544"/>
                <a:gd name="T58" fmla="*/ 268 w 321"/>
                <a:gd name="T59" fmla="*/ 243 h 544"/>
                <a:gd name="T60" fmla="*/ 321 w 321"/>
                <a:gd name="T61" fmla="*/ 190 h 544"/>
                <a:gd name="T62" fmla="*/ 321 w 321"/>
                <a:gd name="T63" fmla="*/ 53 h 544"/>
                <a:gd name="T64" fmla="*/ 268 w 321"/>
                <a:gd name="T65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544">
                  <a:moveTo>
                    <a:pt x="268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43" y="35"/>
                    <a:pt x="243" y="35"/>
                    <a:pt x="243" y="35"/>
                  </a:cubicBezTo>
                  <a:cubicBezTo>
                    <a:pt x="268" y="35"/>
                    <a:pt x="268" y="35"/>
                    <a:pt x="268" y="35"/>
                  </a:cubicBezTo>
                  <a:cubicBezTo>
                    <a:pt x="278" y="35"/>
                    <a:pt x="286" y="43"/>
                    <a:pt x="286" y="53"/>
                  </a:cubicBezTo>
                  <a:cubicBezTo>
                    <a:pt x="286" y="190"/>
                    <a:pt x="286" y="190"/>
                    <a:pt x="286" y="190"/>
                  </a:cubicBezTo>
                  <a:cubicBezTo>
                    <a:pt x="286" y="200"/>
                    <a:pt x="278" y="208"/>
                    <a:pt x="268" y="208"/>
                  </a:cubicBezTo>
                  <a:cubicBezTo>
                    <a:pt x="53" y="208"/>
                    <a:pt x="53" y="208"/>
                    <a:pt x="53" y="208"/>
                  </a:cubicBezTo>
                  <a:cubicBezTo>
                    <a:pt x="43" y="208"/>
                    <a:pt x="35" y="200"/>
                    <a:pt x="35" y="190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43"/>
                    <a:pt x="43" y="35"/>
                    <a:pt x="53" y="35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4" y="0"/>
                    <a:pt x="0" y="24"/>
                    <a:pt x="0" y="5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219"/>
                    <a:pt x="24" y="243"/>
                    <a:pt x="53" y="243"/>
                  </a:cubicBezTo>
                  <a:cubicBezTo>
                    <a:pt x="142" y="243"/>
                    <a:pt x="142" y="243"/>
                    <a:pt x="142" y="243"/>
                  </a:cubicBezTo>
                  <a:cubicBezTo>
                    <a:pt x="142" y="486"/>
                    <a:pt x="142" y="486"/>
                    <a:pt x="142" y="486"/>
                  </a:cubicBezTo>
                  <a:cubicBezTo>
                    <a:pt x="142" y="518"/>
                    <a:pt x="167" y="544"/>
                    <a:pt x="199" y="544"/>
                  </a:cubicBezTo>
                  <a:cubicBezTo>
                    <a:pt x="238" y="544"/>
                    <a:pt x="238" y="544"/>
                    <a:pt x="238" y="544"/>
                  </a:cubicBezTo>
                  <a:cubicBezTo>
                    <a:pt x="270" y="544"/>
                    <a:pt x="296" y="518"/>
                    <a:pt x="296" y="486"/>
                  </a:cubicBezTo>
                  <a:cubicBezTo>
                    <a:pt x="296" y="445"/>
                    <a:pt x="296" y="445"/>
                    <a:pt x="296" y="445"/>
                  </a:cubicBezTo>
                  <a:cubicBezTo>
                    <a:pt x="258" y="445"/>
                    <a:pt x="258" y="445"/>
                    <a:pt x="258" y="445"/>
                  </a:cubicBezTo>
                  <a:cubicBezTo>
                    <a:pt x="258" y="486"/>
                    <a:pt x="258" y="486"/>
                    <a:pt x="258" y="486"/>
                  </a:cubicBezTo>
                  <a:cubicBezTo>
                    <a:pt x="258" y="497"/>
                    <a:pt x="249" y="506"/>
                    <a:pt x="238" y="506"/>
                  </a:cubicBezTo>
                  <a:cubicBezTo>
                    <a:pt x="199" y="506"/>
                    <a:pt x="199" y="506"/>
                    <a:pt x="199" y="506"/>
                  </a:cubicBezTo>
                  <a:cubicBezTo>
                    <a:pt x="188" y="506"/>
                    <a:pt x="179" y="497"/>
                    <a:pt x="179" y="486"/>
                  </a:cubicBezTo>
                  <a:cubicBezTo>
                    <a:pt x="179" y="243"/>
                    <a:pt x="179" y="243"/>
                    <a:pt x="179" y="243"/>
                  </a:cubicBezTo>
                  <a:cubicBezTo>
                    <a:pt x="268" y="243"/>
                    <a:pt x="268" y="243"/>
                    <a:pt x="268" y="243"/>
                  </a:cubicBezTo>
                  <a:cubicBezTo>
                    <a:pt x="297" y="243"/>
                    <a:pt x="321" y="219"/>
                    <a:pt x="321" y="190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21" y="24"/>
                    <a:pt x="297" y="0"/>
                    <a:pt x="2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4" name="Freeform 311"/>
            <p:cNvSpPr/>
            <p:nvPr/>
          </p:nvSpPr>
          <p:spPr bwMode="auto">
            <a:xfrm>
              <a:off x="5106988" y="3838575"/>
              <a:ext cx="63500" cy="38100"/>
            </a:xfrm>
            <a:custGeom>
              <a:avLst/>
              <a:gdLst>
                <a:gd name="T0" fmla="*/ 84 w 84"/>
                <a:gd name="T1" fmla="*/ 41 h 52"/>
                <a:gd name="T2" fmla="*/ 73 w 84"/>
                <a:gd name="T3" fmla="*/ 52 h 52"/>
                <a:gd name="T4" fmla="*/ 11 w 84"/>
                <a:gd name="T5" fmla="*/ 52 h 52"/>
                <a:gd name="T6" fmla="*/ 0 w 84"/>
                <a:gd name="T7" fmla="*/ 41 h 52"/>
                <a:gd name="T8" fmla="*/ 0 w 84"/>
                <a:gd name="T9" fmla="*/ 11 h 52"/>
                <a:gd name="T10" fmla="*/ 11 w 84"/>
                <a:gd name="T11" fmla="*/ 0 h 52"/>
                <a:gd name="T12" fmla="*/ 73 w 84"/>
                <a:gd name="T13" fmla="*/ 0 h 52"/>
                <a:gd name="T14" fmla="*/ 84 w 84"/>
                <a:gd name="T15" fmla="*/ 11 h 52"/>
                <a:gd name="T16" fmla="*/ 84 w 84"/>
                <a:gd name="T17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52">
                  <a:moveTo>
                    <a:pt x="84" y="41"/>
                  </a:moveTo>
                  <a:cubicBezTo>
                    <a:pt x="84" y="47"/>
                    <a:pt x="79" y="52"/>
                    <a:pt x="73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5" y="52"/>
                    <a:pt x="0" y="47"/>
                    <a:pt x="0" y="4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4" y="5"/>
                    <a:pt x="84" y="11"/>
                  </a:cubicBezTo>
                  <a:lnTo>
                    <a:pt x="8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5" name="Freeform 312"/>
            <p:cNvSpPr/>
            <p:nvPr/>
          </p:nvSpPr>
          <p:spPr bwMode="auto">
            <a:xfrm>
              <a:off x="5207000" y="3838575"/>
              <a:ext cx="63500" cy="38100"/>
            </a:xfrm>
            <a:custGeom>
              <a:avLst/>
              <a:gdLst>
                <a:gd name="T0" fmla="*/ 73 w 85"/>
                <a:gd name="T1" fmla="*/ 0 h 52"/>
                <a:gd name="T2" fmla="*/ 11 w 85"/>
                <a:gd name="T3" fmla="*/ 0 h 52"/>
                <a:gd name="T4" fmla="*/ 0 w 85"/>
                <a:gd name="T5" fmla="*/ 11 h 52"/>
                <a:gd name="T6" fmla="*/ 0 w 85"/>
                <a:gd name="T7" fmla="*/ 41 h 52"/>
                <a:gd name="T8" fmla="*/ 11 w 85"/>
                <a:gd name="T9" fmla="*/ 52 h 52"/>
                <a:gd name="T10" fmla="*/ 73 w 85"/>
                <a:gd name="T11" fmla="*/ 52 h 52"/>
                <a:gd name="T12" fmla="*/ 85 w 85"/>
                <a:gd name="T13" fmla="*/ 41 h 52"/>
                <a:gd name="T14" fmla="*/ 85 w 85"/>
                <a:gd name="T15" fmla="*/ 11 h 52"/>
                <a:gd name="T16" fmla="*/ 73 w 85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52">
                  <a:moveTo>
                    <a:pt x="7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80" y="52"/>
                    <a:pt x="85" y="47"/>
                    <a:pt x="85" y="4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5"/>
                    <a:pt x="80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6" name="Oval 313"/>
            <p:cNvSpPr>
              <a:spLocks noChangeArrowheads="1"/>
            </p:cNvSpPr>
            <p:nvPr/>
          </p:nvSpPr>
          <p:spPr bwMode="auto">
            <a:xfrm>
              <a:off x="5233988" y="4103688"/>
              <a:ext cx="80963" cy="809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37" name="Group 208"/>
          <p:cNvGrpSpPr/>
          <p:nvPr/>
        </p:nvGrpSpPr>
        <p:grpSpPr>
          <a:xfrm>
            <a:off x="7760171" y="3928745"/>
            <a:ext cx="303213" cy="450850"/>
            <a:chOff x="65087" y="3805238"/>
            <a:chExt cx="303213" cy="45085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38" name="Freeform 314"/>
            <p:cNvSpPr/>
            <p:nvPr/>
          </p:nvSpPr>
          <p:spPr bwMode="auto">
            <a:xfrm>
              <a:off x="142875" y="3870325"/>
              <a:ext cx="147638" cy="47625"/>
            </a:xfrm>
            <a:custGeom>
              <a:avLst/>
              <a:gdLst>
                <a:gd name="T0" fmla="*/ 14 w 196"/>
                <a:gd name="T1" fmla="*/ 65 h 65"/>
                <a:gd name="T2" fmla="*/ 0 w 196"/>
                <a:gd name="T3" fmla="*/ 47 h 65"/>
                <a:gd name="T4" fmla="*/ 0 w 196"/>
                <a:gd name="T5" fmla="*/ 18 h 65"/>
                <a:gd name="T6" fmla="*/ 14 w 196"/>
                <a:gd name="T7" fmla="*/ 0 h 65"/>
                <a:gd name="T8" fmla="*/ 182 w 196"/>
                <a:gd name="T9" fmla="*/ 0 h 65"/>
                <a:gd name="T10" fmla="*/ 196 w 196"/>
                <a:gd name="T11" fmla="*/ 18 h 65"/>
                <a:gd name="T12" fmla="*/ 196 w 196"/>
                <a:gd name="T13" fmla="*/ 47 h 65"/>
                <a:gd name="T14" fmla="*/ 182 w 196"/>
                <a:gd name="T15" fmla="*/ 65 h 65"/>
                <a:gd name="T16" fmla="*/ 14 w 196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65">
                  <a:moveTo>
                    <a:pt x="14" y="65"/>
                  </a:moveTo>
                  <a:cubicBezTo>
                    <a:pt x="6" y="65"/>
                    <a:pt x="0" y="56"/>
                    <a:pt x="0" y="4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6" y="0"/>
                    <a:pt x="14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90" y="0"/>
                    <a:pt x="196" y="8"/>
                    <a:pt x="196" y="18"/>
                  </a:cubicBezTo>
                  <a:cubicBezTo>
                    <a:pt x="196" y="47"/>
                    <a:pt x="196" y="47"/>
                    <a:pt x="196" y="47"/>
                  </a:cubicBezTo>
                  <a:cubicBezTo>
                    <a:pt x="196" y="56"/>
                    <a:pt x="190" y="65"/>
                    <a:pt x="182" y="65"/>
                  </a:cubicBezTo>
                  <a:lnTo>
                    <a:pt x="14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39" name="Freeform 315"/>
            <p:cNvSpPr>
              <a:spLocks noEditPoints="1"/>
            </p:cNvSpPr>
            <p:nvPr/>
          </p:nvSpPr>
          <p:spPr bwMode="auto">
            <a:xfrm>
              <a:off x="65087" y="3913188"/>
              <a:ext cx="303213" cy="342900"/>
            </a:xfrm>
            <a:custGeom>
              <a:avLst/>
              <a:gdLst>
                <a:gd name="T0" fmla="*/ 396 w 402"/>
                <a:gd name="T1" fmla="*/ 382 h 456"/>
                <a:gd name="T2" fmla="*/ 249 w 402"/>
                <a:gd name="T3" fmla="*/ 118 h 456"/>
                <a:gd name="T4" fmla="*/ 249 w 402"/>
                <a:gd name="T5" fmla="*/ 0 h 456"/>
                <a:gd name="T6" fmla="*/ 153 w 402"/>
                <a:gd name="T7" fmla="*/ 0 h 456"/>
                <a:gd name="T8" fmla="*/ 153 w 402"/>
                <a:gd name="T9" fmla="*/ 118 h 456"/>
                <a:gd name="T10" fmla="*/ 6 w 402"/>
                <a:gd name="T11" fmla="*/ 382 h 456"/>
                <a:gd name="T12" fmla="*/ 14 w 402"/>
                <a:gd name="T13" fmla="*/ 433 h 456"/>
                <a:gd name="T14" fmla="*/ 76 w 402"/>
                <a:gd name="T15" fmla="*/ 456 h 456"/>
                <a:gd name="T16" fmla="*/ 326 w 402"/>
                <a:gd name="T17" fmla="*/ 456 h 456"/>
                <a:gd name="T18" fmla="*/ 388 w 402"/>
                <a:gd name="T19" fmla="*/ 433 h 456"/>
                <a:gd name="T20" fmla="*/ 396 w 402"/>
                <a:gd name="T21" fmla="*/ 382 h 456"/>
                <a:gd name="T22" fmla="*/ 238 w 402"/>
                <a:gd name="T23" fmla="*/ 165 h 456"/>
                <a:gd name="T24" fmla="*/ 269 w 402"/>
                <a:gd name="T25" fmla="*/ 196 h 456"/>
                <a:gd name="T26" fmla="*/ 238 w 402"/>
                <a:gd name="T27" fmla="*/ 227 h 456"/>
                <a:gd name="T28" fmla="*/ 207 w 402"/>
                <a:gd name="T29" fmla="*/ 196 h 456"/>
                <a:gd name="T30" fmla="*/ 238 w 402"/>
                <a:gd name="T31" fmla="*/ 165 h 456"/>
                <a:gd name="T32" fmla="*/ 195 w 402"/>
                <a:gd name="T33" fmla="*/ 100 h 456"/>
                <a:gd name="T34" fmla="*/ 216 w 402"/>
                <a:gd name="T35" fmla="*/ 120 h 456"/>
                <a:gd name="T36" fmla="*/ 195 w 402"/>
                <a:gd name="T37" fmla="*/ 141 h 456"/>
                <a:gd name="T38" fmla="*/ 174 w 402"/>
                <a:gd name="T39" fmla="*/ 120 h 456"/>
                <a:gd name="T40" fmla="*/ 195 w 402"/>
                <a:gd name="T41" fmla="*/ 100 h 456"/>
                <a:gd name="T42" fmla="*/ 165 w 402"/>
                <a:gd name="T43" fmla="*/ 200 h 456"/>
                <a:gd name="T44" fmla="*/ 190 w 402"/>
                <a:gd name="T45" fmla="*/ 225 h 456"/>
                <a:gd name="T46" fmla="*/ 165 w 402"/>
                <a:gd name="T47" fmla="*/ 249 h 456"/>
                <a:gd name="T48" fmla="*/ 140 w 402"/>
                <a:gd name="T49" fmla="*/ 225 h 456"/>
                <a:gd name="T50" fmla="*/ 165 w 402"/>
                <a:gd name="T51" fmla="*/ 200 h 456"/>
                <a:gd name="T52" fmla="*/ 360 w 402"/>
                <a:gd name="T53" fmla="*/ 411 h 456"/>
                <a:gd name="T54" fmla="*/ 326 w 402"/>
                <a:gd name="T55" fmla="*/ 421 h 456"/>
                <a:gd name="T56" fmla="*/ 76 w 402"/>
                <a:gd name="T57" fmla="*/ 421 h 456"/>
                <a:gd name="T58" fmla="*/ 42 w 402"/>
                <a:gd name="T59" fmla="*/ 411 h 456"/>
                <a:gd name="T60" fmla="*/ 39 w 402"/>
                <a:gd name="T61" fmla="*/ 393 h 456"/>
                <a:gd name="T62" fmla="*/ 107 w 402"/>
                <a:gd name="T63" fmla="*/ 257 h 456"/>
                <a:gd name="T64" fmla="*/ 295 w 402"/>
                <a:gd name="T65" fmla="*/ 257 h 456"/>
                <a:gd name="T66" fmla="*/ 363 w 402"/>
                <a:gd name="T67" fmla="*/ 393 h 456"/>
                <a:gd name="T68" fmla="*/ 360 w 402"/>
                <a:gd name="T69" fmla="*/ 411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2" h="456">
                  <a:moveTo>
                    <a:pt x="396" y="382"/>
                  </a:moveTo>
                  <a:cubicBezTo>
                    <a:pt x="365" y="289"/>
                    <a:pt x="310" y="221"/>
                    <a:pt x="249" y="118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92" y="221"/>
                    <a:pt x="37" y="289"/>
                    <a:pt x="6" y="382"/>
                  </a:cubicBezTo>
                  <a:cubicBezTo>
                    <a:pt x="0" y="399"/>
                    <a:pt x="3" y="418"/>
                    <a:pt x="14" y="433"/>
                  </a:cubicBezTo>
                  <a:cubicBezTo>
                    <a:pt x="24" y="447"/>
                    <a:pt x="58" y="456"/>
                    <a:pt x="76" y="456"/>
                  </a:cubicBezTo>
                  <a:cubicBezTo>
                    <a:pt x="326" y="456"/>
                    <a:pt x="326" y="456"/>
                    <a:pt x="326" y="456"/>
                  </a:cubicBezTo>
                  <a:cubicBezTo>
                    <a:pt x="344" y="456"/>
                    <a:pt x="378" y="447"/>
                    <a:pt x="388" y="433"/>
                  </a:cubicBezTo>
                  <a:cubicBezTo>
                    <a:pt x="399" y="418"/>
                    <a:pt x="402" y="399"/>
                    <a:pt x="396" y="382"/>
                  </a:cubicBezTo>
                  <a:close/>
                  <a:moveTo>
                    <a:pt x="238" y="165"/>
                  </a:moveTo>
                  <a:cubicBezTo>
                    <a:pt x="255" y="165"/>
                    <a:pt x="269" y="178"/>
                    <a:pt x="269" y="196"/>
                  </a:cubicBezTo>
                  <a:cubicBezTo>
                    <a:pt x="269" y="213"/>
                    <a:pt x="255" y="227"/>
                    <a:pt x="238" y="227"/>
                  </a:cubicBezTo>
                  <a:cubicBezTo>
                    <a:pt x="221" y="227"/>
                    <a:pt x="207" y="213"/>
                    <a:pt x="207" y="196"/>
                  </a:cubicBezTo>
                  <a:cubicBezTo>
                    <a:pt x="207" y="178"/>
                    <a:pt x="221" y="165"/>
                    <a:pt x="238" y="165"/>
                  </a:cubicBezTo>
                  <a:close/>
                  <a:moveTo>
                    <a:pt x="195" y="100"/>
                  </a:moveTo>
                  <a:cubicBezTo>
                    <a:pt x="207" y="100"/>
                    <a:pt x="216" y="109"/>
                    <a:pt x="216" y="120"/>
                  </a:cubicBezTo>
                  <a:cubicBezTo>
                    <a:pt x="216" y="132"/>
                    <a:pt x="207" y="141"/>
                    <a:pt x="195" y="141"/>
                  </a:cubicBezTo>
                  <a:cubicBezTo>
                    <a:pt x="184" y="141"/>
                    <a:pt x="174" y="132"/>
                    <a:pt x="174" y="120"/>
                  </a:cubicBezTo>
                  <a:cubicBezTo>
                    <a:pt x="174" y="109"/>
                    <a:pt x="184" y="100"/>
                    <a:pt x="195" y="100"/>
                  </a:cubicBezTo>
                  <a:close/>
                  <a:moveTo>
                    <a:pt x="165" y="200"/>
                  </a:moveTo>
                  <a:cubicBezTo>
                    <a:pt x="179" y="200"/>
                    <a:pt x="190" y="211"/>
                    <a:pt x="190" y="225"/>
                  </a:cubicBezTo>
                  <a:cubicBezTo>
                    <a:pt x="190" y="238"/>
                    <a:pt x="179" y="249"/>
                    <a:pt x="165" y="249"/>
                  </a:cubicBezTo>
                  <a:cubicBezTo>
                    <a:pt x="151" y="249"/>
                    <a:pt x="140" y="238"/>
                    <a:pt x="140" y="225"/>
                  </a:cubicBezTo>
                  <a:cubicBezTo>
                    <a:pt x="140" y="211"/>
                    <a:pt x="151" y="200"/>
                    <a:pt x="165" y="200"/>
                  </a:cubicBezTo>
                  <a:close/>
                  <a:moveTo>
                    <a:pt x="360" y="411"/>
                  </a:moveTo>
                  <a:cubicBezTo>
                    <a:pt x="355" y="415"/>
                    <a:pt x="337" y="421"/>
                    <a:pt x="326" y="421"/>
                  </a:cubicBezTo>
                  <a:cubicBezTo>
                    <a:pt x="76" y="421"/>
                    <a:pt x="76" y="421"/>
                    <a:pt x="76" y="421"/>
                  </a:cubicBezTo>
                  <a:cubicBezTo>
                    <a:pt x="65" y="421"/>
                    <a:pt x="47" y="415"/>
                    <a:pt x="42" y="411"/>
                  </a:cubicBezTo>
                  <a:cubicBezTo>
                    <a:pt x="38" y="406"/>
                    <a:pt x="37" y="399"/>
                    <a:pt x="39" y="393"/>
                  </a:cubicBezTo>
                  <a:cubicBezTo>
                    <a:pt x="55" y="344"/>
                    <a:pt x="79" y="302"/>
                    <a:pt x="107" y="257"/>
                  </a:cubicBezTo>
                  <a:cubicBezTo>
                    <a:pt x="295" y="257"/>
                    <a:pt x="295" y="257"/>
                    <a:pt x="295" y="257"/>
                  </a:cubicBezTo>
                  <a:cubicBezTo>
                    <a:pt x="323" y="302"/>
                    <a:pt x="347" y="344"/>
                    <a:pt x="363" y="393"/>
                  </a:cubicBezTo>
                  <a:cubicBezTo>
                    <a:pt x="365" y="399"/>
                    <a:pt x="364" y="406"/>
                    <a:pt x="360" y="4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0" name="Oval 316"/>
            <p:cNvSpPr>
              <a:spLocks noChangeArrowheads="1"/>
            </p:cNvSpPr>
            <p:nvPr/>
          </p:nvSpPr>
          <p:spPr bwMode="auto">
            <a:xfrm>
              <a:off x="217487" y="3805238"/>
              <a:ext cx="44450" cy="4603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1" name="Oval 317"/>
            <p:cNvSpPr>
              <a:spLocks noChangeArrowheads="1"/>
            </p:cNvSpPr>
            <p:nvPr/>
          </p:nvSpPr>
          <p:spPr bwMode="auto">
            <a:xfrm>
              <a:off x="173037" y="3835400"/>
              <a:ext cx="23813" cy="238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42" name="Group 213"/>
          <p:cNvGrpSpPr/>
          <p:nvPr/>
        </p:nvGrpSpPr>
        <p:grpSpPr>
          <a:xfrm>
            <a:off x="4797103" y="2575355"/>
            <a:ext cx="412750" cy="412750"/>
            <a:chOff x="846137" y="3833813"/>
            <a:chExt cx="412750" cy="41275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43" name="Freeform 318"/>
            <p:cNvSpPr>
              <a:spLocks noEditPoints="1"/>
            </p:cNvSpPr>
            <p:nvPr/>
          </p:nvSpPr>
          <p:spPr bwMode="auto">
            <a:xfrm>
              <a:off x="846137" y="3833813"/>
              <a:ext cx="412750" cy="412750"/>
            </a:xfrm>
            <a:custGeom>
              <a:avLst/>
              <a:gdLst>
                <a:gd name="T0" fmla="*/ 476 w 548"/>
                <a:gd name="T1" fmla="*/ 72 h 548"/>
                <a:gd name="T2" fmla="*/ 216 w 548"/>
                <a:gd name="T3" fmla="*/ 72 h 548"/>
                <a:gd name="T4" fmla="*/ 190 w 548"/>
                <a:gd name="T5" fmla="*/ 300 h 548"/>
                <a:gd name="T6" fmla="*/ 14 w 548"/>
                <a:gd name="T7" fmla="*/ 477 h 548"/>
                <a:gd name="T8" fmla="*/ 14 w 548"/>
                <a:gd name="T9" fmla="*/ 525 h 548"/>
                <a:gd name="T10" fmla="*/ 23 w 548"/>
                <a:gd name="T11" fmla="*/ 534 h 548"/>
                <a:gd name="T12" fmla="*/ 71 w 548"/>
                <a:gd name="T13" fmla="*/ 534 h 548"/>
                <a:gd name="T14" fmla="*/ 248 w 548"/>
                <a:gd name="T15" fmla="*/ 358 h 548"/>
                <a:gd name="T16" fmla="*/ 476 w 548"/>
                <a:gd name="T17" fmla="*/ 332 h 548"/>
                <a:gd name="T18" fmla="*/ 476 w 548"/>
                <a:gd name="T19" fmla="*/ 72 h 548"/>
                <a:gd name="T20" fmla="*/ 440 w 548"/>
                <a:gd name="T21" fmla="*/ 296 h 548"/>
                <a:gd name="T22" fmla="*/ 252 w 548"/>
                <a:gd name="T23" fmla="*/ 296 h 548"/>
                <a:gd name="T24" fmla="*/ 252 w 548"/>
                <a:gd name="T25" fmla="*/ 108 h 548"/>
                <a:gd name="T26" fmla="*/ 440 w 548"/>
                <a:gd name="T27" fmla="*/ 108 h 548"/>
                <a:gd name="T28" fmla="*/ 440 w 548"/>
                <a:gd name="T29" fmla="*/ 29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8" h="548">
                  <a:moveTo>
                    <a:pt x="476" y="72"/>
                  </a:moveTo>
                  <a:cubicBezTo>
                    <a:pt x="404" y="0"/>
                    <a:pt x="288" y="0"/>
                    <a:pt x="216" y="72"/>
                  </a:cubicBezTo>
                  <a:cubicBezTo>
                    <a:pt x="154" y="134"/>
                    <a:pt x="145" y="229"/>
                    <a:pt x="190" y="300"/>
                  </a:cubicBezTo>
                  <a:cubicBezTo>
                    <a:pt x="14" y="477"/>
                    <a:pt x="14" y="477"/>
                    <a:pt x="14" y="477"/>
                  </a:cubicBezTo>
                  <a:cubicBezTo>
                    <a:pt x="0" y="490"/>
                    <a:pt x="0" y="512"/>
                    <a:pt x="14" y="525"/>
                  </a:cubicBezTo>
                  <a:cubicBezTo>
                    <a:pt x="23" y="534"/>
                    <a:pt x="23" y="534"/>
                    <a:pt x="23" y="534"/>
                  </a:cubicBezTo>
                  <a:cubicBezTo>
                    <a:pt x="36" y="548"/>
                    <a:pt x="58" y="548"/>
                    <a:pt x="71" y="534"/>
                  </a:cubicBezTo>
                  <a:cubicBezTo>
                    <a:pt x="248" y="358"/>
                    <a:pt x="248" y="358"/>
                    <a:pt x="248" y="358"/>
                  </a:cubicBezTo>
                  <a:cubicBezTo>
                    <a:pt x="319" y="403"/>
                    <a:pt x="414" y="394"/>
                    <a:pt x="476" y="332"/>
                  </a:cubicBezTo>
                  <a:cubicBezTo>
                    <a:pt x="548" y="260"/>
                    <a:pt x="548" y="144"/>
                    <a:pt x="476" y="72"/>
                  </a:cubicBezTo>
                  <a:close/>
                  <a:moveTo>
                    <a:pt x="440" y="296"/>
                  </a:moveTo>
                  <a:cubicBezTo>
                    <a:pt x="388" y="348"/>
                    <a:pt x="304" y="348"/>
                    <a:pt x="252" y="296"/>
                  </a:cubicBezTo>
                  <a:cubicBezTo>
                    <a:pt x="200" y="244"/>
                    <a:pt x="200" y="160"/>
                    <a:pt x="252" y="108"/>
                  </a:cubicBezTo>
                  <a:cubicBezTo>
                    <a:pt x="304" y="56"/>
                    <a:pt x="388" y="56"/>
                    <a:pt x="440" y="108"/>
                  </a:cubicBezTo>
                  <a:cubicBezTo>
                    <a:pt x="492" y="160"/>
                    <a:pt x="492" y="244"/>
                    <a:pt x="440" y="2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4" name="Freeform 319"/>
            <p:cNvSpPr/>
            <p:nvPr/>
          </p:nvSpPr>
          <p:spPr bwMode="auto">
            <a:xfrm>
              <a:off x="1008062" y="3944938"/>
              <a:ext cx="196850" cy="23813"/>
            </a:xfrm>
            <a:custGeom>
              <a:avLst/>
              <a:gdLst>
                <a:gd name="T0" fmla="*/ 9 w 262"/>
                <a:gd name="T1" fmla="*/ 0 h 31"/>
                <a:gd name="T2" fmla="*/ 0 w 262"/>
                <a:gd name="T3" fmla="*/ 31 h 31"/>
                <a:gd name="T4" fmla="*/ 262 w 262"/>
                <a:gd name="T5" fmla="*/ 31 h 31"/>
                <a:gd name="T6" fmla="*/ 253 w 262"/>
                <a:gd name="T7" fmla="*/ 0 h 31"/>
                <a:gd name="T8" fmla="*/ 9 w 26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31">
                  <a:moveTo>
                    <a:pt x="9" y="0"/>
                  </a:moveTo>
                  <a:cubicBezTo>
                    <a:pt x="5" y="10"/>
                    <a:pt x="2" y="20"/>
                    <a:pt x="0" y="31"/>
                  </a:cubicBezTo>
                  <a:cubicBezTo>
                    <a:pt x="262" y="31"/>
                    <a:pt x="262" y="31"/>
                    <a:pt x="262" y="31"/>
                  </a:cubicBezTo>
                  <a:cubicBezTo>
                    <a:pt x="260" y="20"/>
                    <a:pt x="257" y="10"/>
                    <a:pt x="253" y="0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45" name="Freeform 320"/>
            <p:cNvSpPr/>
            <p:nvPr/>
          </p:nvSpPr>
          <p:spPr bwMode="auto">
            <a:xfrm>
              <a:off x="1006475" y="3990975"/>
              <a:ext cx="200025" cy="23813"/>
            </a:xfrm>
            <a:custGeom>
              <a:avLst/>
              <a:gdLst>
                <a:gd name="T0" fmla="*/ 0 w 266"/>
                <a:gd name="T1" fmla="*/ 1 h 31"/>
                <a:gd name="T2" fmla="*/ 5 w 266"/>
                <a:gd name="T3" fmla="*/ 31 h 31"/>
                <a:gd name="T4" fmla="*/ 261 w 266"/>
                <a:gd name="T5" fmla="*/ 31 h 31"/>
                <a:gd name="T6" fmla="*/ 266 w 266"/>
                <a:gd name="T7" fmla="*/ 0 h 31"/>
                <a:gd name="T8" fmla="*/ 0 w 266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31">
                  <a:moveTo>
                    <a:pt x="0" y="1"/>
                  </a:moveTo>
                  <a:cubicBezTo>
                    <a:pt x="1" y="11"/>
                    <a:pt x="2" y="21"/>
                    <a:pt x="5" y="31"/>
                  </a:cubicBezTo>
                  <a:cubicBezTo>
                    <a:pt x="261" y="31"/>
                    <a:pt x="261" y="31"/>
                    <a:pt x="261" y="31"/>
                  </a:cubicBezTo>
                  <a:cubicBezTo>
                    <a:pt x="264" y="21"/>
                    <a:pt x="265" y="11"/>
                    <a:pt x="266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346" name="Freeform 321"/>
          <p:cNvSpPr/>
          <p:nvPr/>
        </p:nvSpPr>
        <p:spPr bwMode="auto">
          <a:xfrm>
            <a:off x="5591175" y="2540000"/>
            <a:ext cx="352425" cy="393700"/>
          </a:xfrm>
          <a:custGeom>
            <a:avLst/>
            <a:gdLst>
              <a:gd name="T0" fmla="*/ 234 w 468"/>
              <a:gd name="T1" fmla="*/ 299 h 522"/>
              <a:gd name="T2" fmla="*/ 163 w 468"/>
              <a:gd name="T3" fmla="*/ 414 h 522"/>
              <a:gd name="T4" fmla="*/ 170 w 468"/>
              <a:gd name="T5" fmla="*/ 504 h 522"/>
              <a:gd name="T6" fmla="*/ 164 w 468"/>
              <a:gd name="T7" fmla="*/ 518 h 522"/>
              <a:gd name="T8" fmla="*/ 148 w 468"/>
              <a:gd name="T9" fmla="*/ 519 h 522"/>
              <a:gd name="T10" fmla="*/ 80 w 468"/>
              <a:gd name="T11" fmla="*/ 430 h 522"/>
              <a:gd name="T12" fmla="*/ 76 w 468"/>
              <a:gd name="T13" fmla="*/ 284 h 522"/>
              <a:gd name="T14" fmla="*/ 17 w 468"/>
              <a:gd name="T15" fmla="*/ 207 h 522"/>
              <a:gd name="T16" fmla="*/ 17 w 468"/>
              <a:gd name="T17" fmla="*/ 92 h 522"/>
              <a:gd name="T18" fmla="*/ 105 w 468"/>
              <a:gd name="T19" fmla="*/ 8 h 522"/>
              <a:gd name="T20" fmla="*/ 234 w 468"/>
              <a:gd name="T21" fmla="*/ 32 h 522"/>
              <a:gd name="T22" fmla="*/ 363 w 468"/>
              <a:gd name="T23" fmla="*/ 8 h 522"/>
              <a:gd name="T24" fmla="*/ 451 w 468"/>
              <a:gd name="T25" fmla="*/ 92 h 522"/>
              <a:gd name="T26" fmla="*/ 451 w 468"/>
              <a:gd name="T27" fmla="*/ 207 h 522"/>
              <a:gd name="T28" fmla="*/ 392 w 468"/>
              <a:gd name="T29" fmla="*/ 284 h 522"/>
              <a:gd name="T30" fmla="*/ 388 w 468"/>
              <a:gd name="T31" fmla="*/ 430 h 522"/>
              <a:gd name="T32" fmla="*/ 320 w 468"/>
              <a:gd name="T33" fmla="*/ 519 h 522"/>
              <a:gd name="T34" fmla="*/ 304 w 468"/>
              <a:gd name="T35" fmla="*/ 518 h 522"/>
              <a:gd name="T36" fmla="*/ 298 w 468"/>
              <a:gd name="T37" fmla="*/ 504 h 522"/>
              <a:gd name="T38" fmla="*/ 305 w 468"/>
              <a:gd name="T39" fmla="*/ 414 h 522"/>
              <a:gd name="T40" fmla="*/ 234 w 468"/>
              <a:gd name="T41" fmla="*/ 299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8" h="522">
                <a:moveTo>
                  <a:pt x="234" y="299"/>
                </a:moveTo>
                <a:cubicBezTo>
                  <a:pt x="206" y="299"/>
                  <a:pt x="163" y="350"/>
                  <a:pt x="163" y="414"/>
                </a:cubicBezTo>
                <a:cubicBezTo>
                  <a:pt x="163" y="450"/>
                  <a:pt x="167" y="482"/>
                  <a:pt x="170" y="504"/>
                </a:cubicBezTo>
                <a:cubicBezTo>
                  <a:pt x="171" y="509"/>
                  <a:pt x="169" y="515"/>
                  <a:pt x="164" y="518"/>
                </a:cubicBezTo>
                <a:cubicBezTo>
                  <a:pt x="159" y="522"/>
                  <a:pt x="153" y="522"/>
                  <a:pt x="148" y="519"/>
                </a:cubicBezTo>
                <a:cubicBezTo>
                  <a:pt x="127" y="508"/>
                  <a:pt x="98" y="483"/>
                  <a:pt x="80" y="430"/>
                </a:cubicBezTo>
                <a:cubicBezTo>
                  <a:pt x="47" y="337"/>
                  <a:pt x="76" y="284"/>
                  <a:pt x="76" y="284"/>
                </a:cubicBezTo>
                <a:cubicBezTo>
                  <a:pt x="76" y="284"/>
                  <a:pt x="35" y="254"/>
                  <a:pt x="17" y="207"/>
                </a:cubicBezTo>
                <a:cubicBezTo>
                  <a:pt x="0" y="160"/>
                  <a:pt x="2" y="114"/>
                  <a:pt x="17" y="92"/>
                </a:cubicBezTo>
                <a:cubicBezTo>
                  <a:pt x="33" y="70"/>
                  <a:pt x="71" y="16"/>
                  <a:pt x="105" y="8"/>
                </a:cubicBezTo>
                <a:cubicBezTo>
                  <a:pt x="139" y="0"/>
                  <a:pt x="164" y="32"/>
                  <a:pt x="234" y="32"/>
                </a:cubicBezTo>
                <a:cubicBezTo>
                  <a:pt x="304" y="32"/>
                  <a:pt x="329" y="0"/>
                  <a:pt x="363" y="8"/>
                </a:cubicBezTo>
                <a:cubicBezTo>
                  <a:pt x="397" y="16"/>
                  <a:pt x="435" y="70"/>
                  <a:pt x="451" y="92"/>
                </a:cubicBezTo>
                <a:cubicBezTo>
                  <a:pt x="466" y="114"/>
                  <a:pt x="468" y="160"/>
                  <a:pt x="451" y="207"/>
                </a:cubicBezTo>
                <a:cubicBezTo>
                  <a:pt x="433" y="254"/>
                  <a:pt x="392" y="284"/>
                  <a:pt x="392" y="284"/>
                </a:cubicBezTo>
                <a:cubicBezTo>
                  <a:pt x="392" y="284"/>
                  <a:pt x="421" y="337"/>
                  <a:pt x="388" y="430"/>
                </a:cubicBezTo>
                <a:cubicBezTo>
                  <a:pt x="370" y="483"/>
                  <a:pt x="341" y="508"/>
                  <a:pt x="320" y="519"/>
                </a:cubicBezTo>
                <a:cubicBezTo>
                  <a:pt x="315" y="522"/>
                  <a:pt x="309" y="522"/>
                  <a:pt x="304" y="518"/>
                </a:cubicBezTo>
                <a:cubicBezTo>
                  <a:pt x="299" y="515"/>
                  <a:pt x="297" y="509"/>
                  <a:pt x="298" y="504"/>
                </a:cubicBezTo>
                <a:cubicBezTo>
                  <a:pt x="301" y="482"/>
                  <a:pt x="305" y="450"/>
                  <a:pt x="305" y="414"/>
                </a:cubicBezTo>
                <a:cubicBezTo>
                  <a:pt x="305" y="350"/>
                  <a:pt x="262" y="299"/>
                  <a:pt x="234" y="299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347" name="Freeform 322"/>
          <p:cNvSpPr/>
          <p:nvPr/>
        </p:nvSpPr>
        <p:spPr bwMode="auto">
          <a:xfrm>
            <a:off x="6283325" y="2517775"/>
            <a:ext cx="355600" cy="423863"/>
          </a:xfrm>
          <a:custGeom>
            <a:avLst/>
            <a:gdLst>
              <a:gd name="T0" fmla="*/ 419 w 473"/>
              <a:gd name="T1" fmla="*/ 209 h 564"/>
              <a:gd name="T2" fmla="*/ 1 w 473"/>
              <a:gd name="T3" fmla="*/ 209 h 564"/>
              <a:gd name="T4" fmla="*/ 95 w 473"/>
              <a:gd name="T5" fmla="*/ 411 h 564"/>
              <a:gd name="T6" fmla="*/ 143 w 473"/>
              <a:gd name="T7" fmla="*/ 564 h 564"/>
              <a:gd name="T8" fmla="*/ 117 w 473"/>
              <a:gd name="T9" fmla="*/ 341 h 564"/>
              <a:gd name="T10" fmla="*/ 55 w 473"/>
              <a:gd name="T11" fmla="*/ 257 h 564"/>
              <a:gd name="T12" fmla="*/ 71 w 473"/>
              <a:gd name="T13" fmla="*/ 234 h 564"/>
              <a:gd name="T14" fmla="*/ 28 w 473"/>
              <a:gd name="T15" fmla="*/ 210 h 564"/>
              <a:gd name="T16" fmla="*/ 60 w 473"/>
              <a:gd name="T17" fmla="*/ 156 h 564"/>
              <a:gd name="T18" fmla="*/ 83 w 473"/>
              <a:gd name="T19" fmla="*/ 149 h 564"/>
              <a:gd name="T20" fmla="*/ 66 w 473"/>
              <a:gd name="T21" fmla="*/ 109 h 564"/>
              <a:gd name="T22" fmla="*/ 115 w 473"/>
              <a:gd name="T23" fmla="*/ 83 h 564"/>
              <a:gd name="T24" fmla="*/ 145 w 473"/>
              <a:gd name="T25" fmla="*/ 94 h 564"/>
              <a:gd name="T26" fmla="*/ 142 w 473"/>
              <a:gd name="T27" fmla="*/ 50 h 564"/>
              <a:gd name="T28" fmla="*/ 202 w 473"/>
              <a:gd name="T29" fmla="*/ 55 h 564"/>
              <a:gd name="T30" fmla="*/ 221 w 473"/>
              <a:gd name="T31" fmla="*/ 78 h 564"/>
              <a:gd name="T32" fmla="*/ 244 w 473"/>
              <a:gd name="T33" fmla="*/ 38 h 564"/>
              <a:gd name="T34" fmla="*/ 290 w 473"/>
              <a:gd name="T35" fmla="*/ 80 h 564"/>
              <a:gd name="T36" fmla="*/ 296 w 473"/>
              <a:gd name="T37" fmla="*/ 103 h 564"/>
              <a:gd name="T38" fmla="*/ 319 w 473"/>
              <a:gd name="T39" fmla="*/ 76 h 564"/>
              <a:gd name="T40" fmla="*/ 356 w 473"/>
              <a:gd name="T41" fmla="*/ 169 h 564"/>
              <a:gd name="T42" fmla="*/ 281 w 473"/>
              <a:gd name="T43" fmla="*/ 195 h 564"/>
              <a:gd name="T44" fmla="*/ 260 w 473"/>
              <a:gd name="T45" fmla="*/ 147 h 564"/>
              <a:gd name="T46" fmla="*/ 239 w 473"/>
              <a:gd name="T47" fmla="*/ 177 h 564"/>
              <a:gd name="T48" fmla="*/ 203 w 473"/>
              <a:gd name="T49" fmla="*/ 194 h 564"/>
              <a:gd name="T50" fmla="*/ 170 w 473"/>
              <a:gd name="T51" fmla="*/ 169 h 564"/>
              <a:gd name="T52" fmla="*/ 172 w 473"/>
              <a:gd name="T53" fmla="*/ 198 h 564"/>
              <a:gd name="T54" fmla="*/ 181 w 473"/>
              <a:gd name="T55" fmla="*/ 241 h 564"/>
              <a:gd name="T56" fmla="*/ 140 w 473"/>
              <a:gd name="T57" fmla="*/ 259 h 564"/>
              <a:gd name="T58" fmla="*/ 163 w 473"/>
              <a:gd name="T59" fmla="*/ 278 h 564"/>
              <a:gd name="T60" fmla="*/ 178 w 473"/>
              <a:gd name="T61" fmla="*/ 564 h 564"/>
              <a:gd name="T62" fmla="*/ 315 w 473"/>
              <a:gd name="T63" fmla="*/ 479 h 564"/>
              <a:gd name="T64" fmla="*/ 390 w 473"/>
              <a:gd name="T65" fmla="*/ 460 h 564"/>
              <a:gd name="T66" fmla="*/ 420 w 473"/>
              <a:gd name="T67" fmla="*/ 354 h 564"/>
              <a:gd name="T68" fmla="*/ 450 w 473"/>
              <a:gd name="T69" fmla="*/ 344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3" h="564">
                <a:moveTo>
                  <a:pt x="467" y="319"/>
                </a:moveTo>
                <a:cubicBezTo>
                  <a:pt x="419" y="209"/>
                  <a:pt x="419" y="209"/>
                  <a:pt x="419" y="209"/>
                </a:cubicBezTo>
                <a:cubicBezTo>
                  <a:pt x="419" y="93"/>
                  <a:pt x="325" y="0"/>
                  <a:pt x="210" y="0"/>
                </a:cubicBezTo>
                <a:cubicBezTo>
                  <a:pt x="94" y="0"/>
                  <a:pt x="0" y="94"/>
                  <a:pt x="1" y="209"/>
                </a:cubicBezTo>
                <a:cubicBezTo>
                  <a:pt x="1" y="275"/>
                  <a:pt x="31" y="334"/>
                  <a:pt x="79" y="372"/>
                </a:cubicBezTo>
                <a:cubicBezTo>
                  <a:pt x="95" y="384"/>
                  <a:pt x="95" y="394"/>
                  <a:pt x="95" y="411"/>
                </a:cubicBezTo>
                <a:cubicBezTo>
                  <a:pt x="95" y="564"/>
                  <a:pt x="95" y="564"/>
                  <a:pt x="95" y="564"/>
                </a:cubicBezTo>
                <a:cubicBezTo>
                  <a:pt x="143" y="564"/>
                  <a:pt x="143" y="564"/>
                  <a:pt x="143" y="564"/>
                </a:cubicBezTo>
                <a:cubicBezTo>
                  <a:pt x="143" y="397"/>
                  <a:pt x="143" y="397"/>
                  <a:pt x="143" y="397"/>
                </a:cubicBezTo>
                <a:cubicBezTo>
                  <a:pt x="143" y="374"/>
                  <a:pt x="131" y="356"/>
                  <a:pt x="117" y="341"/>
                </a:cubicBezTo>
                <a:cubicBezTo>
                  <a:pt x="96" y="320"/>
                  <a:pt x="65" y="307"/>
                  <a:pt x="49" y="285"/>
                </a:cubicBezTo>
                <a:cubicBezTo>
                  <a:pt x="42" y="277"/>
                  <a:pt x="45" y="259"/>
                  <a:pt x="55" y="257"/>
                </a:cubicBezTo>
                <a:cubicBezTo>
                  <a:pt x="76" y="251"/>
                  <a:pt x="76" y="251"/>
                  <a:pt x="76" y="251"/>
                </a:cubicBezTo>
                <a:cubicBezTo>
                  <a:pt x="90" y="247"/>
                  <a:pt x="84" y="232"/>
                  <a:pt x="71" y="234"/>
                </a:cubicBezTo>
                <a:cubicBezTo>
                  <a:pt x="49" y="238"/>
                  <a:pt x="49" y="238"/>
                  <a:pt x="49" y="238"/>
                </a:cubicBezTo>
                <a:cubicBezTo>
                  <a:pt x="32" y="241"/>
                  <a:pt x="26" y="225"/>
                  <a:pt x="28" y="210"/>
                </a:cubicBezTo>
                <a:cubicBezTo>
                  <a:pt x="29" y="194"/>
                  <a:pt x="32" y="179"/>
                  <a:pt x="37" y="164"/>
                </a:cubicBezTo>
                <a:cubicBezTo>
                  <a:pt x="40" y="155"/>
                  <a:pt x="49" y="150"/>
                  <a:pt x="60" y="156"/>
                </a:cubicBezTo>
                <a:cubicBezTo>
                  <a:pt x="74" y="164"/>
                  <a:pt x="74" y="164"/>
                  <a:pt x="74" y="164"/>
                </a:cubicBezTo>
                <a:cubicBezTo>
                  <a:pt x="88" y="172"/>
                  <a:pt x="95" y="157"/>
                  <a:pt x="83" y="149"/>
                </a:cubicBezTo>
                <a:cubicBezTo>
                  <a:pt x="66" y="137"/>
                  <a:pt x="66" y="137"/>
                  <a:pt x="66" y="137"/>
                </a:cubicBezTo>
                <a:cubicBezTo>
                  <a:pt x="55" y="129"/>
                  <a:pt x="61" y="116"/>
                  <a:pt x="66" y="109"/>
                </a:cubicBezTo>
                <a:cubicBezTo>
                  <a:pt x="72" y="101"/>
                  <a:pt x="79" y="94"/>
                  <a:pt x="86" y="87"/>
                </a:cubicBezTo>
                <a:cubicBezTo>
                  <a:pt x="94" y="79"/>
                  <a:pt x="106" y="69"/>
                  <a:pt x="115" y="83"/>
                </a:cubicBezTo>
                <a:cubicBezTo>
                  <a:pt x="129" y="105"/>
                  <a:pt x="129" y="105"/>
                  <a:pt x="129" y="105"/>
                </a:cubicBezTo>
                <a:cubicBezTo>
                  <a:pt x="136" y="116"/>
                  <a:pt x="153" y="107"/>
                  <a:pt x="145" y="94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24" y="60"/>
                  <a:pt x="136" y="53"/>
                  <a:pt x="142" y="50"/>
                </a:cubicBezTo>
                <a:cubicBezTo>
                  <a:pt x="155" y="45"/>
                  <a:pt x="168" y="41"/>
                  <a:pt x="181" y="39"/>
                </a:cubicBezTo>
                <a:cubicBezTo>
                  <a:pt x="192" y="37"/>
                  <a:pt x="202" y="41"/>
                  <a:pt x="202" y="55"/>
                </a:cubicBezTo>
                <a:cubicBezTo>
                  <a:pt x="202" y="79"/>
                  <a:pt x="202" y="79"/>
                  <a:pt x="202" y="79"/>
                </a:cubicBezTo>
                <a:cubicBezTo>
                  <a:pt x="202" y="95"/>
                  <a:pt x="221" y="95"/>
                  <a:pt x="221" y="78"/>
                </a:cubicBezTo>
                <a:cubicBezTo>
                  <a:pt x="222" y="58"/>
                  <a:pt x="222" y="58"/>
                  <a:pt x="222" y="58"/>
                </a:cubicBezTo>
                <a:cubicBezTo>
                  <a:pt x="222" y="44"/>
                  <a:pt x="228" y="36"/>
                  <a:pt x="244" y="38"/>
                </a:cubicBezTo>
                <a:cubicBezTo>
                  <a:pt x="255" y="40"/>
                  <a:pt x="265" y="43"/>
                  <a:pt x="275" y="46"/>
                </a:cubicBezTo>
                <a:cubicBezTo>
                  <a:pt x="292" y="52"/>
                  <a:pt x="302" y="62"/>
                  <a:pt x="290" y="80"/>
                </a:cubicBezTo>
                <a:cubicBezTo>
                  <a:pt x="282" y="94"/>
                  <a:pt x="282" y="94"/>
                  <a:pt x="282" y="94"/>
                </a:cubicBezTo>
                <a:cubicBezTo>
                  <a:pt x="274" y="106"/>
                  <a:pt x="288" y="116"/>
                  <a:pt x="296" y="103"/>
                </a:cubicBezTo>
                <a:cubicBezTo>
                  <a:pt x="307" y="85"/>
                  <a:pt x="307" y="85"/>
                  <a:pt x="307" y="85"/>
                </a:cubicBezTo>
                <a:cubicBezTo>
                  <a:pt x="310" y="80"/>
                  <a:pt x="314" y="76"/>
                  <a:pt x="319" y="76"/>
                </a:cubicBezTo>
                <a:cubicBezTo>
                  <a:pt x="329" y="76"/>
                  <a:pt x="340" y="84"/>
                  <a:pt x="348" y="93"/>
                </a:cubicBezTo>
                <a:cubicBezTo>
                  <a:pt x="380" y="125"/>
                  <a:pt x="359" y="165"/>
                  <a:pt x="356" y="169"/>
                </a:cubicBezTo>
                <a:cubicBezTo>
                  <a:pt x="340" y="188"/>
                  <a:pt x="319" y="195"/>
                  <a:pt x="294" y="195"/>
                </a:cubicBezTo>
                <a:cubicBezTo>
                  <a:pt x="281" y="195"/>
                  <a:pt x="281" y="195"/>
                  <a:pt x="281" y="195"/>
                </a:cubicBezTo>
                <a:cubicBezTo>
                  <a:pt x="271" y="194"/>
                  <a:pt x="260" y="188"/>
                  <a:pt x="260" y="178"/>
                </a:cubicBezTo>
                <a:cubicBezTo>
                  <a:pt x="260" y="147"/>
                  <a:pt x="260" y="147"/>
                  <a:pt x="260" y="147"/>
                </a:cubicBezTo>
                <a:cubicBezTo>
                  <a:pt x="260" y="135"/>
                  <a:pt x="239" y="132"/>
                  <a:pt x="239" y="147"/>
                </a:cubicBezTo>
                <a:cubicBezTo>
                  <a:pt x="239" y="177"/>
                  <a:pt x="239" y="177"/>
                  <a:pt x="239" y="177"/>
                </a:cubicBezTo>
                <a:cubicBezTo>
                  <a:pt x="239" y="190"/>
                  <a:pt x="234" y="194"/>
                  <a:pt x="220" y="194"/>
                </a:cubicBezTo>
                <a:cubicBezTo>
                  <a:pt x="203" y="194"/>
                  <a:pt x="203" y="194"/>
                  <a:pt x="203" y="194"/>
                </a:cubicBezTo>
                <a:cubicBezTo>
                  <a:pt x="195" y="194"/>
                  <a:pt x="190" y="189"/>
                  <a:pt x="184" y="184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57" y="156"/>
                  <a:pt x="144" y="171"/>
                  <a:pt x="156" y="183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179" y="205"/>
                  <a:pt x="181" y="211"/>
                  <a:pt x="181" y="219"/>
                </a:cubicBezTo>
                <a:cubicBezTo>
                  <a:pt x="181" y="241"/>
                  <a:pt x="181" y="241"/>
                  <a:pt x="181" y="241"/>
                </a:cubicBezTo>
                <a:cubicBezTo>
                  <a:pt x="181" y="252"/>
                  <a:pt x="178" y="259"/>
                  <a:pt x="163" y="259"/>
                </a:cubicBezTo>
                <a:cubicBezTo>
                  <a:pt x="140" y="259"/>
                  <a:pt x="140" y="259"/>
                  <a:pt x="140" y="259"/>
                </a:cubicBezTo>
                <a:cubicBezTo>
                  <a:pt x="123" y="259"/>
                  <a:pt x="122" y="279"/>
                  <a:pt x="140" y="279"/>
                </a:cubicBezTo>
                <a:cubicBezTo>
                  <a:pt x="163" y="278"/>
                  <a:pt x="163" y="278"/>
                  <a:pt x="163" y="278"/>
                </a:cubicBezTo>
                <a:cubicBezTo>
                  <a:pt x="173" y="278"/>
                  <a:pt x="180" y="281"/>
                  <a:pt x="180" y="295"/>
                </a:cubicBezTo>
                <a:cubicBezTo>
                  <a:pt x="178" y="564"/>
                  <a:pt x="178" y="564"/>
                  <a:pt x="178" y="564"/>
                </a:cubicBezTo>
                <a:cubicBezTo>
                  <a:pt x="315" y="564"/>
                  <a:pt x="315" y="564"/>
                  <a:pt x="315" y="564"/>
                </a:cubicBezTo>
                <a:cubicBezTo>
                  <a:pt x="315" y="479"/>
                  <a:pt x="315" y="479"/>
                  <a:pt x="315" y="479"/>
                </a:cubicBezTo>
                <a:cubicBezTo>
                  <a:pt x="315" y="465"/>
                  <a:pt x="319" y="460"/>
                  <a:pt x="335" y="460"/>
                </a:cubicBezTo>
                <a:cubicBezTo>
                  <a:pt x="390" y="460"/>
                  <a:pt x="390" y="460"/>
                  <a:pt x="390" y="460"/>
                </a:cubicBezTo>
                <a:cubicBezTo>
                  <a:pt x="411" y="460"/>
                  <a:pt x="420" y="451"/>
                  <a:pt x="420" y="430"/>
                </a:cubicBezTo>
                <a:cubicBezTo>
                  <a:pt x="420" y="354"/>
                  <a:pt x="420" y="354"/>
                  <a:pt x="420" y="354"/>
                </a:cubicBezTo>
                <a:cubicBezTo>
                  <a:pt x="420" y="347"/>
                  <a:pt x="423" y="344"/>
                  <a:pt x="430" y="344"/>
                </a:cubicBezTo>
                <a:cubicBezTo>
                  <a:pt x="450" y="344"/>
                  <a:pt x="450" y="344"/>
                  <a:pt x="450" y="344"/>
                </a:cubicBezTo>
                <a:cubicBezTo>
                  <a:pt x="468" y="344"/>
                  <a:pt x="473" y="335"/>
                  <a:pt x="467" y="319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348" name="Freeform 323"/>
          <p:cNvSpPr/>
          <p:nvPr/>
        </p:nvSpPr>
        <p:spPr bwMode="auto">
          <a:xfrm>
            <a:off x="7040563" y="2543175"/>
            <a:ext cx="328612" cy="388938"/>
          </a:xfrm>
          <a:custGeom>
            <a:avLst/>
            <a:gdLst>
              <a:gd name="T0" fmla="*/ 419 w 437"/>
              <a:gd name="T1" fmla="*/ 256 h 517"/>
              <a:gd name="T2" fmla="*/ 386 w 437"/>
              <a:gd name="T3" fmla="*/ 265 h 517"/>
              <a:gd name="T4" fmla="*/ 316 w 437"/>
              <a:gd name="T5" fmla="*/ 344 h 517"/>
              <a:gd name="T6" fmla="*/ 293 w 437"/>
              <a:gd name="T7" fmla="*/ 332 h 517"/>
              <a:gd name="T8" fmla="*/ 285 w 437"/>
              <a:gd name="T9" fmla="*/ 72 h 517"/>
              <a:gd name="T10" fmla="*/ 267 w 437"/>
              <a:gd name="T11" fmla="*/ 41 h 517"/>
              <a:gd name="T12" fmla="*/ 232 w 437"/>
              <a:gd name="T13" fmla="*/ 62 h 517"/>
              <a:gd name="T14" fmla="*/ 228 w 437"/>
              <a:gd name="T15" fmla="*/ 242 h 517"/>
              <a:gd name="T16" fmla="*/ 214 w 437"/>
              <a:gd name="T17" fmla="*/ 242 h 517"/>
              <a:gd name="T18" fmla="*/ 211 w 437"/>
              <a:gd name="T19" fmla="*/ 29 h 517"/>
              <a:gd name="T20" fmla="*/ 186 w 437"/>
              <a:gd name="T21" fmla="*/ 1 h 517"/>
              <a:gd name="T22" fmla="*/ 156 w 437"/>
              <a:gd name="T23" fmla="*/ 24 h 517"/>
              <a:gd name="T24" fmla="*/ 153 w 437"/>
              <a:gd name="T25" fmla="*/ 244 h 517"/>
              <a:gd name="T26" fmla="*/ 139 w 437"/>
              <a:gd name="T27" fmla="*/ 244 h 517"/>
              <a:gd name="T28" fmla="*/ 134 w 437"/>
              <a:gd name="T29" fmla="*/ 54 h 517"/>
              <a:gd name="T30" fmla="*/ 105 w 437"/>
              <a:gd name="T31" fmla="*/ 29 h 517"/>
              <a:gd name="T32" fmla="*/ 79 w 437"/>
              <a:gd name="T33" fmla="*/ 54 h 517"/>
              <a:gd name="T34" fmla="*/ 78 w 437"/>
              <a:gd name="T35" fmla="*/ 246 h 517"/>
              <a:gd name="T36" fmla="*/ 66 w 437"/>
              <a:gd name="T37" fmla="*/ 243 h 517"/>
              <a:gd name="T38" fmla="*/ 53 w 437"/>
              <a:gd name="T39" fmla="*/ 104 h 517"/>
              <a:gd name="T40" fmla="*/ 19 w 437"/>
              <a:gd name="T41" fmla="*/ 86 h 517"/>
              <a:gd name="T42" fmla="*/ 0 w 437"/>
              <a:gd name="T43" fmla="*/ 116 h 517"/>
              <a:gd name="T44" fmla="*/ 9 w 437"/>
              <a:gd name="T45" fmla="*/ 377 h 517"/>
              <a:gd name="T46" fmla="*/ 170 w 437"/>
              <a:gd name="T47" fmla="*/ 517 h 517"/>
              <a:gd name="T48" fmla="*/ 344 w 437"/>
              <a:gd name="T49" fmla="*/ 428 h 517"/>
              <a:gd name="T50" fmla="*/ 430 w 437"/>
              <a:gd name="T51" fmla="*/ 290 h 517"/>
              <a:gd name="T52" fmla="*/ 419 w 437"/>
              <a:gd name="T53" fmla="*/ 256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517">
                <a:moveTo>
                  <a:pt x="419" y="256"/>
                </a:moveTo>
                <a:cubicBezTo>
                  <a:pt x="408" y="252"/>
                  <a:pt x="395" y="254"/>
                  <a:pt x="386" y="265"/>
                </a:cubicBezTo>
                <a:cubicBezTo>
                  <a:pt x="316" y="344"/>
                  <a:pt x="316" y="344"/>
                  <a:pt x="316" y="344"/>
                </a:cubicBezTo>
                <a:cubicBezTo>
                  <a:pt x="305" y="357"/>
                  <a:pt x="293" y="348"/>
                  <a:pt x="293" y="332"/>
                </a:cubicBezTo>
                <a:cubicBezTo>
                  <a:pt x="285" y="72"/>
                  <a:pt x="285" y="72"/>
                  <a:pt x="285" y="72"/>
                </a:cubicBezTo>
                <a:cubicBezTo>
                  <a:pt x="284" y="58"/>
                  <a:pt x="282" y="45"/>
                  <a:pt x="267" y="41"/>
                </a:cubicBezTo>
                <a:cubicBezTo>
                  <a:pt x="248" y="35"/>
                  <a:pt x="233" y="45"/>
                  <a:pt x="232" y="62"/>
                </a:cubicBezTo>
                <a:cubicBezTo>
                  <a:pt x="228" y="242"/>
                  <a:pt x="228" y="242"/>
                  <a:pt x="228" y="242"/>
                </a:cubicBezTo>
                <a:cubicBezTo>
                  <a:pt x="227" y="258"/>
                  <a:pt x="214" y="257"/>
                  <a:pt x="214" y="242"/>
                </a:cubicBezTo>
                <a:cubicBezTo>
                  <a:pt x="211" y="29"/>
                  <a:pt x="211" y="29"/>
                  <a:pt x="211" y="29"/>
                </a:cubicBezTo>
                <a:cubicBezTo>
                  <a:pt x="211" y="15"/>
                  <a:pt x="201" y="3"/>
                  <a:pt x="186" y="1"/>
                </a:cubicBezTo>
                <a:cubicBezTo>
                  <a:pt x="171" y="0"/>
                  <a:pt x="156" y="10"/>
                  <a:pt x="156" y="24"/>
                </a:cubicBezTo>
                <a:cubicBezTo>
                  <a:pt x="153" y="244"/>
                  <a:pt x="153" y="244"/>
                  <a:pt x="153" y="244"/>
                </a:cubicBezTo>
                <a:cubicBezTo>
                  <a:pt x="153" y="257"/>
                  <a:pt x="140" y="256"/>
                  <a:pt x="139" y="244"/>
                </a:cubicBezTo>
                <a:cubicBezTo>
                  <a:pt x="134" y="54"/>
                  <a:pt x="134" y="54"/>
                  <a:pt x="134" y="54"/>
                </a:cubicBezTo>
                <a:cubicBezTo>
                  <a:pt x="133" y="40"/>
                  <a:pt x="121" y="29"/>
                  <a:pt x="105" y="29"/>
                </a:cubicBezTo>
                <a:cubicBezTo>
                  <a:pt x="90" y="29"/>
                  <a:pt x="79" y="41"/>
                  <a:pt x="79" y="54"/>
                </a:cubicBezTo>
                <a:cubicBezTo>
                  <a:pt x="78" y="246"/>
                  <a:pt x="78" y="246"/>
                  <a:pt x="78" y="246"/>
                </a:cubicBezTo>
                <a:cubicBezTo>
                  <a:pt x="78" y="256"/>
                  <a:pt x="67" y="257"/>
                  <a:pt x="66" y="243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2" y="91"/>
                  <a:pt x="34" y="83"/>
                  <a:pt x="19" y="86"/>
                </a:cubicBezTo>
                <a:cubicBezTo>
                  <a:pt x="5" y="90"/>
                  <a:pt x="0" y="103"/>
                  <a:pt x="0" y="116"/>
                </a:cubicBezTo>
                <a:cubicBezTo>
                  <a:pt x="9" y="377"/>
                  <a:pt x="9" y="377"/>
                  <a:pt x="9" y="377"/>
                </a:cubicBezTo>
                <a:cubicBezTo>
                  <a:pt x="11" y="455"/>
                  <a:pt x="93" y="517"/>
                  <a:pt x="170" y="517"/>
                </a:cubicBezTo>
                <a:cubicBezTo>
                  <a:pt x="245" y="517"/>
                  <a:pt x="308" y="486"/>
                  <a:pt x="344" y="428"/>
                </a:cubicBezTo>
                <a:cubicBezTo>
                  <a:pt x="430" y="290"/>
                  <a:pt x="430" y="290"/>
                  <a:pt x="430" y="290"/>
                </a:cubicBezTo>
                <a:cubicBezTo>
                  <a:pt x="437" y="279"/>
                  <a:pt x="436" y="262"/>
                  <a:pt x="419" y="256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349" name="Freeform 324"/>
          <p:cNvSpPr>
            <a:spLocks noEditPoints="1"/>
          </p:cNvSpPr>
          <p:nvPr/>
        </p:nvSpPr>
        <p:spPr bwMode="auto">
          <a:xfrm>
            <a:off x="7777163" y="2520950"/>
            <a:ext cx="307975" cy="433388"/>
          </a:xfrm>
          <a:custGeom>
            <a:avLst/>
            <a:gdLst>
              <a:gd name="T0" fmla="*/ 227 w 410"/>
              <a:gd name="T1" fmla="*/ 10 h 578"/>
              <a:gd name="T2" fmla="*/ 206 w 410"/>
              <a:gd name="T3" fmla="*/ 0 h 578"/>
              <a:gd name="T4" fmla="*/ 184 w 410"/>
              <a:gd name="T5" fmla="*/ 10 h 578"/>
              <a:gd name="T6" fmla="*/ 0 w 410"/>
              <a:gd name="T7" fmla="*/ 373 h 578"/>
              <a:gd name="T8" fmla="*/ 205 w 410"/>
              <a:gd name="T9" fmla="*/ 578 h 578"/>
              <a:gd name="T10" fmla="*/ 410 w 410"/>
              <a:gd name="T11" fmla="*/ 373 h 578"/>
              <a:gd name="T12" fmla="*/ 227 w 410"/>
              <a:gd name="T13" fmla="*/ 10 h 578"/>
              <a:gd name="T14" fmla="*/ 331 w 410"/>
              <a:gd name="T15" fmla="*/ 393 h 578"/>
              <a:gd name="T16" fmla="*/ 315 w 410"/>
              <a:gd name="T17" fmla="*/ 408 h 578"/>
              <a:gd name="T18" fmla="*/ 254 w 410"/>
              <a:gd name="T19" fmla="*/ 408 h 578"/>
              <a:gd name="T20" fmla="*/ 254 w 410"/>
              <a:gd name="T21" fmla="*/ 469 h 578"/>
              <a:gd name="T22" fmla="*/ 239 w 410"/>
              <a:gd name="T23" fmla="*/ 485 h 578"/>
              <a:gd name="T24" fmla="*/ 175 w 410"/>
              <a:gd name="T25" fmla="*/ 485 h 578"/>
              <a:gd name="T26" fmla="*/ 159 w 410"/>
              <a:gd name="T27" fmla="*/ 469 h 578"/>
              <a:gd name="T28" fmla="*/ 159 w 410"/>
              <a:gd name="T29" fmla="*/ 408 h 578"/>
              <a:gd name="T30" fmla="*/ 98 w 410"/>
              <a:gd name="T31" fmla="*/ 408 h 578"/>
              <a:gd name="T32" fmla="*/ 83 w 410"/>
              <a:gd name="T33" fmla="*/ 393 h 578"/>
              <a:gd name="T34" fmla="*/ 83 w 410"/>
              <a:gd name="T35" fmla="*/ 329 h 578"/>
              <a:gd name="T36" fmla="*/ 98 w 410"/>
              <a:gd name="T37" fmla="*/ 313 h 578"/>
              <a:gd name="T38" fmla="*/ 159 w 410"/>
              <a:gd name="T39" fmla="*/ 313 h 578"/>
              <a:gd name="T40" fmla="*/ 159 w 410"/>
              <a:gd name="T41" fmla="*/ 252 h 578"/>
              <a:gd name="T42" fmla="*/ 175 w 410"/>
              <a:gd name="T43" fmla="*/ 236 h 578"/>
              <a:gd name="T44" fmla="*/ 239 w 410"/>
              <a:gd name="T45" fmla="*/ 236 h 578"/>
              <a:gd name="T46" fmla="*/ 254 w 410"/>
              <a:gd name="T47" fmla="*/ 252 h 578"/>
              <a:gd name="T48" fmla="*/ 254 w 410"/>
              <a:gd name="T49" fmla="*/ 313 h 578"/>
              <a:gd name="T50" fmla="*/ 315 w 410"/>
              <a:gd name="T51" fmla="*/ 313 h 578"/>
              <a:gd name="T52" fmla="*/ 331 w 410"/>
              <a:gd name="T53" fmla="*/ 329 h 578"/>
              <a:gd name="T54" fmla="*/ 331 w 410"/>
              <a:gd name="T55" fmla="*/ 393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0" h="578">
                <a:moveTo>
                  <a:pt x="227" y="10"/>
                </a:moveTo>
                <a:cubicBezTo>
                  <a:pt x="222" y="4"/>
                  <a:pt x="214" y="0"/>
                  <a:pt x="206" y="0"/>
                </a:cubicBezTo>
                <a:cubicBezTo>
                  <a:pt x="197" y="0"/>
                  <a:pt x="189" y="3"/>
                  <a:pt x="184" y="10"/>
                </a:cubicBezTo>
                <a:cubicBezTo>
                  <a:pt x="176" y="18"/>
                  <a:pt x="0" y="217"/>
                  <a:pt x="0" y="373"/>
                </a:cubicBezTo>
                <a:cubicBezTo>
                  <a:pt x="0" y="486"/>
                  <a:pt x="92" y="578"/>
                  <a:pt x="205" y="578"/>
                </a:cubicBezTo>
                <a:cubicBezTo>
                  <a:pt x="318" y="578"/>
                  <a:pt x="410" y="486"/>
                  <a:pt x="410" y="373"/>
                </a:cubicBezTo>
                <a:cubicBezTo>
                  <a:pt x="410" y="234"/>
                  <a:pt x="234" y="19"/>
                  <a:pt x="227" y="10"/>
                </a:cubicBezTo>
                <a:close/>
                <a:moveTo>
                  <a:pt x="331" y="393"/>
                </a:moveTo>
                <a:cubicBezTo>
                  <a:pt x="331" y="401"/>
                  <a:pt x="324" y="408"/>
                  <a:pt x="315" y="408"/>
                </a:cubicBezTo>
                <a:cubicBezTo>
                  <a:pt x="254" y="408"/>
                  <a:pt x="254" y="408"/>
                  <a:pt x="254" y="408"/>
                </a:cubicBezTo>
                <a:cubicBezTo>
                  <a:pt x="254" y="469"/>
                  <a:pt x="254" y="469"/>
                  <a:pt x="254" y="469"/>
                </a:cubicBezTo>
                <a:cubicBezTo>
                  <a:pt x="254" y="478"/>
                  <a:pt x="247" y="485"/>
                  <a:pt x="239" y="485"/>
                </a:cubicBezTo>
                <a:cubicBezTo>
                  <a:pt x="175" y="485"/>
                  <a:pt x="175" y="485"/>
                  <a:pt x="175" y="485"/>
                </a:cubicBezTo>
                <a:cubicBezTo>
                  <a:pt x="166" y="485"/>
                  <a:pt x="159" y="478"/>
                  <a:pt x="159" y="469"/>
                </a:cubicBezTo>
                <a:cubicBezTo>
                  <a:pt x="159" y="408"/>
                  <a:pt x="159" y="408"/>
                  <a:pt x="159" y="408"/>
                </a:cubicBezTo>
                <a:cubicBezTo>
                  <a:pt x="98" y="408"/>
                  <a:pt x="98" y="408"/>
                  <a:pt x="98" y="408"/>
                </a:cubicBezTo>
                <a:cubicBezTo>
                  <a:pt x="90" y="408"/>
                  <a:pt x="83" y="401"/>
                  <a:pt x="83" y="393"/>
                </a:cubicBezTo>
                <a:cubicBezTo>
                  <a:pt x="83" y="329"/>
                  <a:pt x="83" y="329"/>
                  <a:pt x="83" y="329"/>
                </a:cubicBezTo>
                <a:cubicBezTo>
                  <a:pt x="83" y="320"/>
                  <a:pt x="90" y="313"/>
                  <a:pt x="98" y="313"/>
                </a:cubicBezTo>
                <a:cubicBezTo>
                  <a:pt x="159" y="313"/>
                  <a:pt x="159" y="313"/>
                  <a:pt x="159" y="313"/>
                </a:cubicBezTo>
                <a:cubicBezTo>
                  <a:pt x="159" y="252"/>
                  <a:pt x="159" y="252"/>
                  <a:pt x="159" y="252"/>
                </a:cubicBezTo>
                <a:cubicBezTo>
                  <a:pt x="159" y="243"/>
                  <a:pt x="166" y="236"/>
                  <a:pt x="175" y="236"/>
                </a:cubicBezTo>
                <a:cubicBezTo>
                  <a:pt x="239" y="236"/>
                  <a:pt x="239" y="236"/>
                  <a:pt x="239" y="236"/>
                </a:cubicBezTo>
                <a:cubicBezTo>
                  <a:pt x="247" y="236"/>
                  <a:pt x="254" y="243"/>
                  <a:pt x="254" y="252"/>
                </a:cubicBezTo>
                <a:cubicBezTo>
                  <a:pt x="254" y="313"/>
                  <a:pt x="254" y="313"/>
                  <a:pt x="254" y="313"/>
                </a:cubicBezTo>
                <a:cubicBezTo>
                  <a:pt x="315" y="313"/>
                  <a:pt x="315" y="313"/>
                  <a:pt x="315" y="313"/>
                </a:cubicBezTo>
                <a:cubicBezTo>
                  <a:pt x="324" y="313"/>
                  <a:pt x="331" y="320"/>
                  <a:pt x="331" y="329"/>
                </a:cubicBezTo>
                <a:lnTo>
                  <a:pt x="331" y="393"/>
                </a:ln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350" name="Group 221"/>
          <p:cNvGrpSpPr/>
          <p:nvPr/>
        </p:nvGrpSpPr>
        <p:grpSpPr>
          <a:xfrm>
            <a:off x="8448675" y="3295393"/>
            <a:ext cx="420688" cy="385763"/>
            <a:chOff x="5816600" y="4683125"/>
            <a:chExt cx="420688" cy="38576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51" name="Oval 325"/>
            <p:cNvSpPr>
              <a:spLocks noChangeArrowheads="1"/>
            </p:cNvSpPr>
            <p:nvPr/>
          </p:nvSpPr>
          <p:spPr bwMode="auto">
            <a:xfrm>
              <a:off x="6151563" y="5006975"/>
              <a:ext cx="61913" cy="619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2" name="Oval 326"/>
            <p:cNvSpPr>
              <a:spLocks noChangeArrowheads="1"/>
            </p:cNvSpPr>
            <p:nvPr/>
          </p:nvSpPr>
          <p:spPr bwMode="auto">
            <a:xfrm>
              <a:off x="5930900" y="5006975"/>
              <a:ext cx="61913" cy="619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3" name="Freeform 327"/>
            <p:cNvSpPr>
              <a:spLocks noEditPoints="1"/>
            </p:cNvSpPr>
            <p:nvPr/>
          </p:nvSpPr>
          <p:spPr bwMode="auto">
            <a:xfrm>
              <a:off x="5816600" y="4683125"/>
              <a:ext cx="420688" cy="311150"/>
            </a:xfrm>
            <a:custGeom>
              <a:avLst/>
              <a:gdLst>
                <a:gd name="T0" fmla="*/ 550 w 559"/>
                <a:gd name="T1" fmla="*/ 91 h 414"/>
                <a:gd name="T2" fmla="*/ 529 w 559"/>
                <a:gd name="T3" fmla="*/ 81 h 414"/>
                <a:gd name="T4" fmla="*/ 163 w 559"/>
                <a:gd name="T5" fmla="*/ 81 h 414"/>
                <a:gd name="T6" fmla="*/ 153 w 559"/>
                <a:gd name="T7" fmla="*/ 24 h 414"/>
                <a:gd name="T8" fmla="*/ 124 w 559"/>
                <a:gd name="T9" fmla="*/ 0 h 414"/>
                <a:gd name="T10" fmla="*/ 29 w 559"/>
                <a:gd name="T11" fmla="*/ 0 h 414"/>
                <a:gd name="T12" fmla="*/ 0 w 559"/>
                <a:gd name="T13" fmla="*/ 30 h 414"/>
                <a:gd name="T14" fmla="*/ 29 w 559"/>
                <a:gd name="T15" fmla="*/ 59 h 414"/>
                <a:gd name="T16" fmla="*/ 99 w 559"/>
                <a:gd name="T17" fmla="*/ 59 h 414"/>
                <a:gd name="T18" fmla="*/ 162 w 559"/>
                <a:gd name="T19" fmla="*/ 390 h 414"/>
                <a:gd name="T20" fmla="*/ 191 w 559"/>
                <a:gd name="T21" fmla="*/ 414 h 414"/>
                <a:gd name="T22" fmla="*/ 502 w 559"/>
                <a:gd name="T23" fmla="*/ 414 h 414"/>
                <a:gd name="T24" fmla="*/ 531 w 559"/>
                <a:gd name="T25" fmla="*/ 385 h 414"/>
                <a:gd name="T26" fmla="*/ 502 w 559"/>
                <a:gd name="T27" fmla="*/ 355 h 414"/>
                <a:gd name="T28" fmla="*/ 215 w 559"/>
                <a:gd name="T29" fmla="*/ 355 h 414"/>
                <a:gd name="T30" fmla="*/ 207 w 559"/>
                <a:gd name="T31" fmla="*/ 314 h 414"/>
                <a:gd name="T32" fmla="*/ 516 w 559"/>
                <a:gd name="T33" fmla="*/ 289 h 414"/>
                <a:gd name="T34" fmla="*/ 542 w 559"/>
                <a:gd name="T35" fmla="*/ 262 h 414"/>
                <a:gd name="T36" fmla="*/ 558 w 559"/>
                <a:gd name="T37" fmla="*/ 113 h 414"/>
                <a:gd name="T38" fmla="*/ 550 w 559"/>
                <a:gd name="T39" fmla="*/ 91 h 414"/>
                <a:gd name="T40" fmla="*/ 418 w 559"/>
                <a:gd name="T41" fmla="*/ 211 h 414"/>
                <a:gd name="T42" fmla="*/ 408 w 559"/>
                <a:gd name="T43" fmla="*/ 222 h 414"/>
                <a:gd name="T44" fmla="*/ 369 w 559"/>
                <a:gd name="T45" fmla="*/ 222 h 414"/>
                <a:gd name="T46" fmla="*/ 369 w 559"/>
                <a:gd name="T47" fmla="*/ 261 h 414"/>
                <a:gd name="T48" fmla="*/ 359 w 559"/>
                <a:gd name="T49" fmla="*/ 271 h 414"/>
                <a:gd name="T50" fmla="*/ 317 w 559"/>
                <a:gd name="T51" fmla="*/ 271 h 414"/>
                <a:gd name="T52" fmla="*/ 307 w 559"/>
                <a:gd name="T53" fmla="*/ 261 h 414"/>
                <a:gd name="T54" fmla="*/ 307 w 559"/>
                <a:gd name="T55" fmla="*/ 222 h 414"/>
                <a:gd name="T56" fmla="*/ 267 w 559"/>
                <a:gd name="T57" fmla="*/ 222 h 414"/>
                <a:gd name="T58" fmla="*/ 257 w 559"/>
                <a:gd name="T59" fmla="*/ 211 h 414"/>
                <a:gd name="T60" fmla="*/ 257 w 559"/>
                <a:gd name="T61" fmla="*/ 170 h 414"/>
                <a:gd name="T62" fmla="*/ 267 w 559"/>
                <a:gd name="T63" fmla="*/ 160 h 414"/>
                <a:gd name="T64" fmla="*/ 307 w 559"/>
                <a:gd name="T65" fmla="*/ 160 h 414"/>
                <a:gd name="T66" fmla="*/ 307 w 559"/>
                <a:gd name="T67" fmla="*/ 120 h 414"/>
                <a:gd name="T68" fmla="*/ 317 w 559"/>
                <a:gd name="T69" fmla="*/ 110 h 414"/>
                <a:gd name="T70" fmla="*/ 359 w 559"/>
                <a:gd name="T71" fmla="*/ 110 h 414"/>
                <a:gd name="T72" fmla="*/ 369 w 559"/>
                <a:gd name="T73" fmla="*/ 120 h 414"/>
                <a:gd name="T74" fmla="*/ 369 w 559"/>
                <a:gd name="T75" fmla="*/ 160 h 414"/>
                <a:gd name="T76" fmla="*/ 408 w 559"/>
                <a:gd name="T77" fmla="*/ 160 h 414"/>
                <a:gd name="T78" fmla="*/ 418 w 559"/>
                <a:gd name="T79" fmla="*/ 170 h 414"/>
                <a:gd name="T80" fmla="*/ 418 w 559"/>
                <a:gd name="T81" fmla="*/ 21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9" h="414">
                  <a:moveTo>
                    <a:pt x="550" y="91"/>
                  </a:moveTo>
                  <a:cubicBezTo>
                    <a:pt x="545" y="84"/>
                    <a:pt x="537" y="81"/>
                    <a:pt x="529" y="81"/>
                  </a:cubicBezTo>
                  <a:cubicBezTo>
                    <a:pt x="163" y="81"/>
                    <a:pt x="163" y="81"/>
                    <a:pt x="163" y="81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50" y="10"/>
                    <a:pt x="138" y="0"/>
                    <a:pt x="12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6"/>
                    <a:pt x="13" y="59"/>
                    <a:pt x="29" y="59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62" y="390"/>
                    <a:pt x="162" y="390"/>
                    <a:pt x="162" y="390"/>
                  </a:cubicBezTo>
                  <a:cubicBezTo>
                    <a:pt x="164" y="404"/>
                    <a:pt x="176" y="414"/>
                    <a:pt x="191" y="414"/>
                  </a:cubicBezTo>
                  <a:cubicBezTo>
                    <a:pt x="502" y="414"/>
                    <a:pt x="502" y="414"/>
                    <a:pt x="502" y="414"/>
                  </a:cubicBezTo>
                  <a:cubicBezTo>
                    <a:pt x="518" y="414"/>
                    <a:pt x="531" y="401"/>
                    <a:pt x="531" y="385"/>
                  </a:cubicBezTo>
                  <a:cubicBezTo>
                    <a:pt x="531" y="369"/>
                    <a:pt x="518" y="355"/>
                    <a:pt x="502" y="355"/>
                  </a:cubicBezTo>
                  <a:cubicBezTo>
                    <a:pt x="215" y="355"/>
                    <a:pt x="215" y="355"/>
                    <a:pt x="215" y="355"/>
                  </a:cubicBezTo>
                  <a:cubicBezTo>
                    <a:pt x="207" y="314"/>
                    <a:pt x="207" y="314"/>
                    <a:pt x="207" y="314"/>
                  </a:cubicBezTo>
                  <a:cubicBezTo>
                    <a:pt x="516" y="289"/>
                    <a:pt x="516" y="289"/>
                    <a:pt x="516" y="289"/>
                  </a:cubicBezTo>
                  <a:cubicBezTo>
                    <a:pt x="530" y="287"/>
                    <a:pt x="541" y="276"/>
                    <a:pt x="542" y="262"/>
                  </a:cubicBezTo>
                  <a:cubicBezTo>
                    <a:pt x="558" y="113"/>
                    <a:pt x="558" y="113"/>
                    <a:pt x="558" y="113"/>
                  </a:cubicBezTo>
                  <a:cubicBezTo>
                    <a:pt x="559" y="105"/>
                    <a:pt x="556" y="97"/>
                    <a:pt x="550" y="91"/>
                  </a:cubicBezTo>
                  <a:close/>
                  <a:moveTo>
                    <a:pt x="418" y="211"/>
                  </a:moveTo>
                  <a:cubicBezTo>
                    <a:pt x="418" y="217"/>
                    <a:pt x="414" y="222"/>
                    <a:pt x="408" y="222"/>
                  </a:cubicBezTo>
                  <a:cubicBezTo>
                    <a:pt x="369" y="222"/>
                    <a:pt x="369" y="222"/>
                    <a:pt x="369" y="222"/>
                  </a:cubicBezTo>
                  <a:cubicBezTo>
                    <a:pt x="369" y="261"/>
                    <a:pt x="369" y="261"/>
                    <a:pt x="369" y="261"/>
                  </a:cubicBezTo>
                  <a:cubicBezTo>
                    <a:pt x="369" y="267"/>
                    <a:pt x="364" y="271"/>
                    <a:pt x="359" y="271"/>
                  </a:cubicBezTo>
                  <a:cubicBezTo>
                    <a:pt x="317" y="271"/>
                    <a:pt x="317" y="271"/>
                    <a:pt x="317" y="271"/>
                  </a:cubicBezTo>
                  <a:cubicBezTo>
                    <a:pt x="311" y="271"/>
                    <a:pt x="307" y="267"/>
                    <a:pt x="307" y="261"/>
                  </a:cubicBezTo>
                  <a:cubicBezTo>
                    <a:pt x="307" y="222"/>
                    <a:pt x="307" y="222"/>
                    <a:pt x="307" y="222"/>
                  </a:cubicBezTo>
                  <a:cubicBezTo>
                    <a:pt x="267" y="222"/>
                    <a:pt x="267" y="222"/>
                    <a:pt x="267" y="222"/>
                  </a:cubicBezTo>
                  <a:cubicBezTo>
                    <a:pt x="261" y="222"/>
                    <a:pt x="257" y="217"/>
                    <a:pt x="257" y="211"/>
                  </a:cubicBezTo>
                  <a:cubicBezTo>
                    <a:pt x="257" y="170"/>
                    <a:pt x="257" y="170"/>
                    <a:pt x="257" y="170"/>
                  </a:cubicBezTo>
                  <a:cubicBezTo>
                    <a:pt x="257" y="164"/>
                    <a:pt x="261" y="160"/>
                    <a:pt x="267" y="160"/>
                  </a:cubicBezTo>
                  <a:cubicBezTo>
                    <a:pt x="307" y="160"/>
                    <a:pt x="307" y="160"/>
                    <a:pt x="307" y="160"/>
                  </a:cubicBezTo>
                  <a:cubicBezTo>
                    <a:pt x="307" y="120"/>
                    <a:pt x="307" y="120"/>
                    <a:pt x="307" y="120"/>
                  </a:cubicBezTo>
                  <a:cubicBezTo>
                    <a:pt x="307" y="114"/>
                    <a:pt x="311" y="110"/>
                    <a:pt x="317" y="110"/>
                  </a:cubicBezTo>
                  <a:cubicBezTo>
                    <a:pt x="359" y="110"/>
                    <a:pt x="359" y="110"/>
                    <a:pt x="359" y="110"/>
                  </a:cubicBezTo>
                  <a:cubicBezTo>
                    <a:pt x="364" y="110"/>
                    <a:pt x="369" y="114"/>
                    <a:pt x="369" y="120"/>
                  </a:cubicBezTo>
                  <a:cubicBezTo>
                    <a:pt x="369" y="160"/>
                    <a:pt x="369" y="160"/>
                    <a:pt x="369" y="160"/>
                  </a:cubicBezTo>
                  <a:cubicBezTo>
                    <a:pt x="408" y="160"/>
                    <a:pt x="408" y="160"/>
                    <a:pt x="408" y="160"/>
                  </a:cubicBezTo>
                  <a:cubicBezTo>
                    <a:pt x="414" y="160"/>
                    <a:pt x="418" y="164"/>
                    <a:pt x="418" y="170"/>
                  </a:cubicBezTo>
                  <a:lnTo>
                    <a:pt x="418" y="2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sp>
        <p:nvSpPr>
          <p:cNvPr id="354" name="Freeform 328"/>
          <p:cNvSpPr>
            <a:spLocks noEditPoints="1"/>
          </p:cNvSpPr>
          <p:nvPr/>
        </p:nvSpPr>
        <p:spPr bwMode="auto">
          <a:xfrm>
            <a:off x="5630863" y="3929063"/>
            <a:ext cx="322262" cy="466725"/>
          </a:xfrm>
          <a:custGeom>
            <a:avLst/>
            <a:gdLst>
              <a:gd name="T0" fmla="*/ 215 w 430"/>
              <a:gd name="T1" fmla="*/ 0 h 621"/>
              <a:gd name="T2" fmla="*/ 0 w 430"/>
              <a:gd name="T3" fmla="*/ 216 h 621"/>
              <a:gd name="T4" fmla="*/ 182 w 430"/>
              <a:gd name="T5" fmla="*/ 428 h 621"/>
              <a:gd name="T6" fmla="*/ 182 w 430"/>
              <a:gd name="T7" fmla="*/ 494 h 621"/>
              <a:gd name="T8" fmla="*/ 135 w 430"/>
              <a:gd name="T9" fmla="*/ 494 h 621"/>
              <a:gd name="T10" fmla="*/ 119 w 430"/>
              <a:gd name="T11" fmla="*/ 511 h 621"/>
              <a:gd name="T12" fmla="*/ 119 w 430"/>
              <a:gd name="T13" fmla="*/ 541 h 621"/>
              <a:gd name="T14" fmla="*/ 135 w 430"/>
              <a:gd name="T15" fmla="*/ 557 h 621"/>
              <a:gd name="T16" fmla="*/ 182 w 430"/>
              <a:gd name="T17" fmla="*/ 557 h 621"/>
              <a:gd name="T18" fmla="*/ 182 w 430"/>
              <a:gd name="T19" fmla="*/ 604 h 621"/>
              <a:gd name="T20" fmla="*/ 199 w 430"/>
              <a:gd name="T21" fmla="*/ 621 h 621"/>
              <a:gd name="T22" fmla="*/ 229 w 430"/>
              <a:gd name="T23" fmla="*/ 621 h 621"/>
              <a:gd name="T24" fmla="*/ 246 w 430"/>
              <a:gd name="T25" fmla="*/ 604 h 621"/>
              <a:gd name="T26" fmla="*/ 246 w 430"/>
              <a:gd name="T27" fmla="*/ 557 h 621"/>
              <a:gd name="T28" fmla="*/ 293 w 430"/>
              <a:gd name="T29" fmla="*/ 557 h 621"/>
              <a:gd name="T30" fmla="*/ 310 w 430"/>
              <a:gd name="T31" fmla="*/ 541 h 621"/>
              <a:gd name="T32" fmla="*/ 310 w 430"/>
              <a:gd name="T33" fmla="*/ 511 h 621"/>
              <a:gd name="T34" fmla="*/ 293 w 430"/>
              <a:gd name="T35" fmla="*/ 494 h 621"/>
              <a:gd name="T36" fmla="*/ 246 w 430"/>
              <a:gd name="T37" fmla="*/ 494 h 621"/>
              <a:gd name="T38" fmla="*/ 246 w 430"/>
              <a:gd name="T39" fmla="*/ 429 h 621"/>
              <a:gd name="T40" fmla="*/ 430 w 430"/>
              <a:gd name="T41" fmla="*/ 216 h 621"/>
              <a:gd name="T42" fmla="*/ 215 w 430"/>
              <a:gd name="T43" fmla="*/ 0 h 621"/>
              <a:gd name="T44" fmla="*/ 367 w 430"/>
              <a:gd name="T45" fmla="*/ 216 h 621"/>
              <a:gd name="T46" fmla="*/ 215 w 430"/>
              <a:gd name="T47" fmla="*/ 368 h 621"/>
              <a:gd name="T48" fmla="*/ 63 w 430"/>
              <a:gd name="T49" fmla="*/ 216 h 621"/>
              <a:gd name="T50" fmla="*/ 215 w 430"/>
              <a:gd name="T51" fmla="*/ 63 h 621"/>
              <a:gd name="T52" fmla="*/ 367 w 430"/>
              <a:gd name="T53" fmla="*/ 216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0" h="621">
                <a:moveTo>
                  <a:pt x="215" y="0"/>
                </a:moveTo>
                <a:cubicBezTo>
                  <a:pt x="96" y="0"/>
                  <a:pt x="0" y="97"/>
                  <a:pt x="0" y="216"/>
                </a:cubicBezTo>
                <a:cubicBezTo>
                  <a:pt x="0" y="324"/>
                  <a:pt x="79" y="413"/>
                  <a:pt x="182" y="428"/>
                </a:cubicBezTo>
                <a:cubicBezTo>
                  <a:pt x="182" y="494"/>
                  <a:pt x="182" y="494"/>
                  <a:pt x="182" y="494"/>
                </a:cubicBezTo>
                <a:cubicBezTo>
                  <a:pt x="135" y="494"/>
                  <a:pt x="135" y="494"/>
                  <a:pt x="135" y="494"/>
                </a:cubicBezTo>
                <a:cubicBezTo>
                  <a:pt x="126" y="494"/>
                  <a:pt x="119" y="502"/>
                  <a:pt x="119" y="511"/>
                </a:cubicBezTo>
                <a:cubicBezTo>
                  <a:pt x="119" y="541"/>
                  <a:pt x="119" y="541"/>
                  <a:pt x="119" y="541"/>
                </a:cubicBezTo>
                <a:cubicBezTo>
                  <a:pt x="119" y="550"/>
                  <a:pt x="127" y="557"/>
                  <a:pt x="135" y="557"/>
                </a:cubicBezTo>
                <a:cubicBezTo>
                  <a:pt x="182" y="557"/>
                  <a:pt x="182" y="557"/>
                  <a:pt x="182" y="557"/>
                </a:cubicBezTo>
                <a:cubicBezTo>
                  <a:pt x="182" y="604"/>
                  <a:pt x="182" y="604"/>
                  <a:pt x="182" y="604"/>
                </a:cubicBezTo>
                <a:cubicBezTo>
                  <a:pt x="182" y="614"/>
                  <a:pt x="190" y="621"/>
                  <a:pt x="199" y="621"/>
                </a:cubicBezTo>
                <a:cubicBezTo>
                  <a:pt x="229" y="621"/>
                  <a:pt x="229" y="621"/>
                  <a:pt x="229" y="621"/>
                </a:cubicBezTo>
                <a:cubicBezTo>
                  <a:pt x="239" y="621"/>
                  <a:pt x="246" y="614"/>
                  <a:pt x="246" y="604"/>
                </a:cubicBezTo>
                <a:cubicBezTo>
                  <a:pt x="246" y="557"/>
                  <a:pt x="246" y="557"/>
                  <a:pt x="246" y="557"/>
                </a:cubicBezTo>
                <a:cubicBezTo>
                  <a:pt x="293" y="557"/>
                  <a:pt x="293" y="557"/>
                  <a:pt x="293" y="557"/>
                </a:cubicBezTo>
                <a:cubicBezTo>
                  <a:pt x="302" y="557"/>
                  <a:pt x="310" y="550"/>
                  <a:pt x="310" y="541"/>
                </a:cubicBezTo>
                <a:cubicBezTo>
                  <a:pt x="310" y="511"/>
                  <a:pt x="310" y="511"/>
                  <a:pt x="310" y="511"/>
                </a:cubicBezTo>
                <a:cubicBezTo>
                  <a:pt x="310" y="502"/>
                  <a:pt x="302" y="494"/>
                  <a:pt x="293" y="494"/>
                </a:cubicBezTo>
                <a:cubicBezTo>
                  <a:pt x="246" y="494"/>
                  <a:pt x="246" y="494"/>
                  <a:pt x="246" y="494"/>
                </a:cubicBezTo>
                <a:cubicBezTo>
                  <a:pt x="246" y="429"/>
                  <a:pt x="246" y="429"/>
                  <a:pt x="246" y="429"/>
                </a:cubicBezTo>
                <a:cubicBezTo>
                  <a:pt x="350" y="414"/>
                  <a:pt x="430" y="324"/>
                  <a:pt x="430" y="216"/>
                </a:cubicBezTo>
                <a:cubicBezTo>
                  <a:pt x="430" y="97"/>
                  <a:pt x="334" y="0"/>
                  <a:pt x="215" y="0"/>
                </a:cubicBezTo>
                <a:close/>
                <a:moveTo>
                  <a:pt x="367" y="216"/>
                </a:moveTo>
                <a:cubicBezTo>
                  <a:pt x="367" y="300"/>
                  <a:pt x="299" y="368"/>
                  <a:pt x="215" y="368"/>
                </a:cubicBezTo>
                <a:cubicBezTo>
                  <a:pt x="131" y="368"/>
                  <a:pt x="63" y="300"/>
                  <a:pt x="63" y="216"/>
                </a:cubicBezTo>
                <a:cubicBezTo>
                  <a:pt x="63" y="132"/>
                  <a:pt x="131" y="63"/>
                  <a:pt x="215" y="63"/>
                </a:cubicBezTo>
                <a:cubicBezTo>
                  <a:pt x="299" y="63"/>
                  <a:pt x="367" y="132"/>
                  <a:pt x="367" y="216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sp>
        <p:nvSpPr>
          <p:cNvPr id="355" name="Freeform 329"/>
          <p:cNvSpPr>
            <a:spLocks noEditPoints="1"/>
          </p:cNvSpPr>
          <p:nvPr/>
        </p:nvSpPr>
        <p:spPr bwMode="auto">
          <a:xfrm>
            <a:off x="4765675" y="3943350"/>
            <a:ext cx="384175" cy="485775"/>
          </a:xfrm>
          <a:custGeom>
            <a:avLst/>
            <a:gdLst>
              <a:gd name="T0" fmla="*/ 439 w 511"/>
              <a:gd name="T1" fmla="*/ 3 h 645"/>
              <a:gd name="T2" fmla="*/ 287 w 511"/>
              <a:gd name="T3" fmla="*/ 51 h 645"/>
              <a:gd name="T4" fmla="*/ 277 w 511"/>
              <a:gd name="T5" fmla="*/ 72 h 645"/>
              <a:gd name="T6" fmla="*/ 286 w 511"/>
              <a:gd name="T7" fmla="*/ 101 h 645"/>
              <a:gd name="T8" fmla="*/ 307 w 511"/>
              <a:gd name="T9" fmla="*/ 112 h 645"/>
              <a:gd name="T10" fmla="*/ 369 w 511"/>
              <a:gd name="T11" fmla="*/ 93 h 645"/>
              <a:gd name="T12" fmla="*/ 320 w 511"/>
              <a:gd name="T13" fmla="*/ 187 h 645"/>
              <a:gd name="T14" fmla="*/ 49 w 511"/>
              <a:gd name="T15" fmla="*/ 306 h 645"/>
              <a:gd name="T16" fmla="*/ 161 w 511"/>
              <a:gd name="T17" fmla="*/ 595 h 645"/>
              <a:gd name="T18" fmla="*/ 451 w 511"/>
              <a:gd name="T19" fmla="*/ 484 h 645"/>
              <a:gd name="T20" fmla="*/ 378 w 511"/>
              <a:gd name="T21" fmla="*/ 216 h 645"/>
              <a:gd name="T22" fmla="*/ 427 w 511"/>
              <a:gd name="T23" fmla="*/ 123 h 645"/>
              <a:gd name="T24" fmla="*/ 446 w 511"/>
              <a:gd name="T25" fmla="*/ 185 h 645"/>
              <a:gd name="T26" fmla="*/ 468 w 511"/>
              <a:gd name="T27" fmla="*/ 196 h 645"/>
              <a:gd name="T28" fmla="*/ 497 w 511"/>
              <a:gd name="T29" fmla="*/ 187 h 645"/>
              <a:gd name="T30" fmla="*/ 508 w 511"/>
              <a:gd name="T31" fmla="*/ 165 h 645"/>
              <a:gd name="T32" fmla="*/ 474 w 511"/>
              <a:gd name="T33" fmla="*/ 59 h 645"/>
              <a:gd name="T34" fmla="*/ 474 w 511"/>
              <a:gd name="T35" fmla="*/ 59 h 645"/>
              <a:gd name="T36" fmla="*/ 460 w 511"/>
              <a:gd name="T37" fmla="*/ 13 h 645"/>
              <a:gd name="T38" fmla="*/ 439 w 511"/>
              <a:gd name="T39" fmla="*/ 3 h 645"/>
              <a:gd name="T40" fmla="*/ 392 w 511"/>
              <a:gd name="T41" fmla="*/ 458 h 645"/>
              <a:gd name="T42" fmla="*/ 187 w 511"/>
              <a:gd name="T43" fmla="*/ 537 h 645"/>
              <a:gd name="T44" fmla="*/ 108 w 511"/>
              <a:gd name="T45" fmla="*/ 332 h 645"/>
              <a:gd name="T46" fmla="*/ 313 w 511"/>
              <a:gd name="T47" fmla="*/ 253 h 645"/>
              <a:gd name="T48" fmla="*/ 392 w 511"/>
              <a:gd name="T49" fmla="*/ 458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1" h="645">
                <a:moveTo>
                  <a:pt x="439" y="3"/>
                </a:moveTo>
                <a:cubicBezTo>
                  <a:pt x="287" y="51"/>
                  <a:pt x="287" y="51"/>
                  <a:pt x="287" y="51"/>
                </a:cubicBezTo>
                <a:cubicBezTo>
                  <a:pt x="278" y="54"/>
                  <a:pt x="274" y="63"/>
                  <a:pt x="277" y="72"/>
                </a:cubicBezTo>
                <a:cubicBezTo>
                  <a:pt x="286" y="101"/>
                  <a:pt x="286" y="101"/>
                  <a:pt x="286" y="101"/>
                </a:cubicBezTo>
                <a:cubicBezTo>
                  <a:pt x="289" y="110"/>
                  <a:pt x="298" y="115"/>
                  <a:pt x="307" y="112"/>
                </a:cubicBezTo>
                <a:cubicBezTo>
                  <a:pt x="369" y="93"/>
                  <a:pt x="369" y="93"/>
                  <a:pt x="369" y="93"/>
                </a:cubicBezTo>
                <a:cubicBezTo>
                  <a:pt x="320" y="187"/>
                  <a:pt x="320" y="187"/>
                  <a:pt x="320" y="187"/>
                </a:cubicBezTo>
                <a:cubicBezTo>
                  <a:pt x="214" y="151"/>
                  <a:pt x="96" y="201"/>
                  <a:pt x="49" y="306"/>
                </a:cubicBezTo>
                <a:cubicBezTo>
                  <a:pt x="0" y="417"/>
                  <a:pt x="50" y="546"/>
                  <a:pt x="161" y="595"/>
                </a:cubicBezTo>
                <a:cubicBezTo>
                  <a:pt x="272" y="645"/>
                  <a:pt x="402" y="595"/>
                  <a:pt x="451" y="484"/>
                </a:cubicBezTo>
                <a:cubicBezTo>
                  <a:pt x="494" y="387"/>
                  <a:pt x="461" y="276"/>
                  <a:pt x="378" y="216"/>
                </a:cubicBezTo>
                <a:cubicBezTo>
                  <a:pt x="427" y="123"/>
                  <a:pt x="427" y="123"/>
                  <a:pt x="427" y="123"/>
                </a:cubicBezTo>
                <a:cubicBezTo>
                  <a:pt x="446" y="185"/>
                  <a:pt x="446" y="185"/>
                  <a:pt x="446" y="185"/>
                </a:cubicBezTo>
                <a:cubicBezTo>
                  <a:pt x="449" y="194"/>
                  <a:pt x="459" y="199"/>
                  <a:pt x="468" y="196"/>
                </a:cubicBezTo>
                <a:cubicBezTo>
                  <a:pt x="497" y="187"/>
                  <a:pt x="497" y="187"/>
                  <a:pt x="497" y="187"/>
                </a:cubicBezTo>
                <a:cubicBezTo>
                  <a:pt x="505" y="184"/>
                  <a:pt x="511" y="175"/>
                  <a:pt x="508" y="165"/>
                </a:cubicBezTo>
                <a:cubicBezTo>
                  <a:pt x="474" y="59"/>
                  <a:pt x="474" y="59"/>
                  <a:pt x="474" y="59"/>
                </a:cubicBezTo>
                <a:cubicBezTo>
                  <a:pt x="474" y="59"/>
                  <a:pt x="474" y="59"/>
                  <a:pt x="474" y="59"/>
                </a:cubicBezTo>
                <a:cubicBezTo>
                  <a:pt x="460" y="13"/>
                  <a:pt x="460" y="13"/>
                  <a:pt x="460" y="13"/>
                </a:cubicBezTo>
                <a:cubicBezTo>
                  <a:pt x="457" y="4"/>
                  <a:pt x="447" y="0"/>
                  <a:pt x="439" y="3"/>
                </a:cubicBezTo>
                <a:close/>
                <a:moveTo>
                  <a:pt x="392" y="458"/>
                </a:moveTo>
                <a:cubicBezTo>
                  <a:pt x="357" y="536"/>
                  <a:pt x="266" y="571"/>
                  <a:pt x="187" y="537"/>
                </a:cubicBezTo>
                <a:cubicBezTo>
                  <a:pt x="109" y="502"/>
                  <a:pt x="73" y="410"/>
                  <a:pt x="108" y="332"/>
                </a:cubicBezTo>
                <a:cubicBezTo>
                  <a:pt x="143" y="253"/>
                  <a:pt x="235" y="218"/>
                  <a:pt x="313" y="253"/>
                </a:cubicBezTo>
                <a:cubicBezTo>
                  <a:pt x="391" y="288"/>
                  <a:pt x="427" y="379"/>
                  <a:pt x="392" y="458"/>
                </a:cubicBezTo>
                <a:close/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en-AU" sz="1800" kern="0">
              <a:solidFill>
                <a:srgbClr val="000000"/>
              </a:solidFill>
              <a:latin typeface="微软雅黑" panose="020B0503020204020204" charset="-122"/>
              <a:ea typeface="Microsoft YaHei UI" panose="020B0503020204020204" charset="-122"/>
            </a:endParaRPr>
          </a:p>
        </p:txBody>
      </p:sp>
      <p:grpSp>
        <p:nvGrpSpPr>
          <p:cNvPr id="356" name="Group 227"/>
          <p:cNvGrpSpPr/>
          <p:nvPr/>
        </p:nvGrpSpPr>
        <p:grpSpPr>
          <a:xfrm>
            <a:off x="7747113" y="3235801"/>
            <a:ext cx="381000" cy="382588"/>
            <a:chOff x="3346450" y="4684713"/>
            <a:chExt cx="381000" cy="3825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57" name="Freeform 330"/>
            <p:cNvSpPr/>
            <p:nvPr/>
          </p:nvSpPr>
          <p:spPr bwMode="auto">
            <a:xfrm>
              <a:off x="3389313" y="4905375"/>
              <a:ext cx="115888" cy="115888"/>
            </a:xfrm>
            <a:custGeom>
              <a:avLst/>
              <a:gdLst>
                <a:gd name="T0" fmla="*/ 62 w 73"/>
                <a:gd name="T1" fmla="*/ 0 h 73"/>
                <a:gd name="T2" fmla="*/ 2 w 73"/>
                <a:gd name="T3" fmla="*/ 60 h 73"/>
                <a:gd name="T4" fmla="*/ 0 w 73"/>
                <a:gd name="T5" fmla="*/ 73 h 73"/>
                <a:gd name="T6" fmla="*/ 13 w 73"/>
                <a:gd name="T7" fmla="*/ 70 h 73"/>
                <a:gd name="T8" fmla="*/ 73 w 73"/>
                <a:gd name="T9" fmla="*/ 11 h 73"/>
                <a:gd name="T10" fmla="*/ 62 w 73"/>
                <a:gd name="T1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73">
                  <a:moveTo>
                    <a:pt x="62" y="0"/>
                  </a:moveTo>
                  <a:lnTo>
                    <a:pt x="2" y="60"/>
                  </a:lnTo>
                  <a:lnTo>
                    <a:pt x="0" y="73"/>
                  </a:lnTo>
                  <a:lnTo>
                    <a:pt x="13" y="70"/>
                  </a:lnTo>
                  <a:lnTo>
                    <a:pt x="73" y="11"/>
                  </a:lnTo>
                  <a:lnTo>
                    <a:pt x="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58" name="Freeform 331"/>
            <p:cNvSpPr>
              <a:spLocks noEditPoints="1"/>
            </p:cNvSpPr>
            <p:nvPr/>
          </p:nvSpPr>
          <p:spPr bwMode="auto">
            <a:xfrm>
              <a:off x="3346450" y="4684713"/>
              <a:ext cx="381000" cy="382588"/>
            </a:xfrm>
            <a:custGeom>
              <a:avLst/>
              <a:gdLst>
                <a:gd name="T0" fmla="*/ 506 w 506"/>
                <a:gd name="T1" fmla="*/ 66 h 508"/>
                <a:gd name="T2" fmla="*/ 486 w 506"/>
                <a:gd name="T3" fmla="*/ 20 h 508"/>
                <a:gd name="T4" fmla="*/ 440 w 506"/>
                <a:gd name="T5" fmla="*/ 0 h 508"/>
                <a:gd name="T6" fmla="*/ 393 w 506"/>
                <a:gd name="T7" fmla="*/ 20 h 508"/>
                <a:gd name="T8" fmla="*/ 269 w 506"/>
                <a:gd name="T9" fmla="*/ 144 h 508"/>
                <a:gd name="T10" fmla="*/ 212 w 506"/>
                <a:gd name="T11" fmla="*/ 145 h 508"/>
                <a:gd name="T12" fmla="*/ 210 w 506"/>
                <a:gd name="T13" fmla="*/ 199 h 508"/>
                <a:gd name="T14" fmla="*/ 19 w 506"/>
                <a:gd name="T15" fmla="*/ 391 h 508"/>
                <a:gd name="T16" fmla="*/ 14 w 506"/>
                <a:gd name="T17" fmla="*/ 400 h 508"/>
                <a:gd name="T18" fmla="*/ 1 w 506"/>
                <a:gd name="T19" fmla="*/ 488 h 508"/>
                <a:gd name="T20" fmla="*/ 6 w 506"/>
                <a:gd name="T21" fmla="*/ 503 h 508"/>
                <a:gd name="T22" fmla="*/ 18 w 506"/>
                <a:gd name="T23" fmla="*/ 508 h 508"/>
                <a:gd name="T24" fmla="*/ 21 w 506"/>
                <a:gd name="T25" fmla="*/ 507 h 508"/>
                <a:gd name="T26" fmla="*/ 104 w 506"/>
                <a:gd name="T27" fmla="*/ 490 h 508"/>
                <a:gd name="T28" fmla="*/ 113 w 506"/>
                <a:gd name="T29" fmla="*/ 485 h 508"/>
                <a:gd name="T30" fmla="*/ 304 w 506"/>
                <a:gd name="T31" fmla="*/ 294 h 508"/>
                <a:gd name="T32" fmla="*/ 360 w 506"/>
                <a:gd name="T33" fmla="*/ 293 h 508"/>
                <a:gd name="T34" fmla="*/ 362 w 506"/>
                <a:gd name="T35" fmla="*/ 238 h 508"/>
                <a:gd name="T36" fmla="*/ 486 w 506"/>
                <a:gd name="T37" fmla="*/ 113 h 508"/>
                <a:gd name="T38" fmla="*/ 506 w 506"/>
                <a:gd name="T39" fmla="*/ 66 h 508"/>
                <a:gd name="T40" fmla="*/ 92 w 506"/>
                <a:gd name="T41" fmla="*/ 457 h 508"/>
                <a:gd name="T42" fmla="*/ 39 w 506"/>
                <a:gd name="T43" fmla="*/ 468 h 508"/>
                <a:gd name="T44" fmla="*/ 47 w 506"/>
                <a:gd name="T45" fmla="*/ 411 h 508"/>
                <a:gd name="T46" fmla="*/ 234 w 506"/>
                <a:gd name="T47" fmla="*/ 224 h 508"/>
                <a:gd name="T48" fmla="*/ 279 w 506"/>
                <a:gd name="T49" fmla="*/ 270 h 508"/>
                <a:gd name="T50" fmla="*/ 92 w 506"/>
                <a:gd name="T51" fmla="*/ 457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6" h="508">
                  <a:moveTo>
                    <a:pt x="506" y="66"/>
                  </a:moveTo>
                  <a:cubicBezTo>
                    <a:pt x="506" y="49"/>
                    <a:pt x="499" y="32"/>
                    <a:pt x="486" y="20"/>
                  </a:cubicBezTo>
                  <a:cubicBezTo>
                    <a:pt x="474" y="7"/>
                    <a:pt x="457" y="0"/>
                    <a:pt x="440" y="0"/>
                  </a:cubicBezTo>
                  <a:cubicBezTo>
                    <a:pt x="422" y="0"/>
                    <a:pt x="405" y="7"/>
                    <a:pt x="393" y="20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53" y="128"/>
                    <a:pt x="228" y="129"/>
                    <a:pt x="212" y="145"/>
                  </a:cubicBezTo>
                  <a:cubicBezTo>
                    <a:pt x="198" y="160"/>
                    <a:pt x="197" y="183"/>
                    <a:pt x="210" y="199"/>
                  </a:cubicBezTo>
                  <a:cubicBezTo>
                    <a:pt x="19" y="391"/>
                    <a:pt x="19" y="391"/>
                    <a:pt x="19" y="391"/>
                  </a:cubicBezTo>
                  <a:cubicBezTo>
                    <a:pt x="16" y="393"/>
                    <a:pt x="14" y="397"/>
                    <a:pt x="14" y="400"/>
                  </a:cubicBezTo>
                  <a:cubicBezTo>
                    <a:pt x="1" y="488"/>
                    <a:pt x="1" y="488"/>
                    <a:pt x="1" y="488"/>
                  </a:cubicBezTo>
                  <a:cubicBezTo>
                    <a:pt x="0" y="493"/>
                    <a:pt x="2" y="499"/>
                    <a:pt x="6" y="503"/>
                  </a:cubicBezTo>
                  <a:cubicBezTo>
                    <a:pt x="9" y="506"/>
                    <a:pt x="13" y="508"/>
                    <a:pt x="18" y="508"/>
                  </a:cubicBezTo>
                  <a:cubicBezTo>
                    <a:pt x="19" y="508"/>
                    <a:pt x="20" y="508"/>
                    <a:pt x="21" y="507"/>
                  </a:cubicBezTo>
                  <a:cubicBezTo>
                    <a:pt x="104" y="490"/>
                    <a:pt x="104" y="490"/>
                    <a:pt x="104" y="490"/>
                  </a:cubicBezTo>
                  <a:cubicBezTo>
                    <a:pt x="108" y="489"/>
                    <a:pt x="111" y="487"/>
                    <a:pt x="113" y="485"/>
                  </a:cubicBezTo>
                  <a:cubicBezTo>
                    <a:pt x="304" y="294"/>
                    <a:pt x="304" y="294"/>
                    <a:pt x="304" y="294"/>
                  </a:cubicBezTo>
                  <a:cubicBezTo>
                    <a:pt x="320" y="310"/>
                    <a:pt x="345" y="309"/>
                    <a:pt x="360" y="293"/>
                  </a:cubicBezTo>
                  <a:cubicBezTo>
                    <a:pt x="375" y="278"/>
                    <a:pt x="376" y="254"/>
                    <a:pt x="362" y="238"/>
                  </a:cubicBezTo>
                  <a:cubicBezTo>
                    <a:pt x="486" y="113"/>
                    <a:pt x="486" y="113"/>
                    <a:pt x="486" y="113"/>
                  </a:cubicBezTo>
                  <a:cubicBezTo>
                    <a:pt x="499" y="101"/>
                    <a:pt x="506" y="84"/>
                    <a:pt x="506" y="66"/>
                  </a:cubicBezTo>
                  <a:close/>
                  <a:moveTo>
                    <a:pt x="92" y="457"/>
                  </a:moveTo>
                  <a:cubicBezTo>
                    <a:pt x="39" y="468"/>
                    <a:pt x="39" y="468"/>
                    <a:pt x="39" y="468"/>
                  </a:cubicBezTo>
                  <a:cubicBezTo>
                    <a:pt x="47" y="411"/>
                    <a:pt x="47" y="411"/>
                    <a:pt x="47" y="411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79" y="270"/>
                    <a:pt x="279" y="270"/>
                    <a:pt x="279" y="270"/>
                  </a:cubicBezTo>
                  <a:lnTo>
                    <a:pt x="92" y="4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59" name="Group 230"/>
          <p:cNvGrpSpPr/>
          <p:nvPr/>
        </p:nvGrpSpPr>
        <p:grpSpPr>
          <a:xfrm>
            <a:off x="6974681" y="3282899"/>
            <a:ext cx="401638" cy="401638"/>
            <a:chOff x="2506662" y="4675188"/>
            <a:chExt cx="401638" cy="40163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60" name="Freeform 332"/>
            <p:cNvSpPr/>
            <p:nvPr/>
          </p:nvSpPr>
          <p:spPr bwMode="auto">
            <a:xfrm>
              <a:off x="2787650" y="4675188"/>
              <a:ext cx="120650" cy="117475"/>
            </a:xfrm>
            <a:custGeom>
              <a:avLst/>
              <a:gdLst>
                <a:gd name="T0" fmla="*/ 150 w 161"/>
                <a:gd name="T1" fmla="*/ 111 h 158"/>
                <a:gd name="T2" fmla="*/ 50 w 161"/>
                <a:gd name="T3" fmla="*/ 11 h 158"/>
                <a:gd name="T4" fmla="*/ 11 w 161"/>
                <a:gd name="T5" fmla="*/ 11 h 158"/>
                <a:gd name="T6" fmla="*/ 11 w 161"/>
                <a:gd name="T7" fmla="*/ 50 h 158"/>
                <a:gd name="T8" fmla="*/ 111 w 161"/>
                <a:gd name="T9" fmla="*/ 150 h 158"/>
                <a:gd name="T10" fmla="*/ 131 w 161"/>
                <a:gd name="T11" fmla="*/ 158 h 158"/>
                <a:gd name="T12" fmla="*/ 150 w 161"/>
                <a:gd name="T13" fmla="*/ 150 h 158"/>
                <a:gd name="T14" fmla="*/ 150 w 161"/>
                <a:gd name="T15" fmla="*/ 1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8">
                  <a:moveTo>
                    <a:pt x="150" y="111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39" y="0"/>
                    <a:pt x="22" y="0"/>
                    <a:pt x="11" y="11"/>
                  </a:cubicBezTo>
                  <a:cubicBezTo>
                    <a:pt x="0" y="22"/>
                    <a:pt x="0" y="39"/>
                    <a:pt x="11" y="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7" y="156"/>
                    <a:pt x="124" y="158"/>
                    <a:pt x="131" y="158"/>
                  </a:cubicBezTo>
                  <a:cubicBezTo>
                    <a:pt x="138" y="158"/>
                    <a:pt x="145" y="156"/>
                    <a:pt x="150" y="150"/>
                  </a:cubicBezTo>
                  <a:cubicBezTo>
                    <a:pt x="161" y="140"/>
                    <a:pt x="161" y="122"/>
                    <a:pt x="150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1" name="Freeform 333"/>
            <p:cNvSpPr>
              <a:spLocks noEditPoints="1"/>
            </p:cNvSpPr>
            <p:nvPr/>
          </p:nvSpPr>
          <p:spPr bwMode="auto">
            <a:xfrm>
              <a:off x="2506662" y="4748213"/>
              <a:ext cx="328613" cy="328613"/>
            </a:xfrm>
            <a:custGeom>
              <a:avLst/>
              <a:gdLst>
                <a:gd name="T0" fmla="*/ 398 w 437"/>
                <a:gd name="T1" fmla="*/ 0 h 438"/>
                <a:gd name="T2" fmla="*/ 344 w 437"/>
                <a:gd name="T3" fmla="*/ 54 h 438"/>
                <a:gd name="T4" fmla="*/ 313 w 437"/>
                <a:gd name="T5" fmla="*/ 23 h 438"/>
                <a:gd name="T6" fmla="*/ 287 w 437"/>
                <a:gd name="T7" fmla="*/ 23 h 438"/>
                <a:gd name="T8" fmla="*/ 88 w 437"/>
                <a:gd name="T9" fmla="*/ 222 h 438"/>
                <a:gd name="T10" fmla="*/ 82 w 437"/>
                <a:gd name="T11" fmla="*/ 235 h 438"/>
                <a:gd name="T12" fmla="*/ 82 w 437"/>
                <a:gd name="T13" fmla="*/ 323 h 438"/>
                <a:gd name="T14" fmla="*/ 3 w 437"/>
                <a:gd name="T15" fmla="*/ 419 h 438"/>
                <a:gd name="T16" fmla="*/ 3 w 437"/>
                <a:gd name="T17" fmla="*/ 432 h 438"/>
                <a:gd name="T18" fmla="*/ 18 w 437"/>
                <a:gd name="T19" fmla="*/ 434 h 438"/>
                <a:gd name="T20" fmla="*/ 114 w 437"/>
                <a:gd name="T21" fmla="*/ 354 h 438"/>
                <a:gd name="T22" fmla="*/ 202 w 437"/>
                <a:gd name="T23" fmla="*/ 354 h 438"/>
                <a:gd name="T24" fmla="*/ 215 w 437"/>
                <a:gd name="T25" fmla="*/ 349 h 438"/>
                <a:gd name="T26" fmla="*/ 414 w 437"/>
                <a:gd name="T27" fmla="*/ 150 h 438"/>
                <a:gd name="T28" fmla="*/ 414 w 437"/>
                <a:gd name="T29" fmla="*/ 124 h 438"/>
                <a:gd name="T30" fmla="*/ 383 w 437"/>
                <a:gd name="T31" fmla="*/ 93 h 438"/>
                <a:gd name="T32" fmla="*/ 437 w 437"/>
                <a:gd name="T33" fmla="*/ 39 h 438"/>
                <a:gd name="T34" fmla="*/ 398 w 437"/>
                <a:gd name="T35" fmla="*/ 0 h 438"/>
                <a:gd name="T36" fmla="*/ 194 w 437"/>
                <a:gd name="T37" fmla="*/ 317 h 438"/>
                <a:gd name="T38" fmla="*/ 119 w 437"/>
                <a:gd name="T39" fmla="*/ 317 h 438"/>
                <a:gd name="T40" fmla="*/ 119 w 437"/>
                <a:gd name="T41" fmla="*/ 243 h 438"/>
                <a:gd name="T42" fmla="*/ 139 w 437"/>
                <a:gd name="T43" fmla="*/ 224 h 438"/>
                <a:gd name="T44" fmla="*/ 167 w 437"/>
                <a:gd name="T45" fmla="*/ 252 h 438"/>
                <a:gd name="T46" fmla="*/ 173 w 437"/>
                <a:gd name="T47" fmla="*/ 255 h 438"/>
                <a:gd name="T48" fmla="*/ 180 w 437"/>
                <a:gd name="T49" fmla="*/ 252 h 438"/>
                <a:gd name="T50" fmla="*/ 180 w 437"/>
                <a:gd name="T51" fmla="*/ 239 h 438"/>
                <a:gd name="T52" fmla="*/ 152 w 437"/>
                <a:gd name="T53" fmla="*/ 211 h 438"/>
                <a:gd name="T54" fmla="*/ 179 w 437"/>
                <a:gd name="T55" fmla="*/ 183 h 438"/>
                <a:gd name="T56" fmla="*/ 189 w 437"/>
                <a:gd name="T57" fmla="*/ 193 h 438"/>
                <a:gd name="T58" fmla="*/ 196 w 437"/>
                <a:gd name="T59" fmla="*/ 196 h 438"/>
                <a:gd name="T60" fmla="*/ 202 w 437"/>
                <a:gd name="T61" fmla="*/ 193 h 438"/>
                <a:gd name="T62" fmla="*/ 202 w 437"/>
                <a:gd name="T63" fmla="*/ 180 h 438"/>
                <a:gd name="T64" fmla="*/ 192 w 437"/>
                <a:gd name="T65" fmla="*/ 170 h 438"/>
                <a:gd name="T66" fmla="*/ 220 w 437"/>
                <a:gd name="T67" fmla="*/ 142 h 438"/>
                <a:gd name="T68" fmla="*/ 248 w 437"/>
                <a:gd name="T69" fmla="*/ 171 h 438"/>
                <a:gd name="T70" fmla="*/ 255 w 437"/>
                <a:gd name="T71" fmla="*/ 173 h 438"/>
                <a:gd name="T72" fmla="*/ 261 w 437"/>
                <a:gd name="T73" fmla="*/ 171 h 438"/>
                <a:gd name="T74" fmla="*/ 261 w 437"/>
                <a:gd name="T75" fmla="*/ 158 h 438"/>
                <a:gd name="T76" fmla="*/ 233 w 437"/>
                <a:gd name="T77" fmla="*/ 129 h 438"/>
                <a:gd name="T78" fmla="*/ 261 w 437"/>
                <a:gd name="T79" fmla="*/ 102 h 438"/>
                <a:gd name="T80" fmla="*/ 270 w 437"/>
                <a:gd name="T81" fmla="*/ 112 h 438"/>
                <a:gd name="T82" fmla="*/ 277 w 437"/>
                <a:gd name="T83" fmla="*/ 114 h 438"/>
                <a:gd name="T84" fmla="*/ 283 w 437"/>
                <a:gd name="T85" fmla="*/ 112 h 438"/>
                <a:gd name="T86" fmla="*/ 283 w 437"/>
                <a:gd name="T87" fmla="*/ 99 h 438"/>
                <a:gd name="T88" fmla="*/ 274 w 437"/>
                <a:gd name="T89" fmla="*/ 89 h 438"/>
                <a:gd name="T90" fmla="*/ 300 w 437"/>
                <a:gd name="T91" fmla="*/ 62 h 438"/>
                <a:gd name="T92" fmla="*/ 375 w 437"/>
                <a:gd name="T93" fmla="*/ 137 h 438"/>
                <a:gd name="T94" fmla="*/ 194 w 437"/>
                <a:gd name="T95" fmla="*/ 317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7" h="438">
                  <a:moveTo>
                    <a:pt x="398" y="0"/>
                  </a:moveTo>
                  <a:cubicBezTo>
                    <a:pt x="344" y="54"/>
                    <a:pt x="344" y="54"/>
                    <a:pt x="344" y="54"/>
                  </a:cubicBezTo>
                  <a:cubicBezTo>
                    <a:pt x="313" y="23"/>
                    <a:pt x="313" y="23"/>
                    <a:pt x="313" y="23"/>
                  </a:cubicBezTo>
                  <a:cubicBezTo>
                    <a:pt x="306" y="16"/>
                    <a:pt x="295" y="16"/>
                    <a:pt x="287" y="23"/>
                  </a:cubicBezTo>
                  <a:cubicBezTo>
                    <a:pt x="88" y="222"/>
                    <a:pt x="88" y="222"/>
                    <a:pt x="88" y="222"/>
                  </a:cubicBezTo>
                  <a:cubicBezTo>
                    <a:pt x="84" y="226"/>
                    <a:pt x="82" y="230"/>
                    <a:pt x="82" y="235"/>
                  </a:cubicBezTo>
                  <a:cubicBezTo>
                    <a:pt x="82" y="323"/>
                    <a:pt x="82" y="323"/>
                    <a:pt x="82" y="323"/>
                  </a:cubicBezTo>
                  <a:cubicBezTo>
                    <a:pt x="3" y="419"/>
                    <a:pt x="3" y="419"/>
                    <a:pt x="3" y="419"/>
                  </a:cubicBezTo>
                  <a:cubicBezTo>
                    <a:pt x="0" y="423"/>
                    <a:pt x="0" y="428"/>
                    <a:pt x="3" y="432"/>
                  </a:cubicBezTo>
                  <a:cubicBezTo>
                    <a:pt x="7" y="437"/>
                    <a:pt x="14" y="438"/>
                    <a:pt x="18" y="434"/>
                  </a:cubicBezTo>
                  <a:cubicBezTo>
                    <a:pt x="114" y="354"/>
                    <a:pt x="114" y="354"/>
                    <a:pt x="114" y="354"/>
                  </a:cubicBezTo>
                  <a:cubicBezTo>
                    <a:pt x="202" y="354"/>
                    <a:pt x="202" y="354"/>
                    <a:pt x="202" y="354"/>
                  </a:cubicBezTo>
                  <a:cubicBezTo>
                    <a:pt x="207" y="354"/>
                    <a:pt x="211" y="352"/>
                    <a:pt x="215" y="349"/>
                  </a:cubicBezTo>
                  <a:cubicBezTo>
                    <a:pt x="414" y="150"/>
                    <a:pt x="414" y="150"/>
                    <a:pt x="414" y="150"/>
                  </a:cubicBezTo>
                  <a:cubicBezTo>
                    <a:pt x="421" y="142"/>
                    <a:pt x="421" y="131"/>
                    <a:pt x="414" y="124"/>
                  </a:cubicBezTo>
                  <a:cubicBezTo>
                    <a:pt x="383" y="93"/>
                    <a:pt x="383" y="93"/>
                    <a:pt x="383" y="93"/>
                  </a:cubicBezTo>
                  <a:cubicBezTo>
                    <a:pt x="437" y="39"/>
                    <a:pt x="437" y="39"/>
                    <a:pt x="437" y="39"/>
                  </a:cubicBezTo>
                  <a:lnTo>
                    <a:pt x="398" y="0"/>
                  </a:lnTo>
                  <a:close/>
                  <a:moveTo>
                    <a:pt x="194" y="317"/>
                  </a:moveTo>
                  <a:cubicBezTo>
                    <a:pt x="119" y="317"/>
                    <a:pt x="119" y="317"/>
                    <a:pt x="119" y="317"/>
                  </a:cubicBezTo>
                  <a:cubicBezTo>
                    <a:pt x="119" y="243"/>
                    <a:pt x="119" y="243"/>
                    <a:pt x="119" y="243"/>
                  </a:cubicBezTo>
                  <a:cubicBezTo>
                    <a:pt x="139" y="224"/>
                    <a:pt x="139" y="224"/>
                    <a:pt x="139" y="224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69" y="254"/>
                    <a:pt x="171" y="255"/>
                    <a:pt x="173" y="255"/>
                  </a:cubicBezTo>
                  <a:cubicBezTo>
                    <a:pt x="176" y="255"/>
                    <a:pt x="178" y="254"/>
                    <a:pt x="180" y="252"/>
                  </a:cubicBezTo>
                  <a:cubicBezTo>
                    <a:pt x="184" y="248"/>
                    <a:pt x="184" y="243"/>
                    <a:pt x="180" y="239"/>
                  </a:cubicBezTo>
                  <a:cubicBezTo>
                    <a:pt x="152" y="211"/>
                    <a:pt x="152" y="211"/>
                    <a:pt x="152" y="211"/>
                  </a:cubicBezTo>
                  <a:cubicBezTo>
                    <a:pt x="179" y="183"/>
                    <a:pt x="179" y="183"/>
                    <a:pt x="179" y="183"/>
                  </a:cubicBezTo>
                  <a:cubicBezTo>
                    <a:pt x="189" y="193"/>
                    <a:pt x="189" y="193"/>
                    <a:pt x="189" y="193"/>
                  </a:cubicBezTo>
                  <a:cubicBezTo>
                    <a:pt x="191" y="195"/>
                    <a:pt x="193" y="196"/>
                    <a:pt x="196" y="196"/>
                  </a:cubicBezTo>
                  <a:cubicBezTo>
                    <a:pt x="198" y="196"/>
                    <a:pt x="200" y="195"/>
                    <a:pt x="202" y="193"/>
                  </a:cubicBezTo>
                  <a:cubicBezTo>
                    <a:pt x="206" y="189"/>
                    <a:pt x="206" y="183"/>
                    <a:pt x="202" y="18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220" y="142"/>
                    <a:pt x="220" y="142"/>
                    <a:pt x="220" y="142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50" y="173"/>
                    <a:pt x="252" y="173"/>
                    <a:pt x="255" y="173"/>
                  </a:cubicBezTo>
                  <a:cubicBezTo>
                    <a:pt x="257" y="173"/>
                    <a:pt x="259" y="173"/>
                    <a:pt x="261" y="171"/>
                  </a:cubicBezTo>
                  <a:cubicBezTo>
                    <a:pt x="265" y="167"/>
                    <a:pt x="265" y="161"/>
                    <a:pt x="261" y="158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70" y="112"/>
                    <a:pt x="270" y="112"/>
                    <a:pt x="270" y="112"/>
                  </a:cubicBezTo>
                  <a:cubicBezTo>
                    <a:pt x="272" y="113"/>
                    <a:pt x="274" y="114"/>
                    <a:pt x="277" y="114"/>
                  </a:cubicBezTo>
                  <a:cubicBezTo>
                    <a:pt x="279" y="114"/>
                    <a:pt x="281" y="113"/>
                    <a:pt x="283" y="112"/>
                  </a:cubicBezTo>
                  <a:cubicBezTo>
                    <a:pt x="287" y="108"/>
                    <a:pt x="287" y="102"/>
                    <a:pt x="283" y="99"/>
                  </a:cubicBezTo>
                  <a:cubicBezTo>
                    <a:pt x="274" y="89"/>
                    <a:pt x="274" y="89"/>
                    <a:pt x="274" y="89"/>
                  </a:cubicBezTo>
                  <a:cubicBezTo>
                    <a:pt x="300" y="62"/>
                    <a:pt x="300" y="62"/>
                    <a:pt x="300" y="62"/>
                  </a:cubicBezTo>
                  <a:cubicBezTo>
                    <a:pt x="375" y="137"/>
                    <a:pt x="375" y="137"/>
                    <a:pt x="375" y="137"/>
                  </a:cubicBezTo>
                  <a:lnTo>
                    <a:pt x="194" y="3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2" name="Freeform 334"/>
            <p:cNvSpPr/>
            <p:nvPr/>
          </p:nvSpPr>
          <p:spPr bwMode="auto">
            <a:xfrm>
              <a:off x="2638425" y="4843463"/>
              <a:ext cx="134938" cy="134938"/>
            </a:xfrm>
            <a:custGeom>
              <a:avLst/>
              <a:gdLst>
                <a:gd name="T0" fmla="*/ 4 w 180"/>
                <a:gd name="T1" fmla="*/ 176 h 179"/>
                <a:gd name="T2" fmla="*/ 10 w 180"/>
                <a:gd name="T3" fmla="*/ 179 h 179"/>
                <a:gd name="T4" fmla="*/ 16 w 180"/>
                <a:gd name="T5" fmla="*/ 176 h 179"/>
                <a:gd name="T6" fmla="*/ 177 w 180"/>
                <a:gd name="T7" fmla="*/ 15 h 179"/>
                <a:gd name="T8" fmla="*/ 177 w 180"/>
                <a:gd name="T9" fmla="*/ 3 h 179"/>
                <a:gd name="T10" fmla="*/ 165 w 180"/>
                <a:gd name="T11" fmla="*/ 3 h 179"/>
                <a:gd name="T12" fmla="*/ 4 w 180"/>
                <a:gd name="T13" fmla="*/ 164 h 179"/>
                <a:gd name="T14" fmla="*/ 4 w 180"/>
                <a:gd name="T15" fmla="*/ 17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179">
                  <a:moveTo>
                    <a:pt x="4" y="176"/>
                  </a:moveTo>
                  <a:cubicBezTo>
                    <a:pt x="5" y="178"/>
                    <a:pt x="7" y="179"/>
                    <a:pt x="10" y="179"/>
                  </a:cubicBezTo>
                  <a:cubicBezTo>
                    <a:pt x="12" y="179"/>
                    <a:pt x="14" y="178"/>
                    <a:pt x="16" y="176"/>
                  </a:cubicBezTo>
                  <a:cubicBezTo>
                    <a:pt x="177" y="15"/>
                    <a:pt x="177" y="15"/>
                    <a:pt x="177" y="15"/>
                  </a:cubicBezTo>
                  <a:cubicBezTo>
                    <a:pt x="180" y="12"/>
                    <a:pt x="180" y="6"/>
                    <a:pt x="177" y="3"/>
                  </a:cubicBezTo>
                  <a:cubicBezTo>
                    <a:pt x="173" y="0"/>
                    <a:pt x="168" y="0"/>
                    <a:pt x="165" y="3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0" y="167"/>
                    <a:pt x="0" y="173"/>
                    <a:pt x="4" y="1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63" name="Group 234"/>
          <p:cNvGrpSpPr/>
          <p:nvPr/>
        </p:nvGrpSpPr>
        <p:grpSpPr>
          <a:xfrm>
            <a:off x="6271990" y="3252135"/>
            <a:ext cx="365125" cy="400050"/>
            <a:chOff x="1693862" y="4675188"/>
            <a:chExt cx="365125" cy="40005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64" name="Freeform 335"/>
            <p:cNvSpPr/>
            <p:nvPr/>
          </p:nvSpPr>
          <p:spPr bwMode="auto">
            <a:xfrm>
              <a:off x="1811337" y="4675188"/>
              <a:ext cx="130175" cy="130175"/>
            </a:xfrm>
            <a:custGeom>
              <a:avLst/>
              <a:gdLst>
                <a:gd name="T0" fmla="*/ 92 w 174"/>
                <a:gd name="T1" fmla="*/ 171 h 173"/>
                <a:gd name="T2" fmla="*/ 171 w 174"/>
                <a:gd name="T3" fmla="*/ 82 h 173"/>
                <a:gd name="T4" fmla="*/ 82 w 174"/>
                <a:gd name="T5" fmla="*/ 3 h 173"/>
                <a:gd name="T6" fmla="*/ 3 w 174"/>
                <a:gd name="T7" fmla="*/ 92 h 173"/>
                <a:gd name="T8" fmla="*/ 92 w 174"/>
                <a:gd name="T9" fmla="*/ 17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73">
                  <a:moveTo>
                    <a:pt x="92" y="171"/>
                  </a:moveTo>
                  <a:cubicBezTo>
                    <a:pt x="138" y="168"/>
                    <a:pt x="174" y="128"/>
                    <a:pt x="171" y="82"/>
                  </a:cubicBezTo>
                  <a:cubicBezTo>
                    <a:pt x="168" y="36"/>
                    <a:pt x="128" y="0"/>
                    <a:pt x="82" y="3"/>
                  </a:cubicBezTo>
                  <a:cubicBezTo>
                    <a:pt x="36" y="6"/>
                    <a:pt x="0" y="46"/>
                    <a:pt x="3" y="92"/>
                  </a:cubicBezTo>
                  <a:cubicBezTo>
                    <a:pt x="6" y="138"/>
                    <a:pt x="46" y="173"/>
                    <a:pt x="92" y="1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5" name="Freeform 336"/>
            <p:cNvSpPr/>
            <p:nvPr/>
          </p:nvSpPr>
          <p:spPr bwMode="auto">
            <a:xfrm>
              <a:off x="1693862" y="4826000"/>
              <a:ext cx="365125" cy="249238"/>
            </a:xfrm>
            <a:custGeom>
              <a:avLst/>
              <a:gdLst>
                <a:gd name="T0" fmla="*/ 457 w 486"/>
                <a:gd name="T1" fmla="*/ 129 h 331"/>
                <a:gd name="T2" fmla="*/ 254 w 486"/>
                <a:gd name="T3" fmla="*/ 0 h 331"/>
                <a:gd name="T4" fmla="*/ 254 w 486"/>
                <a:gd name="T5" fmla="*/ 106 h 331"/>
                <a:gd name="T6" fmla="*/ 254 w 486"/>
                <a:gd name="T7" fmla="*/ 107 h 331"/>
                <a:gd name="T8" fmla="*/ 257 w 486"/>
                <a:gd name="T9" fmla="*/ 108 h 331"/>
                <a:gd name="T10" fmla="*/ 263 w 486"/>
                <a:gd name="T11" fmla="*/ 110 h 331"/>
                <a:gd name="T12" fmla="*/ 276 w 486"/>
                <a:gd name="T13" fmla="*/ 66 h 331"/>
                <a:gd name="T14" fmla="*/ 346 w 486"/>
                <a:gd name="T15" fmla="*/ 234 h 331"/>
                <a:gd name="T16" fmla="*/ 279 w 486"/>
                <a:gd name="T17" fmla="*/ 212 h 331"/>
                <a:gd name="T18" fmla="*/ 267 w 486"/>
                <a:gd name="T19" fmla="*/ 185 h 331"/>
                <a:gd name="T20" fmla="*/ 264 w 486"/>
                <a:gd name="T21" fmla="*/ 137 h 331"/>
                <a:gd name="T22" fmla="*/ 262 w 486"/>
                <a:gd name="T23" fmla="*/ 136 h 331"/>
                <a:gd name="T24" fmla="*/ 222 w 486"/>
                <a:gd name="T25" fmla="*/ 136 h 331"/>
                <a:gd name="T26" fmla="*/ 219 w 486"/>
                <a:gd name="T27" fmla="*/ 185 h 331"/>
                <a:gd name="T28" fmla="*/ 207 w 486"/>
                <a:gd name="T29" fmla="*/ 212 h 331"/>
                <a:gd name="T30" fmla="*/ 140 w 486"/>
                <a:gd name="T31" fmla="*/ 234 h 331"/>
                <a:gd name="T32" fmla="*/ 210 w 486"/>
                <a:gd name="T33" fmla="*/ 66 h 331"/>
                <a:gd name="T34" fmla="*/ 223 w 486"/>
                <a:gd name="T35" fmla="*/ 110 h 331"/>
                <a:gd name="T36" fmla="*/ 229 w 486"/>
                <a:gd name="T37" fmla="*/ 108 h 331"/>
                <a:gd name="T38" fmla="*/ 231 w 486"/>
                <a:gd name="T39" fmla="*/ 107 h 331"/>
                <a:gd name="T40" fmla="*/ 231 w 486"/>
                <a:gd name="T41" fmla="*/ 106 h 331"/>
                <a:gd name="T42" fmla="*/ 231 w 486"/>
                <a:gd name="T43" fmla="*/ 104 h 331"/>
                <a:gd name="T44" fmla="*/ 231 w 486"/>
                <a:gd name="T45" fmla="*/ 0 h 331"/>
                <a:gd name="T46" fmla="*/ 29 w 486"/>
                <a:gd name="T47" fmla="*/ 129 h 331"/>
                <a:gd name="T48" fmla="*/ 0 w 486"/>
                <a:gd name="T49" fmla="*/ 331 h 331"/>
                <a:gd name="T50" fmla="*/ 69 w 486"/>
                <a:gd name="T51" fmla="*/ 331 h 331"/>
                <a:gd name="T52" fmla="*/ 100 w 486"/>
                <a:gd name="T53" fmla="*/ 159 h 331"/>
                <a:gd name="T54" fmla="*/ 110 w 486"/>
                <a:gd name="T55" fmla="*/ 151 h 331"/>
                <a:gd name="T56" fmla="*/ 117 w 486"/>
                <a:gd name="T57" fmla="*/ 160 h 331"/>
                <a:gd name="T58" fmla="*/ 109 w 486"/>
                <a:gd name="T59" fmla="*/ 331 h 331"/>
                <a:gd name="T60" fmla="*/ 218 w 486"/>
                <a:gd name="T61" fmla="*/ 331 h 331"/>
                <a:gd name="T62" fmla="*/ 242 w 486"/>
                <a:gd name="T63" fmla="*/ 331 h 331"/>
                <a:gd name="T64" fmla="*/ 377 w 486"/>
                <a:gd name="T65" fmla="*/ 331 h 331"/>
                <a:gd name="T66" fmla="*/ 369 w 486"/>
                <a:gd name="T67" fmla="*/ 160 h 331"/>
                <a:gd name="T68" fmla="*/ 376 w 486"/>
                <a:gd name="T69" fmla="*/ 151 h 331"/>
                <a:gd name="T70" fmla="*/ 386 w 486"/>
                <a:gd name="T71" fmla="*/ 159 h 331"/>
                <a:gd name="T72" fmla="*/ 417 w 486"/>
                <a:gd name="T73" fmla="*/ 331 h 331"/>
                <a:gd name="T74" fmla="*/ 486 w 486"/>
                <a:gd name="T75" fmla="*/ 331 h 331"/>
                <a:gd name="T76" fmla="*/ 457 w 486"/>
                <a:gd name="T77" fmla="*/ 129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6" h="331">
                  <a:moveTo>
                    <a:pt x="457" y="129"/>
                  </a:moveTo>
                  <a:cubicBezTo>
                    <a:pt x="432" y="23"/>
                    <a:pt x="349" y="1"/>
                    <a:pt x="254" y="0"/>
                  </a:cubicBezTo>
                  <a:cubicBezTo>
                    <a:pt x="254" y="106"/>
                    <a:pt x="254" y="106"/>
                    <a:pt x="254" y="106"/>
                  </a:cubicBezTo>
                  <a:cubicBezTo>
                    <a:pt x="254" y="106"/>
                    <a:pt x="254" y="107"/>
                    <a:pt x="254" y="107"/>
                  </a:cubicBezTo>
                  <a:cubicBezTo>
                    <a:pt x="255" y="108"/>
                    <a:pt x="256" y="108"/>
                    <a:pt x="257" y="108"/>
                  </a:cubicBezTo>
                  <a:cubicBezTo>
                    <a:pt x="259" y="109"/>
                    <a:pt x="261" y="109"/>
                    <a:pt x="263" y="110"/>
                  </a:cubicBezTo>
                  <a:cubicBezTo>
                    <a:pt x="264" y="86"/>
                    <a:pt x="267" y="67"/>
                    <a:pt x="276" y="66"/>
                  </a:cubicBezTo>
                  <a:cubicBezTo>
                    <a:pt x="342" y="62"/>
                    <a:pt x="372" y="222"/>
                    <a:pt x="346" y="234"/>
                  </a:cubicBezTo>
                  <a:cubicBezTo>
                    <a:pt x="326" y="243"/>
                    <a:pt x="297" y="226"/>
                    <a:pt x="279" y="212"/>
                  </a:cubicBezTo>
                  <a:cubicBezTo>
                    <a:pt x="269" y="205"/>
                    <a:pt x="268" y="195"/>
                    <a:pt x="267" y="185"/>
                  </a:cubicBezTo>
                  <a:cubicBezTo>
                    <a:pt x="266" y="173"/>
                    <a:pt x="264" y="155"/>
                    <a:pt x="264" y="137"/>
                  </a:cubicBezTo>
                  <a:cubicBezTo>
                    <a:pt x="263" y="137"/>
                    <a:pt x="263" y="136"/>
                    <a:pt x="262" y="136"/>
                  </a:cubicBezTo>
                  <a:cubicBezTo>
                    <a:pt x="249" y="131"/>
                    <a:pt x="235" y="131"/>
                    <a:pt x="222" y="136"/>
                  </a:cubicBezTo>
                  <a:cubicBezTo>
                    <a:pt x="222" y="154"/>
                    <a:pt x="220" y="173"/>
                    <a:pt x="219" y="185"/>
                  </a:cubicBezTo>
                  <a:cubicBezTo>
                    <a:pt x="218" y="195"/>
                    <a:pt x="217" y="205"/>
                    <a:pt x="207" y="212"/>
                  </a:cubicBezTo>
                  <a:cubicBezTo>
                    <a:pt x="189" y="226"/>
                    <a:pt x="160" y="243"/>
                    <a:pt x="140" y="234"/>
                  </a:cubicBezTo>
                  <a:cubicBezTo>
                    <a:pt x="114" y="222"/>
                    <a:pt x="144" y="62"/>
                    <a:pt x="210" y="66"/>
                  </a:cubicBezTo>
                  <a:cubicBezTo>
                    <a:pt x="219" y="67"/>
                    <a:pt x="222" y="86"/>
                    <a:pt x="223" y="110"/>
                  </a:cubicBezTo>
                  <a:cubicBezTo>
                    <a:pt x="225" y="109"/>
                    <a:pt x="227" y="108"/>
                    <a:pt x="229" y="108"/>
                  </a:cubicBezTo>
                  <a:cubicBezTo>
                    <a:pt x="230" y="108"/>
                    <a:pt x="231" y="108"/>
                    <a:pt x="231" y="107"/>
                  </a:cubicBezTo>
                  <a:cubicBezTo>
                    <a:pt x="231" y="107"/>
                    <a:pt x="231" y="106"/>
                    <a:pt x="231" y="106"/>
                  </a:cubicBezTo>
                  <a:cubicBezTo>
                    <a:pt x="231" y="104"/>
                    <a:pt x="231" y="104"/>
                    <a:pt x="231" y="104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136" y="1"/>
                    <a:pt x="54" y="23"/>
                    <a:pt x="29" y="129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69" y="331"/>
                    <a:pt x="69" y="331"/>
                    <a:pt x="69" y="331"/>
                  </a:cubicBezTo>
                  <a:cubicBezTo>
                    <a:pt x="100" y="159"/>
                    <a:pt x="100" y="159"/>
                    <a:pt x="100" y="159"/>
                  </a:cubicBezTo>
                  <a:cubicBezTo>
                    <a:pt x="102" y="154"/>
                    <a:pt x="105" y="151"/>
                    <a:pt x="110" y="151"/>
                  </a:cubicBezTo>
                  <a:cubicBezTo>
                    <a:pt x="114" y="152"/>
                    <a:pt x="118" y="154"/>
                    <a:pt x="117" y="160"/>
                  </a:cubicBezTo>
                  <a:cubicBezTo>
                    <a:pt x="109" y="331"/>
                    <a:pt x="109" y="331"/>
                    <a:pt x="109" y="331"/>
                  </a:cubicBezTo>
                  <a:cubicBezTo>
                    <a:pt x="218" y="331"/>
                    <a:pt x="218" y="331"/>
                    <a:pt x="218" y="331"/>
                  </a:cubicBezTo>
                  <a:cubicBezTo>
                    <a:pt x="242" y="331"/>
                    <a:pt x="242" y="331"/>
                    <a:pt x="242" y="331"/>
                  </a:cubicBezTo>
                  <a:cubicBezTo>
                    <a:pt x="377" y="331"/>
                    <a:pt x="377" y="331"/>
                    <a:pt x="377" y="331"/>
                  </a:cubicBezTo>
                  <a:cubicBezTo>
                    <a:pt x="369" y="160"/>
                    <a:pt x="369" y="160"/>
                    <a:pt x="369" y="160"/>
                  </a:cubicBezTo>
                  <a:cubicBezTo>
                    <a:pt x="368" y="154"/>
                    <a:pt x="372" y="152"/>
                    <a:pt x="376" y="151"/>
                  </a:cubicBezTo>
                  <a:cubicBezTo>
                    <a:pt x="381" y="151"/>
                    <a:pt x="384" y="154"/>
                    <a:pt x="386" y="159"/>
                  </a:cubicBezTo>
                  <a:cubicBezTo>
                    <a:pt x="417" y="331"/>
                    <a:pt x="417" y="331"/>
                    <a:pt x="417" y="331"/>
                  </a:cubicBezTo>
                  <a:cubicBezTo>
                    <a:pt x="486" y="331"/>
                    <a:pt x="486" y="331"/>
                    <a:pt x="486" y="331"/>
                  </a:cubicBezTo>
                  <a:lnTo>
                    <a:pt x="457" y="1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66" name="Group 237"/>
          <p:cNvGrpSpPr/>
          <p:nvPr/>
        </p:nvGrpSpPr>
        <p:grpSpPr>
          <a:xfrm>
            <a:off x="5556995" y="3222752"/>
            <a:ext cx="338138" cy="436563"/>
            <a:chOff x="879475" y="4657725"/>
            <a:chExt cx="338138" cy="43656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67" name="Oval 337"/>
            <p:cNvSpPr>
              <a:spLocks noChangeArrowheads="1"/>
            </p:cNvSpPr>
            <p:nvPr/>
          </p:nvSpPr>
          <p:spPr bwMode="auto">
            <a:xfrm>
              <a:off x="984250" y="4657725"/>
              <a:ext cx="74613" cy="746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68" name="Freeform 338"/>
            <p:cNvSpPr>
              <a:spLocks noEditPoints="1"/>
            </p:cNvSpPr>
            <p:nvPr/>
          </p:nvSpPr>
          <p:spPr bwMode="auto">
            <a:xfrm>
              <a:off x="879475" y="4738688"/>
              <a:ext cx="338138" cy="355600"/>
            </a:xfrm>
            <a:custGeom>
              <a:avLst/>
              <a:gdLst>
                <a:gd name="T0" fmla="*/ 444 w 450"/>
                <a:gd name="T1" fmla="*/ 439 h 474"/>
                <a:gd name="T2" fmla="*/ 398 w 450"/>
                <a:gd name="T3" fmla="*/ 261 h 474"/>
                <a:gd name="T4" fmla="*/ 344 w 450"/>
                <a:gd name="T5" fmla="*/ 217 h 474"/>
                <a:gd name="T6" fmla="*/ 229 w 450"/>
                <a:gd name="T7" fmla="*/ 205 h 474"/>
                <a:gd name="T8" fmla="*/ 226 w 450"/>
                <a:gd name="T9" fmla="*/ 159 h 474"/>
                <a:gd name="T10" fmla="*/ 333 w 450"/>
                <a:gd name="T11" fmla="*/ 160 h 474"/>
                <a:gd name="T12" fmla="*/ 333 w 450"/>
                <a:gd name="T13" fmla="*/ 125 h 474"/>
                <a:gd name="T14" fmla="*/ 222 w 450"/>
                <a:gd name="T15" fmla="*/ 116 h 474"/>
                <a:gd name="T16" fmla="*/ 218 w 450"/>
                <a:gd name="T17" fmla="*/ 63 h 474"/>
                <a:gd name="T18" fmla="*/ 181 w 450"/>
                <a:gd name="T19" fmla="*/ 14 h 474"/>
                <a:gd name="T20" fmla="*/ 147 w 450"/>
                <a:gd name="T21" fmla="*/ 62 h 474"/>
                <a:gd name="T22" fmla="*/ 147 w 450"/>
                <a:gd name="T23" fmla="*/ 124 h 474"/>
                <a:gd name="T24" fmla="*/ 0 w 450"/>
                <a:gd name="T25" fmla="*/ 298 h 474"/>
                <a:gd name="T26" fmla="*/ 176 w 450"/>
                <a:gd name="T27" fmla="*/ 474 h 474"/>
                <a:gd name="T28" fmla="*/ 352 w 450"/>
                <a:gd name="T29" fmla="*/ 311 h 474"/>
                <a:gd name="T30" fmla="*/ 410 w 450"/>
                <a:gd name="T31" fmla="*/ 448 h 474"/>
                <a:gd name="T32" fmla="*/ 444 w 450"/>
                <a:gd name="T33" fmla="*/ 439 h 474"/>
                <a:gd name="T34" fmla="*/ 176 w 450"/>
                <a:gd name="T35" fmla="*/ 429 h 474"/>
                <a:gd name="T36" fmla="*/ 45 w 450"/>
                <a:gd name="T37" fmla="*/ 298 h 474"/>
                <a:gd name="T38" fmla="*/ 147 w 450"/>
                <a:gd name="T39" fmla="*/ 170 h 474"/>
                <a:gd name="T40" fmla="*/ 147 w 450"/>
                <a:gd name="T41" fmla="*/ 219 h 474"/>
                <a:gd name="T42" fmla="*/ 198 w 450"/>
                <a:gd name="T43" fmla="*/ 279 h 474"/>
                <a:gd name="T44" fmla="*/ 306 w 450"/>
                <a:gd name="T45" fmla="*/ 279 h 474"/>
                <a:gd name="T46" fmla="*/ 307 w 450"/>
                <a:gd name="T47" fmla="*/ 298 h 474"/>
                <a:gd name="T48" fmla="*/ 176 w 450"/>
                <a:gd name="T49" fmla="*/ 429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0" h="474">
                  <a:moveTo>
                    <a:pt x="444" y="439"/>
                  </a:moveTo>
                  <a:cubicBezTo>
                    <a:pt x="398" y="261"/>
                    <a:pt x="398" y="261"/>
                    <a:pt x="398" y="261"/>
                  </a:cubicBezTo>
                  <a:cubicBezTo>
                    <a:pt x="391" y="236"/>
                    <a:pt x="370" y="219"/>
                    <a:pt x="344" y="217"/>
                  </a:cubicBezTo>
                  <a:cubicBezTo>
                    <a:pt x="229" y="205"/>
                    <a:pt x="229" y="205"/>
                    <a:pt x="229" y="205"/>
                  </a:cubicBezTo>
                  <a:cubicBezTo>
                    <a:pt x="226" y="159"/>
                    <a:pt x="226" y="159"/>
                    <a:pt x="226" y="159"/>
                  </a:cubicBezTo>
                  <a:cubicBezTo>
                    <a:pt x="333" y="160"/>
                    <a:pt x="333" y="160"/>
                    <a:pt x="333" y="160"/>
                  </a:cubicBezTo>
                  <a:cubicBezTo>
                    <a:pt x="356" y="160"/>
                    <a:pt x="356" y="127"/>
                    <a:pt x="333" y="125"/>
                  </a:cubicBezTo>
                  <a:cubicBezTo>
                    <a:pt x="222" y="116"/>
                    <a:pt x="222" y="116"/>
                    <a:pt x="222" y="116"/>
                  </a:cubicBezTo>
                  <a:cubicBezTo>
                    <a:pt x="218" y="63"/>
                    <a:pt x="218" y="63"/>
                    <a:pt x="218" y="63"/>
                  </a:cubicBezTo>
                  <a:cubicBezTo>
                    <a:pt x="216" y="39"/>
                    <a:pt x="201" y="23"/>
                    <a:pt x="181" y="14"/>
                  </a:cubicBezTo>
                  <a:cubicBezTo>
                    <a:pt x="148" y="0"/>
                    <a:pt x="147" y="29"/>
                    <a:pt x="147" y="62"/>
                  </a:cubicBezTo>
                  <a:cubicBezTo>
                    <a:pt x="147" y="124"/>
                    <a:pt x="147" y="124"/>
                    <a:pt x="147" y="124"/>
                  </a:cubicBezTo>
                  <a:cubicBezTo>
                    <a:pt x="63" y="138"/>
                    <a:pt x="0" y="211"/>
                    <a:pt x="0" y="298"/>
                  </a:cubicBezTo>
                  <a:cubicBezTo>
                    <a:pt x="0" y="395"/>
                    <a:pt x="79" y="474"/>
                    <a:pt x="176" y="474"/>
                  </a:cubicBezTo>
                  <a:cubicBezTo>
                    <a:pt x="269" y="474"/>
                    <a:pt x="345" y="402"/>
                    <a:pt x="352" y="311"/>
                  </a:cubicBezTo>
                  <a:cubicBezTo>
                    <a:pt x="410" y="448"/>
                    <a:pt x="410" y="448"/>
                    <a:pt x="410" y="448"/>
                  </a:cubicBezTo>
                  <a:cubicBezTo>
                    <a:pt x="419" y="469"/>
                    <a:pt x="450" y="462"/>
                    <a:pt x="444" y="439"/>
                  </a:cubicBezTo>
                  <a:close/>
                  <a:moveTo>
                    <a:pt x="176" y="429"/>
                  </a:moveTo>
                  <a:cubicBezTo>
                    <a:pt x="104" y="429"/>
                    <a:pt x="45" y="370"/>
                    <a:pt x="45" y="298"/>
                  </a:cubicBezTo>
                  <a:cubicBezTo>
                    <a:pt x="45" y="236"/>
                    <a:pt x="89" y="183"/>
                    <a:pt x="147" y="170"/>
                  </a:cubicBezTo>
                  <a:cubicBezTo>
                    <a:pt x="147" y="219"/>
                    <a:pt x="147" y="219"/>
                    <a:pt x="147" y="219"/>
                  </a:cubicBezTo>
                  <a:cubicBezTo>
                    <a:pt x="147" y="251"/>
                    <a:pt x="164" y="280"/>
                    <a:pt x="198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7" y="285"/>
                    <a:pt x="307" y="291"/>
                    <a:pt x="307" y="298"/>
                  </a:cubicBezTo>
                  <a:cubicBezTo>
                    <a:pt x="307" y="370"/>
                    <a:pt x="248" y="429"/>
                    <a:pt x="176" y="4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69" name="Group 240"/>
          <p:cNvGrpSpPr/>
          <p:nvPr/>
        </p:nvGrpSpPr>
        <p:grpSpPr>
          <a:xfrm>
            <a:off x="8530860" y="3987306"/>
            <a:ext cx="171450" cy="433388"/>
            <a:chOff x="131762" y="4659313"/>
            <a:chExt cx="171450" cy="433388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70" name="Freeform 339"/>
            <p:cNvSpPr>
              <a:spLocks noEditPoints="1"/>
            </p:cNvSpPr>
            <p:nvPr/>
          </p:nvSpPr>
          <p:spPr bwMode="auto">
            <a:xfrm>
              <a:off x="131762" y="4659313"/>
              <a:ext cx="171450" cy="433388"/>
            </a:xfrm>
            <a:custGeom>
              <a:avLst/>
              <a:gdLst>
                <a:gd name="T0" fmla="*/ 182 w 228"/>
                <a:gd name="T1" fmla="*/ 374 h 578"/>
                <a:gd name="T2" fmla="*/ 182 w 228"/>
                <a:gd name="T3" fmla="*/ 37 h 578"/>
                <a:gd name="T4" fmla="*/ 146 w 228"/>
                <a:gd name="T5" fmla="*/ 0 h 578"/>
                <a:gd name="T6" fmla="*/ 82 w 228"/>
                <a:gd name="T7" fmla="*/ 0 h 578"/>
                <a:gd name="T8" fmla="*/ 46 w 228"/>
                <a:gd name="T9" fmla="*/ 37 h 578"/>
                <a:gd name="T10" fmla="*/ 46 w 228"/>
                <a:gd name="T11" fmla="*/ 374 h 578"/>
                <a:gd name="T12" fmla="*/ 0 w 228"/>
                <a:gd name="T13" fmla="*/ 464 h 578"/>
                <a:gd name="T14" fmla="*/ 114 w 228"/>
                <a:gd name="T15" fmla="*/ 578 h 578"/>
                <a:gd name="T16" fmla="*/ 228 w 228"/>
                <a:gd name="T17" fmla="*/ 464 h 578"/>
                <a:gd name="T18" fmla="*/ 182 w 228"/>
                <a:gd name="T19" fmla="*/ 374 h 578"/>
                <a:gd name="T20" fmla="*/ 114 w 228"/>
                <a:gd name="T21" fmla="*/ 542 h 578"/>
                <a:gd name="T22" fmla="*/ 36 w 228"/>
                <a:gd name="T23" fmla="*/ 464 h 578"/>
                <a:gd name="T24" fmla="*/ 73 w 228"/>
                <a:gd name="T25" fmla="*/ 398 h 578"/>
                <a:gd name="T26" fmla="*/ 81 w 228"/>
                <a:gd name="T27" fmla="*/ 393 h 578"/>
                <a:gd name="T28" fmla="*/ 81 w 228"/>
                <a:gd name="T29" fmla="*/ 37 h 578"/>
                <a:gd name="T30" fmla="*/ 82 w 228"/>
                <a:gd name="T31" fmla="*/ 36 h 578"/>
                <a:gd name="T32" fmla="*/ 146 w 228"/>
                <a:gd name="T33" fmla="*/ 36 h 578"/>
                <a:gd name="T34" fmla="*/ 147 w 228"/>
                <a:gd name="T35" fmla="*/ 37 h 578"/>
                <a:gd name="T36" fmla="*/ 147 w 228"/>
                <a:gd name="T37" fmla="*/ 393 h 578"/>
                <a:gd name="T38" fmla="*/ 155 w 228"/>
                <a:gd name="T39" fmla="*/ 398 h 578"/>
                <a:gd name="T40" fmla="*/ 192 w 228"/>
                <a:gd name="T41" fmla="*/ 464 h 578"/>
                <a:gd name="T42" fmla="*/ 114 w 228"/>
                <a:gd name="T43" fmla="*/ 542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8" h="578">
                  <a:moveTo>
                    <a:pt x="182" y="374"/>
                  </a:moveTo>
                  <a:cubicBezTo>
                    <a:pt x="182" y="37"/>
                    <a:pt x="182" y="37"/>
                    <a:pt x="182" y="37"/>
                  </a:cubicBezTo>
                  <a:cubicBezTo>
                    <a:pt x="182" y="16"/>
                    <a:pt x="166" y="0"/>
                    <a:pt x="14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2" y="0"/>
                    <a:pt x="46" y="16"/>
                    <a:pt x="46" y="37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17" y="396"/>
                    <a:pt x="0" y="429"/>
                    <a:pt x="0" y="464"/>
                  </a:cubicBezTo>
                  <a:cubicBezTo>
                    <a:pt x="0" y="527"/>
                    <a:pt x="51" y="578"/>
                    <a:pt x="114" y="578"/>
                  </a:cubicBezTo>
                  <a:cubicBezTo>
                    <a:pt x="177" y="578"/>
                    <a:pt x="228" y="527"/>
                    <a:pt x="228" y="464"/>
                  </a:cubicBezTo>
                  <a:cubicBezTo>
                    <a:pt x="228" y="429"/>
                    <a:pt x="211" y="396"/>
                    <a:pt x="182" y="374"/>
                  </a:cubicBezTo>
                  <a:close/>
                  <a:moveTo>
                    <a:pt x="114" y="542"/>
                  </a:moveTo>
                  <a:cubicBezTo>
                    <a:pt x="71" y="542"/>
                    <a:pt x="36" y="507"/>
                    <a:pt x="36" y="464"/>
                  </a:cubicBezTo>
                  <a:cubicBezTo>
                    <a:pt x="36" y="438"/>
                    <a:pt x="50" y="413"/>
                    <a:pt x="73" y="398"/>
                  </a:cubicBezTo>
                  <a:cubicBezTo>
                    <a:pt x="81" y="393"/>
                    <a:pt x="81" y="393"/>
                    <a:pt x="81" y="393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36"/>
                    <a:pt x="82" y="36"/>
                    <a:pt x="82" y="36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6" y="36"/>
                    <a:pt x="147" y="36"/>
                    <a:pt x="147" y="37"/>
                  </a:cubicBezTo>
                  <a:cubicBezTo>
                    <a:pt x="147" y="393"/>
                    <a:pt x="147" y="393"/>
                    <a:pt x="147" y="393"/>
                  </a:cubicBezTo>
                  <a:cubicBezTo>
                    <a:pt x="155" y="398"/>
                    <a:pt x="155" y="398"/>
                    <a:pt x="155" y="398"/>
                  </a:cubicBezTo>
                  <a:cubicBezTo>
                    <a:pt x="178" y="413"/>
                    <a:pt x="192" y="438"/>
                    <a:pt x="192" y="464"/>
                  </a:cubicBezTo>
                  <a:cubicBezTo>
                    <a:pt x="192" y="507"/>
                    <a:pt x="157" y="542"/>
                    <a:pt x="114" y="5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1" name="Freeform 340"/>
            <p:cNvSpPr/>
            <p:nvPr/>
          </p:nvSpPr>
          <p:spPr bwMode="auto">
            <a:xfrm>
              <a:off x="171450" y="4802188"/>
              <a:ext cx="92075" cy="252413"/>
            </a:xfrm>
            <a:custGeom>
              <a:avLst/>
              <a:gdLst>
                <a:gd name="T0" fmla="*/ 93 w 122"/>
                <a:gd name="T1" fmla="*/ 223 h 336"/>
                <a:gd name="T2" fmla="*/ 77 w 122"/>
                <a:gd name="T3" fmla="*/ 213 h 336"/>
                <a:gd name="T4" fmla="*/ 77 w 122"/>
                <a:gd name="T5" fmla="*/ 0 h 336"/>
                <a:gd name="T6" fmla="*/ 45 w 122"/>
                <a:gd name="T7" fmla="*/ 0 h 336"/>
                <a:gd name="T8" fmla="*/ 45 w 122"/>
                <a:gd name="T9" fmla="*/ 213 h 336"/>
                <a:gd name="T10" fmla="*/ 29 w 122"/>
                <a:gd name="T11" fmla="*/ 223 h 336"/>
                <a:gd name="T12" fmla="*/ 0 w 122"/>
                <a:gd name="T13" fmla="*/ 275 h 336"/>
                <a:gd name="T14" fmla="*/ 61 w 122"/>
                <a:gd name="T15" fmla="*/ 336 h 336"/>
                <a:gd name="T16" fmla="*/ 122 w 122"/>
                <a:gd name="T17" fmla="*/ 275 h 336"/>
                <a:gd name="T18" fmla="*/ 93 w 122"/>
                <a:gd name="T19" fmla="*/ 22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336">
                  <a:moveTo>
                    <a:pt x="93" y="223"/>
                  </a:moveTo>
                  <a:cubicBezTo>
                    <a:pt x="77" y="213"/>
                    <a:pt x="77" y="213"/>
                    <a:pt x="77" y="213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213"/>
                    <a:pt x="45" y="213"/>
                    <a:pt x="45" y="213"/>
                  </a:cubicBezTo>
                  <a:cubicBezTo>
                    <a:pt x="29" y="223"/>
                    <a:pt x="29" y="223"/>
                    <a:pt x="29" y="223"/>
                  </a:cubicBezTo>
                  <a:cubicBezTo>
                    <a:pt x="11" y="235"/>
                    <a:pt x="0" y="254"/>
                    <a:pt x="0" y="275"/>
                  </a:cubicBezTo>
                  <a:cubicBezTo>
                    <a:pt x="0" y="309"/>
                    <a:pt x="27" y="336"/>
                    <a:pt x="61" y="336"/>
                  </a:cubicBezTo>
                  <a:cubicBezTo>
                    <a:pt x="95" y="336"/>
                    <a:pt x="122" y="309"/>
                    <a:pt x="122" y="275"/>
                  </a:cubicBezTo>
                  <a:cubicBezTo>
                    <a:pt x="122" y="254"/>
                    <a:pt x="112" y="235"/>
                    <a:pt x="93" y="2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72" name="Group 243"/>
          <p:cNvGrpSpPr/>
          <p:nvPr/>
        </p:nvGrpSpPr>
        <p:grpSpPr>
          <a:xfrm>
            <a:off x="5610695" y="1109643"/>
            <a:ext cx="207963" cy="393700"/>
            <a:chOff x="942975" y="5508625"/>
            <a:chExt cx="207963" cy="393700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73" name="Freeform 343"/>
            <p:cNvSpPr/>
            <p:nvPr/>
          </p:nvSpPr>
          <p:spPr bwMode="auto">
            <a:xfrm>
              <a:off x="974725" y="5508625"/>
              <a:ext cx="147638" cy="111125"/>
            </a:xfrm>
            <a:custGeom>
              <a:avLst/>
              <a:gdLst>
                <a:gd name="T0" fmla="*/ 23 w 195"/>
                <a:gd name="T1" fmla="*/ 146 h 146"/>
                <a:gd name="T2" fmla="*/ 176 w 195"/>
                <a:gd name="T3" fmla="*/ 146 h 146"/>
                <a:gd name="T4" fmla="*/ 195 w 195"/>
                <a:gd name="T5" fmla="*/ 134 h 146"/>
                <a:gd name="T6" fmla="*/ 195 w 195"/>
                <a:gd name="T7" fmla="*/ 60 h 146"/>
                <a:gd name="T8" fmla="*/ 195 w 195"/>
                <a:gd name="T9" fmla="*/ 57 h 146"/>
                <a:gd name="T10" fmla="*/ 195 w 195"/>
                <a:gd name="T11" fmla="*/ 55 h 146"/>
                <a:gd name="T12" fmla="*/ 195 w 195"/>
                <a:gd name="T13" fmla="*/ 55 h 146"/>
                <a:gd name="T14" fmla="*/ 104 w 195"/>
                <a:gd name="T15" fmla="*/ 2 h 146"/>
                <a:gd name="T16" fmla="*/ 1 w 195"/>
                <a:gd name="T17" fmla="*/ 55 h 146"/>
                <a:gd name="T18" fmla="*/ 1 w 195"/>
                <a:gd name="T19" fmla="*/ 55 h 146"/>
                <a:gd name="T20" fmla="*/ 0 w 195"/>
                <a:gd name="T21" fmla="*/ 55 h 146"/>
                <a:gd name="T22" fmla="*/ 0 w 195"/>
                <a:gd name="T23" fmla="*/ 57 h 146"/>
                <a:gd name="T24" fmla="*/ 0 w 195"/>
                <a:gd name="T25" fmla="*/ 59 h 146"/>
                <a:gd name="T26" fmla="*/ 0 w 195"/>
                <a:gd name="T27" fmla="*/ 135 h 146"/>
                <a:gd name="T28" fmla="*/ 23 w 195"/>
                <a:gd name="T2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5" h="146">
                  <a:moveTo>
                    <a:pt x="23" y="146"/>
                  </a:moveTo>
                  <a:cubicBezTo>
                    <a:pt x="176" y="146"/>
                    <a:pt x="176" y="146"/>
                    <a:pt x="176" y="146"/>
                  </a:cubicBezTo>
                  <a:cubicBezTo>
                    <a:pt x="188" y="146"/>
                    <a:pt x="195" y="142"/>
                    <a:pt x="195" y="134"/>
                  </a:cubicBezTo>
                  <a:cubicBezTo>
                    <a:pt x="195" y="60"/>
                    <a:pt x="195" y="60"/>
                    <a:pt x="195" y="60"/>
                  </a:cubicBezTo>
                  <a:cubicBezTo>
                    <a:pt x="195" y="59"/>
                    <a:pt x="195" y="58"/>
                    <a:pt x="195" y="57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2" y="27"/>
                    <a:pt x="153" y="4"/>
                    <a:pt x="104" y="2"/>
                  </a:cubicBezTo>
                  <a:cubicBezTo>
                    <a:pt x="50" y="0"/>
                    <a:pt x="4" y="24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5"/>
                    <a:pt x="9" y="146"/>
                    <a:pt x="23" y="1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4" name="Freeform 344"/>
            <p:cNvSpPr>
              <a:spLocks noEditPoints="1"/>
            </p:cNvSpPr>
            <p:nvPr/>
          </p:nvSpPr>
          <p:spPr bwMode="auto">
            <a:xfrm>
              <a:off x="942975" y="5607050"/>
              <a:ext cx="207963" cy="295275"/>
            </a:xfrm>
            <a:custGeom>
              <a:avLst/>
              <a:gdLst>
                <a:gd name="T0" fmla="*/ 276 w 276"/>
                <a:gd name="T1" fmla="*/ 147 h 393"/>
                <a:gd name="T2" fmla="*/ 0 w 276"/>
                <a:gd name="T3" fmla="*/ 146 h 393"/>
                <a:gd name="T4" fmla="*/ 0 w 276"/>
                <a:gd name="T5" fmla="*/ 147 h 393"/>
                <a:gd name="T6" fmla="*/ 0 w 276"/>
                <a:gd name="T7" fmla="*/ 147 h 393"/>
                <a:gd name="T8" fmla="*/ 0 w 276"/>
                <a:gd name="T9" fmla="*/ 152 h 393"/>
                <a:gd name="T10" fmla="*/ 0 w 276"/>
                <a:gd name="T11" fmla="*/ 157 h 393"/>
                <a:gd name="T12" fmla="*/ 0 w 276"/>
                <a:gd name="T13" fmla="*/ 367 h 393"/>
                <a:gd name="T14" fmla="*/ 32 w 276"/>
                <a:gd name="T15" fmla="*/ 393 h 393"/>
                <a:gd name="T16" fmla="*/ 249 w 276"/>
                <a:gd name="T17" fmla="*/ 393 h 393"/>
                <a:gd name="T18" fmla="*/ 276 w 276"/>
                <a:gd name="T19" fmla="*/ 363 h 393"/>
                <a:gd name="T20" fmla="*/ 276 w 276"/>
                <a:gd name="T21" fmla="*/ 159 h 393"/>
                <a:gd name="T22" fmla="*/ 276 w 276"/>
                <a:gd name="T23" fmla="*/ 151 h 393"/>
                <a:gd name="T24" fmla="*/ 276 w 276"/>
                <a:gd name="T25" fmla="*/ 147 h 393"/>
                <a:gd name="T26" fmla="*/ 229 w 276"/>
                <a:gd name="T27" fmla="*/ 242 h 393"/>
                <a:gd name="T28" fmla="*/ 218 w 276"/>
                <a:gd name="T29" fmla="*/ 253 h 393"/>
                <a:gd name="T30" fmla="*/ 174 w 276"/>
                <a:gd name="T31" fmla="*/ 253 h 393"/>
                <a:gd name="T32" fmla="*/ 174 w 276"/>
                <a:gd name="T33" fmla="*/ 298 h 393"/>
                <a:gd name="T34" fmla="*/ 163 w 276"/>
                <a:gd name="T35" fmla="*/ 309 h 393"/>
                <a:gd name="T36" fmla="*/ 116 w 276"/>
                <a:gd name="T37" fmla="*/ 309 h 393"/>
                <a:gd name="T38" fmla="*/ 105 w 276"/>
                <a:gd name="T39" fmla="*/ 298 h 393"/>
                <a:gd name="T40" fmla="*/ 105 w 276"/>
                <a:gd name="T41" fmla="*/ 253 h 393"/>
                <a:gd name="T42" fmla="*/ 60 w 276"/>
                <a:gd name="T43" fmla="*/ 253 h 393"/>
                <a:gd name="T44" fmla="*/ 49 w 276"/>
                <a:gd name="T45" fmla="*/ 242 h 393"/>
                <a:gd name="T46" fmla="*/ 49 w 276"/>
                <a:gd name="T47" fmla="*/ 195 h 393"/>
                <a:gd name="T48" fmla="*/ 60 w 276"/>
                <a:gd name="T49" fmla="*/ 184 h 393"/>
                <a:gd name="T50" fmla="*/ 105 w 276"/>
                <a:gd name="T51" fmla="*/ 184 h 393"/>
                <a:gd name="T52" fmla="*/ 105 w 276"/>
                <a:gd name="T53" fmla="*/ 140 h 393"/>
                <a:gd name="T54" fmla="*/ 116 w 276"/>
                <a:gd name="T55" fmla="*/ 129 h 393"/>
                <a:gd name="T56" fmla="*/ 163 w 276"/>
                <a:gd name="T57" fmla="*/ 129 h 393"/>
                <a:gd name="T58" fmla="*/ 174 w 276"/>
                <a:gd name="T59" fmla="*/ 140 h 393"/>
                <a:gd name="T60" fmla="*/ 174 w 276"/>
                <a:gd name="T61" fmla="*/ 184 h 393"/>
                <a:gd name="T62" fmla="*/ 218 w 276"/>
                <a:gd name="T63" fmla="*/ 184 h 393"/>
                <a:gd name="T64" fmla="*/ 229 w 276"/>
                <a:gd name="T65" fmla="*/ 195 h 393"/>
                <a:gd name="T66" fmla="*/ 229 w 276"/>
                <a:gd name="T67" fmla="*/ 242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6" h="393">
                  <a:moveTo>
                    <a:pt x="276" y="147"/>
                  </a:moveTo>
                  <a:cubicBezTo>
                    <a:pt x="269" y="2"/>
                    <a:pt x="13" y="0"/>
                    <a:pt x="0" y="14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90"/>
                    <a:pt x="13" y="393"/>
                    <a:pt x="32" y="393"/>
                  </a:cubicBezTo>
                  <a:cubicBezTo>
                    <a:pt x="249" y="393"/>
                    <a:pt x="249" y="393"/>
                    <a:pt x="249" y="393"/>
                  </a:cubicBezTo>
                  <a:cubicBezTo>
                    <a:pt x="266" y="393"/>
                    <a:pt x="276" y="384"/>
                    <a:pt x="276" y="363"/>
                  </a:cubicBezTo>
                  <a:cubicBezTo>
                    <a:pt x="276" y="159"/>
                    <a:pt x="276" y="159"/>
                    <a:pt x="276" y="159"/>
                  </a:cubicBezTo>
                  <a:cubicBezTo>
                    <a:pt x="276" y="156"/>
                    <a:pt x="276" y="153"/>
                    <a:pt x="276" y="151"/>
                  </a:cubicBezTo>
                  <a:cubicBezTo>
                    <a:pt x="276" y="147"/>
                    <a:pt x="276" y="147"/>
                    <a:pt x="276" y="147"/>
                  </a:cubicBezTo>
                  <a:close/>
                  <a:moveTo>
                    <a:pt x="229" y="242"/>
                  </a:moveTo>
                  <a:cubicBezTo>
                    <a:pt x="229" y="248"/>
                    <a:pt x="224" y="253"/>
                    <a:pt x="218" y="253"/>
                  </a:cubicBezTo>
                  <a:cubicBezTo>
                    <a:pt x="174" y="253"/>
                    <a:pt x="174" y="253"/>
                    <a:pt x="174" y="253"/>
                  </a:cubicBezTo>
                  <a:cubicBezTo>
                    <a:pt x="174" y="298"/>
                    <a:pt x="174" y="298"/>
                    <a:pt x="174" y="298"/>
                  </a:cubicBezTo>
                  <a:cubicBezTo>
                    <a:pt x="174" y="304"/>
                    <a:pt x="169" y="309"/>
                    <a:pt x="163" y="309"/>
                  </a:cubicBezTo>
                  <a:cubicBezTo>
                    <a:pt x="116" y="309"/>
                    <a:pt x="116" y="309"/>
                    <a:pt x="116" y="309"/>
                  </a:cubicBezTo>
                  <a:cubicBezTo>
                    <a:pt x="110" y="309"/>
                    <a:pt x="105" y="304"/>
                    <a:pt x="105" y="298"/>
                  </a:cubicBezTo>
                  <a:cubicBezTo>
                    <a:pt x="105" y="253"/>
                    <a:pt x="105" y="253"/>
                    <a:pt x="105" y="253"/>
                  </a:cubicBezTo>
                  <a:cubicBezTo>
                    <a:pt x="60" y="253"/>
                    <a:pt x="60" y="253"/>
                    <a:pt x="60" y="253"/>
                  </a:cubicBezTo>
                  <a:cubicBezTo>
                    <a:pt x="54" y="253"/>
                    <a:pt x="49" y="248"/>
                    <a:pt x="49" y="242"/>
                  </a:cubicBezTo>
                  <a:cubicBezTo>
                    <a:pt x="49" y="195"/>
                    <a:pt x="49" y="195"/>
                    <a:pt x="49" y="195"/>
                  </a:cubicBezTo>
                  <a:cubicBezTo>
                    <a:pt x="49" y="189"/>
                    <a:pt x="54" y="184"/>
                    <a:pt x="60" y="184"/>
                  </a:cubicBezTo>
                  <a:cubicBezTo>
                    <a:pt x="105" y="184"/>
                    <a:pt x="105" y="184"/>
                    <a:pt x="105" y="184"/>
                  </a:cubicBezTo>
                  <a:cubicBezTo>
                    <a:pt x="105" y="140"/>
                    <a:pt x="105" y="140"/>
                    <a:pt x="105" y="140"/>
                  </a:cubicBezTo>
                  <a:cubicBezTo>
                    <a:pt x="105" y="134"/>
                    <a:pt x="110" y="129"/>
                    <a:pt x="116" y="129"/>
                  </a:cubicBezTo>
                  <a:cubicBezTo>
                    <a:pt x="163" y="129"/>
                    <a:pt x="163" y="129"/>
                    <a:pt x="163" y="129"/>
                  </a:cubicBezTo>
                  <a:cubicBezTo>
                    <a:pt x="169" y="129"/>
                    <a:pt x="174" y="134"/>
                    <a:pt x="174" y="140"/>
                  </a:cubicBezTo>
                  <a:cubicBezTo>
                    <a:pt x="174" y="184"/>
                    <a:pt x="174" y="184"/>
                    <a:pt x="174" y="184"/>
                  </a:cubicBezTo>
                  <a:cubicBezTo>
                    <a:pt x="218" y="184"/>
                    <a:pt x="218" y="184"/>
                    <a:pt x="218" y="184"/>
                  </a:cubicBezTo>
                  <a:cubicBezTo>
                    <a:pt x="224" y="184"/>
                    <a:pt x="229" y="189"/>
                    <a:pt x="229" y="195"/>
                  </a:cubicBezTo>
                  <a:lnTo>
                    <a:pt x="229" y="2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75" name="Group 246"/>
          <p:cNvGrpSpPr/>
          <p:nvPr/>
        </p:nvGrpSpPr>
        <p:grpSpPr>
          <a:xfrm>
            <a:off x="5500141" y="1899560"/>
            <a:ext cx="460375" cy="392112"/>
            <a:chOff x="1635125" y="3014663"/>
            <a:chExt cx="460375" cy="392112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76" name="Freeform 348"/>
            <p:cNvSpPr/>
            <p:nvPr/>
          </p:nvSpPr>
          <p:spPr bwMode="auto">
            <a:xfrm>
              <a:off x="1635125" y="3014663"/>
              <a:ext cx="460375" cy="238125"/>
            </a:xfrm>
            <a:custGeom>
              <a:avLst/>
              <a:gdLst>
                <a:gd name="T0" fmla="*/ 159 w 613"/>
                <a:gd name="T1" fmla="*/ 254 h 316"/>
                <a:gd name="T2" fmla="*/ 203 w 613"/>
                <a:gd name="T3" fmla="*/ 148 h 316"/>
                <a:gd name="T4" fmla="*/ 222 w 613"/>
                <a:gd name="T5" fmla="*/ 136 h 316"/>
                <a:gd name="T6" fmla="*/ 240 w 613"/>
                <a:gd name="T7" fmla="*/ 149 h 316"/>
                <a:gd name="T8" fmla="*/ 306 w 613"/>
                <a:gd name="T9" fmla="*/ 316 h 316"/>
                <a:gd name="T10" fmla="*/ 372 w 613"/>
                <a:gd name="T11" fmla="*/ 149 h 316"/>
                <a:gd name="T12" fmla="*/ 391 w 613"/>
                <a:gd name="T13" fmla="*/ 136 h 316"/>
                <a:gd name="T14" fmla="*/ 391 w 613"/>
                <a:gd name="T15" fmla="*/ 136 h 316"/>
                <a:gd name="T16" fmla="*/ 409 w 613"/>
                <a:gd name="T17" fmla="*/ 148 h 316"/>
                <a:gd name="T18" fmla="*/ 452 w 613"/>
                <a:gd name="T19" fmla="*/ 254 h 316"/>
                <a:gd name="T20" fmla="*/ 583 w 613"/>
                <a:gd name="T21" fmla="*/ 254 h 316"/>
                <a:gd name="T22" fmla="*/ 613 w 613"/>
                <a:gd name="T23" fmla="*/ 161 h 316"/>
                <a:gd name="T24" fmla="*/ 566 w 613"/>
                <a:gd name="T25" fmla="*/ 47 h 316"/>
                <a:gd name="T26" fmla="*/ 453 w 613"/>
                <a:gd name="T27" fmla="*/ 0 h 316"/>
                <a:gd name="T28" fmla="*/ 339 w 613"/>
                <a:gd name="T29" fmla="*/ 47 h 316"/>
                <a:gd name="T30" fmla="*/ 307 w 613"/>
                <a:gd name="T31" fmla="*/ 80 h 316"/>
                <a:gd name="T32" fmla="*/ 273 w 613"/>
                <a:gd name="T33" fmla="*/ 46 h 316"/>
                <a:gd name="T34" fmla="*/ 160 w 613"/>
                <a:gd name="T35" fmla="*/ 0 h 316"/>
                <a:gd name="T36" fmla="*/ 47 w 613"/>
                <a:gd name="T37" fmla="*/ 47 h 316"/>
                <a:gd name="T38" fmla="*/ 0 w 613"/>
                <a:gd name="T39" fmla="*/ 160 h 316"/>
                <a:gd name="T40" fmla="*/ 30 w 613"/>
                <a:gd name="T41" fmla="*/ 254 h 316"/>
                <a:gd name="T42" fmla="*/ 159 w 613"/>
                <a:gd name="T43" fmla="*/ 25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3" h="316">
                  <a:moveTo>
                    <a:pt x="159" y="254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7" y="141"/>
                    <a:pt x="214" y="136"/>
                    <a:pt x="222" y="136"/>
                  </a:cubicBezTo>
                  <a:cubicBezTo>
                    <a:pt x="230" y="136"/>
                    <a:pt x="237" y="141"/>
                    <a:pt x="240" y="149"/>
                  </a:cubicBezTo>
                  <a:cubicBezTo>
                    <a:pt x="306" y="316"/>
                    <a:pt x="306" y="316"/>
                    <a:pt x="306" y="316"/>
                  </a:cubicBezTo>
                  <a:cubicBezTo>
                    <a:pt x="372" y="149"/>
                    <a:pt x="372" y="149"/>
                    <a:pt x="372" y="149"/>
                  </a:cubicBezTo>
                  <a:cubicBezTo>
                    <a:pt x="375" y="141"/>
                    <a:pt x="382" y="136"/>
                    <a:pt x="391" y="136"/>
                  </a:cubicBezTo>
                  <a:cubicBezTo>
                    <a:pt x="391" y="136"/>
                    <a:pt x="391" y="136"/>
                    <a:pt x="391" y="136"/>
                  </a:cubicBezTo>
                  <a:cubicBezTo>
                    <a:pt x="399" y="136"/>
                    <a:pt x="406" y="141"/>
                    <a:pt x="409" y="148"/>
                  </a:cubicBezTo>
                  <a:cubicBezTo>
                    <a:pt x="452" y="254"/>
                    <a:pt x="452" y="254"/>
                    <a:pt x="452" y="254"/>
                  </a:cubicBezTo>
                  <a:cubicBezTo>
                    <a:pt x="583" y="254"/>
                    <a:pt x="583" y="254"/>
                    <a:pt x="583" y="254"/>
                  </a:cubicBezTo>
                  <a:cubicBezTo>
                    <a:pt x="602" y="227"/>
                    <a:pt x="613" y="195"/>
                    <a:pt x="613" y="161"/>
                  </a:cubicBezTo>
                  <a:cubicBezTo>
                    <a:pt x="613" y="118"/>
                    <a:pt x="596" y="78"/>
                    <a:pt x="566" y="47"/>
                  </a:cubicBezTo>
                  <a:cubicBezTo>
                    <a:pt x="536" y="17"/>
                    <a:pt x="495" y="0"/>
                    <a:pt x="453" y="0"/>
                  </a:cubicBezTo>
                  <a:cubicBezTo>
                    <a:pt x="410" y="0"/>
                    <a:pt x="370" y="17"/>
                    <a:pt x="339" y="47"/>
                  </a:cubicBezTo>
                  <a:cubicBezTo>
                    <a:pt x="307" y="80"/>
                    <a:pt x="307" y="80"/>
                    <a:pt x="307" y="80"/>
                  </a:cubicBezTo>
                  <a:cubicBezTo>
                    <a:pt x="273" y="46"/>
                    <a:pt x="273" y="46"/>
                    <a:pt x="273" y="46"/>
                  </a:cubicBezTo>
                  <a:cubicBezTo>
                    <a:pt x="243" y="16"/>
                    <a:pt x="203" y="0"/>
                    <a:pt x="160" y="0"/>
                  </a:cubicBezTo>
                  <a:cubicBezTo>
                    <a:pt x="117" y="0"/>
                    <a:pt x="77" y="16"/>
                    <a:pt x="47" y="47"/>
                  </a:cubicBezTo>
                  <a:cubicBezTo>
                    <a:pt x="16" y="77"/>
                    <a:pt x="0" y="117"/>
                    <a:pt x="0" y="160"/>
                  </a:cubicBezTo>
                  <a:cubicBezTo>
                    <a:pt x="0" y="194"/>
                    <a:pt x="10" y="227"/>
                    <a:pt x="30" y="254"/>
                  </a:cubicBezTo>
                  <a:lnTo>
                    <a:pt x="159" y="2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  <p:sp>
          <p:nvSpPr>
            <p:cNvPr id="377" name="Freeform 349"/>
            <p:cNvSpPr/>
            <p:nvPr/>
          </p:nvSpPr>
          <p:spPr bwMode="auto">
            <a:xfrm>
              <a:off x="1685925" y="3171825"/>
              <a:ext cx="358775" cy="234950"/>
            </a:xfrm>
            <a:custGeom>
              <a:avLst/>
              <a:gdLst>
                <a:gd name="T0" fmla="*/ 372 w 479"/>
                <a:gd name="T1" fmla="*/ 85 h 312"/>
                <a:gd name="T2" fmla="*/ 353 w 479"/>
                <a:gd name="T3" fmla="*/ 72 h 312"/>
                <a:gd name="T4" fmla="*/ 324 w 479"/>
                <a:gd name="T5" fmla="*/ 1 h 312"/>
                <a:gd name="T6" fmla="*/ 258 w 479"/>
                <a:gd name="T7" fmla="*/ 169 h 312"/>
                <a:gd name="T8" fmla="*/ 239 w 479"/>
                <a:gd name="T9" fmla="*/ 182 h 312"/>
                <a:gd name="T10" fmla="*/ 221 w 479"/>
                <a:gd name="T11" fmla="*/ 169 h 312"/>
                <a:gd name="T12" fmla="*/ 154 w 479"/>
                <a:gd name="T13" fmla="*/ 0 h 312"/>
                <a:gd name="T14" fmla="*/ 123 w 479"/>
                <a:gd name="T15" fmla="*/ 72 h 312"/>
                <a:gd name="T16" fmla="*/ 105 w 479"/>
                <a:gd name="T17" fmla="*/ 85 h 312"/>
                <a:gd name="T18" fmla="*/ 0 w 479"/>
                <a:gd name="T19" fmla="*/ 85 h 312"/>
                <a:gd name="T20" fmla="*/ 220 w 479"/>
                <a:gd name="T21" fmla="*/ 303 h 312"/>
                <a:gd name="T22" fmla="*/ 241 w 479"/>
                <a:gd name="T23" fmla="*/ 312 h 312"/>
                <a:gd name="T24" fmla="*/ 241 w 479"/>
                <a:gd name="T25" fmla="*/ 312 h 312"/>
                <a:gd name="T26" fmla="*/ 262 w 479"/>
                <a:gd name="T27" fmla="*/ 303 h 312"/>
                <a:gd name="T28" fmla="*/ 479 w 479"/>
                <a:gd name="T29" fmla="*/ 85 h 312"/>
                <a:gd name="T30" fmla="*/ 372 w 479"/>
                <a:gd name="T31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9" h="312">
                  <a:moveTo>
                    <a:pt x="372" y="85"/>
                  </a:moveTo>
                  <a:cubicBezTo>
                    <a:pt x="364" y="85"/>
                    <a:pt x="356" y="80"/>
                    <a:pt x="353" y="72"/>
                  </a:cubicBezTo>
                  <a:cubicBezTo>
                    <a:pt x="324" y="1"/>
                    <a:pt x="324" y="1"/>
                    <a:pt x="324" y="1"/>
                  </a:cubicBezTo>
                  <a:cubicBezTo>
                    <a:pt x="258" y="169"/>
                    <a:pt x="258" y="169"/>
                    <a:pt x="258" y="169"/>
                  </a:cubicBezTo>
                  <a:cubicBezTo>
                    <a:pt x="255" y="177"/>
                    <a:pt x="248" y="182"/>
                    <a:pt x="239" y="182"/>
                  </a:cubicBezTo>
                  <a:cubicBezTo>
                    <a:pt x="231" y="182"/>
                    <a:pt x="224" y="177"/>
                    <a:pt x="221" y="16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0" y="80"/>
                    <a:pt x="113" y="85"/>
                    <a:pt x="105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220" y="303"/>
                    <a:pt x="220" y="303"/>
                    <a:pt x="220" y="303"/>
                  </a:cubicBezTo>
                  <a:cubicBezTo>
                    <a:pt x="226" y="309"/>
                    <a:pt x="233" y="312"/>
                    <a:pt x="241" y="312"/>
                  </a:cubicBezTo>
                  <a:cubicBezTo>
                    <a:pt x="241" y="312"/>
                    <a:pt x="241" y="312"/>
                    <a:pt x="241" y="312"/>
                  </a:cubicBezTo>
                  <a:cubicBezTo>
                    <a:pt x="249" y="312"/>
                    <a:pt x="256" y="309"/>
                    <a:pt x="262" y="303"/>
                  </a:cubicBezTo>
                  <a:cubicBezTo>
                    <a:pt x="479" y="85"/>
                    <a:pt x="479" y="85"/>
                    <a:pt x="479" y="85"/>
                  </a:cubicBezTo>
                  <a:lnTo>
                    <a:pt x="372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 panose="020B0503020204020204" charset="-122"/>
                <a:ea typeface="Microsoft YaHei UI" panose="020B0503020204020204" charset="-122"/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椭圆 377"/>
          <p:cNvSpPr/>
          <p:nvPr/>
        </p:nvSpPr>
        <p:spPr>
          <a:xfrm>
            <a:off x="471488" y="1968211"/>
            <a:ext cx="1403928" cy="1403928"/>
          </a:xfrm>
          <a:prstGeom prst="ellipse">
            <a:avLst/>
          </a:pr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9" name="椭圆 378"/>
          <p:cNvSpPr/>
          <p:nvPr/>
        </p:nvSpPr>
        <p:spPr>
          <a:xfrm>
            <a:off x="2754817" y="1968211"/>
            <a:ext cx="1403928" cy="1403928"/>
          </a:xfrm>
          <a:prstGeom prst="ellipse">
            <a:avLst/>
          </a:pr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0" name="椭圆 379"/>
          <p:cNvSpPr/>
          <p:nvPr/>
        </p:nvSpPr>
        <p:spPr>
          <a:xfrm>
            <a:off x="5136067" y="1984231"/>
            <a:ext cx="1403928" cy="1403928"/>
          </a:xfrm>
          <a:prstGeom prst="ellipse">
            <a:avLst/>
          </a:pr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1" name="椭圆 380"/>
          <p:cNvSpPr/>
          <p:nvPr/>
        </p:nvSpPr>
        <p:spPr>
          <a:xfrm>
            <a:off x="7517317" y="1984231"/>
            <a:ext cx="1403928" cy="1403928"/>
          </a:xfrm>
          <a:prstGeom prst="ellipse">
            <a:avLst/>
          </a:pr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2" name="文本框 8"/>
          <p:cNvSpPr txBox="1">
            <a:spLocks noChangeArrowheads="1"/>
          </p:cNvSpPr>
          <p:nvPr/>
        </p:nvSpPr>
        <p:spPr bwMode="auto">
          <a:xfrm>
            <a:off x="3656013" y="625475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</a:rPr>
              <a:t>Instructions for use</a:t>
            </a:r>
          </a:p>
        </p:txBody>
      </p:sp>
      <p:sp>
        <p:nvSpPr>
          <p:cNvPr id="383" name="Freeform 132"/>
          <p:cNvSpPr>
            <a:spLocks noEditPoints="1"/>
          </p:cNvSpPr>
          <p:nvPr/>
        </p:nvSpPr>
        <p:spPr bwMode="auto">
          <a:xfrm>
            <a:off x="866271" y="2362200"/>
            <a:ext cx="614363" cy="615950"/>
          </a:xfrm>
          <a:custGeom>
            <a:avLst/>
            <a:gdLst>
              <a:gd name="T0" fmla="*/ 300833111 w 258"/>
              <a:gd name="T1" fmla="*/ 1262592286 h 260"/>
              <a:gd name="T2" fmla="*/ 1203336886 w 258"/>
              <a:gd name="T3" fmla="*/ 1184893384 h 260"/>
              <a:gd name="T4" fmla="*/ 1272379823 w 258"/>
              <a:gd name="T5" fmla="*/ 325359608 h 260"/>
              <a:gd name="T6" fmla="*/ 1272379823 w 258"/>
              <a:gd name="T7" fmla="*/ 1262592286 h 260"/>
              <a:gd name="T8" fmla="*/ 1203336886 w 258"/>
              <a:gd name="T9" fmla="*/ 252517576 h 260"/>
              <a:gd name="T10" fmla="*/ 1119497131 w 258"/>
              <a:gd name="T11" fmla="*/ 150540934 h 260"/>
              <a:gd name="T12" fmla="*/ 1035657376 w 258"/>
              <a:gd name="T13" fmla="*/ 252517576 h 260"/>
              <a:gd name="T14" fmla="*/ 961682166 w 258"/>
              <a:gd name="T15" fmla="*/ 72842032 h 260"/>
              <a:gd name="T16" fmla="*/ 877842411 w 258"/>
              <a:gd name="T17" fmla="*/ 252517576 h 260"/>
              <a:gd name="T18" fmla="*/ 798937149 w 258"/>
              <a:gd name="T19" fmla="*/ 150540934 h 260"/>
              <a:gd name="T20" fmla="*/ 715097394 w 258"/>
              <a:gd name="T21" fmla="*/ 252517576 h 260"/>
              <a:gd name="T22" fmla="*/ 641122184 w 258"/>
              <a:gd name="T23" fmla="*/ 150540934 h 260"/>
              <a:gd name="T24" fmla="*/ 557282429 w 258"/>
              <a:gd name="T25" fmla="*/ 252517576 h 260"/>
              <a:gd name="T26" fmla="*/ 478374947 w 258"/>
              <a:gd name="T27" fmla="*/ 150540934 h 260"/>
              <a:gd name="T28" fmla="*/ 404399737 w 258"/>
              <a:gd name="T29" fmla="*/ 252517576 h 260"/>
              <a:gd name="T30" fmla="*/ 300833111 w 258"/>
              <a:gd name="T31" fmla="*/ 0 h 260"/>
              <a:gd name="T32" fmla="*/ 1272379823 w 258"/>
              <a:gd name="T33" fmla="*/ 150540934 h 260"/>
              <a:gd name="T34" fmla="*/ 1203336886 w 258"/>
              <a:gd name="T35" fmla="*/ 252517576 h 260"/>
              <a:gd name="T36" fmla="*/ 0 w 258"/>
              <a:gd name="T37" fmla="*/ 1262592286 h 260"/>
              <a:gd name="T38" fmla="*/ 246584772 w 258"/>
              <a:gd name="T39" fmla="*/ 325359608 h 260"/>
              <a:gd name="T40" fmla="*/ 152882692 w 258"/>
              <a:gd name="T41" fmla="*/ 398201640 h 260"/>
              <a:gd name="T42" fmla="*/ 246584772 w 258"/>
              <a:gd name="T43" fmla="*/ 471043672 h 260"/>
              <a:gd name="T44" fmla="*/ 152882692 w 258"/>
              <a:gd name="T45" fmla="*/ 553597241 h 260"/>
              <a:gd name="T46" fmla="*/ 246584772 w 258"/>
              <a:gd name="T47" fmla="*/ 631296143 h 260"/>
              <a:gd name="T48" fmla="*/ 152882692 w 258"/>
              <a:gd name="T49" fmla="*/ 713849711 h 260"/>
              <a:gd name="T50" fmla="*/ 246584772 w 258"/>
              <a:gd name="T51" fmla="*/ 786691744 h 260"/>
              <a:gd name="T52" fmla="*/ 73975210 w 258"/>
              <a:gd name="T53" fmla="*/ 869245312 h 260"/>
              <a:gd name="T54" fmla="*/ 246584772 w 258"/>
              <a:gd name="T55" fmla="*/ 946944214 h 260"/>
              <a:gd name="T56" fmla="*/ 152882692 w 258"/>
              <a:gd name="T57" fmla="*/ 1029497783 h 260"/>
              <a:gd name="T58" fmla="*/ 246584772 w 258"/>
              <a:gd name="T59" fmla="*/ 1102339815 h 260"/>
              <a:gd name="T60" fmla="*/ 152882692 w 258"/>
              <a:gd name="T61" fmla="*/ 1184893384 h 260"/>
              <a:gd name="T62" fmla="*/ 0 w 258"/>
              <a:gd name="T63" fmla="*/ 0 h 260"/>
              <a:gd name="T64" fmla="*/ 246584772 w 258"/>
              <a:gd name="T65" fmla="*/ 252517576 h 260"/>
              <a:gd name="T66" fmla="*/ 0 w 258"/>
              <a:gd name="T67" fmla="*/ 0 h 26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58" h="260">
                <a:moveTo>
                  <a:pt x="244" y="260"/>
                </a:moveTo>
                <a:lnTo>
                  <a:pt x="61" y="260"/>
                </a:lnTo>
                <a:lnTo>
                  <a:pt x="61" y="244"/>
                </a:lnTo>
                <a:lnTo>
                  <a:pt x="244" y="244"/>
                </a:lnTo>
                <a:lnTo>
                  <a:pt x="244" y="67"/>
                </a:lnTo>
                <a:lnTo>
                  <a:pt x="258" y="67"/>
                </a:lnTo>
                <a:lnTo>
                  <a:pt x="258" y="244"/>
                </a:lnTo>
                <a:lnTo>
                  <a:pt x="258" y="260"/>
                </a:lnTo>
                <a:lnTo>
                  <a:pt x="244" y="260"/>
                </a:lnTo>
                <a:close/>
                <a:moveTo>
                  <a:pt x="244" y="52"/>
                </a:moveTo>
                <a:lnTo>
                  <a:pt x="227" y="52"/>
                </a:lnTo>
                <a:lnTo>
                  <a:pt x="227" y="31"/>
                </a:lnTo>
                <a:lnTo>
                  <a:pt x="210" y="31"/>
                </a:lnTo>
                <a:lnTo>
                  <a:pt x="210" y="52"/>
                </a:lnTo>
                <a:lnTo>
                  <a:pt x="195" y="52"/>
                </a:lnTo>
                <a:lnTo>
                  <a:pt x="195" y="15"/>
                </a:lnTo>
                <a:lnTo>
                  <a:pt x="178" y="15"/>
                </a:lnTo>
                <a:lnTo>
                  <a:pt x="178" y="52"/>
                </a:lnTo>
                <a:lnTo>
                  <a:pt x="162" y="52"/>
                </a:lnTo>
                <a:lnTo>
                  <a:pt x="162" y="31"/>
                </a:lnTo>
                <a:lnTo>
                  <a:pt x="145" y="31"/>
                </a:lnTo>
                <a:lnTo>
                  <a:pt x="145" y="52"/>
                </a:lnTo>
                <a:lnTo>
                  <a:pt x="130" y="52"/>
                </a:lnTo>
                <a:lnTo>
                  <a:pt x="130" y="31"/>
                </a:lnTo>
                <a:lnTo>
                  <a:pt x="113" y="31"/>
                </a:lnTo>
                <a:lnTo>
                  <a:pt x="113" y="52"/>
                </a:lnTo>
                <a:lnTo>
                  <a:pt x="97" y="52"/>
                </a:lnTo>
                <a:lnTo>
                  <a:pt x="97" y="31"/>
                </a:lnTo>
                <a:lnTo>
                  <a:pt x="82" y="31"/>
                </a:lnTo>
                <a:lnTo>
                  <a:pt x="82" y="52"/>
                </a:lnTo>
                <a:lnTo>
                  <a:pt x="61" y="52"/>
                </a:lnTo>
                <a:lnTo>
                  <a:pt x="61" y="0"/>
                </a:lnTo>
                <a:lnTo>
                  <a:pt x="258" y="0"/>
                </a:lnTo>
                <a:lnTo>
                  <a:pt x="258" y="31"/>
                </a:lnTo>
                <a:lnTo>
                  <a:pt x="244" y="31"/>
                </a:lnTo>
                <a:lnTo>
                  <a:pt x="244" y="52"/>
                </a:lnTo>
                <a:close/>
                <a:moveTo>
                  <a:pt x="31" y="260"/>
                </a:moveTo>
                <a:lnTo>
                  <a:pt x="0" y="260"/>
                </a:lnTo>
                <a:lnTo>
                  <a:pt x="0" y="67"/>
                </a:lnTo>
                <a:lnTo>
                  <a:pt x="50" y="67"/>
                </a:lnTo>
                <a:lnTo>
                  <a:pt x="50" y="82"/>
                </a:lnTo>
                <a:lnTo>
                  <a:pt x="31" y="82"/>
                </a:lnTo>
                <a:lnTo>
                  <a:pt x="31" y="97"/>
                </a:lnTo>
                <a:lnTo>
                  <a:pt x="50" y="97"/>
                </a:lnTo>
                <a:lnTo>
                  <a:pt x="50" y="114"/>
                </a:lnTo>
                <a:lnTo>
                  <a:pt x="31" y="114"/>
                </a:lnTo>
                <a:lnTo>
                  <a:pt x="31" y="130"/>
                </a:lnTo>
                <a:lnTo>
                  <a:pt x="50" y="130"/>
                </a:lnTo>
                <a:lnTo>
                  <a:pt x="50" y="147"/>
                </a:lnTo>
                <a:lnTo>
                  <a:pt x="31" y="147"/>
                </a:lnTo>
                <a:lnTo>
                  <a:pt x="31" y="162"/>
                </a:lnTo>
                <a:lnTo>
                  <a:pt x="50" y="162"/>
                </a:lnTo>
                <a:lnTo>
                  <a:pt x="50" y="179"/>
                </a:lnTo>
                <a:lnTo>
                  <a:pt x="15" y="179"/>
                </a:lnTo>
                <a:lnTo>
                  <a:pt x="15" y="195"/>
                </a:lnTo>
                <a:lnTo>
                  <a:pt x="50" y="195"/>
                </a:lnTo>
                <a:lnTo>
                  <a:pt x="50" y="212"/>
                </a:lnTo>
                <a:lnTo>
                  <a:pt x="31" y="212"/>
                </a:lnTo>
                <a:lnTo>
                  <a:pt x="31" y="227"/>
                </a:lnTo>
                <a:lnTo>
                  <a:pt x="50" y="227"/>
                </a:lnTo>
                <a:lnTo>
                  <a:pt x="50" y="244"/>
                </a:lnTo>
                <a:lnTo>
                  <a:pt x="31" y="244"/>
                </a:lnTo>
                <a:lnTo>
                  <a:pt x="31" y="260"/>
                </a:lnTo>
                <a:close/>
                <a:moveTo>
                  <a:pt x="0" y="0"/>
                </a:moveTo>
                <a:lnTo>
                  <a:pt x="50" y="0"/>
                </a:lnTo>
                <a:lnTo>
                  <a:pt x="50" y="52"/>
                </a:lnTo>
                <a:lnTo>
                  <a:pt x="0" y="5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zh-CN" altLang="en-US" sz="1800" kern="0">
              <a:solidFill>
                <a:srgbClr val="64828B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4" name="Freeform 134"/>
          <p:cNvSpPr>
            <a:spLocks noEditPoints="1"/>
          </p:cNvSpPr>
          <p:nvPr/>
        </p:nvSpPr>
        <p:spPr bwMode="auto">
          <a:xfrm>
            <a:off x="3146425" y="2365375"/>
            <a:ext cx="620713" cy="620713"/>
          </a:xfrm>
          <a:custGeom>
            <a:avLst/>
            <a:gdLst>
              <a:gd name="T0" fmla="*/ 925225143 w 260"/>
              <a:gd name="T1" fmla="*/ 210722638 h 261"/>
              <a:gd name="T2" fmla="*/ 822842962 w 260"/>
              <a:gd name="T3" fmla="*/ 15051063 h 261"/>
              <a:gd name="T4" fmla="*/ 853177702 w 260"/>
              <a:gd name="T5" fmla="*/ 0 h 261"/>
              <a:gd name="T6" fmla="*/ 883512441 w 260"/>
              <a:gd name="T7" fmla="*/ 11287812 h 261"/>
              <a:gd name="T8" fmla="*/ 985894622 w 260"/>
              <a:gd name="T9" fmla="*/ 116649131 h 261"/>
              <a:gd name="T10" fmla="*/ 985894622 w 260"/>
              <a:gd name="T11" fmla="*/ 154279698 h 261"/>
              <a:gd name="T12" fmla="*/ 564993779 w 260"/>
              <a:gd name="T13" fmla="*/ 568198473 h 261"/>
              <a:gd name="T14" fmla="*/ 754588824 w 260"/>
              <a:gd name="T15" fmla="*/ 82783755 h 261"/>
              <a:gd name="T16" fmla="*/ 564993779 w 260"/>
              <a:gd name="T17" fmla="*/ 568198473 h 261"/>
              <a:gd name="T18" fmla="*/ 329894677 w 260"/>
              <a:gd name="T19" fmla="*/ 647218978 h 261"/>
              <a:gd name="T20" fmla="*/ 546033106 w 260"/>
              <a:gd name="T21" fmla="*/ 587012787 h 261"/>
              <a:gd name="T22" fmla="*/ 193386400 w 260"/>
              <a:gd name="T23" fmla="*/ 124175633 h 261"/>
              <a:gd name="T24" fmla="*/ 155468949 w 260"/>
              <a:gd name="T25" fmla="*/ 127938883 h 261"/>
              <a:gd name="T26" fmla="*/ 121340907 w 260"/>
              <a:gd name="T27" fmla="*/ 146753197 h 261"/>
              <a:gd name="T28" fmla="*/ 102382181 w 260"/>
              <a:gd name="T29" fmla="*/ 176857262 h 261"/>
              <a:gd name="T30" fmla="*/ 98588878 w 260"/>
              <a:gd name="T31" fmla="*/ 214485889 h 261"/>
              <a:gd name="T32" fmla="*/ 98588878 w 260"/>
              <a:gd name="T33" fmla="*/ 809023237 h 261"/>
              <a:gd name="T34" fmla="*/ 113756248 w 260"/>
              <a:gd name="T35" fmla="*/ 842890553 h 261"/>
              <a:gd name="T36" fmla="*/ 136508276 w 260"/>
              <a:gd name="T37" fmla="*/ 865468117 h 261"/>
              <a:gd name="T38" fmla="*/ 170636319 w 260"/>
              <a:gd name="T39" fmla="*/ 880519180 h 261"/>
              <a:gd name="T40" fmla="*/ 769756194 w 260"/>
              <a:gd name="T41" fmla="*/ 884282431 h 261"/>
              <a:gd name="T42" fmla="*/ 807675592 w 260"/>
              <a:gd name="T43" fmla="*/ 876755929 h 261"/>
              <a:gd name="T44" fmla="*/ 838010332 w 260"/>
              <a:gd name="T45" fmla="*/ 857941616 h 261"/>
              <a:gd name="T46" fmla="*/ 856969057 w 260"/>
              <a:gd name="T47" fmla="*/ 827837550 h 261"/>
              <a:gd name="T48" fmla="*/ 868345072 w 260"/>
              <a:gd name="T49" fmla="*/ 786445673 h 261"/>
              <a:gd name="T50" fmla="*/ 966935897 w 260"/>
              <a:gd name="T51" fmla="*/ 319847208 h 261"/>
              <a:gd name="T52" fmla="*/ 959351238 w 260"/>
              <a:gd name="T53" fmla="*/ 857941616 h 261"/>
              <a:gd name="T54" fmla="*/ 936599210 w 260"/>
              <a:gd name="T55" fmla="*/ 914384556 h 261"/>
              <a:gd name="T56" fmla="*/ 891097100 w 260"/>
              <a:gd name="T57" fmla="*/ 955776434 h 261"/>
              <a:gd name="T58" fmla="*/ 834218976 w 260"/>
              <a:gd name="T59" fmla="*/ 978353998 h 261"/>
              <a:gd name="T60" fmla="*/ 155468949 w 260"/>
              <a:gd name="T61" fmla="*/ 982117248 h 261"/>
              <a:gd name="T62" fmla="*/ 94797522 w 260"/>
              <a:gd name="T63" fmla="*/ 970829436 h 261"/>
              <a:gd name="T64" fmla="*/ 45502110 w 260"/>
              <a:gd name="T65" fmla="*/ 933198870 h 261"/>
              <a:gd name="T66" fmla="*/ 7584659 w 260"/>
              <a:gd name="T67" fmla="*/ 884282431 h 261"/>
              <a:gd name="T68" fmla="*/ 0 w 260"/>
              <a:gd name="T69" fmla="*/ 824076240 h 261"/>
              <a:gd name="T70" fmla="*/ 0 w 260"/>
              <a:gd name="T71" fmla="*/ 158041009 h 261"/>
              <a:gd name="T72" fmla="*/ 22752029 w 260"/>
              <a:gd name="T73" fmla="*/ 97834818 h 261"/>
              <a:gd name="T74" fmla="*/ 68254138 w 260"/>
              <a:gd name="T75" fmla="*/ 56442940 h 261"/>
              <a:gd name="T76" fmla="*/ 128925565 w 260"/>
              <a:gd name="T77" fmla="*/ 26340815 h 261"/>
              <a:gd name="T78" fmla="*/ 671167315 w 260"/>
              <a:gd name="T79" fmla="*/ 26340815 h 261"/>
              <a:gd name="T80" fmla="*/ 193386400 w 260"/>
              <a:gd name="T81" fmla="*/ 124175633 h 26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60" h="261">
                <a:moveTo>
                  <a:pt x="257" y="44"/>
                </a:moveTo>
                <a:lnTo>
                  <a:pt x="244" y="56"/>
                </a:lnTo>
                <a:lnTo>
                  <a:pt x="204" y="16"/>
                </a:lnTo>
                <a:lnTo>
                  <a:pt x="217" y="4"/>
                </a:lnTo>
                <a:lnTo>
                  <a:pt x="220" y="2"/>
                </a:lnTo>
                <a:lnTo>
                  <a:pt x="225" y="0"/>
                </a:lnTo>
                <a:lnTo>
                  <a:pt x="229" y="2"/>
                </a:lnTo>
                <a:lnTo>
                  <a:pt x="233" y="3"/>
                </a:lnTo>
                <a:lnTo>
                  <a:pt x="257" y="29"/>
                </a:lnTo>
                <a:lnTo>
                  <a:pt x="260" y="31"/>
                </a:lnTo>
                <a:lnTo>
                  <a:pt x="260" y="37"/>
                </a:lnTo>
                <a:lnTo>
                  <a:pt x="260" y="41"/>
                </a:lnTo>
                <a:lnTo>
                  <a:pt x="257" y="44"/>
                </a:lnTo>
                <a:close/>
                <a:moveTo>
                  <a:pt x="149" y="151"/>
                </a:moveTo>
                <a:lnTo>
                  <a:pt x="109" y="111"/>
                </a:lnTo>
                <a:lnTo>
                  <a:pt x="199" y="22"/>
                </a:lnTo>
                <a:lnTo>
                  <a:pt x="239" y="63"/>
                </a:lnTo>
                <a:lnTo>
                  <a:pt x="149" y="151"/>
                </a:lnTo>
                <a:close/>
                <a:moveTo>
                  <a:pt x="144" y="156"/>
                </a:moveTo>
                <a:lnTo>
                  <a:pt x="87" y="172"/>
                </a:lnTo>
                <a:lnTo>
                  <a:pt x="104" y="116"/>
                </a:lnTo>
                <a:lnTo>
                  <a:pt x="144" y="156"/>
                </a:lnTo>
                <a:close/>
                <a:moveTo>
                  <a:pt x="51" y="33"/>
                </a:moveTo>
                <a:lnTo>
                  <a:pt x="51" y="33"/>
                </a:lnTo>
                <a:lnTo>
                  <a:pt x="45" y="33"/>
                </a:lnTo>
                <a:lnTo>
                  <a:pt x="41" y="34"/>
                </a:lnTo>
                <a:lnTo>
                  <a:pt x="36" y="37"/>
                </a:lnTo>
                <a:lnTo>
                  <a:pt x="32" y="39"/>
                </a:lnTo>
                <a:lnTo>
                  <a:pt x="30" y="43"/>
                </a:lnTo>
                <a:lnTo>
                  <a:pt x="27" y="47"/>
                </a:lnTo>
                <a:lnTo>
                  <a:pt x="26" y="52"/>
                </a:lnTo>
                <a:lnTo>
                  <a:pt x="26" y="57"/>
                </a:lnTo>
                <a:lnTo>
                  <a:pt x="26" y="209"/>
                </a:lnTo>
                <a:lnTo>
                  <a:pt x="26" y="215"/>
                </a:lnTo>
                <a:lnTo>
                  <a:pt x="27" y="220"/>
                </a:lnTo>
                <a:lnTo>
                  <a:pt x="30" y="224"/>
                </a:lnTo>
                <a:lnTo>
                  <a:pt x="32" y="228"/>
                </a:lnTo>
                <a:lnTo>
                  <a:pt x="36" y="230"/>
                </a:lnTo>
                <a:lnTo>
                  <a:pt x="41" y="233"/>
                </a:lnTo>
                <a:lnTo>
                  <a:pt x="45" y="234"/>
                </a:lnTo>
                <a:lnTo>
                  <a:pt x="51" y="235"/>
                </a:lnTo>
                <a:lnTo>
                  <a:pt x="203" y="235"/>
                </a:lnTo>
                <a:lnTo>
                  <a:pt x="208" y="234"/>
                </a:lnTo>
                <a:lnTo>
                  <a:pt x="213" y="233"/>
                </a:lnTo>
                <a:lnTo>
                  <a:pt x="217" y="230"/>
                </a:lnTo>
                <a:lnTo>
                  <a:pt x="221" y="228"/>
                </a:lnTo>
                <a:lnTo>
                  <a:pt x="225" y="224"/>
                </a:lnTo>
                <a:lnTo>
                  <a:pt x="226" y="220"/>
                </a:lnTo>
                <a:lnTo>
                  <a:pt x="227" y="215"/>
                </a:lnTo>
                <a:lnTo>
                  <a:pt x="229" y="209"/>
                </a:lnTo>
                <a:lnTo>
                  <a:pt x="229" y="109"/>
                </a:lnTo>
                <a:lnTo>
                  <a:pt x="255" y="85"/>
                </a:lnTo>
                <a:lnTo>
                  <a:pt x="255" y="219"/>
                </a:lnTo>
                <a:lnTo>
                  <a:pt x="253" y="228"/>
                </a:lnTo>
                <a:lnTo>
                  <a:pt x="251" y="235"/>
                </a:lnTo>
                <a:lnTo>
                  <a:pt x="247" y="243"/>
                </a:lnTo>
                <a:lnTo>
                  <a:pt x="242" y="248"/>
                </a:lnTo>
                <a:lnTo>
                  <a:pt x="235" y="254"/>
                </a:lnTo>
                <a:lnTo>
                  <a:pt x="229" y="258"/>
                </a:lnTo>
                <a:lnTo>
                  <a:pt x="220" y="260"/>
                </a:lnTo>
                <a:lnTo>
                  <a:pt x="212" y="261"/>
                </a:lnTo>
                <a:lnTo>
                  <a:pt x="41" y="261"/>
                </a:lnTo>
                <a:lnTo>
                  <a:pt x="34" y="260"/>
                </a:lnTo>
                <a:lnTo>
                  <a:pt x="25" y="258"/>
                </a:lnTo>
                <a:lnTo>
                  <a:pt x="18" y="254"/>
                </a:lnTo>
                <a:lnTo>
                  <a:pt x="12" y="248"/>
                </a:lnTo>
                <a:lnTo>
                  <a:pt x="6" y="243"/>
                </a:lnTo>
                <a:lnTo>
                  <a:pt x="2" y="235"/>
                </a:lnTo>
                <a:lnTo>
                  <a:pt x="0" y="228"/>
                </a:lnTo>
                <a:lnTo>
                  <a:pt x="0" y="219"/>
                </a:lnTo>
                <a:lnTo>
                  <a:pt x="0" y="51"/>
                </a:lnTo>
                <a:lnTo>
                  <a:pt x="0" y="42"/>
                </a:lnTo>
                <a:lnTo>
                  <a:pt x="2" y="34"/>
                </a:lnTo>
                <a:lnTo>
                  <a:pt x="6" y="26"/>
                </a:lnTo>
                <a:lnTo>
                  <a:pt x="12" y="20"/>
                </a:lnTo>
                <a:lnTo>
                  <a:pt x="18" y="15"/>
                </a:lnTo>
                <a:lnTo>
                  <a:pt x="25" y="9"/>
                </a:lnTo>
                <a:lnTo>
                  <a:pt x="34" y="7"/>
                </a:lnTo>
                <a:lnTo>
                  <a:pt x="41" y="7"/>
                </a:lnTo>
                <a:lnTo>
                  <a:pt x="177" y="7"/>
                </a:lnTo>
                <a:lnTo>
                  <a:pt x="151" y="33"/>
                </a:lnTo>
                <a:lnTo>
                  <a:pt x="51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zh-CN" altLang="en-US" sz="1800" kern="0">
              <a:solidFill>
                <a:srgbClr val="64828B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5" name="Freeform 133"/>
          <p:cNvSpPr/>
          <p:nvPr/>
        </p:nvSpPr>
        <p:spPr bwMode="auto">
          <a:xfrm>
            <a:off x="5594350" y="2408238"/>
            <a:ext cx="487363" cy="534987"/>
          </a:xfrm>
          <a:custGeom>
            <a:avLst/>
            <a:gdLst>
              <a:gd name="T0" fmla="*/ 0 w 234"/>
              <a:gd name="T1" fmla="*/ 0 h 256"/>
              <a:gd name="T2" fmla="*/ 0 w 234"/>
              <a:gd name="T3" fmla="*/ 229634222 h 256"/>
              <a:gd name="T4" fmla="*/ 28982196 w 234"/>
              <a:gd name="T5" fmla="*/ 229634222 h 256"/>
              <a:gd name="T6" fmla="*/ 37678217 w 234"/>
              <a:gd name="T7" fmla="*/ 191846334 h 256"/>
              <a:gd name="T8" fmla="*/ 49270074 w 234"/>
              <a:gd name="T9" fmla="*/ 162779121 h 256"/>
              <a:gd name="T10" fmla="*/ 66660413 w 234"/>
              <a:gd name="T11" fmla="*/ 136617095 h 256"/>
              <a:gd name="T12" fmla="*/ 86948290 w 234"/>
              <a:gd name="T13" fmla="*/ 110456774 h 256"/>
              <a:gd name="T14" fmla="*/ 110133707 w 234"/>
              <a:gd name="T15" fmla="*/ 98829206 h 256"/>
              <a:gd name="T16" fmla="*/ 139117605 w 234"/>
              <a:gd name="T17" fmla="*/ 87203344 h 256"/>
              <a:gd name="T18" fmla="*/ 173896581 w 234"/>
              <a:gd name="T19" fmla="*/ 81389560 h 256"/>
              <a:gd name="T20" fmla="*/ 211574797 w 234"/>
              <a:gd name="T21" fmla="*/ 78482669 h 256"/>
              <a:gd name="T22" fmla="*/ 252150553 w 234"/>
              <a:gd name="T23" fmla="*/ 78482669 h 256"/>
              <a:gd name="T24" fmla="*/ 252150553 w 234"/>
              <a:gd name="T25" fmla="*/ 595885540 h 256"/>
              <a:gd name="T26" fmla="*/ 252150553 w 234"/>
              <a:gd name="T27" fmla="*/ 642394103 h 256"/>
              <a:gd name="T28" fmla="*/ 249251312 w 234"/>
              <a:gd name="T29" fmla="*/ 665647533 h 256"/>
              <a:gd name="T30" fmla="*/ 240556993 w 234"/>
              <a:gd name="T31" fmla="*/ 680181992 h 256"/>
              <a:gd name="T32" fmla="*/ 240556993 w 234"/>
              <a:gd name="T33" fmla="*/ 685995775 h 256"/>
              <a:gd name="T34" fmla="*/ 234760214 w 234"/>
              <a:gd name="T35" fmla="*/ 691807854 h 256"/>
              <a:gd name="T36" fmla="*/ 223166654 w 234"/>
              <a:gd name="T37" fmla="*/ 694714746 h 256"/>
              <a:gd name="T38" fmla="*/ 202878777 w 234"/>
              <a:gd name="T39" fmla="*/ 697621638 h 256"/>
              <a:gd name="T40" fmla="*/ 168099801 w 234"/>
              <a:gd name="T41" fmla="*/ 703435421 h 256"/>
              <a:gd name="T42" fmla="*/ 147811923 w 234"/>
              <a:gd name="T43" fmla="*/ 703435421 h 256"/>
              <a:gd name="T44" fmla="*/ 147811923 w 234"/>
              <a:gd name="T45" fmla="*/ 744130202 h 256"/>
              <a:gd name="T46" fmla="*/ 524587281 w 234"/>
              <a:gd name="T47" fmla="*/ 744130202 h 256"/>
              <a:gd name="T48" fmla="*/ 524587281 w 234"/>
              <a:gd name="T49" fmla="*/ 703435421 h 256"/>
              <a:gd name="T50" fmla="*/ 486910766 w 234"/>
              <a:gd name="T51" fmla="*/ 703435421 h 256"/>
              <a:gd name="T52" fmla="*/ 455029329 w 234"/>
              <a:gd name="T53" fmla="*/ 697621638 h 256"/>
              <a:gd name="T54" fmla="*/ 437638990 w 234"/>
              <a:gd name="T55" fmla="*/ 691807854 h 256"/>
              <a:gd name="T56" fmla="*/ 423147892 w 234"/>
              <a:gd name="T57" fmla="*/ 680181992 h 256"/>
              <a:gd name="T58" fmla="*/ 411554333 w 234"/>
              <a:gd name="T59" fmla="*/ 665647533 h 256"/>
              <a:gd name="T60" fmla="*/ 405757553 w 234"/>
              <a:gd name="T61" fmla="*/ 642394103 h 256"/>
              <a:gd name="T62" fmla="*/ 405757553 w 234"/>
              <a:gd name="T63" fmla="*/ 595885540 h 256"/>
              <a:gd name="T64" fmla="*/ 405757553 w 234"/>
              <a:gd name="T65" fmla="*/ 78482669 h 256"/>
              <a:gd name="T66" fmla="*/ 460826109 w 234"/>
              <a:gd name="T67" fmla="*/ 78482669 h 256"/>
              <a:gd name="T68" fmla="*/ 512993721 w 234"/>
              <a:gd name="T69" fmla="*/ 81389560 h 256"/>
              <a:gd name="T70" fmla="*/ 530384060 w 234"/>
              <a:gd name="T71" fmla="*/ 81389560 h 256"/>
              <a:gd name="T72" fmla="*/ 544875158 w 234"/>
              <a:gd name="T73" fmla="*/ 90110236 h 256"/>
              <a:gd name="T74" fmla="*/ 565163036 w 234"/>
              <a:gd name="T75" fmla="*/ 98829206 h 256"/>
              <a:gd name="T76" fmla="*/ 579654134 w 234"/>
              <a:gd name="T77" fmla="*/ 110456774 h 256"/>
              <a:gd name="T78" fmla="*/ 591247693 w 234"/>
              <a:gd name="T79" fmla="*/ 119177449 h 256"/>
              <a:gd name="T80" fmla="*/ 602841253 w 234"/>
              <a:gd name="T81" fmla="*/ 136617095 h 256"/>
              <a:gd name="T82" fmla="*/ 614434812 w 234"/>
              <a:gd name="T83" fmla="*/ 154058446 h 256"/>
              <a:gd name="T84" fmla="*/ 626026669 w 234"/>
              <a:gd name="T85" fmla="*/ 174404983 h 256"/>
              <a:gd name="T86" fmla="*/ 640517767 w 234"/>
              <a:gd name="T87" fmla="*/ 229634222 h 256"/>
              <a:gd name="T88" fmla="*/ 678195984 w 234"/>
              <a:gd name="T89" fmla="*/ 229634222 h 256"/>
              <a:gd name="T90" fmla="*/ 678195984 w 234"/>
              <a:gd name="T91" fmla="*/ 0 h 256"/>
              <a:gd name="T92" fmla="*/ 0 w 234"/>
              <a:gd name="T93" fmla="*/ 0 h 25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34" h="256">
                <a:moveTo>
                  <a:pt x="0" y="0"/>
                </a:moveTo>
                <a:lnTo>
                  <a:pt x="0" y="79"/>
                </a:lnTo>
                <a:lnTo>
                  <a:pt x="10" y="79"/>
                </a:lnTo>
                <a:lnTo>
                  <a:pt x="13" y="66"/>
                </a:lnTo>
                <a:lnTo>
                  <a:pt x="17" y="56"/>
                </a:lnTo>
                <a:lnTo>
                  <a:pt x="23" y="47"/>
                </a:lnTo>
                <a:lnTo>
                  <a:pt x="30" y="38"/>
                </a:lnTo>
                <a:lnTo>
                  <a:pt x="38" y="34"/>
                </a:lnTo>
                <a:lnTo>
                  <a:pt x="48" y="30"/>
                </a:lnTo>
                <a:lnTo>
                  <a:pt x="60" y="28"/>
                </a:lnTo>
                <a:lnTo>
                  <a:pt x="73" y="27"/>
                </a:lnTo>
                <a:lnTo>
                  <a:pt x="87" y="27"/>
                </a:lnTo>
                <a:lnTo>
                  <a:pt x="87" y="205"/>
                </a:lnTo>
                <a:lnTo>
                  <a:pt x="87" y="221"/>
                </a:lnTo>
                <a:lnTo>
                  <a:pt x="86" y="229"/>
                </a:lnTo>
                <a:lnTo>
                  <a:pt x="83" y="234"/>
                </a:lnTo>
                <a:lnTo>
                  <a:pt x="83" y="236"/>
                </a:lnTo>
                <a:lnTo>
                  <a:pt x="81" y="238"/>
                </a:lnTo>
                <a:lnTo>
                  <a:pt x="77" y="239"/>
                </a:lnTo>
                <a:lnTo>
                  <a:pt x="70" y="240"/>
                </a:lnTo>
                <a:lnTo>
                  <a:pt x="58" y="242"/>
                </a:lnTo>
                <a:lnTo>
                  <a:pt x="51" y="242"/>
                </a:lnTo>
                <a:lnTo>
                  <a:pt x="51" y="256"/>
                </a:lnTo>
                <a:lnTo>
                  <a:pt x="181" y="256"/>
                </a:lnTo>
                <a:lnTo>
                  <a:pt x="181" y="242"/>
                </a:lnTo>
                <a:lnTo>
                  <a:pt x="168" y="242"/>
                </a:lnTo>
                <a:lnTo>
                  <a:pt x="157" y="240"/>
                </a:lnTo>
                <a:lnTo>
                  <a:pt x="151" y="238"/>
                </a:lnTo>
                <a:lnTo>
                  <a:pt x="146" y="234"/>
                </a:lnTo>
                <a:lnTo>
                  <a:pt x="142" y="229"/>
                </a:lnTo>
                <a:lnTo>
                  <a:pt x="140" y="221"/>
                </a:lnTo>
                <a:lnTo>
                  <a:pt x="140" y="205"/>
                </a:lnTo>
                <a:lnTo>
                  <a:pt x="140" y="27"/>
                </a:lnTo>
                <a:lnTo>
                  <a:pt x="159" y="27"/>
                </a:lnTo>
                <a:lnTo>
                  <a:pt x="177" y="28"/>
                </a:lnTo>
                <a:lnTo>
                  <a:pt x="183" y="28"/>
                </a:lnTo>
                <a:lnTo>
                  <a:pt x="188" y="31"/>
                </a:lnTo>
                <a:lnTo>
                  <a:pt x="195" y="34"/>
                </a:lnTo>
                <a:lnTo>
                  <a:pt x="200" y="38"/>
                </a:lnTo>
                <a:lnTo>
                  <a:pt x="204" y="41"/>
                </a:lnTo>
                <a:lnTo>
                  <a:pt x="208" y="47"/>
                </a:lnTo>
                <a:lnTo>
                  <a:pt x="212" y="53"/>
                </a:lnTo>
                <a:lnTo>
                  <a:pt x="216" y="60"/>
                </a:lnTo>
                <a:lnTo>
                  <a:pt x="221" y="79"/>
                </a:lnTo>
                <a:lnTo>
                  <a:pt x="234" y="79"/>
                </a:lnTo>
                <a:lnTo>
                  <a:pt x="23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zh-CN" altLang="en-US" sz="1800" kern="0">
              <a:solidFill>
                <a:srgbClr val="64828B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6" name="Freeform 241"/>
          <p:cNvSpPr>
            <a:spLocks noEditPoints="1"/>
          </p:cNvSpPr>
          <p:nvPr/>
        </p:nvSpPr>
        <p:spPr bwMode="auto">
          <a:xfrm>
            <a:off x="7874000" y="2409825"/>
            <a:ext cx="690563" cy="531813"/>
          </a:xfrm>
          <a:custGeom>
            <a:avLst/>
            <a:gdLst>
              <a:gd name="T0" fmla="*/ 1103504042 w 251"/>
              <a:gd name="T1" fmla="*/ 117131649 h 192"/>
              <a:gd name="T2" fmla="*/ 1093425190 w 251"/>
              <a:gd name="T3" fmla="*/ 40742424 h 192"/>
              <a:gd name="T4" fmla="*/ 1037998242 w 251"/>
              <a:gd name="T5" fmla="*/ 0 h 192"/>
              <a:gd name="T6" fmla="*/ 917065492 w 251"/>
              <a:gd name="T7" fmla="*/ 20371212 h 192"/>
              <a:gd name="T8" fmla="*/ 901949460 w 251"/>
              <a:gd name="T9" fmla="*/ 106947171 h 192"/>
              <a:gd name="T10" fmla="*/ 831406478 w 251"/>
              <a:gd name="T11" fmla="*/ 132409494 h 192"/>
              <a:gd name="T12" fmla="*/ 372872610 w 251"/>
              <a:gd name="T13" fmla="*/ 117131649 h 192"/>
              <a:gd name="T14" fmla="*/ 352717152 w 251"/>
              <a:gd name="T15" fmla="*/ 30555690 h 192"/>
              <a:gd name="T16" fmla="*/ 216670615 w 251"/>
              <a:gd name="T17" fmla="*/ 0 h 192"/>
              <a:gd name="T18" fmla="*/ 166280847 w 251"/>
              <a:gd name="T19" fmla="*/ 40742424 h 192"/>
              <a:gd name="T20" fmla="*/ 161241421 w 251"/>
              <a:gd name="T21" fmla="*/ 117131649 h 192"/>
              <a:gd name="T22" fmla="*/ 85659014 w 251"/>
              <a:gd name="T23" fmla="*/ 132409494 h 192"/>
              <a:gd name="T24" fmla="*/ 5039426 w 251"/>
              <a:gd name="T25" fmla="*/ 193523130 h 192"/>
              <a:gd name="T26" fmla="*/ 10076607 w 251"/>
              <a:gd name="T27" fmla="*/ 931962079 h 192"/>
              <a:gd name="T28" fmla="*/ 90698440 w 251"/>
              <a:gd name="T29" fmla="*/ 977795614 h 192"/>
              <a:gd name="T30" fmla="*/ 1229473972 w 251"/>
              <a:gd name="T31" fmla="*/ 952333291 h 192"/>
              <a:gd name="T32" fmla="*/ 1264745463 w 251"/>
              <a:gd name="T33" fmla="*/ 224078820 h 192"/>
              <a:gd name="T34" fmla="*/ 1214357940 w 251"/>
              <a:gd name="T35" fmla="*/ 147687338 h 192"/>
              <a:gd name="T36" fmla="*/ 952339228 w 251"/>
              <a:gd name="T37" fmla="*/ 91669326 h 192"/>
              <a:gd name="T38" fmla="*/ 992647899 w 251"/>
              <a:gd name="T39" fmla="*/ 45833535 h 192"/>
              <a:gd name="T40" fmla="*/ 1037998242 w 251"/>
              <a:gd name="T41" fmla="*/ 71298114 h 192"/>
              <a:gd name="T42" fmla="*/ 1032958816 w 251"/>
              <a:gd name="T43" fmla="*/ 218985452 h 192"/>
              <a:gd name="T44" fmla="*/ 967455260 w 251"/>
              <a:gd name="T45" fmla="*/ 218985452 h 192"/>
              <a:gd name="T46" fmla="*/ 927144344 w 251"/>
              <a:gd name="T47" fmla="*/ 611122823 h 192"/>
              <a:gd name="T48" fmla="*/ 680241664 w 251"/>
              <a:gd name="T49" fmla="*/ 580567133 h 192"/>
              <a:gd name="T50" fmla="*/ 927144344 w 251"/>
              <a:gd name="T51" fmla="*/ 555102554 h 192"/>
              <a:gd name="T52" fmla="*/ 947299802 w 251"/>
              <a:gd name="T53" fmla="*/ 600936088 h 192"/>
              <a:gd name="T54" fmla="*/ 952339228 w 251"/>
              <a:gd name="T55" fmla="*/ 687512047 h 192"/>
              <a:gd name="T56" fmla="*/ 705436548 w 251"/>
              <a:gd name="T57" fmla="*/ 712976626 h 192"/>
              <a:gd name="T58" fmla="*/ 685281090 w 251"/>
              <a:gd name="T59" fmla="*/ 667140835 h 192"/>
              <a:gd name="T60" fmla="*/ 952339228 w 251"/>
              <a:gd name="T61" fmla="*/ 687512047 h 192"/>
              <a:gd name="T62" fmla="*/ 393028068 w 251"/>
              <a:gd name="T63" fmla="*/ 427786427 h 192"/>
              <a:gd name="T64" fmla="*/ 438378410 w 251"/>
              <a:gd name="T65" fmla="*/ 575473766 h 192"/>
              <a:gd name="T66" fmla="*/ 352717152 w 251"/>
              <a:gd name="T67" fmla="*/ 641678512 h 192"/>
              <a:gd name="T68" fmla="*/ 267058138 w 251"/>
              <a:gd name="T69" fmla="*/ 575473766 h 192"/>
              <a:gd name="T70" fmla="*/ 317445661 w 251"/>
              <a:gd name="T71" fmla="*/ 427786427 h 192"/>
              <a:gd name="T72" fmla="*/ 221707796 w 251"/>
              <a:gd name="T73" fmla="*/ 91669326 h 192"/>
              <a:gd name="T74" fmla="*/ 262018712 w 251"/>
              <a:gd name="T75" fmla="*/ 45833535 h 192"/>
              <a:gd name="T76" fmla="*/ 307369054 w 251"/>
              <a:gd name="T77" fmla="*/ 71298114 h 192"/>
              <a:gd name="T78" fmla="*/ 292253022 w 251"/>
              <a:gd name="T79" fmla="*/ 218985452 h 192"/>
              <a:gd name="T80" fmla="*/ 226747221 w 251"/>
              <a:gd name="T81" fmla="*/ 218985452 h 192"/>
              <a:gd name="T82" fmla="*/ 513960817 w 251"/>
              <a:gd name="T83" fmla="*/ 814830430 h 192"/>
              <a:gd name="T84" fmla="*/ 166280847 w 251"/>
              <a:gd name="T85" fmla="*/ 774088006 h 192"/>
              <a:gd name="T86" fmla="*/ 241863254 w 251"/>
              <a:gd name="T87" fmla="*/ 667140835 h 192"/>
              <a:gd name="T88" fmla="*/ 297290203 w 251"/>
              <a:gd name="T89" fmla="*/ 692605414 h 192"/>
              <a:gd name="T90" fmla="*/ 393028068 w 251"/>
              <a:gd name="T91" fmla="*/ 702789892 h 192"/>
              <a:gd name="T92" fmla="*/ 463571049 w 251"/>
              <a:gd name="T93" fmla="*/ 667140835 h 192"/>
              <a:gd name="T94" fmla="*/ 529076850 w 251"/>
              <a:gd name="T95" fmla="*/ 748625683 h 192"/>
              <a:gd name="T96" fmla="*/ 513960817 w 251"/>
              <a:gd name="T97" fmla="*/ 814830430 h 192"/>
              <a:gd name="T98" fmla="*/ 680241664 w 251"/>
              <a:gd name="T99" fmla="*/ 809737063 h 192"/>
              <a:gd name="T100" fmla="*/ 700397122 w 251"/>
              <a:gd name="T101" fmla="*/ 768994639 h 192"/>
              <a:gd name="T102" fmla="*/ 952339228 w 251"/>
              <a:gd name="T103" fmla="*/ 789365851 h 192"/>
              <a:gd name="T104" fmla="*/ 1048074848 w 251"/>
              <a:gd name="T105" fmla="*/ 504175652 h 192"/>
              <a:gd name="T106" fmla="*/ 680241664 w 251"/>
              <a:gd name="T107" fmla="*/ 478713329 h 192"/>
              <a:gd name="T108" fmla="*/ 705436548 w 251"/>
              <a:gd name="T109" fmla="*/ 422693060 h 192"/>
              <a:gd name="T110" fmla="*/ 1078309158 w 251"/>
              <a:gd name="T111" fmla="*/ 427786427 h 192"/>
              <a:gd name="T112" fmla="*/ 1078309158 w 251"/>
              <a:gd name="T113" fmla="*/ 488897807 h 1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51" h="192">
                <a:moveTo>
                  <a:pt x="231" y="26"/>
                </a:moveTo>
                <a:lnTo>
                  <a:pt x="231" y="26"/>
                </a:lnTo>
                <a:lnTo>
                  <a:pt x="225" y="25"/>
                </a:lnTo>
                <a:lnTo>
                  <a:pt x="219" y="23"/>
                </a:lnTo>
                <a:lnTo>
                  <a:pt x="217" y="21"/>
                </a:lnTo>
                <a:lnTo>
                  <a:pt x="217" y="18"/>
                </a:lnTo>
                <a:lnTo>
                  <a:pt x="217" y="9"/>
                </a:lnTo>
                <a:lnTo>
                  <a:pt x="217" y="8"/>
                </a:lnTo>
                <a:lnTo>
                  <a:pt x="215" y="4"/>
                </a:lnTo>
                <a:lnTo>
                  <a:pt x="212" y="1"/>
                </a:lnTo>
                <a:lnTo>
                  <a:pt x="209" y="0"/>
                </a:lnTo>
                <a:lnTo>
                  <a:pt x="206" y="0"/>
                </a:lnTo>
                <a:lnTo>
                  <a:pt x="189" y="0"/>
                </a:lnTo>
                <a:lnTo>
                  <a:pt x="188" y="0"/>
                </a:lnTo>
                <a:lnTo>
                  <a:pt x="184" y="1"/>
                </a:lnTo>
                <a:lnTo>
                  <a:pt x="182" y="4"/>
                </a:lnTo>
                <a:lnTo>
                  <a:pt x="180" y="5"/>
                </a:lnTo>
                <a:lnTo>
                  <a:pt x="180" y="8"/>
                </a:lnTo>
                <a:lnTo>
                  <a:pt x="180" y="17"/>
                </a:lnTo>
                <a:lnTo>
                  <a:pt x="179" y="21"/>
                </a:lnTo>
                <a:lnTo>
                  <a:pt x="178" y="23"/>
                </a:lnTo>
                <a:lnTo>
                  <a:pt x="174" y="25"/>
                </a:lnTo>
                <a:lnTo>
                  <a:pt x="171" y="26"/>
                </a:lnTo>
                <a:lnTo>
                  <a:pt x="165" y="26"/>
                </a:lnTo>
                <a:lnTo>
                  <a:pt x="162" y="26"/>
                </a:lnTo>
                <a:lnTo>
                  <a:pt x="89" y="26"/>
                </a:lnTo>
                <a:lnTo>
                  <a:pt x="80" y="26"/>
                </a:lnTo>
                <a:lnTo>
                  <a:pt x="74" y="23"/>
                </a:lnTo>
                <a:lnTo>
                  <a:pt x="71" y="21"/>
                </a:lnTo>
                <a:lnTo>
                  <a:pt x="71" y="18"/>
                </a:lnTo>
                <a:lnTo>
                  <a:pt x="71" y="6"/>
                </a:lnTo>
                <a:lnTo>
                  <a:pt x="70" y="6"/>
                </a:lnTo>
                <a:lnTo>
                  <a:pt x="70" y="4"/>
                </a:lnTo>
                <a:lnTo>
                  <a:pt x="67" y="1"/>
                </a:lnTo>
                <a:lnTo>
                  <a:pt x="61" y="0"/>
                </a:lnTo>
                <a:lnTo>
                  <a:pt x="43" y="0"/>
                </a:lnTo>
                <a:lnTo>
                  <a:pt x="39" y="1"/>
                </a:lnTo>
                <a:lnTo>
                  <a:pt x="36" y="3"/>
                </a:lnTo>
                <a:lnTo>
                  <a:pt x="35" y="5"/>
                </a:lnTo>
                <a:lnTo>
                  <a:pt x="33" y="8"/>
                </a:lnTo>
                <a:lnTo>
                  <a:pt x="33" y="18"/>
                </a:lnTo>
                <a:lnTo>
                  <a:pt x="35" y="19"/>
                </a:lnTo>
                <a:lnTo>
                  <a:pt x="33" y="22"/>
                </a:lnTo>
                <a:lnTo>
                  <a:pt x="32" y="23"/>
                </a:lnTo>
                <a:lnTo>
                  <a:pt x="30" y="25"/>
                </a:lnTo>
                <a:lnTo>
                  <a:pt x="24" y="26"/>
                </a:lnTo>
                <a:lnTo>
                  <a:pt x="19" y="26"/>
                </a:lnTo>
                <a:lnTo>
                  <a:pt x="17" y="26"/>
                </a:lnTo>
                <a:lnTo>
                  <a:pt x="10" y="27"/>
                </a:lnTo>
                <a:lnTo>
                  <a:pt x="6" y="30"/>
                </a:lnTo>
                <a:lnTo>
                  <a:pt x="4" y="32"/>
                </a:lnTo>
                <a:lnTo>
                  <a:pt x="1" y="38"/>
                </a:lnTo>
                <a:lnTo>
                  <a:pt x="0" y="44"/>
                </a:lnTo>
                <a:lnTo>
                  <a:pt x="0" y="174"/>
                </a:lnTo>
                <a:lnTo>
                  <a:pt x="1" y="177"/>
                </a:lnTo>
                <a:lnTo>
                  <a:pt x="2" y="183"/>
                </a:lnTo>
                <a:lnTo>
                  <a:pt x="5" y="186"/>
                </a:lnTo>
                <a:lnTo>
                  <a:pt x="7" y="188"/>
                </a:lnTo>
                <a:lnTo>
                  <a:pt x="13" y="191"/>
                </a:lnTo>
                <a:lnTo>
                  <a:pt x="18" y="192"/>
                </a:lnTo>
                <a:lnTo>
                  <a:pt x="231" y="192"/>
                </a:lnTo>
                <a:lnTo>
                  <a:pt x="234" y="191"/>
                </a:lnTo>
                <a:lnTo>
                  <a:pt x="240" y="190"/>
                </a:lnTo>
                <a:lnTo>
                  <a:pt x="244" y="187"/>
                </a:lnTo>
                <a:lnTo>
                  <a:pt x="247" y="185"/>
                </a:lnTo>
                <a:lnTo>
                  <a:pt x="249" y="181"/>
                </a:lnTo>
                <a:lnTo>
                  <a:pt x="251" y="174"/>
                </a:lnTo>
                <a:lnTo>
                  <a:pt x="251" y="44"/>
                </a:lnTo>
                <a:lnTo>
                  <a:pt x="249" y="42"/>
                </a:lnTo>
                <a:lnTo>
                  <a:pt x="248" y="35"/>
                </a:lnTo>
                <a:lnTo>
                  <a:pt x="245" y="32"/>
                </a:lnTo>
                <a:lnTo>
                  <a:pt x="241" y="29"/>
                </a:lnTo>
                <a:lnTo>
                  <a:pt x="238" y="27"/>
                </a:lnTo>
                <a:lnTo>
                  <a:pt x="231" y="26"/>
                </a:lnTo>
                <a:close/>
                <a:moveTo>
                  <a:pt x="189" y="18"/>
                </a:moveTo>
                <a:lnTo>
                  <a:pt x="189" y="18"/>
                </a:lnTo>
                <a:lnTo>
                  <a:pt x="189" y="14"/>
                </a:lnTo>
                <a:lnTo>
                  <a:pt x="192" y="12"/>
                </a:lnTo>
                <a:lnTo>
                  <a:pt x="195" y="9"/>
                </a:lnTo>
                <a:lnTo>
                  <a:pt x="197" y="9"/>
                </a:lnTo>
                <a:lnTo>
                  <a:pt x="199" y="9"/>
                </a:lnTo>
                <a:lnTo>
                  <a:pt x="202" y="9"/>
                </a:lnTo>
                <a:lnTo>
                  <a:pt x="205" y="12"/>
                </a:lnTo>
                <a:lnTo>
                  <a:pt x="206" y="14"/>
                </a:lnTo>
                <a:lnTo>
                  <a:pt x="208" y="18"/>
                </a:lnTo>
                <a:lnTo>
                  <a:pt x="208" y="36"/>
                </a:lnTo>
                <a:lnTo>
                  <a:pt x="206" y="40"/>
                </a:lnTo>
                <a:lnTo>
                  <a:pt x="205" y="43"/>
                </a:lnTo>
                <a:lnTo>
                  <a:pt x="202" y="44"/>
                </a:lnTo>
                <a:lnTo>
                  <a:pt x="199" y="45"/>
                </a:lnTo>
                <a:lnTo>
                  <a:pt x="195" y="44"/>
                </a:lnTo>
                <a:lnTo>
                  <a:pt x="192" y="43"/>
                </a:lnTo>
                <a:lnTo>
                  <a:pt x="189" y="40"/>
                </a:lnTo>
                <a:lnTo>
                  <a:pt x="189" y="36"/>
                </a:lnTo>
                <a:lnTo>
                  <a:pt x="189" y="18"/>
                </a:lnTo>
                <a:close/>
                <a:moveTo>
                  <a:pt x="184" y="120"/>
                </a:moveTo>
                <a:lnTo>
                  <a:pt x="139" y="120"/>
                </a:lnTo>
                <a:lnTo>
                  <a:pt x="137" y="118"/>
                </a:lnTo>
                <a:lnTo>
                  <a:pt x="136" y="118"/>
                </a:lnTo>
                <a:lnTo>
                  <a:pt x="135" y="114"/>
                </a:lnTo>
                <a:lnTo>
                  <a:pt x="136" y="110"/>
                </a:lnTo>
                <a:lnTo>
                  <a:pt x="137" y="109"/>
                </a:lnTo>
                <a:lnTo>
                  <a:pt x="139" y="109"/>
                </a:lnTo>
                <a:lnTo>
                  <a:pt x="184" y="109"/>
                </a:lnTo>
                <a:lnTo>
                  <a:pt x="187" y="109"/>
                </a:lnTo>
                <a:lnTo>
                  <a:pt x="188" y="110"/>
                </a:lnTo>
                <a:lnTo>
                  <a:pt x="189" y="114"/>
                </a:lnTo>
                <a:lnTo>
                  <a:pt x="188" y="118"/>
                </a:lnTo>
                <a:lnTo>
                  <a:pt x="187" y="118"/>
                </a:lnTo>
                <a:lnTo>
                  <a:pt x="184" y="120"/>
                </a:lnTo>
                <a:close/>
                <a:moveTo>
                  <a:pt x="189" y="135"/>
                </a:moveTo>
                <a:lnTo>
                  <a:pt x="189" y="135"/>
                </a:lnTo>
                <a:lnTo>
                  <a:pt x="188" y="138"/>
                </a:lnTo>
                <a:lnTo>
                  <a:pt x="186" y="139"/>
                </a:lnTo>
                <a:lnTo>
                  <a:pt x="184" y="140"/>
                </a:lnTo>
                <a:lnTo>
                  <a:pt x="140" y="140"/>
                </a:lnTo>
                <a:lnTo>
                  <a:pt x="137" y="139"/>
                </a:lnTo>
                <a:lnTo>
                  <a:pt x="136" y="138"/>
                </a:lnTo>
                <a:lnTo>
                  <a:pt x="135" y="135"/>
                </a:lnTo>
                <a:lnTo>
                  <a:pt x="136" y="131"/>
                </a:lnTo>
                <a:lnTo>
                  <a:pt x="140" y="130"/>
                </a:lnTo>
                <a:lnTo>
                  <a:pt x="184" y="130"/>
                </a:lnTo>
                <a:lnTo>
                  <a:pt x="188" y="131"/>
                </a:lnTo>
                <a:lnTo>
                  <a:pt x="189" y="135"/>
                </a:lnTo>
                <a:close/>
                <a:moveTo>
                  <a:pt x="70" y="82"/>
                </a:moveTo>
                <a:lnTo>
                  <a:pt x="70" y="82"/>
                </a:lnTo>
                <a:lnTo>
                  <a:pt x="74" y="83"/>
                </a:lnTo>
                <a:lnTo>
                  <a:pt x="78" y="84"/>
                </a:lnTo>
                <a:lnTo>
                  <a:pt x="83" y="88"/>
                </a:lnTo>
                <a:lnTo>
                  <a:pt x="87" y="96"/>
                </a:lnTo>
                <a:lnTo>
                  <a:pt x="88" y="104"/>
                </a:lnTo>
                <a:lnTo>
                  <a:pt x="87" y="113"/>
                </a:lnTo>
                <a:lnTo>
                  <a:pt x="83" y="120"/>
                </a:lnTo>
                <a:lnTo>
                  <a:pt x="78" y="125"/>
                </a:lnTo>
                <a:lnTo>
                  <a:pt x="74" y="126"/>
                </a:lnTo>
                <a:lnTo>
                  <a:pt x="70" y="126"/>
                </a:lnTo>
                <a:lnTo>
                  <a:pt x="66" y="126"/>
                </a:lnTo>
                <a:lnTo>
                  <a:pt x="63" y="125"/>
                </a:lnTo>
                <a:lnTo>
                  <a:pt x="57" y="120"/>
                </a:lnTo>
                <a:lnTo>
                  <a:pt x="53" y="113"/>
                </a:lnTo>
                <a:lnTo>
                  <a:pt x="52" y="104"/>
                </a:lnTo>
                <a:lnTo>
                  <a:pt x="53" y="96"/>
                </a:lnTo>
                <a:lnTo>
                  <a:pt x="57" y="88"/>
                </a:lnTo>
                <a:lnTo>
                  <a:pt x="63" y="84"/>
                </a:lnTo>
                <a:lnTo>
                  <a:pt x="66" y="83"/>
                </a:lnTo>
                <a:lnTo>
                  <a:pt x="70" y="82"/>
                </a:lnTo>
                <a:close/>
                <a:moveTo>
                  <a:pt x="44" y="18"/>
                </a:moveTo>
                <a:lnTo>
                  <a:pt x="44" y="18"/>
                </a:lnTo>
                <a:lnTo>
                  <a:pt x="44" y="14"/>
                </a:lnTo>
                <a:lnTo>
                  <a:pt x="46" y="12"/>
                </a:lnTo>
                <a:lnTo>
                  <a:pt x="49" y="9"/>
                </a:lnTo>
                <a:lnTo>
                  <a:pt x="52" y="9"/>
                </a:lnTo>
                <a:lnTo>
                  <a:pt x="53" y="9"/>
                </a:lnTo>
                <a:lnTo>
                  <a:pt x="56" y="9"/>
                </a:lnTo>
                <a:lnTo>
                  <a:pt x="59" y="12"/>
                </a:lnTo>
                <a:lnTo>
                  <a:pt x="61" y="14"/>
                </a:lnTo>
                <a:lnTo>
                  <a:pt x="61" y="18"/>
                </a:lnTo>
                <a:lnTo>
                  <a:pt x="61" y="36"/>
                </a:lnTo>
                <a:lnTo>
                  <a:pt x="61" y="40"/>
                </a:lnTo>
                <a:lnTo>
                  <a:pt x="58" y="43"/>
                </a:lnTo>
                <a:lnTo>
                  <a:pt x="56" y="44"/>
                </a:lnTo>
                <a:lnTo>
                  <a:pt x="52" y="45"/>
                </a:lnTo>
                <a:lnTo>
                  <a:pt x="48" y="44"/>
                </a:lnTo>
                <a:lnTo>
                  <a:pt x="45" y="43"/>
                </a:lnTo>
                <a:lnTo>
                  <a:pt x="44" y="40"/>
                </a:lnTo>
                <a:lnTo>
                  <a:pt x="44" y="36"/>
                </a:lnTo>
                <a:lnTo>
                  <a:pt x="44" y="18"/>
                </a:lnTo>
                <a:close/>
                <a:moveTo>
                  <a:pt x="102" y="160"/>
                </a:moveTo>
                <a:lnTo>
                  <a:pt x="40" y="160"/>
                </a:lnTo>
                <a:lnTo>
                  <a:pt x="36" y="159"/>
                </a:lnTo>
                <a:lnTo>
                  <a:pt x="35" y="156"/>
                </a:lnTo>
                <a:lnTo>
                  <a:pt x="33" y="152"/>
                </a:lnTo>
                <a:lnTo>
                  <a:pt x="36" y="147"/>
                </a:lnTo>
                <a:lnTo>
                  <a:pt x="39" y="142"/>
                </a:lnTo>
                <a:lnTo>
                  <a:pt x="45" y="134"/>
                </a:lnTo>
                <a:lnTo>
                  <a:pt x="48" y="131"/>
                </a:lnTo>
                <a:lnTo>
                  <a:pt x="49" y="131"/>
                </a:lnTo>
                <a:lnTo>
                  <a:pt x="53" y="131"/>
                </a:lnTo>
                <a:lnTo>
                  <a:pt x="57" y="134"/>
                </a:lnTo>
                <a:lnTo>
                  <a:pt x="59" y="136"/>
                </a:lnTo>
                <a:lnTo>
                  <a:pt x="63" y="138"/>
                </a:lnTo>
                <a:lnTo>
                  <a:pt x="70" y="139"/>
                </a:lnTo>
                <a:lnTo>
                  <a:pt x="72" y="139"/>
                </a:lnTo>
                <a:lnTo>
                  <a:pt x="78" y="138"/>
                </a:lnTo>
                <a:lnTo>
                  <a:pt x="82" y="136"/>
                </a:lnTo>
                <a:lnTo>
                  <a:pt x="84" y="134"/>
                </a:lnTo>
                <a:lnTo>
                  <a:pt x="88" y="131"/>
                </a:lnTo>
                <a:lnTo>
                  <a:pt x="92" y="131"/>
                </a:lnTo>
                <a:lnTo>
                  <a:pt x="95" y="131"/>
                </a:lnTo>
                <a:lnTo>
                  <a:pt x="96" y="134"/>
                </a:lnTo>
                <a:lnTo>
                  <a:pt x="102" y="142"/>
                </a:lnTo>
                <a:lnTo>
                  <a:pt x="105" y="147"/>
                </a:lnTo>
                <a:lnTo>
                  <a:pt x="108" y="152"/>
                </a:lnTo>
                <a:lnTo>
                  <a:pt x="108" y="156"/>
                </a:lnTo>
                <a:lnTo>
                  <a:pt x="105" y="159"/>
                </a:lnTo>
                <a:lnTo>
                  <a:pt x="102" y="160"/>
                </a:lnTo>
                <a:close/>
                <a:moveTo>
                  <a:pt x="186" y="161"/>
                </a:moveTo>
                <a:lnTo>
                  <a:pt x="139" y="161"/>
                </a:lnTo>
                <a:lnTo>
                  <a:pt x="137" y="160"/>
                </a:lnTo>
                <a:lnTo>
                  <a:pt x="135" y="159"/>
                </a:lnTo>
                <a:lnTo>
                  <a:pt x="134" y="155"/>
                </a:lnTo>
                <a:lnTo>
                  <a:pt x="135" y="152"/>
                </a:lnTo>
                <a:lnTo>
                  <a:pt x="137" y="151"/>
                </a:lnTo>
                <a:lnTo>
                  <a:pt x="139" y="151"/>
                </a:lnTo>
                <a:lnTo>
                  <a:pt x="186" y="151"/>
                </a:lnTo>
                <a:lnTo>
                  <a:pt x="187" y="151"/>
                </a:lnTo>
                <a:lnTo>
                  <a:pt x="188" y="152"/>
                </a:lnTo>
                <a:lnTo>
                  <a:pt x="189" y="155"/>
                </a:lnTo>
                <a:lnTo>
                  <a:pt x="188" y="159"/>
                </a:lnTo>
                <a:lnTo>
                  <a:pt x="187" y="160"/>
                </a:lnTo>
                <a:lnTo>
                  <a:pt x="186" y="161"/>
                </a:lnTo>
                <a:close/>
                <a:moveTo>
                  <a:pt x="208" y="99"/>
                </a:moveTo>
                <a:lnTo>
                  <a:pt x="144" y="99"/>
                </a:lnTo>
                <a:lnTo>
                  <a:pt x="140" y="97"/>
                </a:lnTo>
                <a:lnTo>
                  <a:pt x="137" y="96"/>
                </a:lnTo>
                <a:lnTo>
                  <a:pt x="135" y="94"/>
                </a:lnTo>
                <a:lnTo>
                  <a:pt x="135" y="90"/>
                </a:lnTo>
                <a:lnTo>
                  <a:pt x="135" y="87"/>
                </a:lnTo>
                <a:lnTo>
                  <a:pt x="137" y="84"/>
                </a:lnTo>
                <a:lnTo>
                  <a:pt x="140" y="83"/>
                </a:lnTo>
                <a:lnTo>
                  <a:pt x="144" y="82"/>
                </a:lnTo>
                <a:lnTo>
                  <a:pt x="208" y="82"/>
                </a:lnTo>
                <a:lnTo>
                  <a:pt x="212" y="83"/>
                </a:lnTo>
                <a:lnTo>
                  <a:pt x="214" y="84"/>
                </a:lnTo>
                <a:lnTo>
                  <a:pt x="217" y="87"/>
                </a:lnTo>
                <a:lnTo>
                  <a:pt x="217" y="90"/>
                </a:lnTo>
                <a:lnTo>
                  <a:pt x="217" y="94"/>
                </a:lnTo>
                <a:lnTo>
                  <a:pt x="214" y="96"/>
                </a:lnTo>
                <a:lnTo>
                  <a:pt x="212" y="97"/>
                </a:lnTo>
                <a:lnTo>
                  <a:pt x="208" y="9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/>
          <a:lstStyle/>
          <a:p>
            <a:pPr defTabSz="914400">
              <a:defRPr/>
            </a:pPr>
            <a:endParaRPr lang="zh-CN" altLang="en-US" sz="1800" kern="0">
              <a:solidFill>
                <a:srgbClr val="64828B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7" name="文本框 8"/>
          <p:cNvSpPr txBox="1">
            <a:spLocks noChangeArrowheads="1"/>
          </p:cNvSpPr>
          <p:nvPr/>
        </p:nvSpPr>
        <p:spPr bwMode="auto">
          <a:xfrm>
            <a:off x="569409" y="3703638"/>
            <a:ext cx="12080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Design size: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charset="-122"/>
              </a:rPr>
              <a:t>16:9</a:t>
            </a:r>
            <a:endParaRPr lang="zh-CN" altLang="en-US" sz="110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sp>
        <p:nvSpPr>
          <p:cNvPr id="388" name="文本框 13"/>
          <p:cNvSpPr txBox="1">
            <a:spLocks noChangeArrowheads="1"/>
          </p:cNvSpPr>
          <p:nvPr/>
        </p:nvSpPr>
        <p:spPr bwMode="auto">
          <a:xfrm>
            <a:off x="3017838" y="3703638"/>
            <a:ext cx="7493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Easy to edit</a:t>
            </a:r>
          </a:p>
        </p:txBody>
      </p:sp>
      <p:sp>
        <p:nvSpPr>
          <p:cNvPr id="389" name="文本框 17"/>
          <p:cNvSpPr txBox="1">
            <a:spLocks noChangeArrowheads="1"/>
          </p:cNvSpPr>
          <p:nvPr/>
        </p:nvSpPr>
        <p:spPr bwMode="auto">
          <a:xfrm>
            <a:off x="4556838" y="3628055"/>
            <a:ext cx="287610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charset="-122"/>
              </a:rPr>
              <a:t>English: Microsoft ya Black and Microsoft ya Black</a:t>
            </a:r>
            <a:r>
              <a:rPr lang="en-US" altLang="zh-CN" sz="800" dirty="0">
                <a:solidFill>
                  <a:schemeClr val="bg1"/>
                </a:solidFill>
                <a:latin typeface="微软雅黑" panose="020B0503020204020204" charset="-122"/>
              </a:rPr>
              <a:t>Light</a:t>
            </a:r>
            <a:endParaRPr lang="zh-CN" altLang="en-US" sz="800" dirty="0">
              <a:solidFill>
                <a:schemeClr val="bg1"/>
              </a:solidFill>
              <a:latin typeface="微软雅黑" panose="020B0503020204020204" charset="-122"/>
            </a:endParaRPr>
          </a:p>
        </p:txBody>
      </p:sp>
      <p:sp>
        <p:nvSpPr>
          <p:cNvPr id="390" name="文本框 389"/>
          <p:cNvSpPr txBox="1">
            <a:spLocks noChangeArrowheads="1"/>
          </p:cNvSpPr>
          <p:nvPr/>
        </p:nvSpPr>
        <p:spPr bwMode="auto">
          <a:xfrm>
            <a:off x="7517317" y="3707473"/>
            <a:ext cx="150554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</a:rPr>
              <a:t>FREEPPT7.COM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</a:rPr>
              <a:t>Works</a:t>
            </a:r>
          </a:p>
        </p:txBody>
      </p:sp>
      <p:sp>
        <p:nvSpPr>
          <p:cNvPr id="391" name="文本框 17"/>
          <p:cNvSpPr txBox="1">
            <a:spLocks noChangeArrowheads="1"/>
          </p:cNvSpPr>
          <p:nvPr/>
        </p:nvSpPr>
        <p:spPr bwMode="auto">
          <a:xfrm>
            <a:off x="4556838" y="3901105"/>
            <a:ext cx="227979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English: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charset="-122"/>
              </a:rPr>
              <a:t>Arail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And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charset="-122"/>
              </a:rPr>
              <a:t>Calibri Light (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charset="-122"/>
              </a:rPr>
              <a:t>Body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charset="-122"/>
              </a:rPr>
              <a:t>)</a:t>
            </a:r>
            <a:endParaRPr lang="zh-CN" altLang="en-US" sz="1100">
              <a:solidFill>
                <a:schemeClr val="bg1"/>
              </a:solidFill>
              <a:latin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178029" y="2749420"/>
            <a:ext cx="2787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dirty="0"/>
              <a:t>201X</a:t>
            </a:r>
            <a:r>
              <a:rPr lang="zh-CN" altLang="en-US" dirty="0"/>
              <a:t>Job Review</a:t>
            </a:r>
          </a:p>
        </p:txBody>
      </p:sp>
      <p:sp>
        <p:nvSpPr>
          <p:cNvPr id="5" name="矩形 4"/>
          <p:cNvSpPr/>
          <p:nvPr/>
        </p:nvSpPr>
        <p:spPr>
          <a:xfrm>
            <a:off x="1631896" y="3367885"/>
            <a:ext cx="573964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 Lorem ipsum dolor sit amet, consectetur adipiscing elit.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412860" y="3384213"/>
            <a:ext cx="377752" cy="0"/>
          </a:xfrm>
          <a:prstGeom prst="line">
            <a:avLst/>
          </a:prstGeom>
          <a:solidFill>
            <a:schemeClr val="tx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矩形 6"/>
          <p:cNvSpPr/>
          <p:nvPr/>
        </p:nvSpPr>
        <p:spPr>
          <a:xfrm>
            <a:off x="4031763" y="3991913"/>
            <a:ext cx="1139945" cy="380004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000000"/>
                </a:solidFill>
                <a:latin typeface="+mj-lt"/>
                <a:ea typeface="+mj-ea"/>
              </a:rPr>
              <a:t>PART One</a:t>
            </a:r>
            <a:endParaRPr lang="zh-CN" altLang="en-US" sz="1200">
              <a:solidFill>
                <a:srgbClr val="000000"/>
              </a:solidFill>
              <a:latin typeface="+mj-lt"/>
              <a:ea typeface="+mj-ea"/>
            </a:endParaRPr>
          </a:p>
        </p:txBody>
      </p:sp>
      <p:sp>
        <p:nvSpPr>
          <p:cNvPr id="8" name="等腰三角形 9"/>
          <p:cNvSpPr/>
          <p:nvPr/>
        </p:nvSpPr>
        <p:spPr>
          <a:xfrm rot="7200000">
            <a:off x="2413639" y="1257523"/>
            <a:ext cx="1091867" cy="118918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9"/>
          <p:cNvSpPr/>
          <p:nvPr/>
        </p:nvSpPr>
        <p:spPr>
          <a:xfrm rot="10800000">
            <a:off x="5882114" y="1082026"/>
            <a:ext cx="886547" cy="96556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1632632">
            <a:off x="6484997" y="2368630"/>
            <a:ext cx="886547" cy="965565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054642" y="1598507"/>
            <a:ext cx="1034716" cy="1034716"/>
          </a:xfrm>
          <a:prstGeom prst="rect">
            <a:avLst/>
          </a:prstGeom>
          <a:solidFill>
            <a:srgbClr val="000000"/>
          </a:solidFill>
          <a:ln w="28575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4293935" y="1829813"/>
            <a:ext cx="556129" cy="558590"/>
            <a:chOff x="5394325" y="3578225"/>
            <a:chExt cx="358775" cy="360363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8" name="AutoShape 18"/>
            <p:cNvSpPr/>
            <p:nvPr/>
          </p:nvSpPr>
          <p:spPr bwMode="auto">
            <a:xfrm>
              <a:off x="5394325" y="3578225"/>
              <a:ext cx="358775" cy="3603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9" name="AutoShape 19"/>
            <p:cNvSpPr/>
            <p:nvPr/>
          </p:nvSpPr>
          <p:spPr bwMode="auto">
            <a:xfrm>
              <a:off x="5472113" y="3713163"/>
              <a:ext cx="46037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0" name="AutoShape 20"/>
            <p:cNvSpPr/>
            <p:nvPr/>
          </p:nvSpPr>
          <p:spPr bwMode="auto">
            <a:xfrm>
              <a:off x="5472113" y="3770313"/>
              <a:ext cx="46037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21"/>
            <p:cNvSpPr/>
            <p:nvPr/>
          </p:nvSpPr>
          <p:spPr bwMode="auto">
            <a:xfrm>
              <a:off x="5472113" y="3825875"/>
              <a:ext cx="46037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2" name="AutoShape 22"/>
            <p:cNvSpPr/>
            <p:nvPr/>
          </p:nvSpPr>
          <p:spPr bwMode="auto">
            <a:xfrm>
              <a:off x="5551488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3" name="AutoShape 23"/>
            <p:cNvSpPr/>
            <p:nvPr/>
          </p:nvSpPr>
          <p:spPr bwMode="auto">
            <a:xfrm>
              <a:off x="5551488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4" name="AutoShape 24"/>
            <p:cNvSpPr/>
            <p:nvPr/>
          </p:nvSpPr>
          <p:spPr bwMode="auto">
            <a:xfrm>
              <a:off x="5551488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5" name="AutoShape 25"/>
            <p:cNvSpPr/>
            <p:nvPr/>
          </p:nvSpPr>
          <p:spPr bwMode="auto">
            <a:xfrm>
              <a:off x="5630863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6" name="AutoShape 26"/>
            <p:cNvSpPr/>
            <p:nvPr/>
          </p:nvSpPr>
          <p:spPr bwMode="auto">
            <a:xfrm>
              <a:off x="5630863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7" name="AutoShape 27"/>
            <p:cNvSpPr/>
            <p:nvPr/>
          </p:nvSpPr>
          <p:spPr bwMode="auto">
            <a:xfrm>
              <a:off x="5630863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/>
              <a:t>Job Review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455439" y="1313793"/>
            <a:ext cx="1870842" cy="3142594"/>
          </a:xfrm>
          <a:prstGeom prst="rect">
            <a:avLst/>
          </a:prstGeom>
          <a:noFill/>
          <a:ln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571522" y="1313793"/>
            <a:ext cx="1870842" cy="3142594"/>
          </a:xfrm>
          <a:prstGeom prst="rect">
            <a:avLst/>
          </a:prstGeom>
          <a:noFill/>
          <a:ln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687605" y="1313793"/>
            <a:ext cx="1870842" cy="3142594"/>
          </a:xfrm>
          <a:prstGeom prst="rect">
            <a:avLst/>
          </a:prstGeom>
          <a:noFill/>
          <a:ln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3689" y="1313793"/>
            <a:ext cx="1870842" cy="3142594"/>
          </a:xfrm>
          <a:prstGeom prst="rect">
            <a:avLst/>
          </a:prstGeom>
          <a:noFill/>
          <a:ln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88844" y="2528641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1295264" y="255196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563420" y="2149380"/>
            <a:ext cx="1688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600" dirty="0">
                <a:latin typeface="+mj-lt"/>
              </a:rPr>
              <a:t>The</a:t>
            </a:r>
          </a:p>
        </p:txBody>
      </p:sp>
      <p:sp>
        <p:nvSpPr>
          <p:cNvPr id="16" name="矩形 15"/>
          <p:cNvSpPr/>
          <p:nvPr/>
        </p:nvSpPr>
        <p:spPr>
          <a:xfrm>
            <a:off x="488844" y="3440309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sp>
        <p:nvSpPr>
          <p:cNvPr id="17" name="矩形 16"/>
          <p:cNvSpPr/>
          <p:nvPr/>
        </p:nvSpPr>
        <p:spPr>
          <a:xfrm>
            <a:off x="2604927" y="2528641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3411347" y="255196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2679503" y="2149380"/>
            <a:ext cx="1688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600">
                <a:latin typeface="+mj-lt"/>
              </a:rPr>
              <a:t>The</a:t>
            </a:r>
          </a:p>
        </p:txBody>
      </p:sp>
      <p:sp>
        <p:nvSpPr>
          <p:cNvPr id="20" name="矩形 19"/>
          <p:cNvSpPr/>
          <p:nvPr/>
        </p:nvSpPr>
        <p:spPr>
          <a:xfrm>
            <a:off x="2604927" y="3440309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sp>
        <p:nvSpPr>
          <p:cNvPr id="21" name="矩形 20"/>
          <p:cNvSpPr/>
          <p:nvPr/>
        </p:nvSpPr>
        <p:spPr>
          <a:xfrm>
            <a:off x="4721011" y="2528641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5527431" y="255196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4795587" y="2149380"/>
            <a:ext cx="1688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600">
                <a:latin typeface="+mj-lt"/>
              </a:rPr>
              <a:t>The</a:t>
            </a:r>
          </a:p>
        </p:txBody>
      </p:sp>
      <p:sp>
        <p:nvSpPr>
          <p:cNvPr id="24" name="矩形 23"/>
          <p:cNvSpPr/>
          <p:nvPr/>
        </p:nvSpPr>
        <p:spPr>
          <a:xfrm>
            <a:off x="4721011" y="3440309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sp>
        <p:nvSpPr>
          <p:cNvPr id="26" name="矩形 25"/>
          <p:cNvSpPr/>
          <p:nvPr/>
        </p:nvSpPr>
        <p:spPr>
          <a:xfrm>
            <a:off x="6842563" y="2528641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7648983" y="255196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6917139" y="2149380"/>
            <a:ext cx="1688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600">
                <a:latin typeface="+mj-lt"/>
              </a:rPr>
              <a:t>The</a:t>
            </a:r>
          </a:p>
        </p:txBody>
      </p:sp>
      <p:sp>
        <p:nvSpPr>
          <p:cNvPr id="29" name="矩形 28"/>
          <p:cNvSpPr/>
          <p:nvPr/>
        </p:nvSpPr>
        <p:spPr>
          <a:xfrm>
            <a:off x="6842563" y="3440309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grpSp>
        <p:nvGrpSpPr>
          <p:cNvPr id="30" name="Group 112"/>
          <p:cNvGrpSpPr/>
          <p:nvPr/>
        </p:nvGrpSpPr>
        <p:grpSpPr>
          <a:xfrm>
            <a:off x="5345583" y="1536819"/>
            <a:ext cx="554885" cy="519850"/>
            <a:chOff x="5368132" y="3540125"/>
            <a:chExt cx="465138" cy="43576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1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2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3" name="AutoShape 112"/>
          <p:cNvSpPr/>
          <p:nvPr/>
        </p:nvSpPr>
        <p:spPr bwMode="auto">
          <a:xfrm>
            <a:off x="7461217" y="1520076"/>
            <a:ext cx="555785" cy="553336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34" name="Group 124"/>
          <p:cNvGrpSpPr/>
          <p:nvPr/>
        </p:nvGrpSpPr>
        <p:grpSpPr>
          <a:xfrm>
            <a:off x="3240734" y="1563334"/>
            <a:ext cx="554884" cy="466821"/>
            <a:chOff x="5368132" y="2625725"/>
            <a:chExt cx="465138" cy="39131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5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6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7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135117" y="1519776"/>
            <a:ext cx="553937" cy="553937"/>
            <a:chOff x="319143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9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0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1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/>
              <a:t>Job Review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十字箭头 31"/>
          <p:cNvSpPr/>
          <p:nvPr/>
        </p:nvSpPr>
        <p:spPr>
          <a:xfrm>
            <a:off x="2540000" y="827498"/>
            <a:ext cx="4064000" cy="4064000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任意多边形 32"/>
          <p:cNvSpPr/>
          <p:nvPr/>
        </p:nvSpPr>
        <p:spPr>
          <a:xfrm>
            <a:off x="2804160" y="109165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270939 w 1625600"/>
              <a:gd name="connsiteY1" fmla="*/ 0 h 1625600"/>
              <a:gd name="connsiteX2" fmla="*/ 1354661 w 1625600"/>
              <a:gd name="connsiteY2" fmla="*/ 0 h 1625600"/>
              <a:gd name="connsiteX3" fmla="*/ 1625600 w 1625600"/>
              <a:gd name="connsiteY3" fmla="*/ 270939 h 1625600"/>
              <a:gd name="connsiteX4" fmla="*/ 1625600 w 1625600"/>
              <a:gd name="connsiteY4" fmla="*/ 1354661 h 1625600"/>
              <a:gd name="connsiteX5" fmla="*/ 1354661 w 1625600"/>
              <a:gd name="connsiteY5" fmla="*/ 1625600 h 1625600"/>
              <a:gd name="connsiteX6" fmla="*/ 270939 w 1625600"/>
              <a:gd name="connsiteY6" fmla="*/ 1625600 h 1625600"/>
              <a:gd name="connsiteX7" fmla="*/ 0 w 1625600"/>
              <a:gd name="connsiteY7" fmla="*/ 1354661 h 1625600"/>
              <a:gd name="connsiteX8" fmla="*/ 0 w 1625600"/>
              <a:gd name="connsiteY8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21304"/>
                  <a:pt x="121304" y="0"/>
                  <a:pt x="270939" y="0"/>
                </a:cubicBezTo>
                <a:lnTo>
                  <a:pt x="1354661" y="0"/>
                </a:lnTo>
                <a:cubicBezTo>
                  <a:pt x="1504296" y="0"/>
                  <a:pt x="1625600" y="121304"/>
                  <a:pt x="1625600" y="270939"/>
                </a:cubicBezTo>
                <a:lnTo>
                  <a:pt x="1625600" y="1354661"/>
                </a:lnTo>
                <a:cubicBezTo>
                  <a:pt x="1625600" y="1504296"/>
                  <a:pt x="1504296" y="1625600"/>
                  <a:pt x="1354661" y="1625600"/>
                </a:cubicBezTo>
                <a:lnTo>
                  <a:pt x="270939" y="1625600"/>
                </a:lnTo>
                <a:cubicBezTo>
                  <a:pt x="121304" y="1625600"/>
                  <a:pt x="0" y="1504296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4714240" y="109165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270939 w 1625600"/>
              <a:gd name="connsiteY1" fmla="*/ 0 h 1625600"/>
              <a:gd name="connsiteX2" fmla="*/ 1354661 w 1625600"/>
              <a:gd name="connsiteY2" fmla="*/ 0 h 1625600"/>
              <a:gd name="connsiteX3" fmla="*/ 1625600 w 1625600"/>
              <a:gd name="connsiteY3" fmla="*/ 270939 h 1625600"/>
              <a:gd name="connsiteX4" fmla="*/ 1625600 w 1625600"/>
              <a:gd name="connsiteY4" fmla="*/ 1354661 h 1625600"/>
              <a:gd name="connsiteX5" fmla="*/ 1354661 w 1625600"/>
              <a:gd name="connsiteY5" fmla="*/ 1625600 h 1625600"/>
              <a:gd name="connsiteX6" fmla="*/ 270939 w 1625600"/>
              <a:gd name="connsiteY6" fmla="*/ 1625600 h 1625600"/>
              <a:gd name="connsiteX7" fmla="*/ 0 w 1625600"/>
              <a:gd name="connsiteY7" fmla="*/ 1354661 h 1625600"/>
              <a:gd name="connsiteX8" fmla="*/ 0 w 1625600"/>
              <a:gd name="connsiteY8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21304"/>
                  <a:pt x="121304" y="0"/>
                  <a:pt x="270939" y="0"/>
                </a:cubicBezTo>
                <a:lnTo>
                  <a:pt x="1354661" y="0"/>
                </a:lnTo>
                <a:cubicBezTo>
                  <a:pt x="1504296" y="0"/>
                  <a:pt x="1625600" y="121304"/>
                  <a:pt x="1625600" y="270939"/>
                </a:cubicBezTo>
                <a:lnTo>
                  <a:pt x="1625600" y="1354661"/>
                </a:lnTo>
                <a:cubicBezTo>
                  <a:pt x="1625600" y="1504296"/>
                  <a:pt x="1504296" y="1625600"/>
                  <a:pt x="1354661" y="1625600"/>
                </a:cubicBezTo>
                <a:lnTo>
                  <a:pt x="270939" y="1625600"/>
                </a:lnTo>
                <a:cubicBezTo>
                  <a:pt x="121304" y="1625600"/>
                  <a:pt x="0" y="1504296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2804160" y="30017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270939 w 1625600"/>
              <a:gd name="connsiteY1" fmla="*/ 0 h 1625600"/>
              <a:gd name="connsiteX2" fmla="*/ 1354661 w 1625600"/>
              <a:gd name="connsiteY2" fmla="*/ 0 h 1625600"/>
              <a:gd name="connsiteX3" fmla="*/ 1625600 w 1625600"/>
              <a:gd name="connsiteY3" fmla="*/ 270939 h 1625600"/>
              <a:gd name="connsiteX4" fmla="*/ 1625600 w 1625600"/>
              <a:gd name="connsiteY4" fmla="*/ 1354661 h 1625600"/>
              <a:gd name="connsiteX5" fmla="*/ 1354661 w 1625600"/>
              <a:gd name="connsiteY5" fmla="*/ 1625600 h 1625600"/>
              <a:gd name="connsiteX6" fmla="*/ 270939 w 1625600"/>
              <a:gd name="connsiteY6" fmla="*/ 1625600 h 1625600"/>
              <a:gd name="connsiteX7" fmla="*/ 0 w 1625600"/>
              <a:gd name="connsiteY7" fmla="*/ 1354661 h 1625600"/>
              <a:gd name="connsiteX8" fmla="*/ 0 w 1625600"/>
              <a:gd name="connsiteY8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21304"/>
                  <a:pt x="121304" y="0"/>
                  <a:pt x="270939" y="0"/>
                </a:cubicBezTo>
                <a:lnTo>
                  <a:pt x="1354661" y="0"/>
                </a:lnTo>
                <a:cubicBezTo>
                  <a:pt x="1504296" y="0"/>
                  <a:pt x="1625600" y="121304"/>
                  <a:pt x="1625600" y="270939"/>
                </a:cubicBezTo>
                <a:lnTo>
                  <a:pt x="1625600" y="1354661"/>
                </a:lnTo>
                <a:cubicBezTo>
                  <a:pt x="1625600" y="1504296"/>
                  <a:pt x="1504296" y="1625600"/>
                  <a:pt x="1354661" y="1625600"/>
                </a:cubicBezTo>
                <a:lnTo>
                  <a:pt x="270939" y="1625600"/>
                </a:lnTo>
                <a:cubicBezTo>
                  <a:pt x="121304" y="1625600"/>
                  <a:pt x="0" y="1504296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4714240" y="3001738"/>
            <a:ext cx="1625600" cy="1625600"/>
          </a:xfrm>
          <a:custGeom>
            <a:avLst/>
            <a:gdLst>
              <a:gd name="connsiteX0" fmla="*/ 0 w 1625600"/>
              <a:gd name="connsiteY0" fmla="*/ 270939 h 1625600"/>
              <a:gd name="connsiteX1" fmla="*/ 270939 w 1625600"/>
              <a:gd name="connsiteY1" fmla="*/ 0 h 1625600"/>
              <a:gd name="connsiteX2" fmla="*/ 1354661 w 1625600"/>
              <a:gd name="connsiteY2" fmla="*/ 0 h 1625600"/>
              <a:gd name="connsiteX3" fmla="*/ 1625600 w 1625600"/>
              <a:gd name="connsiteY3" fmla="*/ 270939 h 1625600"/>
              <a:gd name="connsiteX4" fmla="*/ 1625600 w 1625600"/>
              <a:gd name="connsiteY4" fmla="*/ 1354661 h 1625600"/>
              <a:gd name="connsiteX5" fmla="*/ 1354661 w 1625600"/>
              <a:gd name="connsiteY5" fmla="*/ 1625600 h 1625600"/>
              <a:gd name="connsiteX6" fmla="*/ 270939 w 1625600"/>
              <a:gd name="connsiteY6" fmla="*/ 1625600 h 1625600"/>
              <a:gd name="connsiteX7" fmla="*/ 0 w 1625600"/>
              <a:gd name="connsiteY7" fmla="*/ 1354661 h 1625600"/>
              <a:gd name="connsiteX8" fmla="*/ 0 w 1625600"/>
              <a:gd name="connsiteY8" fmla="*/ 270939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5600" h="1625600">
                <a:moveTo>
                  <a:pt x="0" y="270939"/>
                </a:moveTo>
                <a:cubicBezTo>
                  <a:pt x="0" y="121304"/>
                  <a:pt x="121304" y="0"/>
                  <a:pt x="270939" y="0"/>
                </a:cubicBezTo>
                <a:lnTo>
                  <a:pt x="1354661" y="0"/>
                </a:lnTo>
                <a:cubicBezTo>
                  <a:pt x="1504296" y="0"/>
                  <a:pt x="1625600" y="121304"/>
                  <a:pt x="1625600" y="270939"/>
                </a:cubicBezTo>
                <a:lnTo>
                  <a:pt x="1625600" y="1354661"/>
                </a:lnTo>
                <a:cubicBezTo>
                  <a:pt x="1625600" y="1504296"/>
                  <a:pt x="1504296" y="1625600"/>
                  <a:pt x="1354661" y="1625600"/>
                </a:cubicBezTo>
                <a:lnTo>
                  <a:pt x="270939" y="1625600"/>
                </a:lnTo>
                <a:cubicBezTo>
                  <a:pt x="121304" y="1625600"/>
                  <a:pt x="0" y="1504296"/>
                  <a:pt x="0" y="1354661"/>
                </a:cubicBezTo>
                <a:lnTo>
                  <a:pt x="0" y="270939"/>
                </a:lnTo>
                <a:close/>
              </a:path>
            </a:pathLst>
          </a:cu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835685" y="1648420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2334984" y="1671744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1169185" y="1333190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>
                <a:latin typeface="+mj-lt"/>
              </a:rPr>
              <a:t>The</a:t>
            </a:r>
          </a:p>
        </p:txBody>
      </p:sp>
      <p:sp>
        <p:nvSpPr>
          <p:cNvPr id="40" name="矩形 39"/>
          <p:cNvSpPr/>
          <p:nvPr/>
        </p:nvSpPr>
        <p:spPr>
          <a:xfrm>
            <a:off x="824483" y="3540092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2315404" y="3532638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1112413" y="3217408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>
                <a:latin typeface="+mj-lt"/>
              </a:rPr>
              <a:t>The</a:t>
            </a:r>
          </a:p>
        </p:txBody>
      </p:sp>
      <p:sp>
        <p:nvSpPr>
          <p:cNvPr id="43" name="矩形 42"/>
          <p:cNvSpPr/>
          <p:nvPr/>
        </p:nvSpPr>
        <p:spPr>
          <a:xfrm>
            <a:off x="6482080" y="3419873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44" name="直接连接符 43"/>
          <p:cNvCxnSpPr/>
          <p:nvPr/>
        </p:nvCxnSpPr>
        <p:spPr>
          <a:xfrm>
            <a:off x="6575906" y="3404966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6482080" y="3097189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The</a:t>
            </a:r>
          </a:p>
        </p:txBody>
      </p:sp>
      <p:sp>
        <p:nvSpPr>
          <p:cNvPr id="46" name="矩形 45"/>
          <p:cNvSpPr/>
          <p:nvPr/>
        </p:nvSpPr>
        <p:spPr>
          <a:xfrm>
            <a:off x="6470878" y="1643694"/>
            <a:ext cx="1837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47" name="直接连接符 46"/>
          <p:cNvCxnSpPr/>
          <p:nvPr/>
        </p:nvCxnSpPr>
        <p:spPr>
          <a:xfrm>
            <a:off x="6564704" y="1628787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6470878" y="1321010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The</a:t>
            </a:r>
          </a:p>
        </p:txBody>
      </p:sp>
      <p:grpSp>
        <p:nvGrpSpPr>
          <p:cNvPr id="23" name="Group 112"/>
          <p:cNvGrpSpPr/>
          <p:nvPr/>
        </p:nvGrpSpPr>
        <p:grpSpPr>
          <a:xfrm>
            <a:off x="5274715" y="1648420"/>
            <a:ext cx="526518" cy="493274"/>
            <a:chOff x="5368132" y="3540125"/>
            <a:chExt cx="465138" cy="43576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4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5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6" name="AutoShape 112"/>
          <p:cNvSpPr/>
          <p:nvPr/>
        </p:nvSpPr>
        <p:spPr bwMode="auto">
          <a:xfrm>
            <a:off x="5274288" y="3552014"/>
            <a:ext cx="527372" cy="525048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431131" y="3618279"/>
            <a:ext cx="361195" cy="526518"/>
            <a:chOff x="2528974" y="2863357"/>
            <a:chExt cx="246811" cy="35977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8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9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348919" y="1608009"/>
            <a:ext cx="525619" cy="525619"/>
            <a:chOff x="247310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31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9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/>
              <a:t>Job Review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占位符 6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51" r="27551"/>
          <a:stretch>
            <a:fillRect/>
          </a:stretch>
        </p:blipFill>
        <p:spPr/>
      </p:pic>
      <p:sp>
        <p:nvSpPr>
          <p:cNvPr id="8" name="矩形 7"/>
          <p:cNvSpPr/>
          <p:nvPr/>
        </p:nvSpPr>
        <p:spPr>
          <a:xfrm>
            <a:off x="360218" y="1196830"/>
            <a:ext cx="8645237" cy="3578370"/>
          </a:xfrm>
          <a:prstGeom prst="rect">
            <a:avLst/>
          </a:prstGeom>
          <a:noFill/>
          <a:ln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026517" y="1770412"/>
            <a:ext cx="373631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1120343" y="175550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1026517" y="1447728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The</a:t>
            </a:r>
          </a:p>
        </p:txBody>
      </p:sp>
      <p:sp>
        <p:nvSpPr>
          <p:cNvPr id="31" name="矩形 30"/>
          <p:cNvSpPr/>
          <p:nvPr/>
        </p:nvSpPr>
        <p:spPr>
          <a:xfrm>
            <a:off x="1026516" y="2906180"/>
            <a:ext cx="373631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49" name="直接连接符 48"/>
          <p:cNvCxnSpPr/>
          <p:nvPr/>
        </p:nvCxnSpPr>
        <p:spPr>
          <a:xfrm>
            <a:off x="1120342" y="2891273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1026516" y="2583496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The</a:t>
            </a:r>
          </a:p>
        </p:txBody>
      </p:sp>
      <p:sp>
        <p:nvSpPr>
          <p:cNvPr id="51" name="矩形 50"/>
          <p:cNvSpPr/>
          <p:nvPr/>
        </p:nvSpPr>
        <p:spPr>
          <a:xfrm>
            <a:off x="964729" y="4106027"/>
            <a:ext cx="373631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52" name="直接连接符 51"/>
          <p:cNvCxnSpPr/>
          <p:nvPr/>
        </p:nvCxnSpPr>
        <p:spPr>
          <a:xfrm>
            <a:off x="1058555" y="4091120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964729" y="3783343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The</a:t>
            </a:r>
          </a:p>
        </p:txBody>
      </p:sp>
      <p:sp>
        <p:nvSpPr>
          <p:cNvPr id="18" name="AutoShape 112"/>
          <p:cNvSpPr/>
          <p:nvPr/>
        </p:nvSpPr>
        <p:spPr bwMode="auto">
          <a:xfrm>
            <a:off x="604366" y="3839642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61142" y="2615228"/>
            <a:ext cx="246811" cy="359779"/>
            <a:chOff x="2528974" y="2863357"/>
            <a:chExt cx="246811" cy="35977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0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04965" y="1447728"/>
            <a:ext cx="359165" cy="359165"/>
            <a:chOff x="2473104" y="2145028"/>
            <a:chExt cx="359165" cy="359165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3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4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/>
              <a:t>Job Review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占位符 11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55" b="29255"/>
          <a:stretch>
            <a:fillRect/>
          </a:stretch>
        </p:blipFill>
        <p:spPr/>
      </p:pic>
      <p:sp>
        <p:nvSpPr>
          <p:cNvPr id="13" name="矩形 12"/>
          <p:cNvSpPr/>
          <p:nvPr/>
        </p:nvSpPr>
        <p:spPr>
          <a:xfrm>
            <a:off x="0" y="1658699"/>
            <a:ext cx="9144001" cy="271269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69736" y="3195745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1642105" y="319574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1002435" y="2857191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>
                <a:latin typeface="+mj-lt"/>
              </a:rPr>
              <a:t>The</a:t>
            </a:r>
          </a:p>
        </p:txBody>
      </p:sp>
      <p:sp>
        <p:nvSpPr>
          <p:cNvPr id="26" name="矩形 25"/>
          <p:cNvSpPr/>
          <p:nvPr/>
        </p:nvSpPr>
        <p:spPr>
          <a:xfrm>
            <a:off x="3387333" y="3195745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4459702" y="319574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3820032" y="2857191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>
                <a:latin typeface="+mj-lt"/>
              </a:rPr>
              <a:t>The</a:t>
            </a:r>
          </a:p>
        </p:txBody>
      </p:sp>
      <p:sp>
        <p:nvSpPr>
          <p:cNvPr id="34" name="矩形 33"/>
          <p:cNvSpPr/>
          <p:nvPr/>
        </p:nvSpPr>
        <p:spPr>
          <a:xfrm>
            <a:off x="6265667" y="3195745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7338036" y="319574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6698366" y="2857191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>
                <a:latin typeface="+mj-lt"/>
              </a:rPr>
              <a:t>The</a:t>
            </a:r>
          </a:p>
        </p:txBody>
      </p:sp>
      <p:grpSp>
        <p:nvGrpSpPr>
          <p:cNvPr id="15" name="Group 112"/>
          <p:cNvGrpSpPr/>
          <p:nvPr/>
        </p:nvGrpSpPr>
        <p:grpSpPr>
          <a:xfrm>
            <a:off x="4285952" y="2229119"/>
            <a:ext cx="572095" cy="535974"/>
            <a:chOff x="5368132" y="3540125"/>
            <a:chExt cx="465138" cy="43576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16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7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8" name="AutoShape 112"/>
          <p:cNvSpPr/>
          <p:nvPr/>
        </p:nvSpPr>
        <p:spPr bwMode="auto">
          <a:xfrm>
            <a:off x="1467890" y="2211857"/>
            <a:ext cx="573023" cy="570498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254102" y="2211059"/>
            <a:ext cx="392461" cy="572095"/>
            <a:chOff x="2528974" y="2863357"/>
            <a:chExt cx="246811" cy="359779"/>
          </a:xfrm>
          <a:gradFill>
            <a:gsLst>
              <a:gs pos="0">
                <a:srgbClr val="F6D23D"/>
              </a:gs>
              <a:gs pos="57000">
                <a:srgbClr val="F3E9A3"/>
              </a:gs>
              <a:gs pos="100000">
                <a:srgbClr val="F6CD39"/>
              </a:gs>
            </a:gsLst>
            <a:lin ang="5400000" scaled="1"/>
          </a:gradFill>
        </p:grpSpPr>
        <p:sp>
          <p:nvSpPr>
            <p:cNvPr id="20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6517" y="458166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/>
              <a:t>Job Review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35117" y="827498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" b="944"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" b="944"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" b="1074"/>
          <a:stretch>
            <a:fillRect/>
          </a:stretch>
        </p:blipFill>
        <p:spPr/>
      </p:pic>
      <p:sp>
        <p:nvSpPr>
          <p:cNvPr id="10" name="圆角矩形 9"/>
          <p:cNvSpPr/>
          <p:nvPr/>
        </p:nvSpPr>
        <p:spPr>
          <a:xfrm>
            <a:off x="835890" y="3281217"/>
            <a:ext cx="1209964" cy="38331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000000"/>
                </a:solidFill>
                <a:latin typeface="+mj-lt"/>
                <a:ea typeface="+mj-ea"/>
              </a:rPr>
              <a:t>One</a:t>
            </a:r>
            <a:endParaRPr lang="zh-CN" altLang="en-US" sz="1200">
              <a:solidFill>
                <a:srgbClr val="000000"/>
              </a:solidFill>
              <a:latin typeface="+mj-lt"/>
              <a:ea typeface="+mj-ea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3939306" y="3281217"/>
            <a:ext cx="1209964" cy="38331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1200" dirty="0" err="1">
                <a:solidFill>
                  <a:srgbClr val="000000"/>
                </a:solidFill>
                <a:latin typeface="Arial" panose="020B0604020202020204"/>
                <a:ea typeface="微软雅黑" panose="020B0503020204020204" charset="-122"/>
              </a:rPr>
              <a:t>Tuo</a:t>
            </a:r>
            <a:endParaRPr lang="zh-CN" altLang="en-US" sz="1200" dirty="0">
              <a:solidFill>
                <a:srgbClr val="00000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042722" y="3281217"/>
            <a:ext cx="1209964" cy="38331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rgbClr val="000000"/>
                </a:solidFill>
                <a:latin typeface="+mj-lt"/>
                <a:ea typeface="+mj-ea"/>
              </a:rPr>
              <a:t>Three</a:t>
            </a:r>
            <a:endParaRPr lang="zh-CN" altLang="en-US" sz="1200">
              <a:solidFill>
                <a:srgbClr val="000000"/>
              </a:solidFill>
              <a:latin typeface="+mj-lt"/>
              <a:ea typeface="+mj-ea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86781" y="4070132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50" name="直接连接符 49"/>
          <p:cNvCxnSpPr/>
          <p:nvPr/>
        </p:nvCxnSpPr>
        <p:spPr>
          <a:xfrm>
            <a:off x="1359150" y="4100909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719480" y="3762355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>
                <a:latin typeface="+mj-lt"/>
              </a:rPr>
              <a:t>The</a:t>
            </a:r>
          </a:p>
        </p:txBody>
      </p:sp>
      <p:sp>
        <p:nvSpPr>
          <p:cNvPr id="52" name="矩形 51"/>
          <p:cNvSpPr/>
          <p:nvPr/>
        </p:nvSpPr>
        <p:spPr>
          <a:xfrm>
            <a:off x="3387333" y="4070132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4459702" y="4100909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3820032" y="3762355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>
                <a:latin typeface="+mj-lt"/>
              </a:rPr>
              <a:t>The</a:t>
            </a:r>
          </a:p>
        </p:txBody>
      </p:sp>
      <p:sp>
        <p:nvSpPr>
          <p:cNvPr id="55" name="矩形 54"/>
          <p:cNvSpPr/>
          <p:nvPr/>
        </p:nvSpPr>
        <p:spPr>
          <a:xfrm>
            <a:off x="6487885" y="4070132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7560254" y="4100909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6920584" y="3762355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r>
              <a:rPr lang="en-US" altLang="zh-CN" sz="1400">
                <a:latin typeface="+mj-lt"/>
              </a:rPr>
              <a:t>The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9" r="30701" b="17288"/>
          <a:stretch>
            <a:fillRect/>
          </a:stretch>
        </p:blipFill>
        <p:spPr>
          <a:xfrm>
            <a:off x="-10510" y="-1"/>
            <a:ext cx="4329961" cy="512904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55660" y="283994"/>
            <a:ext cx="163322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800"/>
              <a:t>2018</a:t>
            </a:r>
            <a:r>
              <a:rPr lang="zh-CN" altLang="en-US" sz="1800"/>
              <a:t>Job Review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264260" y="653326"/>
            <a:ext cx="336331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9"/>
          <p:cNvSpPr/>
          <p:nvPr/>
        </p:nvSpPr>
        <p:spPr>
          <a:xfrm rot="12689013">
            <a:off x="7505511" y="-50858"/>
            <a:ext cx="1124695" cy="2284627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9"/>
          <p:cNvSpPr/>
          <p:nvPr/>
        </p:nvSpPr>
        <p:spPr>
          <a:xfrm rot="4359274">
            <a:off x="6617196" y="160803"/>
            <a:ext cx="749038" cy="815800"/>
          </a:xfrm>
          <a:custGeom>
            <a:avLst/>
            <a:gdLst>
              <a:gd name="connsiteX0" fmla="*/ 0 w 1897139"/>
              <a:gd name="connsiteY0" fmla="*/ 5179705 h 5179705"/>
              <a:gd name="connsiteX1" fmla="*/ 948570 w 1897139"/>
              <a:gd name="connsiteY1" fmla="*/ 0 h 5179705"/>
              <a:gd name="connsiteX2" fmla="*/ 1897139 w 1897139"/>
              <a:gd name="connsiteY2" fmla="*/ 5179705 h 5179705"/>
              <a:gd name="connsiteX3" fmla="*/ 0 w 1897139"/>
              <a:gd name="connsiteY3" fmla="*/ 5179705 h 5179705"/>
              <a:gd name="connsiteX0-1" fmla="*/ 0 w 3063305"/>
              <a:gd name="connsiteY0-2" fmla="*/ 5721014 h 5721014"/>
              <a:gd name="connsiteX1-3" fmla="*/ 3063305 w 3063305"/>
              <a:gd name="connsiteY1-4" fmla="*/ 0 h 5721014"/>
              <a:gd name="connsiteX2-5" fmla="*/ 1897139 w 3063305"/>
              <a:gd name="connsiteY2-6" fmla="*/ 5721014 h 5721014"/>
              <a:gd name="connsiteX3-7" fmla="*/ 0 w 3063305"/>
              <a:gd name="connsiteY3-8" fmla="*/ 5721014 h 5721014"/>
              <a:gd name="connsiteX0-9" fmla="*/ 0 w 2868587"/>
              <a:gd name="connsiteY0-10" fmla="*/ 5827047 h 5827047"/>
              <a:gd name="connsiteX1-11" fmla="*/ 2868587 w 2868587"/>
              <a:gd name="connsiteY1-12" fmla="*/ 0 h 5827047"/>
              <a:gd name="connsiteX2-13" fmla="*/ 1897139 w 2868587"/>
              <a:gd name="connsiteY2-14" fmla="*/ 5827047 h 5827047"/>
              <a:gd name="connsiteX3-15" fmla="*/ 0 w 2868587"/>
              <a:gd name="connsiteY3-16" fmla="*/ 5827047 h 5827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68587" h="5827047">
                <a:moveTo>
                  <a:pt x="0" y="5827047"/>
                </a:moveTo>
                <a:lnTo>
                  <a:pt x="2868587" y="0"/>
                </a:lnTo>
                <a:lnTo>
                  <a:pt x="1897139" y="5827047"/>
                </a:lnTo>
                <a:lnTo>
                  <a:pt x="0" y="5827047"/>
                </a:lnTo>
                <a:close/>
              </a:path>
            </a:pathLst>
          </a:custGeom>
          <a:gradFill>
            <a:gsLst>
              <a:gs pos="0">
                <a:srgbClr val="676767"/>
              </a:gs>
              <a:gs pos="100000">
                <a:srgbClr val="676767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938982" y="0"/>
            <a:ext cx="0" cy="51435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680364" y="918490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chemeClr val="accent2"/>
                </a:solidFill>
                <a:latin typeface="+mj-lt"/>
              </a:rPr>
              <a:t>01</a:t>
            </a:r>
            <a:endParaRPr lang="zh-CN" altLang="en-US" sz="12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680364" y="2507144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chemeClr val="accent2"/>
                </a:solidFill>
                <a:latin typeface="+mj-lt"/>
              </a:rPr>
              <a:t>02</a:t>
            </a:r>
            <a:endParaRPr lang="zh-CN" altLang="en-US" sz="12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680364" y="4095798"/>
            <a:ext cx="517236" cy="517236"/>
          </a:xfrm>
          <a:prstGeom prst="ellipse">
            <a:avLst/>
          </a:prstGeom>
          <a:solidFill>
            <a:srgbClr val="000000"/>
          </a:solidFill>
          <a:ln w="19050">
            <a:gradFill>
              <a:gsLst>
                <a:gs pos="0">
                  <a:srgbClr val="F6D23D"/>
                </a:gs>
                <a:gs pos="57000">
                  <a:srgbClr val="F3E9A3"/>
                </a:gs>
                <a:gs pos="100000">
                  <a:srgbClr val="F6CD39"/>
                </a:gs>
              </a:gsLst>
              <a:lin ang="5400000" scaled="1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schemeClr val="accent2"/>
                </a:solidFill>
                <a:latin typeface="+mj-lt"/>
              </a:rPr>
              <a:t>03</a:t>
            </a:r>
            <a:endParaRPr lang="zh-CN" altLang="en-US" sz="120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245751" y="2831328"/>
            <a:ext cx="23693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5270415" y="2831328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4111147" y="2492774"/>
            <a:ext cx="1503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r"/>
            <a:r>
              <a:rPr lang="en-US" altLang="zh-CN" sz="1400">
                <a:latin typeface="+mj-lt"/>
              </a:rPr>
              <a:t>The</a:t>
            </a:r>
          </a:p>
        </p:txBody>
      </p:sp>
      <p:sp>
        <p:nvSpPr>
          <p:cNvPr id="31" name="矩形 30"/>
          <p:cNvSpPr/>
          <p:nvPr/>
        </p:nvSpPr>
        <p:spPr>
          <a:xfrm>
            <a:off x="6198852" y="1313793"/>
            <a:ext cx="284501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49" name="直接连接符 48"/>
          <p:cNvCxnSpPr/>
          <p:nvPr/>
        </p:nvCxnSpPr>
        <p:spPr>
          <a:xfrm>
            <a:off x="6292678" y="1298886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6198852" y="991109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The</a:t>
            </a:r>
          </a:p>
        </p:txBody>
      </p:sp>
      <p:sp>
        <p:nvSpPr>
          <p:cNvPr id="19" name="矩形 18"/>
          <p:cNvSpPr/>
          <p:nvPr/>
        </p:nvSpPr>
        <p:spPr>
          <a:xfrm>
            <a:off x="6198852" y="4464172"/>
            <a:ext cx="284501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>
                <a:solidFill>
                  <a:schemeClr val="bg1"/>
                </a:solidFill>
              </a:rPr>
              <a:t>Lorem ipsum dolor sit amet, consectetur adipiscing elit. Donec luctus nibh sit amet sem vulputate venenatis bibendum orci pulvinar.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6292678" y="4449265"/>
            <a:ext cx="224596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6198852" y="4141488"/>
            <a:ext cx="1503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49000">
                      <a:srgbClr val="F3E9A3"/>
                    </a:gs>
                    <a:gs pos="100000">
                      <a:srgbClr val="F6D23D"/>
                    </a:gs>
                    <a:gs pos="0">
                      <a:srgbClr val="F6CD39"/>
                    </a:gs>
                  </a:gsLst>
                  <a:lin ang="0" scaled="1"/>
                </a:gradFill>
                <a:latin typeface="+mj-ea"/>
                <a:ea typeface="+mj-ea"/>
                <a:cs typeface="DokChampa" panose="020B0604020202020204" pitchFamily="34" charset="-34"/>
              </a:defRPr>
            </a:lvl1pPr>
          </a:lstStyle>
          <a:p>
            <a:pPr algn="l"/>
            <a:r>
              <a:rPr lang="en-US" altLang="zh-CN" sz="1400">
                <a:latin typeface="+mj-lt"/>
              </a:rPr>
              <a:t>The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ttps://www.freeppt7.com-Best PowerPoint templates for free download">
  <a:themeElements>
    <a:clrScheme name="奥斯卡黑金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FFFF"/>
      </a:accent1>
      <a:accent2>
        <a:srgbClr val="F6D23D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标准1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1756</Words>
  <Application>Microsoft Office PowerPoint</Application>
  <PresentationFormat>全屏显示(16:9)</PresentationFormat>
  <Paragraphs>203</Paragraphs>
  <Slides>29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8" baseType="lpstr">
      <vt:lpstr>Gill Sans</vt:lpstr>
      <vt:lpstr>方正兰亭粗黑简体</vt:lpstr>
      <vt:lpstr>微软雅黑</vt:lpstr>
      <vt:lpstr>Arial</vt:lpstr>
      <vt:lpstr>Calibri</vt:lpstr>
      <vt:lpstr>Calibri Light</vt:lpstr>
      <vt:lpstr>Century Gothic</vt:lpstr>
      <vt:lpstr>Wingdings</vt:lpstr>
      <vt:lpstr>https://www.freeppt7.com-Best PowerPoint templates for free download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https://www.freeppt7.com;</Manager>
  <Company>https://www.freeppt7.com;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黑金风格年终总结PPT模板</dc:title>
  <cp:keywords>freeppt7.com模板</cp:keywords>
  <dc:description>freeppt7.com模板</dc:description>
  <cp:lastModifiedBy>之灵 宇</cp:lastModifiedBy>
  <cp:revision>https://www.freeppt7.com;</cp:revision>
  <dcterms:created xsi:type="dcterms:W3CDTF">2017-01-16T13:02:00Z</dcterms:created>
  <dcterms:modified xsi:type="dcterms:W3CDTF">2019-01-29T00:55:50Z</dcterms:modified>
  <cp:category>https://www.freeppt7.com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2052-10.1.0.6875</vt:lpwstr>
  </property>
</Properties>
</file>