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63" r:id="rId5"/>
    <p:sldId id="264" r:id="rId6"/>
    <p:sldId id="266" r:id="rId7"/>
    <p:sldId id="267" r:id="rId8"/>
    <p:sldId id="259" r:id="rId9"/>
    <p:sldId id="268" r:id="rId10"/>
    <p:sldId id="269" r:id="rId11"/>
    <p:sldId id="270" r:id="rId12"/>
    <p:sldId id="260" r:id="rId13"/>
    <p:sldId id="273" r:id="rId14"/>
    <p:sldId id="274" r:id="rId15"/>
    <p:sldId id="275" r:id="rId16"/>
    <p:sldId id="287" r:id="rId17"/>
    <p:sldId id="261" r:id="rId18"/>
    <p:sldId id="278" r:id="rId19"/>
    <p:sldId id="279" r:id="rId20"/>
    <p:sldId id="280" r:id="rId21"/>
    <p:sldId id="281" r:id="rId22"/>
    <p:sldId id="283" r:id="rId23"/>
    <p:sldId id="286" r:id="rId24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F1E3"/>
    <a:srgbClr val="00CC99"/>
    <a:srgbClr val="ACF6ED"/>
    <a:srgbClr val="5FEBD4"/>
    <a:srgbClr val="95F9F7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71" autoAdjust="0"/>
    <p:restoredTop sz="94660"/>
  </p:normalViewPr>
  <p:slideViewPr>
    <p:cSldViewPr>
      <p:cViewPr varScale="1">
        <p:scale>
          <a:sx n="133" d="100"/>
          <a:sy n="133" d="100"/>
        </p:scale>
        <p:origin x="42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09158-F72F-4B5B-BFB7-8CB07ADAD262}" type="datetimeFigureOut">
              <a:rPr lang="zh-CN" altLang="en-US" smtClean="0"/>
              <a:pPr/>
              <a:t>2018/5/17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9EE43-DC1A-4170-8A72-0F755D8E5D8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9EE43-DC1A-4170-8A72-0F755D8E5D87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9EE43-DC1A-4170-8A72-0F755D8E5D87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9EE43-DC1A-4170-8A72-0F755D8E5D87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9EE43-DC1A-4170-8A72-0F755D8E5D87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9EE43-DC1A-4170-8A72-0F755D8E5D87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9EE43-DC1A-4170-8A72-0F755D8E5D87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9EE43-DC1A-4170-8A72-0F755D8E5D87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9EE43-DC1A-4170-8A72-0F755D8E5D87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9EE43-DC1A-4170-8A72-0F755D8E5D87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9EE43-DC1A-4170-8A72-0F755D8E5D87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9EE43-DC1A-4170-8A72-0F755D8E5D87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9EE43-DC1A-4170-8A72-0F755D8E5D8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9EE43-DC1A-4170-8A72-0F755D8E5D87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9EE43-DC1A-4170-8A72-0F755D8E5D87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9EE43-DC1A-4170-8A72-0F755D8E5D87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9EE43-DC1A-4170-8A72-0F755D8E5D87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9EE43-DC1A-4170-8A72-0F755D8E5D87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9EE43-DC1A-4170-8A72-0F755D8E5D87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9EE43-DC1A-4170-8A72-0F755D8E5D87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9EE43-DC1A-4170-8A72-0F755D8E5D87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9EE43-DC1A-4170-8A72-0F755D8E5D87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9EE43-DC1A-4170-8A72-0F755D8E5D87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9EE43-DC1A-4170-8A72-0F755D8E5D87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74C2-0231-498C-86E3-B4ED627D1603}" type="datetimeFigureOut">
              <a:rPr lang="zh-CN" altLang="en-US" smtClean="0"/>
              <a:pPr/>
              <a:t>2018/5/17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6D03C-65F4-4C13-B424-B28BC9F7B41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74C2-0231-498C-86E3-B4ED627D1603}" type="datetimeFigureOut">
              <a:rPr lang="zh-CN" altLang="en-US" smtClean="0"/>
              <a:pPr/>
              <a:t>2018/5/17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6D03C-65F4-4C13-B424-B28BC9F7B41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74C2-0231-498C-86E3-B4ED627D1603}" type="datetimeFigureOut">
              <a:rPr lang="zh-CN" altLang="en-US" smtClean="0"/>
              <a:pPr/>
              <a:t>2018/5/17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6D03C-65F4-4C13-B424-B28BC9F7B41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74C2-0231-498C-86E3-B4ED627D1603}" type="datetimeFigureOut">
              <a:rPr lang="zh-CN" altLang="en-US" smtClean="0"/>
              <a:pPr/>
              <a:t>2018/5/17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6D03C-65F4-4C13-B424-B28BC9F7B41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74C2-0231-498C-86E3-B4ED627D1603}" type="datetimeFigureOut">
              <a:rPr lang="zh-CN" altLang="en-US" smtClean="0"/>
              <a:pPr/>
              <a:t>2018/5/17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6D03C-65F4-4C13-B424-B28BC9F7B41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74C2-0231-498C-86E3-B4ED627D1603}" type="datetimeFigureOut">
              <a:rPr lang="zh-CN" altLang="en-US" smtClean="0"/>
              <a:pPr/>
              <a:t>2018/5/17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6D03C-65F4-4C13-B424-B28BC9F7B41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74C2-0231-498C-86E3-B4ED627D1603}" type="datetimeFigureOut">
              <a:rPr lang="zh-CN" altLang="en-US" smtClean="0"/>
              <a:pPr/>
              <a:t>2018/5/17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6D03C-65F4-4C13-B424-B28BC9F7B41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74C2-0231-498C-86E3-B4ED627D1603}" type="datetimeFigureOut">
              <a:rPr lang="zh-CN" altLang="en-US" smtClean="0"/>
              <a:pPr/>
              <a:t>2018/5/17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6D03C-65F4-4C13-B424-B28BC9F7B41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74C2-0231-498C-86E3-B4ED627D1603}" type="datetimeFigureOut">
              <a:rPr lang="zh-CN" altLang="en-US" smtClean="0"/>
              <a:pPr/>
              <a:t>2018/5/17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6D03C-65F4-4C13-B424-B28BC9F7B41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74C2-0231-498C-86E3-B4ED627D1603}" type="datetimeFigureOut">
              <a:rPr lang="zh-CN" altLang="en-US" smtClean="0"/>
              <a:pPr/>
              <a:t>2018/5/17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6D03C-65F4-4C13-B424-B28BC9F7B41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74C2-0231-498C-86E3-B4ED627D1603}" type="datetimeFigureOut">
              <a:rPr lang="zh-CN" altLang="en-US" smtClean="0"/>
              <a:pPr/>
              <a:t>2018/5/17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6D03C-65F4-4C13-B424-B28BC9F7B41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574C2-0231-498C-86E3-B4ED627D1603}" type="datetimeFigureOut">
              <a:rPr lang="zh-CN" altLang="en-US" smtClean="0"/>
              <a:pPr/>
              <a:t>2018/5/17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6D03C-65F4-4C13-B424-B28BC9F7B41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Temp\400页超强PPT模板\花PNG\564ac5f350249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" b="3156"/>
          <a:stretch>
            <a:fillRect/>
          </a:stretch>
        </p:blipFill>
        <p:spPr bwMode="auto">
          <a:xfrm>
            <a:off x="323528" y="-1"/>
            <a:ext cx="5184576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Temp\400页超强PPT模板\花PNG\皇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1" t="10062" r="13295" b="14335"/>
          <a:stretch>
            <a:fillRect/>
          </a:stretch>
        </p:blipFill>
        <p:spPr bwMode="auto">
          <a:xfrm>
            <a:off x="7461644" y="2715766"/>
            <a:ext cx="1646860" cy="159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71670" y="928676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latin typeface="TypeLand 康熙字典體試用版" pitchFamily="50" charset="-120"/>
                <a:ea typeface="TypeLand 康熙字典體試用版" pitchFamily="50" charset="-120"/>
              </a:rPr>
              <a:t>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10135" y="1691279"/>
            <a:ext cx="461665" cy="103009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>
                <a:latin typeface="TypeLand 康熙字典體試用版" pitchFamily="50" charset="-120"/>
                <a:ea typeface="TypeLand 康熙字典體試用版" pitchFamily="50" charset="-120"/>
              </a:rPr>
              <a:t>summer</a:t>
            </a:r>
            <a:endParaRPr lang="zh-CN" altLang="en-US" dirty="0"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9792" y="2479204"/>
            <a:ext cx="646331" cy="182073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500" dirty="0"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breathed life back to the story, then through these years of ladder to update a day in and day out of</a:t>
            </a:r>
            <a:endParaRPr lang="zh-CN" altLang="en-US" sz="5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66108" y="3507854"/>
            <a:ext cx="1088760" cy="129614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500" dirty="0">
                <a:solidFill>
                  <a:srgbClr val="33CCC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breathed life back to the story, then through these years of ladder to update a day in and day out of</a:t>
            </a:r>
            <a:endParaRPr lang="zh-CN" altLang="en-US" sz="500" dirty="0">
              <a:solidFill>
                <a:srgbClr val="33CCCC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9" name="钢琴曲 - Always With 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540552" y="4803998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85389" y="273992"/>
            <a:ext cx="221457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200" dirty="0">
                <a:latin typeface="TypeLand 康熙字典體試用版" pitchFamily="50" charset="-120"/>
                <a:ea typeface="TypeLand 康熙字典體試用版" pitchFamily="50" charset="-120"/>
              </a:rPr>
              <a:t>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 showWhenStopped="0">
                <p:cTn id="4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build="p"/>
      <p:bldP spid="2" grpId="0" build="p"/>
      <p:bldP spid="3" grpId="0"/>
      <p:bldP spid="10" grpId="0"/>
      <p:bldP spid="1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等腰三角形 5"/>
          <p:cNvSpPr/>
          <p:nvPr/>
        </p:nvSpPr>
        <p:spPr>
          <a:xfrm>
            <a:off x="5220072" y="771550"/>
            <a:ext cx="3096344" cy="2952328"/>
          </a:xfrm>
          <a:prstGeom prst="triangle">
            <a:avLst/>
          </a:prstGeom>
          <a:noFill/>
          <a:ln w="952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 descr="C:\Users\Administrator\Desktop\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0"/>
          <a:stretch>
            <a:fillRect/>
          </a:stretch>
        </p:blipFill>
        <p:spPr bwMode="auto">
          <a:xfrm>
            <a:off x="-36512" y="0"/>
            <a:ext cx="3033887" cy="447494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istrator\Desktop\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33"/>
          <a:stretch>
            <a:fillRect/>
          </a:stretch>
        </p:blipFill>
        <p:spPr bwMode="auto">
          <a:xfrm rot="5400000">
            <a:off x="6271856" y="2868434"/>
            <a:ext cx="3033887" cy="27104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等腰三角形 1"/>
          <p:cNvSpPr/>
          <p:nvPr/>
        </p:nvSpPr>
        <p:spPr>
          <a:xfrm>
            <a:off x="1441878" y="1419622"/>
            <a:ext cx="3096344" cy="2952328"/>
          </a:xfrm>
          <a:prstGeom prst="triangl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4"/>
          <p:cNvSpPr/>
          <p:nvPr/>
        </p:nvSpPr>
        <p:spPr>
          <a:xfrm rot="10800000">
            <a:off x="3131840" y="987573"/>
            <a:ext cx="3096344" cy="2952328"/>
          </a:xfrm>
          <a:prstGeom prst="triangle">
            <a:avLst/>
          </a:prstGeom>
          <a:noFill/>
          <a:ln w="952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195736" y="3140263"/>
            <a:ext cx="1512168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breathed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5592" y="2617043"/>
            <a:ext cx="1170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TypeLand 康熙字典體試用版" pitchFamily="50" charset="-120"/>
                <a:ea typeface="TypeLand 康熙字典體試用版" pitchFamily="50" charset="-120"/>
              </a:rPr>
              <a:t>这里输入</a:t>
            </a:r>
            <a:endParaRPr lang="en-US" altLang="zh-CN" sz="1400" dirty="0">
              <a:latin typeface="TypeLand 康熙字典體試用版" pitchFamily="50" charset="-120"/>
              <a:ea typeface="TypeLand 康熙字典體試用版" pitchFamily="50" charset="-120"/>
            </a:endParaRPr>
          </a:p>
          <a:p>
            <a:r>
              <a:rPr lang="zh-CN" altLang="en-US" sz="1400" dirty="0">
                <a:latin typeface="TypeLand 康熙字典體試用版" pitchFamily="50" charset="-120"/>
                <a:ea typeface="TypeLand 康熙字典體試用版" pitchFamily="50" charset="-120"/>
              </a:rPr>
              <a:t>文字标题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23928" y="1501873"/>
            <a:ext cx="1512168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breathed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76577" y="1194096"/>
            <a:ext cx="17035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TypeLand 康熙字典體試用版" pitchFamily="50" charset="-120"/>
                <a:ea typeface="TypeLand 康熙字典體試用版" pitchFamily="50" charset="-120"/>
              </a:rPr>
              <a:t>这里输入文字标题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84168" y="2358418"/>
            <a:ext cx="1512168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breathed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4024" y="1835198"/>
            <a:ext cx="1170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TypeLand 康熙字典體試用版" pitchFamily="50" charset="-120"/>
                <a:ea typeface="TypeLand 康熙字典體試用版" pitchFamily="50" charset="-120"/>
              </a:rPr>
              <a:t>这里输入</a:t>
            </a:r>
            <a:endParaRPr lang="en-US" altLang="zh-CN" sz="1400" dirty="0">
              <a:latin typeface="TypeLand 康熙字典體試用版" pitchFamily="50" charset="-120"/>
              <a:ea typeface="TypeLand 康熙字典體試用版" pitchFamily="50" charset="-120"/>
            </a:endParaRPr>
          </a:p>
          <a:p>
            <a:r>
              <a:rPr lang="zh-CN" altLang="en-US" sz="1400" dirty="0">
                <a:latin typeface="TypeLand 康熙字典體試用版" pitchFamily="50" charset="-120"/>
                <a:ea typeface="TypeLand 康熙字典體試用版" pitchFamily="50" charset="-120"/>
              </a:rPr>
              <a:t>文字标题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5" grpId="0" animBg="1"/>
      <p:bldP spid="7" grpId="0"/>
      <p:bldP spid="8" grpId="0" build="p"/>
      <p:bldP spid="9" grpId="0"/>
      <p:bldP spid="10" grpId="0" build="p"/>
      <p:bldP spid="11" grpId="0"/>
      <p:bldP spid="1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Temp\400页超强PPT模板\花PNG\6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7" t="9837" r="23696" b="26420"/>
          <a:stretch>
            <a:fillRect/>
          </a:stretch>
        </p:blipFill>
        <p:spPr bwMode="auto">
          <a:xfrm>
            <a:off x="2745982" y="1707654"/>
            <a:ext cx="3419797" cy="379723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Temp\400页超强PPT模板\花PNG\6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7" t="9837" r="23696" b="26420"/>
          <a:stretch>
            <a:fillRect/>
          </a:stretch>
        </p:blipFill>
        <p:spPr bwMode="auto">
          <a:xfrm>
            <a:off x="-28231" y="2451170"/>
            <a:ext cx="3448103" cy="305371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Temp\400页超强PPT模板\花PNG\6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7" t="9837" r="23696" b="26420"/>
          <a:stretch>
            <a:fillRect/>
          </a:stretch>
        </p:blipFill>
        <p:spPr bwMode="auto">
          <a:xfrm>
            <a:off x="5516385" y="2451170"/>
            <a:ext cx="3448103" cy="305371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87624" y="1020673"/>
            <a:ext cx="6948264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</a:t>
            </a:r>
            <a:r>
              <a:rPr lang="en-US" altLang="zh-CN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breathedSummer</a:t>
            </a: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a lot of things began to trivial for example, I hide in behind the morning in a hurry to eat text, breathed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breathed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1451" y="588625"/>
            <a:ext cx="234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ypeLand 康熙字典體試用版" pitchFamily="50" charset="-120"/>
                <a:ea typeface="TypeLand 康熙字典體試用版" pitchFamily="50" charset="-120"/>
              </a:rPr>
              <a:t>这里输入文字标题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F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Temp\400页超强PPT模板\花PNG\57275d238f2bd [转换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886087"/>
            <a:ext cx="3507994" cy="1581552"/>
          </a:xfrm>
          <a:prstGeom prst="rect">
            <a:avLst/>
          </a:prstGeom>
          <a:noFill/>
          <a:effectLst>
            <a:outerShdw blurRad="177800" dir="5400000" sx="107000" sy="107000" algn="t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089869" y="3044387"/>
            <a:ext cx="5252294" cy="41549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breathed life back to the story, then through these years of ladder to update a day in and day out of</a:t>
            </a:r>
            <a:endParaRPr lang="zh-CN" altLang="en-US" sz="7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87824" y="266022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ypeLand 康熙字典體試用版" pitchFamily="50" charset="-120"/>
                <a:ea typeface="TypeLand 康熙字典體試用版" pitchFamily="50" charset="-120"/>
              </a:rPr>
              <a:t>三、请在这里输入文字标题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Temp\400页超强PPT模板\花PNG\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1" t="31177"/>
          <a:stretch>
            <a:fillRect/>
          </a:stretch>
        </p:blipFill>
        <p:spPr bwMode="auto">
          <a:xfrm>
            <a:off x="0" y="-20538"/>
            <a:ext cx="3923928" cy="370141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Temp\400页超强PPT模板\花PNG\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55"/>
          <a:stretch>
            <a:fillRect/>
          </a:stretch>
        </p:blipFill>
        <p:spPr bwMode="auto">
          <a:xfrm>
            <a:off x="6307826" y="1267192"/>
            <a:ext cx="2836173" cy="476094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椭圆 1"/>
          <p:cNvSpPr/>
          <p:nvPr/>
        </p:nvSpPr>
        <p:spPr>
          <a:xfrm>
            <a:off x="5759623" y="1320816"/>
            <a:ext cx="6768752" cy="6696744"/>
          </a:xfrm>
          <a:prstGeom prst="ellipse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-1900336" y="-732234"/>
            <a:ext cx="6768752" cy="6696744"/>
          </a:xfrm>
          <a:prstGeom prst="ellipse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972298" y="3144558"/>
            <a:ext cx="3023638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</a:t>
            </a:r>
            <a:r>
              <a:rPr lang="en-US" altLang="zh-CN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breathedSummer</a:t>
            </a: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a lot of things began to trivial for example, I hide in behind the morning in a hurry to eat text, breathed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2859782"/>
            <a:ext cx="2340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TypeLand 康熙字典體試用版" pitchFamily="50" charset="-120"/>
                <a:ea typeface="TypeLand 康熙字典體試用版" pitchFamily="50" charset="-120"/>
              </a:rPr>
              <a:t>这里输入文字标题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04746" y="939108"/>
            <a:ext cx="3023638" cy="6245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</a:t>
            </a:r>
            <a:r>
              <a:rPr lang="en-US" altLang="zh-CN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breathedSummer</a:t>
            </a: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a lot of things began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4048" y="654332"/>
            <a:ext cx="2340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TypeLand 康熙字典體試用版" pitchFamily="50" charset="-120"/>
                <a:ea typeface="TypeLand 康熙字典體試用版" pitchFamily="50" charset="-120"/>
              </a:rPr>
              <a:t>这里输入文字标题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  <p:bldP spid="8" grpId="0" build="p"/>
      <p:bldP spid="9" grpId="0"/>
      <p:bldP spid="1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55576" y="303500"/>
            <a:ext cx="1869383" cy="2484274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2" descr="F:\Temp\400页超强PPT模板\花PNG\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77" r="10819" b="27568"/>
          <a:stretch>
            <a:fillRect/>
          </a:stretch>
        </p:blipFill>
        <p:spPr bwMode="auto">
          <a:xfrm rot="5400000">
            <a:off x="358373" y="-54874"/>
            <a:ext cx="1908212" cy="262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5004048" y="771550"/>
            <a:ext cx="2160240" cy="3816424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2" name="Picture 2" descr="F:\Temp\400页超强PPT模板\花PNG\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3" r="10819"/>
          <a:stretch>
            <a:fillRect/>
          </a:stretch>
        </p:blipFill>
        <p:spPr bwMode="auto">
          <a:xfrm>
            <a:off x="6084169" y="0"/>
            <a:ext cx="3059832" cy="477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48064" y="1618803"/>
            <a:ext cx="1295446" cy="177869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</a:t>
            </a:r>
            <a:r>
              <a:rPr lang="en-US" altLang="zh-CN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breathedSummer</a:t>
            </a: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a lot of things began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8064" y="1237860"/>
            <a:ext cx="2340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TypeLand 康熙字典體試用版" pitchFamily="50" charset="-120"/>
                <a:ea typeface="TypeLand 康熙字典體試用版" pitchFamily="50" charset="-120"/>
              </a:rPr>
              <a:t>这里输入文字标题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91244" y="888274"/>
            <a:ext cx="1144720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dirty="0">
                <a:latin typeface="TypeLand 康熙字典體試用版" pitchFamily="50" charset="-120"/>
                <a:ea typeface="TypeLand 康熙字典體試用版" pitchFamily="50" charset="-120"/>
              </a:rPr>
              <a:t>summer</a:t>
            </a:r>
            <a:endParaRPr lang="zh-CN" altLang="en-US" dirty="0"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1501" y="1879818"/>
            <a:ext cx="1192227" cy="55399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500" dirty="0"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breathed life</a:t>
            </a:r>
            <a:endParaRPr lang="zh-CN" altLang="en-US" sz="5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59855" y="1330772"/>
            <a:ext cx="1295446" cy="177869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</a:t>
            </a:r>
            <a:r>
              <a:rPr lang="en-US" altLang="zh-CN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breathedSummer</a:t>
            </a: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a lot of things began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59855" y="949829"/>
            <a:ext cx="2340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TypeLand 康熙字典體試用版" pitchFamily="50" charset="-120"/>
                <a:ea typeface="TypeLand 康熙字典體試用版" pitchFamily="50" charset="-120"/>
              </a:rPr>
              <a:t>这里输入文字标题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5576" y="3744781"/>
            <a:ext cx="3744416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</a:t>
            </a:r>
            <a:r>
              <a:rPr lang="en-US" altLang="zh-CN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breathedSummer</a:t>
            </a: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a lot of things began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5576" y="3363838"/>
            <a:ext cx="2340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TypeLand 康熙字典體試用版" pitchFamily="50" charset="-120"/>
                <a:ea typeface="TypeLand 康熙字典體試用版" pitchFamily="50" charset="-120"/>
              </a:rPr>
              <a:t>这里输入文字标题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7" grpId="0"/>
      <p:bldP spid="8" grpId="0" build="p"/>
      <p:bldP spid="9" grpId="0" build="p"/>
      <p:bldP spid="10" grpId="0"/>
      <p:bldP spid="11" grpId="0"/>
      <p:bldP spid="12" grpId="0" build="p"/>
      <p:bldP spid="13" grpId="0"/>
      <p:bldP spid="1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39552" y="1525627"/>
            <a:ext cx="3168352" cy="1910219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146" name="Picture 2" descr="F:\Temp\400页超强PPT模板\花PNG\5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8" r="25273" b="4813"/>
          <a:stretch>
            <a:fillRect/>
          </a:stretch>
        </p:blipFill>
        <p:spPr bwMode="auto">
          <a:xfrm>
            <a:off x="4644008" y="-236658"/>
            <a:ext cx="4412343" cy="538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2051720" y="882639"/>
            <a:ext cx="1475724" cy="3141659"/>
            <a:chOff x="2051720" y="882639"/>
            <a:chExt cx="1475724" cy="3141659"/>
          </a:xfrm>
        </p:grpSpPr>
        <p:pic>
          <p:nvPicPr>
            <p:cNvPr id="2" name="Picture 10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882639"/>
              <a:ext cx="1475724" cy="314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2195736" y="1275606"/>
              <a:ext cx="1224136" cy="2232248"/>
            </a:xfrm>
            <a:prstGeom prst="rect">
              <a:avLst/>
            </a:prstGeom>
            <a:blipFill dpi="0" rotWithShape="1">
              <a:blip r:embed="rId5"/>
              <a:srcRect/>
              <a:tile tx="0" ty="0" sx="100000" sy="10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851919" y="1906570"/>
            <a:ext cx="2340609" cy="80919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</a:t>
            </a:r>
            <a:r>
              <a:rPr lang="en-US" altLang="zh-CN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breathedSummer</a:t>
            </a: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a lot of things began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1920" y="1525627"/>
            <a:ext cx="2340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TypeLand 康熙字典體試用版" pitchFamily="50" charset="-120"/>
                <a:ea typeface="TypeLand 康熙字典體試用版" pitchFamily="50" charset="-120"/>
              </a:rPr>
              <a:t>这里输入文字标题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568" y="2088597"/>
            <a:ext cx="1170305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9" y="1707654"/>
            <a:ext cx="2340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TypeLand 康熙字典體試用版" pitchFamily="50" charset="-120"/>
                <a:ea typeface="TypeLand 康熙字典體試用版" pitchFamily="50" charset="-120"/>
              </a:rPr>
              <a:t>输入文字标题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build="p"/>
      <p:bldP spid="10" grpId="0"/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75856" y="987574"/>
            <a:ext cx="5112568" cy="2119591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Picture 4" descr="F:\Temp\400页超强PPT模板\花PNG\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5" t="3382" r="24938"/>
          <a:stretch>
            <a:fillRect/>
          </a:stretch>
        </p:blipFill>
        <p:spPr bwMode="auto">
          <a:xfrm>
            <a:off x="244237" y="2668060"/>
            <a:ext cx="1385140" cy="2352124"/>
          </a:xfrm>
          <a:prstGeom prst="rect">
            <a:avLst/>
          </a:prstGeom>
          <a:noFill/>
          <a:effectLst>
            <a:outerShdw blurRad="317500" dist="139700" dir="5640000" sx="97000" sy="97000" algn="t" rotWithShape="0">
              <a:prstClr val="black">
                <a:alpha val="1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:\Temp\400页超强PPT模板\花PNG\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5" t="3382" r="24938"/>
          <a:stretch>
            <a:fillRect/>
          </a:stretch>
        </p:blipFill>
        <p:spPr bwMode="auto">
          <a:xfrm>
            <a:off x="681356" y="432210"/>
            <a:ext cx="2828926" cy="4803836"/>
          </a:xfrm>
          <a:prstGeom prst="rect">
            <a:avLst/>
          </a:prstGeom>
          <a:noFill/>
          <a:effectLst>
            <a:outerShdw blurRad="317500" dist="139700" dir="5640000" sx="97000" sy="97000" algn="t" rotWithShape="0">
              <a:prstClr val="black">
                <a:alpha val="1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F:\Temp\400页超强PPT模板\花PNG\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5" t="3382" r="24938"/>
          <a:stretch>
            <a:fillRect/>
          </a:stretch>
        </p:blipFill>
        <p:spPr bwMode="auto">
          <a:xfrm>
            <a:off x="2699792" y="2522390"/>
            <a:ext cx="1514380" cy="2571588"/>
          </a:xfrm>
          <a:prstGeom prst="rect">
            <a:avLst/>
          </a:prstGeom>
          <a:noFill/>
          <a:effectLst>
            <a:outerShdw blurRad="317500" dist="139700" dir="5640000" sx="97000" sy="97000" algn="t" rotWithShape="0">
              <a:prstClr val="black">
                <a:alpha val="1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Temp\400页超强PPT模板\花PNG\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5" t="3382" r="24938"/>
          <a:stretch>
            <a:fillRect/>
          </a:stretch>
        </p:blipFill>
        <p:spPr bwMode="auto">
          <a:xfrm>
            <a:off x="3134052" y="1884278"/>
            <a:ext cx="2016224" cy="3423776"/>
          </a:xfrm>
          <a:prstGeom prst="rect">
            <a:avLst/>
          </a:prstGeom>
          <a:noFill/>
          <a:effectLst>
            <a:outerShdw blurRad="317500" dist="139700" dir="5640000" sx="97000" sy="97000" algn="t" rotWithShape="0">
              <a:prstClr val="black">
                <a:alpha val="1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078268" y="1722170"/>
            <a:ext cx="2986469" cy="138499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breathed life back to the story, then through these years of ladder to update a day in and day</a:t>
            </a:r>
          </a:p>
          <a:p>
            <a:pPr algn="r">
              <a:lnSpc>
                <a:spcPct val="150000"/>
              </a:lnSpc>
            </a:pPr>
            <a:endParaRPr lang="en-US" altLang="zh-CN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out </a:t>
            </a:r>
            <a:r>
              <a:rPr lang="en-US" altLang="zh-CN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ofupdate</a:t>
            </a: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a day in and day out of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r">
              <a:lnSpc>
                <a:spcPct val="150000"/>
              </a:lnSpc>
            </a:pP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47815" y="1266314"/>
            <a:ext cx="234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ypeLand 康熙字典體試用版" pitchFamily="50" charset="-120"/>
                <a:ea typeface="TypeLand 康熙字典體試用版" pitchFamily="50" charset="-120"/>
              </a:rPr>
              <a:t>这里输入文字标题</a:t>
            </a:r>
          </a:p>
        </p:txBody>
      </p:sp>
      <p:sp>
        <p:nvSpPr>
          <p:cNvPr id="4" name="矩形 3"/>
          <p:cNvSpPr/>
          <p:nvPr/>
        </p:nvSpPr>
        <p:spPr>
          <a:xfrm>
            <a:off x="5724128" y="3507854"/>
            <a:ext cx="27006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800" dirty="0">
                <a:solidFill>
                  <a:schemeClr val="accent3">
                    <a:lumMod val="7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breathed life back to the story, then through these years of ladder to update a day in and day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  <p:bldP spid="20" grpId="0" build="p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F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Temp\400页超强PPT模板\花PNG\57275d238f2bd [转换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886087"/>
            <a:ext cx="3507994" cy="1581552"/>
          </a:xfrm>
          <a:prstGeom prst="rect">
            <a:avLst/>
          </a:prstGeom>
          <a:noFill/>
          <a:effectLst>
            <a:outerShdw blurRad="177800" dir="5400000" sx="107000" sy="107000" algn="t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089869" y="3044387"/>
            <a:ext cx="5252294" cy="41549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breathed life back to the story, then through these years of ladder to update a day in and day out of</a:t>
            </a:r>
            <a:endParaRPr lang="zh-CN" altLang="en-US" sz="7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87824" y="266022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ypeLand 康熙字典體試用版" pitchFamily="50" charset="-120"/>
                <a:ea typeface="TypeLand 康熙字典體試用版" pitchFamily="50" charset="-120"/>
              </a:rPr>
              <a:t>四、请在这里输入文字标题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Temp\400页超强PPT模板\花PNG\8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8" t="8749" r="20867" b="3759"/>
          <a:stretch>
            <a:fillRect/>
          </a:stretch>
        </p:blipFill>
        <p:spPr bwMode="auto">
          <a:xfrm>
            <a:off x="181724" y="117849"/>
            <a:ext cx="3960440" cy="4902173"/>
          </a:xfrm>
          <a:prstGeom prst="rect">
            <a:avLst/>
          </a:prstGeom>
          <a:noFill/>
          <a:effectLst>
            <a:outerShdw blurRad="127000" dist="38100" dir="5400000" sx="105000" sy="105000" algn="t" rotWithShape="0">
              <a:prstClr val="black">
                <a:alpha val="1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Temp\400页超强PPT模板\花PNG\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8" t="8749" r="20867" b="3759"/>
          <a:stretch>
            <a:fillRect/>
          </a:stretch>
        </p:blipFill>
        <p:spPr bwMode="auto">
          <a:xfrm>
            <a:off x="2521984" y="1512309"/>
            <a:ext cx="2808312" cy="3476087"/>
          </a:xfrm>
          <a:prstGeom prst="rect">
            <a:avLst/>
          </a:prstGeom>
          <a:noFill/>
          <a:effectLst>
            <a:outerShdw blurRad="127000" dist="38100" dir="5400000" sx="105000" sy="105000" algn="t" rotWithShape="0">
              <a:prstClr val="black">
                <a:alpha val="1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142164" y="1010070"/>
            <a:ext cx="1944216" cy="1224136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6086380" y="1010070"/>
            <a:ext cx="1944216" cy="1224136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150276" y="2978094"/>
            <a:ext cx="2986469" cy="138499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breathed life back to the story, then through these years of ladder to update a day in and day</a:t>
            </a:r>
          </a:p>
          <a:p>
            <a:pPr algn="r">
              <a:lnSpc>
                <a:spcPct val="150000"/>
              </a:lnSpc>
            </a:pPr>
            <a:endParaRPr lang="en-US" altLang="zh-CN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out </a:t>
            </a:r>
            <a:r>
              <a:rPr lang="en-US" altLang="zh-CN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ofupdate</a:t>
            </a: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a day in and day out of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r">
              <a:lnSpc>
                <a:spcPct val="150000"/>
              </a:lnSpc>
            </a:pP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9823" y="2522238"/>
            <a:ext cx="234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ypeLand 康熙字典體試用版" pitchFamily="50" charset="-120"/>
                <a:ea typeface="TypeLand 康熙字典體試用版" pitchFamily="50" charset="-120"/>
              </a:rPr>
              <a:t>这里输入文字标题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/>
      <p:bldP spid="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Temp\400页超强PPT模板\初夏\花PNG\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9370"/>
            <a:ext cx="4176464" cy="48541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3603404"/>
            <a:ext cx="4077351" cy="6245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</a:t>
            </a:r>
            <a:r>
              <a:rPr lang="en-US" altLang="zh-CN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breathedSummer</a:t>
            </a: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a lot of things </a:t>
            </a:r>
            <a:r>
              <a:rPr lang="en-US" altLang="zh-CN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beganSummer</a:t>
            </a: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a lot of things began to tri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2118" y="3187607"/>
            <a:ext cx="2340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TypeLand 康熙字典體試用版" pitchFamily="50" charset="-120"/>
                <a:ea typeface="TypeLand 康熙字典體試用版" pitchFamily="50" charset="-120"/>
              </a:rPr>
              <a:t>这里输入文字标题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745664" y="1673146"/>
            <a:ext cx="5053659" cy="1008112"/>
            <a:chOff x="3237008" y="4942110"/>
            <a:chExt cx="17957239" cy="3582141"/>
          </a:xfrm>
        </p:grpSpPr>
        <p:grpSp>
          <p:nvGrpSpPr>
            <p:cNvPr id="8" name="Group 16"/>
            <p:cNvGrpSpPr/>
            <p:nvPr/>
          </p:nvGrpSpPr>
          <p:grpSpPr>
            <a:xfrm>
              <a:off x="3282987" y="4942110"/>
              <a:ext cx="17911260" cy="1435796"/>
              <a:chOff x="1708778" y="2337375"/>
              <a:chExt cx="8957963" cy="717898"/>
            </a:xfrm>
          </p:grpSpPr>
          <p:sp>
            <p:nvSpPr>
              <p:cNvPr id="94" name="Shape 3747"/>
              <p:cNvSpPr/>
              <p:nvPr/>
            </p:nvSpPr>
            <p:spPr>
              <a:xfrm>
                <a:off x="6144228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95" name="Shape 3748"/>
              <p:cNvSpPr/>
              <p:nvPr/>
            </p:nvSpPr>
            <p:spPr>
              <a:xfrm>
                <a:off x="6231468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96" name="Shape 3749"/>
              <p:cNvSpPr/>
              <p:nvPr/>
            </p:nvSpPr>
            <p:spPr>
              <a:xfrm>
                <a:off x="6513255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97" name="Shape 3750"/>
              <p:cNvSpPr/>
              <p:nvPr/>
            </p:nvSpPr>
            <p:spPr>
              <a:xfrm>
                <a:off x="6600494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98" name="Shape 3751"/>
              <p:cNvSpPr/>
              <p:nvPr/>
            </p:nvSpPr>
            <p:spPr>
              <a:xfrm>
                <a:off x="6883676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99" name="Shape 3752"/>
              <p:cNvSpPr/>
              <p:nvPr/>
            </p:nvSpPr>
            <p:spPr>
              <a:xfrm>
                <a:off x="6970915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grpSp>
            <p:nvGrpSpPr>
              <p:cNvPr id="100" name="Group 2"/>
              <p:cNvGrpSpPr/>
              <p:nvPr/>
            </p:nvGrpSpPr>
            <p:grpSpPr>
              <a:xfrm>
                <a:off x="7252702" y="2337375"/>
                <a:ext cx="283144" cy="714746"/>
                <a:chOff x="7252702" y="2337375"/>
                <a:chExt cx="283144" cy="714746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84" name="Shape 3753"/>
                <p:cNvSpPr/>
                <p:nvPr/>
              </p:nvSpPr>
              <p:spPr>
                <a:xfrm>
                  <a:off x="7252702" y="2459815"/>
                  <a:ext cx="283144" cy="592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185" name="Shape 3754"/>
                <p:cNvSpPr/>
                <p:nvPr/>
              </p:nvSpPr>
              <p:spPr>
                <a:xfrm>
                  <a:off x="7339941" y="2337375"/>
                  <a:ext cx="113259" cy="1117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101" name="Group 3"/>
              <p:cNvGrpSpPr/>
              <p:nvPr/>
            </p:nvGrpSpPr>
            <p:grpSpPr>
              <a:xfrm>
                <a:off x="7622750" y="2337375"/>
                <a:ext cx="283144" cy="714746"/>
                <a:chOff x="7622750" y="2337375"/>
                <a:chExt cx="283144" cy="714746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82" name="Shape 3755"/>
                <p:cNvSpPr/>
                <p:nvPr/>
              </p:nvSpPr>
              <p:spPr>
                <a:xfrm>
                  <a:off x="7622750" y="2459815"/>
                  <a:ext cx="283144" cy="592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183" name="Shape 3756"/>
                <p:cNvSpPr/>
                <p:nvPr/>
              </p:nvSpPr>
              <p:spPr>
                <a:xfrm>
                  <a:off x="7709990" y="2337375"/>
                  <a:ext cx="113259" cy="1117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102" name="Group 4"/>
              <p:cNvGrpSpPr/>
              <p:nvPr/>
            </p:nvGrpSpPr>
            <p:grpSpPr>
              <a:xfrm>
                <a:off x="7991776" y="2337375"/>
                <a:ext cx="283144" cy="714746"/>
                <a:chOff x="7991776" y="2337375"/>
                <a:chExt cx="283144" cy="714746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80" name="Shape 3757"/>
                <p:cNvSpPr/>
                <p:nvPr/>
              </p:nvSpPr>
              <p:spPr>
                <a:xfrm>
                  <a:off x="7991776" y="2459815"/>
                  <a:ext cx="283144" cy="592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181" name="Shape 3758"/>
                <p:cNvSpPr/>
                <p:nvPr/>
              </p:nvSpPr>
              <p:spPr>
                <a:xfrm>
                  <a:off x="8079016" y="2337375"/>
                  <a:ext cx="113259" cy="1117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103" name="Group 5"/>
              <p:cNvGrpSpPr/>
              <p:nvPr/>
            </p:nvGrpSpPr>
            <p:grpSpPr>
              <a:xfrm>
                <a:off x="8362198" y="2337375"/>
                <a:ext cx="283144" cy="714746"/>
                <a:chOff x="8362198" y="2337375"/>
                <a:chExt cx="283144" cy="714746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78" name="Shape 3759"/>
                <p:cNvSpPr/>
                <p:nvPr/>
              </p:nvSpPr>
              <p:spPr>
                <a:xfrm>
                  <a:off x="8362198" y="2459815"/>
                  <a:ext cx="283144" cy="592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179" name="Shape 3760"/>
                <p:cNvSpPr/>
                <p:nvPr/>
              </p:nvSpPr>
              <p:spPr>
                <a:xfrm>
                  <a:off x="8449437" y="2337375"/>
                  <a:ext cx="113259" cy="1117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104" name="Group 6"/>
              <p:cNvGrpSpPr/>
              <p:nvPr/>
            </p:nvGrpSpPr>
            <p:grpSpPr>
              <a:xfrm>
                <a:off x="8731224" y="2337375"/>
                <a:ext cx="283144" cy="714746"/>
                <a:chOff x="8731224" y="2337375"/>
                <a:chExt cx="283144" cy="714746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76" name="Shape 3761"/>
                <p:cNvSpPr/>
                <p:nvPr/>
              </p:nvSpPr>
              <p:spPr>
                <a:xfrm>
                  <a:off x="8731224" y="2459815"/>
                  <a:ext cx="283144" cy="592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177" name="Shape 3762"/>
                <p:cNvSpPr/>
                <p:nvPr/>
              </p:nvSpPr>
              <p:spPr>
                <a:xfrm>
                  <a:off x="8818464" y="2337375"/>
                  <a:ext cx="113259" cy="1117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sp>
            <p:nvSpPr>
              <p:cNvPr id="105" name="Shape 3763"/>
              <p:cNvSpPr/>
              <p:nvPr/>
            </p:nvSpPr>
            <p:spPr>
              <a:xfrm>
                <a:off x="3188994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106" name="Shape 3764"/>
              <p:cNvSpPr/>
              <p:nvPr/>
            </p:nvSpPr>
            <p:spPr>
              <a:xfrm>
                <a:off x="3276233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107" name="Shape 3765"/>
              <p:cNvSpPr/>
              <p:nvPr/>
            </p:nvSpPr>
            <p:spPr>
              <a:xfrm>
                <a:off x="3558020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108" name="Shape 3766"/>
              <p:cNvSpPr/>
              <p:nvPr/>
            </p:nvSpPr>
            <p:spPr>
              <a:xfrm>
                <a:off x="3645259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109" name="Shape 3767"/>
              <p:cNvSpPr/>
              <p:nvPr/>
            </p:nvSpPr>
            <p:spPr>
              <a:xfrm>
                <a:off x="3928506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110" name="Shape 3768"/>
              <p:cNvSpPr/>
              <p:nvPr/>
            </p:nvSpPr>
            <p:spPr>
              <a:xfrm>
                <a:off x="4015679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111" name="Shape 3769"/>
              <p:cNvSpPr/>
              <p:nvPr/>
            </p:nvSpPr>
            <p:spPr>
              <a:xfrm>
                <a:off x="4297467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112" name="Shape 3770"/>
              <p:cNvSpPr/>
              <p:nvPr/>
            </p:nvSpPr>
            <p:spPr>
              <a:xfrm>
                <a:off x="4384706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113" name="Shape 3771"/>
              <p:cNvSpPr/>
              <p:nvPr/>
            </p:nvSpPr>
            <p:spPr>
              <a:xfrm>
                <a:off x="4667515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114" name="Shape 3772"/>
              <p:cNvSpPr/>
              <p:nvPr/>
            </p:nvSpPr>
            <p:spPr>
              <a:xfrm>
                <a:off x="4754754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115" name="Shape 3773"/>
              <p:cNvSpPr/>
              <p:nvPr/>
            </p:nvSpPr>
            <p:spPr>
              <a:xfrm>
                <a:off x="5036542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116" name="Shape 3774"/>
              <p:cNvSpPr/>
              <p:nvPr/>
            </p:nvSpPr>
            <p:spPr>
              <a:xfrm>
                <a:off x="5123780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117" name="Shape 3775"/>
              <p:cNvSpPr/>
              <p:nvPr/>
            </p:nvSpPr>
            <p:spPr>
              <a:xfrm>
                <a:off x="5406962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118" name="Shape 3776"/>
              <p:cNvSpPr/>
              <p:nvPr/>
            </p:nvSpPr>
            <p:spPr>
              <a:xfrm>
                <a:off x="5494201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119" name="Shape 3777"/>
              <p:cNvSpPr/>
              <p:nvPr/>
            </p:nvSpPr>
            <p:spPr>
              <a:xfrm>
                <a:off x="5775988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120" name="Shape 3778"/>
              <p:cNvSpPr/>
              <p:nvPr/>
            </p:nvSpPr>
            <p:spPr>
              <a:xfrm>
                <a:off x="5863227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121" name="Shape 3779"/>
              <p:cNvSpPr/>
              <p:nvPr/>
            </p:nvSpPr>
            <p:spPr>
              <a:xfrm>
                <a:off x="1708778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122" name="Shape 3780"/>
              <p:cNvSpPr/>
              <p:nvPr/>
            </p:nvSpPr>
            <p:spPr>
              <a:xfrm>
                <a:off x="1796017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123" name="Shape 3781"/>
              <p:cNvSpPr/>
              <p:nvPr/>
            </p:nvSpPr>
            <p:spPr>
              <a:xfrm>
                <a:off x="2077804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124" name="Shape 3782"/>
              <p:cNvSpPr/>
              <p:nvPr/>
            </p:nvSpPr>
            <p:spPr>
              <a:xfrm>
                <a:off x="2165043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125" name="Shape 3783"/>
              <p:cNvSpPr/>
              <p:nvPr/>
            </p:nvSpPr>
            <p:spPr>
              <a:xfrm>
                <a:off x="2448225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126" name="Shape 3784"/>
              <p:cNvSpPr/>
              <p:nvPr/>
            </p:nvSpPr>
            <p:spPr>
              <a:xfrm>
                <a:off x="2535464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127" name="Shape 3785"/>
              <p:cNvSpPr/>
              <p:nvPr/>
            </p:nvSpPr>
            <p:spPr>
              <a:xfrm>
                <a:off x="2817251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128" name="Shape 3786"/>
              <p:cNvSpPr/>
              <p:nvPr/>
            </p:nvSpPr>
            <p:spPr>
              <a:xfrm>
                <a:off x="2904490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grpSp>
            <p:nvGrpSpPr>
              <p:cNvPr id="129" name="Group 3831"/>
              <p:cNvGrpSpPr/>
              <p:nvPr/>
            </p:nvGrpSpPr>
            <p:grpSpPr>
              <a:xfrm>
                <a:off x="6145263" y="2340527"/>
                <a:ext cx="283144" cy="714746"/>
                <a:chOff x="0" y="0"/>
                <a:chExt cx="590244" cy="1489964"/>
              </a:xfrm>
              <a:solidFill>
                <a:schemeClr val="accent1"/>
              </a:solidFill>
            </p:grpSpPr>
            <p:sp>
              <p:nvSpPr>
                <p:cNvPr id="174" name="Shape 3829"/>
                <p:cNvSpPr/>
                <p:nvPr/>
              </p:nvSpPr>
              <p:spPr>
                <a:xfrm>
                  <a:off x="0" y="255240"/>
                  <a:ext cx="590245" cy="1234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175" name="Shape 3830"/>
                <p:cNvSpPr/>
                <p:nvPr/>
              </p:nvSpPr>
              <p:spPr>
                <a:xfrm>
                  <a:off x="181860" y="0"/>
                  <a:ext cx="236101" cy="2329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130" name="Group 3834"/>
              <p:cNvGrpSpPr/>
              <p:nvPr/>
            </p:nvGrpSpPr>
            <p:grpSpPr>
              <a:xfrm>
                <a:off x="6514290" y="2340527"/>
                <a:ext cx="283144" cy="714746"/>
                <a:chOff x="0" y="0"/>
                <a:chExt cx="590244" cy="1489964"/>
              </a:xfrm>
              <a:solidFill>
                <a:schemeClr val="accent1"/>
              </a:solidFill>
            </p:grpSpPr>
            <p:sp>
              <p:nvSpPr>
                <p:cNvPr id="172" name="Shape 3832"/>
                <p:cNvSpPr/>
                <p:nvPr/>
              </p:nvSpPr>
              <p:spPr>
                <a:xfrm>
                  <a:off x="0" y="255240"/>
                  <a:ext cx="590245" cy="1234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173" name="Shape 3833"/>
                <p:cNvSpPr/>
                <p:nvPr/>
              </p:nvSpPr>
              <p:spPr>
                <a:xfrm>
                  <a:off x="181859" y="0"/>
                  <a:ext cx="236100" cy="2329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131" name="Group 3837"/>
              <p:cNvGrpSpPr/>
              <p:nvPr/>
            </p:nvGrpSpPr>
            <p:grpSpPr>
              <a:xfrm>
                <a:off x="6884711" y="2340527"/>
                <a:ext cx="283145" cy="714746"/>
                <a:chOff x="0" y="0"/>
                <a:chExt cx="590244" cy="1489964"/>
              </a:xfrm>
              <a:solidFill>
                <a:schemeClr val="accent1"/>
              </a:solidFill>
            </p:grpSpPr>
            <p:sp>
              <p:nvSpPr>
                <p:cNvPr id="170" name="Shape 3835"/>
                <p:cNvSpPr/>
                <p:nvPr/>
              </p:nvSpPr>
              <p:spPr>
                <a:xfrm>
                  <a:off x="0" y="255240"/>
                  <a:ext cx="590245" cy="1234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171" name="Shape 3836"/>
                <p:cNvSpPr/>
                <p:nvPr/>
              </p:nvSpPr>
              <p:spPr>
                <a:xfrm>
                  <a:off x="181860" y="0"/>
                  <a:ext cx="236101" cy="2329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132" name="Group 3840"/>
              <p:cNvGrpSpPr/>
              <p:nvPr/>
            </p:nvGrpSpPr>
            <p:grpSpPr>
              <a:xfrm>
                <a:off x="3190030" y="2340527"/>
                <a:ext cx="283144" cy="714746"/>
                <a:chOff x="0" y="0"/>
                <a:chExt cx="590244" cy="1489964"/>
              </a:xfrm>
              <a:solidFill>
                <a:schemeClr val="accent1"/>
              </a:solidFill>
            </p:grpSpPr>
            <p:sp>
              <p:nvSpPr>
                <p:cNvPr id="168" name="Shape 3838"/>
                <p:cNvSpPr/>
                <p:nvPr/>
              </p:nvSpPr>
              <p:spPr>
                <a:xfrm>
                  <a:off x="0" y="255240"/>
                  <a:ext cx="590245" cy="1234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169" name="Shape 3839"/>
                <p:cNvSpPr/>
                <p:nvPr/>
              </p:nvSpPr>
              <p:spPr>
                <a:xfrm>
                  <a:off x="181859" y="0"/>
                  <a:ext cx="236100" cy="2329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133" name="Group 3843"/>
              <p:cNvGrpSpPr/>
              <p:nvPr/>
            </p:nvGrpSpPr>
            <p:grpSpPr>
              <a:xfrm>
                <a:off x="3559056" y="2340527"/>
                <a:ext cx="283144" cy="714746"/>
                <a:chOff x="0" y="0"/>
                <a:chExt cx="590244" cy="1489964"/>
              </a:xfrm>
              <a:solidFill>
                <a:schemeClr val="accent1"/>
              </a:solidFill>
            </p:grpSpPr>
            <p:sp>
              <p:nvSpPr>
                <p:cNvPr id="166" name="Shape 3841"/>
                <p:cNvSpPr/>
                <p:nvPr/>
              </p:nvSpPr>
              <p:spPr>
                <a:xfrm>
                  <a:off x="0" y="255240"/>
                  <a:ext cx="590245" cy="1234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167" name="Shape 3842"/>
                <p:cNvSpPr/>
                <p:nvPr/>
              </p:nvSpPr>
              <p:spPr>
                <a:xfrm>
                  <a:off x="181859" y="0"/>
                  <a:ext cx="236100" cy="2329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134" name="Group 3846"/>
              <p:cNvGrpSpPr/>
              <p:nvPr/>
            </p:nvGrpSpPr>
            <p:grpSpPr>
              <a:xfrm>
                <a:off x="3929542" y="2340527"/>
                <a:ext cx="283144" cy="714746"/>
                <a:chOff x="0" y="0"/>
                <a:chExt cx="590244" cy="1489964"/>
              </a:xfrm>
              <a:solidFill>
                <a:schemeClr val="accent1"/>
              </a:solidFill>
            </p:grpSpPr>
            <p:sp>
              <p:nvSpPr>
                <p:cNvPr id="164" name="Shape 3844"/>
                <p:cNvSpPr/>
                <p:nvPr/>
              </p:nvSpPr>
              <p:spPr>
                <a:xfrm>
                  <a:off x="0" y="255240"/>
                  <a:ext cx="590245" cy="1234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165" name="Shape 3845"/>
                <p:cNvSpPr/>
                <p:nvPr/>
              </p:nvSpPr>
              <p:spPr>
                <a:xfrm>
                  <a:off x="181722" y="0"/>
                  <a:ext cx="236100" cy="2329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135" name="Group 3849"/>
              <p:cNvGrpSpPr/>
              <p:nvPr/>
            </p:nvGrpSpPr>
            <p:grpSpPr>
              <a:xfrm>
                <a:off x="4298503" y="2340527"/>
                <a:ext cx="283144" cy="714746"/>
                <a:chOff x="0" y="0"/>
                <a:chExt cx="590244" cy="1489964"/>
              </a:xfrm>
              <a:solidFill>
                <a:schemeClr val="accent1"/>
              </a:solidFill>
            </p:grpSpPr>
            <p:sp>
              <p:nvSpPr>
                <p:cNvPr id="162" name="Shape 3847"/>
                <p:cNvSpPr/>
                <p:nvPr/>
              </p:nvSpPr>
              <p:spPr>
                <a:xfrm>
                  <a:off x="0" y="255240"/>
                  <a:ext cx="590245" cy="1234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163" name="Shape 3848"/>
                <p:cNvSpPr/>
                <p:nvPr/>
              </p:nvSpPr>
              <p:spPr>
                <a:xfrm>
                  <a:off x="181859" y="0"/>
                  <a:ext cx="236100" cy="2329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136" name="Group 3852"/>
              <p:cNvGrpSpPr/>
              <p:nvPr/>
            </p:nvGrpSpPr>
            <p:grpSpPr>
              <a:xfrm>
                <a:off x="4668551" y="2340527"/>
                <a:ext cx="283144" cy="714746"/>
                <a:chOff x="0" y="0"/>
                <a:chExt cx="590244" cy="1489964"/>
              </a:xfrm>
              <a:solidFill>
                <a:schemeClr val="accent1"/>
              </a:solidFill>
            </p:grpSpPr>
            <p:sp>
              <p:nvSpPr>
                <p:cNvPr id="160" name="Shape 3850"/>
                <p:cNvSpPr/>
                <p:nvPr/>
              </p:nvSpPr>
              <p:spPr>
                <a:xfrm>
                  <a:off x="0" y="255240"/>
                  <a:ext cx="590245" cy="1234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161" name="Shape 3851"/>
                <p:cNvSpPr/>
                <p:nvPr/>
              </p:nvSpPr>
              <p:spPr>
                <a:xfrm>
                  <a:off x="181859" y="0"/>
                  <a:ext cx="236100" cy="2329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137" name="Group 3855"/>
              <p:cNvGrpSpPr/>
              <p:nvPr/>
            </p:nvGrpSpPr>
            <p:grpSpPr>
              <a:xfrm>
                <a:off x="5037578" y="2340527"/>
                <a:ext cx="283144" cy="714746"/>
                <a:chOff x="0" y="0"/>
                <a:chExt cx="590244" cy="1489964"/>
              </a:xfrm>
              <a:solidFill>
                <a:schemeClr val="accent1"/>
              </a:solidFill>
            </p:grpSpPr>
            <p:sp>
              <p:nvSpPr>
                <p:cNvPr id="158" name="Shape 3853"/>
                <p:cNvSpPr/>
                <p:nvPr/>
              </p:nvSpPr>
              <p:spPr>
                <a:xfrm>
                  <a:off x="0" y="255240"/>
                  <a:ext cx="590245" cy="1234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159" name="Shape 3854"/>
                <p:cNvSpPr/>
                <p:nvPr/>
              </p:nvSpPr>
              <p:spPr>
                <a:xfrm>
                  <a:off x="181859" y="0"/>
                  <a:ext cx="236100" cy="2329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138" name="Group 3858"/>
              <p:cNvGrpSpPr/>
              <p:nvPr/>
            </p:nvGrpSpPr>
            <p:grpSpPr>
              <a:xfrm>
                <a:off x="5407999" y="2340527"/>
                <a:ext cx="283144" cy="714746"/>
                <a:chOff x="0" y="0"/>
                <a:chExt cx="590244" cy="1489964"/>
              </a:xfrm>
              <a:solidFill>
                <a:schemeClr val="accent1"/>
              </a:solidFill>
            </p:grpSpPr>
            <p:sp>
              <p:nvSpPr>
                <p:cNvPr id="156" name="Shape 3856"/>
                <p:cNvSpPr/>
                <p:nvPr/>
              </p:nvSpPr>
              <p:spPr>
                <a:xfrm>
                  <a:off x="0" y="255240"/>
                  <a:ext cx="590245" cy="1234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157" name="Shape 3857"/>
                <p:cNvSpPr/>
                <p:nvPr/>
              </p:nvSpPr>
              <p:spPr>
                <a:xfrm>
                  <a:off x="181859" y="0"/>
                  <a:ext cx="236100" cy="2329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139" name="Group 3861"/>
              <p:cNvGrpSpPr/>
              <p:nvPr/>
            </p:nvGrpSpPr>
            <p:grpSpPr>
              <a:xfrm>
                <a:off x="5777024" y="2340527"/>
                <a:ext cx="283144" cy="714746"/>
                <a:chOff x="0" y="0"/>
                <a:chExt cx="590244" cy="1489964"/>
              </a:xfrm>
              <a:solidFill>
                <a:schemeClr val="accent1"/>
              </a:solidFill>
            </p:grpSpPr>
            <p:sp>
              <p:nvSpPr>
                <p:cNvPr id="154" name="Shape 3859"/>
                <p:cNvSpPr/>
                <p:nvPr/>
              </p:nvSpPr>
              <p:spPr>
                <a:xfrm>
                  <a:off x="0" y="255240"/>
                  <a:ext cx="590245" cy="1234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155" name="Shape 3860"/>
                <p:cNvSpPr/>
                <p:nvPr/>
              </p:nvSpPr>
              <p:spPr>
                <a:xfrm>
                  <a:off x="181859" y="0"/>
                  <a:ext cx="236100" cy="2329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140" name="Group 3864"/>
              <p:cNvGrpSpPr/>
              <p:nvPr/>
            </p:nvGrpSpPr>
            <p:grpSpPr>
              <a:xfrm>
                <a:off x="1709814" y="2340527"/>
                <a:ext cx="283144" cy="714746"/>
                <a:chOff x="0" y="0"/>
                <a:chExt cx="590244" cy="1489964"/>
              </a:xfrm>
              <a:solidFill>
                <a:schemeClr val="accent1"/>
              </a:solidFill>
            </p:grpSpPr>
            <p:sp>
              <p:nvSpPr>
                <p:cNvPr id="152" name="Shape 3862"/>
                <p:cNvSpPr/>
                <p:nvPr/>
              </p:nvSpPr>
              <p:spPr>
                <a:xfrm>
                  <a:off x="0" y="255240"/>
                  <a:ext cx="590245" cy="1234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153" name="Shape 3863"/>
                <p:cNvSpPr/>
                <p:nvPr/>
              </p:nvSpPr>
              <p:spPr>
                <a:xfrm>
                  <a:off x="181859" y="0"/>
                  <a:ext cx="236100" cy="2329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141" name="Group 3867"/>
              <p:cNvGrpSpPr/>
              <p:nvPr/>
            </p:nvGrpSpPr>
            <p:grpSpPr>
              <a:xfrm>
                <a:off x="2078840" y="2340527"/>
                <a:ext cx="283144" cy="714746"/>
                <a:chOff x="0" y="0"/>
                <a:chExt cx="590244" cy="1489964"/>
              </a:xfrm>
              <a:solidFill>
                <a:schemeClr val="accent1"/>
              </a:solidFill>
            </p:grpSpPr>
            <p:sp>
              <p:nvSpPr>
                <p:cNvPr id="150" name="Shape 3865"/>
                <p:cNvSpPr/>
                <p:nvPr/>
              </p:nvSpPr>
              <p:spPr>
                <a:xfrm>
                  <a:off x="0" y="255240"/>
                  <a:ext cx="590245" cy="1234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151" name="Shape 3866"/>
                <p:cNvSpPr/>
                <p:nvPr/>
              </p:nvSpPr>
              <p:spPr>
                <a:xfrm>
                  <a:off x="181859" y="0"/>
                  <a:ext cx="236100" cy="2329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142" name="Group 3870"/>
              <p:cNvGrpSpPr/>
              <p:nvPr/>
            </p:nvGrpSpPr>
            <p:grpSpPr>
              <a:xfrm>
                <a:off x="2449260" y="2340527"/>
                <a:ext cx="283145" cy="714746"/>
                <a:chOff x="0" y="0"/>
                <a:chExt cx="590244" cy="1489964"/>
              </a:xfrm>
              <a:solidFill>
                <a:schemeClr val="accent1"/>
              </a:solidFill>
            </p:grpSpPr>
            <p:sp>
              <p:nvSpPr>
                <p:cNvPr id="148" name="Shape 3868"/>
                <p:cNvSpPr/>
                <p:nvPr/>
              </p:nvSpPr>
              <p:spPr>
                <a:xfrm>
                  <a:off x="0" y="255240"/>
                  <a:ext cx="590245" cy="1234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149" name="Shape 3869"/>
                <p:cNvSpPr/>
                <p:nvPr/>
              </p:nvSpPr>
              <p:spPr>
                <a:xfrm>
                  <a:off x="181859" y="0"/>
                  <a:ext cx="236100" cy="2329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143" name="Group 3873"/>
              <p:cNvGrpSpPr/>
              <p:nvPr/>
            </p:nvGrpSpPr>
            <p:grpSpPr>
              <a:xfrm>
                <a:off x="2818287" y="2340527"/>
                <a:ext cx="283144" cy="714746"/>
                <a:chOff x="0" y="0"/>
                <a:chExt cx="590244" cy="1489964"/>
              </a:xfrm>
              <a:solidFill>
                <a:schemeClr val="accent1"/>
              </a:solidFill>
            </p:grpSpPr>
            <p:sp>
              <p:nvSpPr>
                <p:cNvPr id="146" name="Shape 3871"/>
                <p:cNvSpPr/>
                <p:nvPr/>
              </p:nvSpPr>
              <p:spPr>
                <a:xfrm>
                  <a:off x="0" y="255240"/>
                  <a:ext cx="590245" cy="1234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147" name="Shape 3872"/>
                <p:cNvSpPr/>
                <p:nvPr/>
              </p:nvSpPr>
              <p:spPr>
                <a:xfrm>
                  <a:off x="181859" y="0"/>
                  <a:ext cx="236100" cy="2329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sp>
            <p:nvSpPr>
              <p:cNvPr id="144" name="Shape 3908"/>
              <p:cNvSpPr/>
              <p:nvPr/>
            </p:nvSpPr>
            <p:spPr>
              <a:xfrm>
                <a:off x="9275522" y="2601696"/>
                <a:ext cx="239966" cy="192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8640"/>
                    </a:lnTo>
                    <a:lnTo>
                      <a:pt x="0" y="8640"/>
                    </a:lnTo>
                    <a:cubicBezTo>
                      <a:pt x="0" y="8640"/>
                      <a:pt x="0" y="0"/>
                      <a:pt x="0" y="0"/>
                    </a:cubicBezTo>
                    <a:close/>
                    <a:moveTo>
                      <a:pt x="0" y="12960"/>
                    </a:moveTo>
                    <a:lnTo>
                      <a:pt x="21600" y="12960"/>
                    </a:ln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0" y="12960"/>
                      <a:pt x="0" y="1296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145" name="Text Placeholder 2"/>
              <p:cNvSpPr txBox="1"/>
              <p:nvPr/>
            </p:nvSpPr>
            <p:spPr>
              <a:xfrm>
                <a:off x="9776642" y="2451213"/>
                <a:ext cx="890099" cy="531474"/>
              </a:xfrm>
              <a:prstGeom prst="rect">
                <a:avLst/>
              </a:prstGeom>
              <a:noFill/>
            </p:spPr>
            <p:txBody>
              <a:bodyPr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lang="en-US" sz="2400" kern="1200" dirty="0" smtClean="0">
                    <a:solidFill>
                      <a:schemeClr val="tx1"/>
                    </a:solidFill>
                    <a:effectLst/>
                    <a:latin typeface="Lato" panose="020F0502020204030203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en-US" sz="2000" kern="1200" dirty="0" smtClean="0">
                    <a:solidFill>
                      <a:schemeClr val="tx1"/>
                    </a:solidFill>
                    <a:effectLst/>
                    <a:latin typeface="Lato" panose="020F0502020204030203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/>
                    </a:solidFill>
                    <a:effectLst/>
                    <a:latin typeface="Lato" panose="020F0502020204030203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en-US" sz="1600" kern="1200" dirty="0" smtClean="0">
                    <a:solidFill>
                      <a:schemeClr val="tx1"/>
                    </a:solidFill>
                    <a:effectLst/>
                    <a:latin typeface="Lato" panose="020F0502020204030203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en-US" sz="1600" kern="1200" dirty="0">
                    <a:solidFill>
                      <a:schemeClr val="tx1"/>
                    </a:solidFill>
                    <a:effectLst/>
                    <a:latin typeface="Lato" panose="020F0502020204030203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GB" sz="1100" dirty="0">
                    <a:solidFill>
                      <a:schemeClr val="tx2"/>
                    </a:solidFill>
                    <a:latin typeface="微软雅黑" panose="020B0503020204020204" pitchFamily="34" charset="-122"/>
                    <a:cs typeface="Aparajita" panose="020B0604020202020204" pitchFamily="34" charset="0"/>
                  </a:rPr>
                  <a:t>85%</a:t>
                </a:r>
              </a:p>
            </p:txBody>
          </p:sp>
        </p:grpSp>
        <p:grpSp>
          <p:nvGrpSpPr>
            <p:cNvPr id="9" name="Group 17"/>
            <p:cNvGrpSpPr/>
            <p:nvPr/>
          </p:nvGrpSpPr>
          <p:grpSpPr>
            <a:xfrm>
              <a:off x="3237008" y="7091517"/>
              <a:ext cx="17957238" cy="1432734"/>
              <a:chOff x="1685783" y="3412078"/>
              <a:chExt cx="8980958" cy="716367"/>
            </a:xfrm>
          </p:grpSpPr>
          <p:grpSp>
            <p:nvGrpSpPr>
              <p:cNvPr id="10" name="Group 8"/>
              <p:cNvGrpSpPr/>
              <p:nvPr/>
            </p:nvGrpSpPr>
            <p:grpSpPr>
              <a:xfrm>
                <a:off x="6121233" y="3412078"/>
                <a:ext cx="328647" cy="713215"/>
                <a:chOff x="6121233" y="3412078"/>
                <a:chExt cx="328647" cy="713215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92" name="Shape 3788"/>
                <p:cNvSpPr/>
                <p:nvPr/>
              </p:nvSpPr>
              <p:spPr>
                <a:xfrm>
                  <a:off x="6230277" y="3412078"/>
                  <a:ext cx="105605" cy="105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93" name="Shape 3789"/>
                <p:cNvSpPr/>
                <p:nvPr/>
              </p:nvSpPr>
              <p:spPr>
                <a:xfrm>
                  <a:off x="6121233" y="3539110"/>
                  <a:ext cx="328647" cy="5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extrusionOk="0">
                      <a:moveTo>
                        <a:pt x="21191" y="8000"/>
                      </a:moveTo>
                      <a:cubicBezTo>
                        <a:pt x="17435" y="1333"/>
                        <a:pt x="17435" y="1333"/>
                        <a:pt x="17435" y="1333"/>
                      </a:cubicBezTo>
                      <a:cubicBezTo>
                        <a:pt x="17200" y="533"/>
                        <a:pt x="16261" y="0"/>
                        <a:pt x="14852" y="0"/>
                      </a:cubicBezTo>
                      <a:cubicBezTo>
                        <a:pt x="6400" y="0"/>
                        <a:pt x="6400" y="0"/>
                        <a:pt x="6400" y="0"/>
                      </a:cubicBezTo>
                      <a:cubicBezTo>
                        <a:pt x="5461" y="0"/>
                        <a:pt x="4756" y="267"/>
                        <a:pt x="4287" y="667"/>
                      </a:cubicBezTo>
                      <a:cubicBezTo>
                        <a:pt x="4052" y="800"/>
                        <a:pt x="4052" y="800"/>
                        <a:pt x="4052" y="933"/>
                      </a:cubicBezTo>
                      <a:lnTo>
                        <a:pt x="4052" y="933"/>
                      </a:lnTo>
                      <a:lnTo>
                        <a:pt x="3817" y="1067"/>
                      </a:lnTo>
                      <a:cubicBezTo>
                        <a:pt x="61" y="8000"/>
                        <a:pt x="61" y="8000"/>
                        <a:pt x="61" y="8000"/>
                      </a:cubicBezTo>
                      <a:cubicBezTo>
                        <a:pt x="-174" y="8400"/>
                        <a:pt x="296" y="8933"/>
                        <a:pt x="1000" y="9067"/>
                      </a:cubicBezTo>
                      <a:cubicBezTo>
                        <a:pt x="1939" y="9200"/>
                        <a:pt x="2878" y="8933"/>
                        <a:pt x="3113" y="8533"/>
                      </a:cubicBezTo>
                      <a:cubicBezTo>
                        <a:pt x="5930" y="3067"/>
                        <a:pt x="5930" y="3067"/>
                        <a:pt x="5930" y="3067"/>
                      </a:cubicBezTo>
                      <a:cubicBezTo>
                        <a:pt x="6165" y="3067"/>
                        <a:pt x="6165" y="3067"/>
                        <a:pt x="6400" y="3067"/>
                      </a:cubicBezTo>
                      <a:cubicBezTo>
                        <a:pt x="6635" y="3067"/>
                        <a:pt x="6635" y="3067"/>
                        <a:pt x="6635" y="3067"/>
                      </a:cubicBezTo>
                      <a:cubicBezTo>
                        <a:pt x="1939" y="12800"/>
                        <a:pt x="1939" y="12800"/>
                        <a:pt x="1939" y="12800"/>
                      </a:cubicBezTo>
                      <a:cubicBezTo>
                        <a:pt x="6635" y="12800"/>
                        <a:pt x="6635" y="12800"/>
                        <a:pt x="6635" y="12800"/>
                      </a:cubicBezTo>
                      <a:cubicBezTo>
                        <a:pt x="6635" y="20667"/>
                        <a:pt x="6635" y="20667"/>
                        <a:pt x="6635" y="20667"/>
                      </a:cubicBezTo>
                      <a:cubicBezTo>
                        <a:pt x="6635" y="21200"/>
                        <a:pt x="7574" y="21600"/>
                        <a:pt x="8513" y="21600"/>
                      </a:cubicBezTo>
                      <a:cubicBezTo>
                        <a:pt x="9452" y="21600"/>
                        <a:pt x="10156" y="21200"/>
                        <a:pt x="10156" y="20667"/>
                      </a:cubicBezTo>
                      <a:cubicBezTo>
                        <a:pt x="10156" y="12800"/>
                        <a:pt x="10156" y="12800"/>
                        <a:pt x="10156" y="12800"/>
                      </a:cubicBezTo>
                      <a:cubicBezTo>
                        <a:pt x="11330" y="12800"/>
                        <a:pt x="11330" y="12800"/>
                        <a:pt x="11330" y="12800"/>
                      </a:cubicBezTo>
                      <a:cubicBezTo>
                        <a:pt x="11330" y="20667"/>
                        <a:pt x="11330" y="20667"/>
                        <a:pt x="11330" y="20667"/>
                      </a:cubicBezTo>
                      <a:cubicBezTo>
                        <a:pt x="11330" y="21200"/>
                        <a:pt x="12035" y="21600"/>
                        <a:pt x="12974" y="21600"/>
                      </a:cubicBezTo>
                      <a:cubicBezTo>
                        <a:pt x="13913" y="21600"/>
                        <a:pt x="14852" y="21200"/>
                        <a:pt x="14852" y="20667"/>
                      </a:cubicBezTo>
                      <a:cubicBezTo>
                        <a:pt x="14852" y="12800"/>
                        <a:pt x="14852" y="12800"/>
                        <a:pt x="14852" y="12800"/>
                      </a:cubicBezTo>
                      <a:cubicBezTo>
                        <a:pt x="19313" y="12800"/>
                        <a:pt x="19313" y="12800"/>
                        <a:pt x="19313" y="12800"/>
                      </a:cubicBezTo>
                      <a:cubicBezTo>
                        <a:pt x="14617" y="3067"/>
                        <a:pt x="14617" y="3067"/>
                        <a:pt x="14617" y="3067"/>
                      </a:cubicBezTo>
                      <a:cubicBezTo>
                        <a:pt x="14852" y="3067"/>
                        <a:pt x="14852" y="3067"/>
                        <a:pt x="14852" y="3067"/>
                      </a:cubicBezTo>
                      <a:cubicBezTo>
                        <a:pt x="15087" y="3067"/>
                        <a:pt x="15087" y="3067"/>
                        <a:pt x="15087" y="3067"/>
                      </a:cubicBezTo>
                      <a:cubicBezTo>
                        <a:pt x="18374" y="8533"/>
                        <a:pt x="18374" y="8533"/>
                        <a:pt x="18374" y="8533"/>
                      </a:cubicBezTo>
                      <a:cubicBezTo>
                        <a:pt x="18609" y="8933"/>
                        <a:pt x="19548" y="9200"/>
                        <a:pt x="20252" y="9067"/>
                      </a:cubicBezTo>
                      <a:cubicBezTo>
                        <a:pt x="21191" y="8933"/>
                        <a:pt x="21426" y="8400"/>
                        <a:pt x="21191" y="800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11" name="Group 9"/>
              <p:cNvGrpSpPr/>
              <p:nvPr/>
            </p:nvGrpSpPr>
            <p:grpSpPr>
              <a:xfrm>
                <a:off x="6490258" y="3412078"/>
                <a:ext cx="328648" cy="713215"/>
                <a:chOff x="6490258" y="3412078"/>
                <a:chExt cx="328648" cy="713215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90" name="Shape 3790"/>
                <p:cNvSpPr/>
                <p:nvPr/>
              </p:nvSpPr>
              <p:spPr>
                <a:xfrm>
                  <a:off x="6599302" y="3412078"/>
                  <a:ext cx="105606" cy="105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91" name="Shape 3791"/>
                <p:cNvSpPr/>
                <p:nvPr/>
              </p:nvSpPr>
              <p:spPr>
                <a:xfrm>
                  <a:off x="6490258" y="3539110"/>
                  <a:ext cx="328648" cy="5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extrusionOk="0">
                      <a:moveTo>
                        <a:pt x="21191" y="8000"/>
                      </a:moveTo>
                      <a:cubicBezTo>
                        <a:pt x="17435" y="1333"/>
                        <a:pt x="17435" y="1333"/>
                        <a:pt x="17435" y="1333"/>
                      </a:cubicBezTo>
                      <a:cubicBezTo>
                        <a:pt x="17200" y="533"/>
                        <a:pt x="16261" y="0"/>
                        <a:pt x="14852" y="0"/>
                      </a:cubicBezTo>
                      <a:cubicBezTo>
                        <a:pt x="6400" y="0"/>
                        <a:pt x="6400" y="0"/>
                        <a:pt x="6400" y="0"/>
                      </a:cubicBezTo>
                      <a:cubicBezTo>
                        <a:pt x="5461" y="0"/>
                        <a:pt x="4756" y="267"/>
                        <a:pt x="4287" y="667"/>
                      </a:cubicBezTo>
                      <a:cubicBezTo>
                        <a:pt x="4052" y="800"/>
                        <a:pt x="4052" y="800"/>
                        <a:pt x="4052" y="933"/>
                      </a:cubicBezTo>
                      <a:lnTo>
                        <a:pt x="4052" y="933"/>
                      </a:lnTo>
                      <a:lnTo>
                        <a:pt x="3817" y="1067"/>
                      </a:lnTo>
                      <a:cubicBezTo>
                        <a:pt x="61" y="8000"/>
                        <a:pt x="61" y="8000"/>
                        <a:pt x="61" y="8000"/>
                      </a:cubicBezTo>
                      <a:cubicBezTo>
                        <a:pt x="-174" y="8400"/>
                        <a:pt x="296" y="8933"/>
                        <a:pt x="1000" y="9067"/>
                      </a:cubicBezTo>
                      <a:cubicBezTo>
                        <a:pt x="1939" y="9200"/>
                        <a:pt x="2878" y="8933"/>
                        <a:pt x="3113" y="8533"/>
                      </a:cubicBezTo>
                      <a:cubicBezTo>
                        <a:pt x="5930" y="3067"/>
                        <a:pt x="5930" y="3067"/>
                        <a:pt x="5930" y="3067"/>
                      </a:cubicBezTo>
                      <a:cubicBezTo>
                        <a:pt x="6165" y="3067"/>
                        <a:pt x="6165" y="3067"/>
                        <a:pt x="6400" y="3067"/>
                      </a:cubicBezTo>
                      <a:cubicBezTo>
                        <a:pt x="6635" y="3067"/>
                        <a:pt x="6635" y="3067"/>
                        <a:pt x="6635" y="3067"/>
                      </a:cubicBezTo>
                      <a:cubicBezTo>
                        <a:pt x="1939" y="12800"/>
                        <a:pt x="1939" y="12800"/>
                        <a:pt x="1939" y="12800"/>
                      </a:cubicBezTo>
                      <a:cubicBezTo>
                        <a:pt x="6635" y="12800"/>
                        <a:pt x="6635" y="12800"/>
                        <a:pt x="6635" y="12800"/>
                      </a:cubicBezTo>
                      <a:cubicBezTo>
                        <a:pt x="6635" y="20667"/>
                        <a:pt x="6635" y="20667"/>
                        <a:pt x="6635" y="20667"/>
                      </a:cubicBezTo>
                      <a:cubicBezTo>
                        <a:pt x="6635" y="21200"/>
                        <a:pt x="7574" y="21600"/>
                        <a:pt x="8513" y="21600"/>
                      </a:cubicBezTo>
                      <a:cubicBezTo>
                        <a:pt x="9452" y="21600"/>
                        <a:pt x="10156" y="21200"/>
                        <a:pt x="10156" y="20667"/>
                      </a:cubicBezTo>
                      <a:cubicBezTo>
                        <a:pt x="10156" y="12800"/>
                        <a:pt x="10156" y="12800"/>
                        <a:pt x="10156" y="12800"/>
                      </a:cubicBezTo>
                      <a:cubicBezTo>
                        <a:pt x="11330" y="12800"/>
                        <a:pt x="11330" y="12800"/>
                        <a:pt x="11330" y="12800"/>
                      </a:cubicBezTo>
                      <a:cubicBezTo>
                        <a:pt x="11330" y="20667"/>
                        <a:pt x="11330" y="20667"/>
                        <a:pt x="11330" y="20667"/>
                      </a:cubicBezTo>
                      <a:cubicBezTo>
                        <a:pt x="11330" y="21200"/>
                        <a:pt x="12035" y="21600"/>
                        <a:pt x="12974" y="21600"/>
                      </a:cubicBezTo>
                      <a:cubicBezTo>
                        <a:pt x="13913" y="21600"/>
                        <a:pt x="14852" y="21200"/>
                        <a:pt x="14852" y="20667"/>
                      </a:cubicBezTo>
                      <a:cubicBezTo>
                        <a:pt x="14852" y="12800"/>
                        <a:pt x="14852" y="12800"/>
                        <a:pt x="14852" y="12800"/>
                      </a:cubicBezTo>
                      <a:cubicBezTo>
                        <a:pt x="19313" y="12800"/>
                        <a:pt x="19313" y="12800"/>
                        <a:pt x="19313" y="12800"/>
                      </a:cubicBezTo>
                      <a:cubicBezTo>
                        <a:pt x="14617" y="3067"/>
                        <a:pt x="14617" y="3067"/>
                        <a:pt x="14617" y="3067"/>
                      </a:cubicBezTo>
                      <a:cubicBezTo>
                        <a:pt x="14852" y="3067"/>
                        <a:pt x="14852" y="3067"/>
                        <a:pt x="14852" y="3067"/>
                      </a:cubicBezTo>
                      <a:cubicBezTo>
                        <a:pt x="15087" y="3067"/>
                        <a:pt x="15087" y="3067"/>
                        <a:pt x="15087" y="3067"/>
                      </a:cubicBezTo>
                      <a:cubicBezTo>
                        <a:pt x="18374" y="8533"/>
                        <a:pt x="18374" y="8533"/>
                        <a:pt x="18374" y="8533"/>
                      </a:cubicBezTo>
                      <a:cubicBezTo>
                        <a:pt x="18609" y="8933"/>
                        <a:pt x="19548" y="9200"/>
                        <a:pt x="20252" y="9067"/>
                      </a:cubicBezTo>
                      <a:cubicBezTo>
                        <a:pt x="21191" y="8933"/>
                        <a:pt x="21426" y="8400"/>
                        <a:pt x="21191" y="800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12" name="Group 10"/>
              <p:cNvGrpSpPr/>
              <p:nvPr/>
            </p:nvGrpSpPr>
            <p:grpSpPr>
              <a:xfrm>
                <a:off x="6860681" y="3412078"/>
                <a:ext cx="328647" cy="713215"/>
                <a:chOff x="6860681" y="3412078"/>
                <a:chExt cx="328647" cy="713215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88" name="Shape 3792"/>
                <p:cNvSpPr/>
                <p:nvPr/>
              </p:nvSpPr>
              <p:spPr>
                <a:xfrm>
                  <a:off x="6969724" y="3412078"/>
                  <a:ext cx="105605" cy="105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89" name="Shape 3793"/>
                <p:cNvSpPr/>
                <p:nvPr/>
              </p:nvSpPr>
              <p:spPr>
                <a:xfrm>
                  <a:off x="6860681" y="3539110"/>
                  <a:ext cx="328647" cy="5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extrusionOk="0">
                      <a:moveTo>
                        <a:pt x="21191" y="8000"/>
                      </a:moveTo>
                      <a:cubicBezTo>
                        <a:pt x="17435" y="1333"/>
                        <a:pt x="17435" y="1333"/>
                        <a:pt x="17435" y="1333"/>
                      </a:cubicBezTo>
                      <a:cubicBezTo>
                        <a:pt x="17200" y="533"/>
                        <a:pt x="16261" y="0"/>
                        <a:pt x="14852" y="0"/>
                      </a:cubicBezTo>
                      <a:cubicBezTo>
                        <a:pt x="6400" y="0"/>
                        <a:pt x="6400" y="0"/>
                        <a:pt x="6400" y="0"/>
                      </a:cubicBezTo>
                      <a:cubicBezTo>
                        <a:pt x="5461" y="0"/>
                        <a:pt x="4756" y="267"/>
                        <a:pt x="4287" y="667"/>
                      </a:cubicBezTo>
                      <a:cubicBezTo>
                        <a:pt x="4052" y="800"/>
                        <a:pt x="4052" y="800"/>
                        <a:pt x="4052" y="933"/>
                      </a:cubicBezTo>
                      <a:lnTo>
                        <a:pt x="4052" y="933"/>
                      </a:lnTo>
                      <a:lnTo>
                        <a:pt x="3817" y="1067"/>
                      </a:lnTo>
                      <a:cubicBezTo>
                        <a:pt x="61" y="8000"/>
                        <a:pt x="61" y="8000"/>
                        <a:pt x="61" y="8000"/>
                      </a:cubicBezTo>
                      <a:cubicBezTo>
                        <a:pt x="-174" y="8400"/>
                        <a:pt x="296" y="8933"/>
                        <a:pt x="1000" y="9067"/>
                      </a:cubicBezTo>
                      <a:cubicBezTo>
                        <a:pt x="1939" y="9200"/>
                        <a:pt x="2878" y="8933"/>
                        <a:pt x="3113" y="8533"/>
                      </a:cubicBezTo>
                      <a:cubicBezTo>
                        <a:pt x="5930" y="3067"/>
                        <a:pt x="5930" y="3067"/>
                        <a:pt x="5930" y="3067"/>
                      </a:cubicBezTo>
                      <a:cubicBezTo>
                        <a:pt x="6165" y="3067"/>
                        <a:pt x="6165" y="3067"/>
                        <a:pt x="6400" y="3067"/>
                      </a:cubicBezTo>
                      <a:cubicBezTo>
                        <a:pt x="6635" y="3067"/>
                        <a:pt x="6635" y="3067"/>
                        <a:pt x="6635" y="3067"/>
                      </a:cubicBezTo>
                      <a:cubicBezTo>
                        <a:pt x="1939" y="12800"/>
                        <a:pt x="1939" y="12800"/>
                        <a:pt x="1939" y="12800"/>
                      </a:cubicBezTo>
                      <a:cubicBezTo>
                        <a:pt x="6635" y="12800"/>
                        <a:pt x="6635" y="12800"/>
                        <a:pt x="6635" y="12800"/>
                      </a:cubicBezTo>
                      <a:cubicBezTo>
                        <a:pt x="6635" y="20667"/>
                        <a:pt x="6635" y="20667"/>
                        <a:pt x="6635" y="20667"/>
                      </a:cubicBezTo>
                      <a:cubicBezTo>
                        <a:pt x="6635" y="21200"/>
                        <a:pt x="7574" y="21600"/>
                        <a:pt x="8513" y="21600"/>
                      </a:cubicBezTo>
                      <a:cubicBezTo>
                        <a:pt x="9452" y="21600"/>
                        <a:pt x="10156" y="21200"/>
                        <a:pt x="10156" y="20667"/>
                      </a:cubicBezTo>
                      <a:cubicBezTo>
                        <a:pt x="10156" y="12800"/>
                        <a:pt x="10156" y="12800"/>
                        <a:pt x="10156" y="12800"/>
                      </a:cubicBezTo>
                      <a:cubicBezTo>
                        <a:pt x="11330" y="12800"/>
                        <a:pt x="11330" y="12800"/>
                        <a:pt x="11330" y="12800"/>
                      </a:cubicBezTo>
                      <a:cubicBezTo>
                        <a:pt x="11330" y="20667"/>
                        <a:pt x="11330" y="20667"/>
                        <a:pt x="11330" y="20667"/>
                      </a:cubicBezTo>
                      <a:cubicBezTo>
                        <a:pt x="11330" y="21200"/>
                        <a:pt x="12035" y="21600"/>
                        <a:pt x="12974" y="21600"/>
                      </a:cubicBezTo>
                      <a:cubicBezTo>
                        <a:pt x="13913" y="21600"/>
                        <a:pt x="14852" y="21200"/>
                        <a:pt x="14852" y="20667"/>
                      </a:cubicBezTo>
                      <a:cubicBezTo>
                        <a:pt x="14852" y="12800"/>
                        <a:pt x="14852" y="12800"/>
                        <a:pt x="14852" y="12800"/>
                      </a:cubicBezTo>
                      <a:cubicBezTo>
                        <a:pt x="19313" y="12800"/>
                        <a:pt x="19313" y="12800"/>
                        <a:pt x="19313" y="12800"/>
                      </a:cubicBezTo>
                      <a:cubicBezTo>
                        <a:pt x="14617" y="3067"/>
                        <a:pt x="14617" y="3067"/>
                        <a:pt x="14617" y="3067"/>
                      </a:cubicBezTo>
                      <a:cubicBezTo>
                        <a:pt x="14852" y="3067"/>
                        <a:pt x="14852" y="3067"/>
                        <a:pt x="14852" y="3067"/>
                      </a:cubicBezTo>
                      <a:cubicBezTo>
                        <a:pt x="15087" y="3067"/>
                        <a:pt x="15087" y="3067"/>
                        <a:pt x="15087" y="3067"/>
                      </a:cubicBezTo>
                      <a:cubicBezTo>
                        <a:pt x="18374" y="8533"/>
                        <a:pt x="18374" y="8533"/>
                        <a:pt x="18374" y="8533"/>
                      </a:cubicBezTo>
                      <a:cubicBezTo>
                        <a:pt x="18609" y="8933"/>
                        <a:pt x="19548" y="9200"/>
                        <a:pt x="20252" y="9067"/>
                      </a:cubicBezTo>
                      <a:cubicBezTo>
                        <a:pt x="21191" y="8933"/>
                        <a:pt x="21426" y="8400"/>
                        <a:pt x="21191" y="800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13" name="Group 11"/>
              <p:cNvGrpSpPr/>
              <p:nvPr/>
            </p:nvGrpSpPr>
            <p:grpSpPr>
              <a:xfrm>
                <a:off x="7229705" y="3412078"/>
                <a:ext cx="328647" cy="713215"/>
                <a:chOff x="7229705" y="3412078"/>
                <a:chExt cx="328647" cy="713215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86" name="Shape 3794"/>
                <p:cNvSpPr/>
                <p:nvPr/>
              </p:nvSpPr>
              <p:spPr>
                <a:xfrm>
                  <a:off x="7338750" y="3412078"/>
                  <a:ext cx="105605" cy="105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87" name="Shape 3795"/>
                <p:cNvSpPr/>
                <p:nvPr/>
              </p:nvSpPr>
              <p:spPr>
                <a:xfrm>
                  <a:off x="7229705" y="3539110"/>
                  <a:ext cx="328647" cy="5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extrusionOk="0">
                      <a:moveTo>
                        <a:pt x="21191" y="8000"/>
                      </a:moveTo>
                      <a:cubicBezTo>
                        <a:pt x="17435" y="1333"/>
                        <a:pt x="17435" y="1333"/>
                        <a:pt x="17435" y="1333"/>
                      </a:cubicBezTo>
                      <a:cubicBezTo>
                        <a:pt x="17200" y="533"/>
                        <a:pt x="16261" y="0"/>
                        <a:pt x="14852" y="0"/>
                      </a:cubicBezTo>
                      <a:cubicBezTo>
                        <a:pt x="6400" y="0"/>
                        <a:pt x="6400" y="0"/>
                        <a:pt x="6400" y="0"/>
                      </a:cubicBezTo>
                      <a:cubicBezTo>
                        <a:pt x="5461" y="0"/>
                        <a:pt x="4756" y="267"/>
                        <a:pt x="4287" y="667"/>
                      </a:cubicBezTo>
                      <a:cubicBezTo>
                        <a:pt x="4052" y="800"/>
                        <a:pt x="4052" y="800"/>
                        <a:pt x="4052" y="933"/>
                      </a:cubicBezTo>
                      <a:lnTo>
                        <a:pt x="4052" y="933"/>
                      </a:lnTo>
                      <a:lnTo>
                        <a:pt x="3817" y="1067"/>
                      </a:lnTo>
                      <a:cubicBezTo>
                        <a:pt x="61" y="8000"/>
                        <a:pt x="61" y="8000"/>
                        <a:pt x="61" y="8000"/>
                      </a:cubicBezTo>
                      <a:cubicBezTo>
                        <a:pt x="-174" y="8400"/>
                        <a:pt x="296" y="8933"/>
                        <a:pt x="1000" y="9067"/>
                      </a:cubicBezTo>
                      <a:cubicBezTo>
                        <a:pt x="1939" y="9200"/>
                        <a:pt x="2878" y="8933"/>
                        <a:pt x="3113" y="8533"/>
                      </a:cubicBezTo>
                      <a:cubicBezTo>
                        <a:pt x="5930" y="3067"/>
                        <a:pt x="5930" y="3067"/>
                        <a:pt x="5930" y="3067"/>
                      </a:cubicBezTo>
                      <a:cubicBezTo>
                        <a:pt x="6165" y="3067"/>
                        <a:pt x="6165" y="3067"/>
                        <a:pt x="6400" y="3067"/>
                      </a:cubicBezTo>
                      <a:cubicBezTo>
                        <a:pt x="6635" y="3067"/>
                        <a:pt x="6635" y="3067"/>
                        <a:pt x="6635" y="3067"/>
                      </a:cubicBezTo>
                      <a:cubicBezTo>
                        <a:pt x="1939" y="12800"/>
                        <a:pt x="1939" y="12800"/>
                        <a:pt x="1939" y="12800"/>
                      </a:cubicBezTo>
                      <a:cubicBezTo>
                        <a:pt x="6635" y="12800"/>
                        <a:pt x="6635" y="12800"/>
                        <a:pt x="6635" y="12800"/>
                      </a:cubicBezTo>
                      <a:cubicBezTo>
                        <a:pt x="6635" y="20667"/>
                        <a:pt x="6635" y="20667"/>
                        <a:pt x="6635" y="20667"/>
                      </a:cubicBezTo>
                      <a:cubicBezTo>
                        <a:pt x="6635" y="21200"/>
                        <a:pt x="7574" y="21600"/>
                        <a:pt x="8513" y="21600"/>
                      </a:cubicBezTo>
                      <a:cubicBezTo>
                        <a:pt x="9452" y="21600"/>
                        <a:pt x="10156" y="21200"/>
                        <a:pt x="10156" y="20667"/>
                      </a:cubicBezTo>
                      <a:cubicBezTo>
                        <a:pt x="10156" y="12800"/>
                        <a:pt x="10156" y="12800"/>
                        <a:pt x="10156" y="12800"/>
                      </a:cubicBezTo>
                      <a:cubicBezTo>
                        <a:pt x="11330" y="12800"/>
                        <a:pt x="11330" y="12800"/>
                        <a:pt x="11330" y="12800"/>
                      </a:cubicBezTo>
                      <a:cubicBezTo>
                        <a:pt x="11330" y="20667"/>
                        <a:pt x="11330" y="20667"/>
                        <a:pt x="11330" y="20667"/>
                      </a:cubicBezTo>
                      <a:cubicBezTo>
                        <a:pt x="11330" y="21200"/>
                        <a:pt x="12035" y="21600"/>
                        <a:pt x="12974" y="21600"/>
                      </a:cubicBezTo>
                      <a:cubicBezTo>
                        <a:pt x="13913" y="21600"/>
                        <a:pt x="14852" y="21200"/>
                        <a:pt x="14852" y="20667"/>
                      </a:cubicBezTo>
                      <a:cubicBezTo>
                        <a:pt x="14852" y="12800"/>
                        <a:pt x="14852" y="12800"/>
                        <a:pt x="14852" y="12800"/>
                      </a:cubicBezTo>
                      <a:cubicBezTo>
                        <a:pt x="19313" y="12800"/>
                        <a:pt x="19313" y="12800"/>
                        <a:pt x="19313" y="12800"/>
                      </a:cubicBezTo>
                      <a:cubicBezTo>
                        <a:pt x="14617" y="3067"/>
                        <a:pt x="14617" y="3067"/>
                        <a:pt x="14617" y="3067"/>
                      </a:cubicBezTo>
                      <a:cubicBezTo>
                        <a:pt x="14852" y="3067"/>
                        <a:pt x="14852" y="3067"/>
                        <a:pt x="14852" y="3067"/>
                      </a:cubicBezTo>
                      <a:cubicBezTo>
                        <a:pt x="15087" y="3067"/>
                        <a:pt x="15087" y="3067"/>
                        <a:pt x="15087" y="3067"/>
                      </a:cubicBezTo>
                      <a:cubicBezTo>
                        <a:pt x="18374" y="8533"/>
                        <a:pt x="18374" y="8533"/>
                        <a:pt x="18374" y="8533"/>
                      </a:cubicBezTo>
                      <a:cubicBezTo>
                        <a:pt x="18609" y="8933"/>
                        <a:pt x="19548" y="9200"/>
                        <a:pt x="20252" y="9067"/>
                      </a:cubicBezTo>
                      <a:cubicBezTo>
                        <a:pt x="21191" y="8933"/>
                        <a:pt x="21426" y="8400"/>
                        <a:pt x="21191" y="800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14" name="Group 12"/>
              <p:cNvGrpSpPr/>
              <p:nvPr/>
            </p:nvGrpSpPr>
            <p:grpSpPr>
              <a:xfrm>
                <a:off x="7599755" y="3412078"/>
                <a:ext cx="328648" cy="713215"/>
                <a:chOff x="7599755" y="3412078"/>
                <a:chExt cx="328648" cy="713215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84" name="Shape 3796"/>
                <p:cNvSpPr/>
                <p:nvPr/>
              </p:nvSpPr>
              <p:spPr>
                <a:xfrm>
                  <a:off x="7708799" y="3412078"/>
                  <a:ext cx="105606" cy="105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85" name="Shape 3797"/>
                <p:cNvSpPr/>
                <p:nvPr/>
              </p:nvSpPr>
              <p:spPr>
                <a:xfrm>
                  <a:off x="7599755" y="3539110"/>
                  <a:ext cx="328648" cy="5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extrusionOk="0">
                      <a:moveTo>
                        <a:pt x="21191" y="8000"/>
                      </a:moveTo>
                      <a:cubicBezTo>
                        <a:pt x="17435" y="1333"/>
                        <a:pt x="17435" y="1333"/>
                        <a:pt x="17435" y="1333"/>
                      </a:cubicBezTo>
                      <a:cubicBezTo>
                        <a:pt x="17200" y="533"/>
                        <a:pt x="16261" y="0"/>
                        <a:pt x="14852" y="0"/>
                      </a:cubicBezTo>
                      <a:cubicBezTo>
                        <a:pt x="6400" y="0"/>
                        <a:pt x="6400" y="0"/>
                        <a:pt x="6400" y="0"/>
                      </a:cubicBezTo>
                      <a:cubicBezTo>
                        <a:pt x="5461" y="0"/>
                        <a:pt x="4756" y="267"/>
                        <a:pt x="4287" y="667"/>
                      </a:cubicBezTo>
                      <a:cubicBezTo>
                        <a:pt x="4052" y="800"/>
                        <a:pt x="4052" y="800"/>
                        <a:pt x="4052" y="933"/>
                      </a:cubicBezTo>
                      <a:lnTo>
                        <a:pt x="4052" y="933"/>
                      </a:lnTo>
                      <a:lnTo>
                        <a:pt x="3817" y="1067"/>
                      </a:lnTo>
                      <a:cubicBezTo>
                        <a:pt x="61" y="8000"/>
                        <a:pt x="61" y="8000"/>
                        <a:pt x="61" y="8000"/>
                      </a:cubicBezTo>
                      <a:cubicBezTo>
                        <a:pt x="-174" y="8400"/>
                        <a:pt x="296" y="8933"/>
                        <a:pt x="1000" y="9067"/>
                      </a:cubicBezTo>
                      <a:cubicBezTo>
                        <a:pt x="1939" y="9200"/>
                        <a:pt x="2878" y="8933"/>
                        <a:pt x="3113" y="8533"/>
                      </a:cubicBezTo>
                      <a:cubicBezTo>
                        <a:pt x="5930" y="3067"/>
                        <a:pt x="5930" y="3067"/>
                        <a:pt x="5930" y="3067"/>
                      </a:cubicBezTo>
                      <a:cubicBezTo>
                        <a:pt x="6165" y="3067"/>
                        <a:pt x="6165" y="3067"/>
                        <a:pt x="6400" y="3067"/>
                      </a:cubicBezTo>
                      <a:cubicBezTo>
                        <a:pt x="6635" y="3067"/>
                        <a:pt x="6635" y="3067"/>
                        <a:pt x="6635" y="3067"/>
                      </a:cubicBezTo>
                      <a:cubicBezTo>
                        <a:pt x="1939" y="12800"/>
                        <a:pt x="1939" y="12800"/>
                        <a:pt x="1939" y="12800"/>
                      </a:cubicBezTo>
                      <a:cubicBezTo>
                        <a:pt x="6635" y="12800"/>
                        <a:pt x="6635" y="12800"/>
                        <a:pt x="6635" y="12800"/>
                      </a:cubicBezTo>
                      <a:cubicBezTo>
                        <a:pt x="6635" y="20667"/>
                        <a:pt x="6635" y="20667"/>
                        <a:pt x="6635" y="20667"/>
                      </a:cubicBezTo>
                      <a:cubicBezTo>
                        <a:pt x="6635" y="21200"/>
                        <a:pt x="7574" y="21600"/>
                        <a:pt x="8513" y="21600"/>
                      </a:cubicBezTo>
                      <a:cubicBezTo>
                        <a:pt x="9452" y="21600"/>
                        <a:pt x="10156" y="21200"/>
                        <a:pt x="10156" y="20667"/>
                      </a:cubicBezTo>
                      <a:cubicBezTo>
                        <a:pt x="10156" y="12800"/>
                        <a:pt x="10156" y="12800"/>
                        <a:pt x="10156" y="12800"/>
                      </a:cubicBezTo>
                      <a:cubicBezTo>
                        <a:pt x="11330" y="12800"/>
                        <a:pt x="11330" y="12800"/>
                        <a:pt x="11330" y="12800"/>
                      </a:cubicBezTo>
                      <a:cubicBezTo>
                        <a:pt x="11330" y="20667"/>
                        <a:pt x="11330" y="20667"/>
                        <a:pt x="11330" y="20667"/>
                      </a:cubicBezTo>
                      <a:cubicBezTo>
                        <a:pt x="11330" y="21200"/>
                        <a:pt x="12035" y="21600"/>
                        <a:pt x="12974" y="21600"/>
                      </a:cubicBezTo>
                      <a:cubicBezTo>
                        <a:pt x="13913" y="21600"/>
                        <a:pt x="14852" y="21200"/>
                        <a:pt x="14852" y="20667"/>
                      </a:cubicBezTo>
                      <a:cubicBezTo>
                        <a:pt x="14852" y="12800"/>
                        <a:pt x="14852" y="12800"/>
                        <a:pt x="14852" y="12800"/>
                      </a:cubicBezTo>
                      <a:cubicBezTo>
                        <a:pt x="19313" y="12800"/>
                        <a:pt x="19313" y="12800"/>
                        <a:pt x="19313" y="12800"/>
                      </a:cubicBezTo>
                      <a:cubicBezTo>
                        <a:pt x="14617" y="3067"/>
                        <a:pt x="14617" y="3067"/>
                        <a:pt x="14617" y="3067"/>
                      </a:cubicBezTo>
                      <a:cubicBezTo>
                        <a:pt x="14852" y="3067"/>
                        <a:pt x="14852" y="3067"/>
                        <a:pt x="14852" y="3067"/>
                      </a:cubicBezTo>
                      <a:cubicBezTo>
                        <a:pt x="15087" y="3067"/>
                        <a:pt x="15087" y="3067"/>
                        <a:pt x="15087" y="3067"/>
                      </a:cubicBezTo>
                      <a:cubicBezTo>
                        <a:pt x="18374" y="8533"/>
                        <a:pt x="18374" y="8533"/>
                        <a:pt x="18374" y="8533"/>
                      </a:cubicBezTo>
                      <a:cubicBezTo>
                        <a:pt x="18609" y="8933"/>
                        <a:pt x="19548" y="9200"/>
                        <a:pt x="20252" y="9067"/>
                      </a:cubicBezTo>
                      <a:cubicBezTo>
                        <a:pt x="21191" y="8933"/>
                        <a:pt x="21426" y="8400"/>
                        <a:pt x="21191" y="800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15" name="Group 13"/>
              <p:cNvGrpSpPr/>
              <p:nvPr/>
            </p:nvGrpSpPr>
            <p:grpSpPr>
              <a:xfrm>
                <a:off x="7968781" y="3412078"/>
                <a:ext cx="328648" cy="713215"/>
                <a:chOff x="7968781" y="3412078"/>
                <a:chExt cx="328648" cy="713215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82" name="Shape 3798"/>
                <p:cNvSpPr/>
                <p:nvPr/>
              </p:nvSpPr>
              <p:spPr>
                <a:xfrm>
                  <a:off x="8077824" y="3412078"/>
                  <a:ext cx="105606" cy="105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83" name="Shape 3799"/>
                <p:cNvSpPr/>
                <p:nvPr/>
              </p:nvSpPr>
              <p:spPr>
                <a:xfrm>
                  <a:off x="7968781" y="3539110"/>
                  <a:ext cx="328648" cy="5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extrusionOk="0">
                      <a:moveTo>
                        <a:pt x="21191" y="8000"/>
                      </a:moveTo>
                      <a:cubicBezTo>
                        <a:pt x="17435" y="1333"/>
                        <a:pt x="17435" y="1333"/>
                        <a:pt x="17435" y="1333"/>
                      </a:cubicBezTo>
                      <a:cubicBezTo>
                        <a:pt x="17200" y="533"/>
                        <a:pt x="16261" y="0"/>
                        <a:pt x="14852" y="0"/>
                      </a:cubicBezTo>
                      <a:cubicBezTo>
                        <a:pt x="6400" y="0"/>
                        <a:pt x="6400" y="0"/>
                        <a:pt x="6400" y="0"/>
                      </a:cubicBezTo>
                      <a:cubicBezTo>
                        <a:pt x="5461" y="0"/>
                        <a:pt x="4756" y="267"/>
                        <a:pt x="4287" y="667"/>
                      </a:cubicBezTo>
                      <a:cubicBezTo>
                        <a:pt x="4052" y="800"/>
                        <a:pt x="4052" y="800"/>
                        <a:pt x="4052" y="933"/>
                      </a:cubicBezTo>
                      <a:lnTo>
                        <a:pt x="4052" y="933"/>
                      </a:lnTo>
                      <a:lnTo>
                        <a:pt x="3817" y="1067"/>
                      </a:lnTo>
                      <a:cubicBezTo>
                        <a:pt x="61" y="8000"/>
                        <a:pt x="61" y="8000"/>
                        <a:pt x="61" y="8000"/>
                      </a:cubicBezTo>
                      <a:cubicBezTo>
                        <a:pt x="-174" y="8400"/>
                        <a:pt x="296" y="8933"/>
                        <a:pt x="1000" y="9067"/>
                      </a:cubicBezTo>
                      <a:cubicBezTo>
                        <a:pt x="1939" y="9200"/>
                        <a:pt x="2878" y="8933"/>
                        <a:pt x="3113" y="8533"/>
                      </a:cubicBezTo>
                      <a:cubicBezTo>
                        <a:pt x="5930" y="3067"/>
                        <a:pt x="5930" y="3067"/>
                        <a:pt x="5930" y="3067"/>
                      </a:cubicBezTo>
                      <a:cubicBezTo>
                        <a:pt x="6165" y="3067"/>
                        <a:pt x="6165" y="3067"/>
                        <a:pt x="6400" y="3067"/>
                      </a:cubicBezTo>
                      <a:cubicBezTo>
                        <a:pt x="6635" y="3067"/>
                        <a:pt x="6635" y="3067"/>
                        <a:pt x="6635" y="3067"/>
                      </a:cubicBezTo>
                      <a:cubicBezTo>
                        <a:pt x="1939" y="12800"/>
                        <a:pt x="1939" y="12800"/>
                        <a:pt x="1939" y="12800"/>
                      </a:cubicBezTo>
                      <a:cubicBezTo>
                        <a:pt x="6635" y="12800"/>
                        <a:pt x="6635" y="12800"/>
                        <a:pt x="6635" y="12800"/>
                      </a:cubicBezTo>
                      <a:cubicBezTo>
                        <a:pt x="6635" y="20667"/>
                        <a:pt x="6635" y="20667"/>
                        <a:pt x="6635" y="20667"/>
                      </a:cubicBezTo>
                      <a:cubicBezTo>
                        <a:pt x="6635" y="21200"/>
                        <a:pt x="7574" y="21600"/>
                        <a:pt x="8513" y="21600"/>
                      </a:cubicBezTo>
                      <a:cubicBezTo>
                        <a:pt x="9452" y="21600"/>
                        <a:pt x="10156" y="21200"/>
                        <a:pt x="10156" y="20667"/>
                      </a:cubicBezTo>
                      <a:cubicBezTo>
                        <a:pt x="10156" y="12800"/>
                        <a:pt x="10156" y="12800"/>
                        <a:pt x="10156" y="12800"/>
                      </a:cubicBezTo>
                      <a:cubicBezTo>
                        <a:pt x="11330" y="12800"/>
                        <a:pt x="11330" y="12800"/>
                        <a:pt x="11330" y="12800"/>
                      </a:cubicBezTo>
                      <a:cubicBezTo>
                        <a:pt x="11330" y="20667"/>
                        <a:pt x="11330" y="20667"/>
                        <a:pt x="11330" y="20667"/>
                      </a:cubicBezTo>
                      <a:cubicBezTo>
                        <a:pt x="11330" y="21200"/>
                        <a:pt x="12035" y="21600"/>
                        <a:pt x="12974" y="21600"/>
                      </a:cubicBezTo>
                      <a:cubicBezTo>
                        <a:pt x="13913" y="21600"/>
                        <a:pt x="14852" y="21200"/>
                        <a:pt x="14852" y="20667"/>
                      </a:cubicBezTo>
                      <a:cubicBezTo>
                        <a:pt x="14852" y="12800"/>
                        <a:pt x="14852" y="12800"/>
                        <a:pt x="14852" y="12800"/>
                      </a:cubicBezTo>
                      <a:cubicBezTo>
                        <a:pt x="19313" y="12800"/>
                        <a:pt x="19313" y="12800"/>
                        <a:pt x="19313" y="12800"/>
                      </a:cubicBezTo>
                      <a:cubicBezTo>
                        <a:pt x="14617" y="3067"/>
                        <a:pt x="14617" y="3067"/>
                        <a:pt x="14617" y="3067"/>
                      </a:cubicBezTo>
                      <a:cubicBezTo>
                        <a:pt x="14852" y="3067"/>
                        <a:pt x="14852" y="3067"/>
                        <a:pt x="14852" y="3067"/>
                      </a:cubicBezTo>
                      <a:cubicBezTo>
                        <a:pt x="15087" y="3067"/>
                        <a:pt x="15087" y="3067"/>
                        <a:pt x="15087" y="3067"/>
                      </a:cubicBezTo>
                      <a:cubicBezTo>
                        <a:pt x="18374" y="8533"/>
                        <a:pt x="18374" y="8533"/>
                        <a:pt x="18374" y="8533"/>
                      </a:cubicBezTo>
                      <a:cubicBezTo>
                        <a:pt x="18609" y="8933"/>
                        <a:pt x="19548" y="9200"/>
                        <a:pt x="20252" y="9067"/>
                      </a:cubicBezTo>
                      <a:cubicBezTo>
                        <a:pt x="21191" y="8933"/>
                        <a:pt x="21426" y="8400"/>
                        <a:pt x="21191" y="800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16" name="Group 14"/>
              <p:cNvGrpSpPr/>
              <p:nvPr/>
            </p:nvGrpSpPr>
            <p:grpSpPr>
              <a:xfrm>
                <a:off x="8339202" y="3412078"/>
                <a:ext cx="328648" cy="713215"/>
                <a:chOff x="8339202" y="3412078"/>
                <a:chExt cx="328648" cy="713215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80" name="Shape 3800"/>
                <p:cNvSpPr/>
                <p:nvPr/>
              </p:nvSpPr>
              <p:spPr>
                <a:xfrm>
                  <a:off x="8448246" y="3412078"/>
                  <a:ext cx="105605" cy="105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81" name="Shape 3801"/>
                <p:cNvSpPr/>
                <p:nvPr/>
              </p:nvSpPr>
              <p:spPr>
                <a:xfrm>
                  <a:off x="8339202" y="3539110"/>
                  <a:ext cx="328648" cy="5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extrusionOk="0">
                      <a:moveTo>
                        <a:pt x="21191" y="8000"/>
                      </a:moveTo>
                      <a:cubicBezTo>
                        <a:pt x="17435" y="1333"/>
                        <a:pt x="17435" y="1333"/>
                        <a:pt x="17435" y="1333"/>
                      </a:cubicBezTo>
                      <a:cubicBezTo>
                        <a:pt x="17200" y="533"/>
                        <a:pt x="16261" y="0"/>
                        <a:pt x="14852" y="0"/>
                      </a:cubicBezTo>
                      <a:cubicBezTo>
                        <a:pt x="6400" y="0"/>
                        <a:pt x="6400" y="0"/>
                        <a:pt x="6400" y="0"/>
                      </a:cubicBezTo>
                      <a:cubicBezTo>
                        <a:pt x="5461" y="0"/>
                        <a:pt x="4756" y="267"/>
                        <a:pt x="4287" y="667"/>
                      </a:cubicBezTo>
                      <a:cubicBezTo>
                        <a:pt x="4052" y="800"/>
                        <a:pt x="4052" y="800"/>
                        <a:pt x="4052" y="933"/>
                      </a:cubicBezTo>
                      <a:lnTo>
                        <a:pt x="4052" y="933"/>
                      </a:lnTo>
                      <a:lnTo>
                        <a:pt x="3817" y="1067"/>
                      </a:lnTo>
                      <a:cubicBezTo>
                        <a:pt x="61" y="8000"/>
                        <a:pt x="61" y="8000"/>
                        <a:pt x="61" y="8000"/>
                      </a:cubicBezTo>
                      <a:cubicBezTo>
                        <a:pt x="-174" y="8400"/>
                        <a:pt x="296" y="8933"/>
                        <a:pt x="1000" y="9067"/>
                      </a:cubicBezTo>
                      <a:cubicBezTo>
                        <a:pt x="1939" y="9200"/>
                        <a:pt x="2878" y="8933"/>
                        <a:pt x="3113" y="8533"/>
                      </a:cubicBezTo>
                      <a:cubicBezTo>
                        <a:pt x="5930" y="3067"/>
                        <a:pt x="5930" y="3067"/>
                        <a:pt x="5930" y="3067"/>
                      </a:cubicBezTo>
                      <a:cubicBezTo>
                        <a:pt x="6165" y="3067"/>
                        <a:pt x="6165" y="3067"/>
                        <a:pt x="6400" y="3067"/>
                      </a:cubicBezTo>
                      <a:cubicBezTo>
                        <a:pt x="6635" y="3067"/>
                        <a:pt x="6635" y="3067"/>
                        <a:pt x="6635" y="3067"/>
                      </a:cubicBezTo>
                      <a:cubicBezTo>
                        <a:pt x="1939" y="12800"/>
                        <a:pt x="1939" y="12800"/>
                        <a:pt x="1939" y="12800"/>
                      </a:cubicBezTo>
                      <a:cubicBezTo>
                        <a:pt x="6635" y="12800"/>
                        <a:pt x="6635" y="12800"/>
                        <a:pt x="6635" y="12800"/>
                      </a:cubicBezTo>
                      <a:cubicBezTo>
                        <a:pt x="6635" y="20667"/>
                        <a:pt x="6635" y="20667"/>
                        <a:pt x="6635" y="20667"/>
                      </a:cubicBezTo>
                      <a:cubicBezTo>
                        <a:pt x="6635" y="21200"/>
                        <a:pt x="7574" y="21600"/>
                        <a:pt x="8513" y="21600"/>
                      </a:cubicBezTo>
                      <a:cubicBezTo>
                        <a:pt x="9452" y="21600"/>
                        <a:pt x="10156" y="21200"/>
                        <a:pt x="10156" y="20667"/>
                      </a:cubicBezTo>
                      <a:cubicBezTo>
                        <a:pt x="10156" y="12800"/>
                        <a:pt x="10156" y="12800"/>
                        <a:pt x="10156" y="12800"/>
                      </a:cubicBezTo>
                      <a:cubicBezTo>
                        <a:pt x="11330" y="12800"/>
                        <a:pt x="11330" y="12800"/>
                        <a:pt x="11330" y="12800"/>
                      </a:cubicBezTo>
                      <a:cubicBezTo>
                        <a:pt x="11330" y="20667"/>
                        <a:pt x="11330" y="20667"/>
                        <a:pt x="11330" y="20667"/>
                      </a:cubicBezTo>
                      <a:cubicBezTo>
                        <a:pt x="11330" y="21200"/>
                        <a:pt x="12035" y="21600"/>
                        <a:pt x="12974" y="21600"/>
                      </a:cubicBezTo>
                      <a:cubicBezTo>
                        <a:pt x="13913" y="21600"/>
                        <a:pt x="14852" y="21200"/>
                        <a:pt x="14852" y="20667"/>
                      </a:cubicBezTo>
                      <a:cubicBezTo>
                        <a:pt x="14852" y="12800"/>
                        <a:pt x="14852" y="12800"/>
                        <a:pt x="14852" y="12800"/>
                      </a:cubicBezTo>
                      <a:cubicBezTo>
                        <a:pt x="19313" y="12800"/>
                        <a:pt x="19313" y="12800"/>
                        <a:pt x="19313" y="12800"/>
                      </a:cubicBezTo>
                      <a:cubicBezTo>
                        <a:pt x="14617" y="3067"/>
                        <a:pt x="14617" y="3067"/>
                        <a:pt x="14617" y="3067"/>
                      </a:cubicBezTo>
                      <a:cubicBezTo>
                        <a:pt x="14852" y="3067"/>
                        <a:pt x="14852" y="3067"/>
                        <a:pt x="14852" y="3067"/>
                      </a:cubicBezTo>
                      <a:cubicBezTo>
                        <a:pt x="15087" y="3067"/>
                        <a:pt x="15087" y="3067"/>
                        <a:pt x="15087" y="3067"/>
                      </a:cubicBezTo>
                      <a:cubicBezTo>
                        <a:pt x="18374" y="8533"/>
                        <a:pt x="18374" y="8533"/>
                        <a:pt x="18374" y="8533"/>
                      </a:cubicBezTo>
                      <a:cubicBezTo>
                        <a:pt x="18609" y="8933"/>
                        <a:pt x="19548" y="9200"/>
                        <a:pt x="20252" y="9067"/>
                      </a:cubicBezTo>
                      <a:cubicBezTo>
                        <a:pt x="21191" y="8933"/>
                        <a:pt x="21426" y="8400"/>
                        <a:pt x="21191" y="800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17" name="Group 15"/>
              <p:cNvGrpSpPr/>
              <p:nvPr/>
            </p:nvGrpSpPr>
            <p:grpSpPr>
              <a:xfrm>
                <a:off x="8708228" y="3412078"/>
                <a:ext cx="328647" cy="713215"/>
                <a:chOff x="8708228" y="3412078"/>
                <a:chExt cx="328647" cy="713215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78" name="Shape 3802"/>
                <p:cNvSpPr/>
                <p:nvPr/>
              </p:nvSpPr>
              <p:spPr>
                <a:xfrm>
                  <a:off x="8817271" y="3412078"/>
                  <a:ext cx="105605" cy="105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79" name="Shape 3803"/>
                <p:cNvSpPr/>
                <p:nvPr/>
              </p:nvSpPr>
              <p:spPr>
                <a:xfrm>
                  <a:off x="8708228" y="3539110"/>
                  <a:ext cx="328647" cy="5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extrusionOk="0">
                      <a:moveTo>
                        <a:pt x="21191" y="8000"/>
                      </a:moveTo>
                      <a:cubicBezTo>
                        <a:pt x="17435" y="1333"/>
                        <a:pt x="17435" y="1333"/>
                        <a:pt x="17435" y="1333"/>
                      </a:cubicBezTo>
                      <a:cubicBezTo>
                        <a:pt x="17200" y="533"/>
                        <a:pt x="16261" y="0"/>
                        <a:pt x="14852" y="0"/>
                      </a:cubicBezTo>
                      <a:cubicBezTo>
                        <a:pt x="6400" y="0"/>
                        <a:pt x="6400" y="0"/>
                        <a:pt x="6400" y="0"/>
                      </a:cubicBezTo>
                      <a:cubicBezTo>
                        <a:pt x="5461" y="0"/>
                        <a:pt x="4756" y="267"/>
                        <a:pt x="4287" y="667"/>
                      </a:cubicBezTo>
                      <a:cubicBezTo>
                        <a:pt x="4052" y="800"/>
                        <a:pt x="4052" y="800"/>
                        <a:pt x="4052" y="933"/>
                      </a:cubicBezTo>
                      <a:lnTo>
                        <a:pt x="4052" y="933"/>
                      </a:lnTo>
                      <a:lnTo>
                        <a:pt x="3817" y="1067"/>
                      </a:lnTo>
                      <a:cubicBezTo>
                        <a:pt x="61" y="8000"/>
                        <a:pt x="61" y="8000"/>
                        <a:pt x="61" y="8000"/>
                      </a:cubicBezTo>
                      <a:cubicBezTo>
                        <a:pt x="-174" y="8400"/>
                        <a:pt x="296" y="8933"/>
                        <a:pt x="1000" y="9067"/>
                      </a:cubicBezTo>
                      <a:cubicBezTo>
                        <a:pt x="1939" y="9200"/>
                        <a:pt x="2878" y="8933"/>
                        <a:pt x="3113" y="8533"/>
                      </a:cubicBezTo>
                      <a:cubicBezTo>
                        <a:pt x="5930" y="3067"/>
                        <a:pt x="5930" y="3067"/>
                        <a:pt x="5930" y="3067"/>
                      </a:cubicBezTo>
                      <a:cubicBezTo>
                        <a:pt x="6165" y="3067"/>
                        <a:pt x="6165" y="3067"/>
                        <a:pt x="6400" y="3067"/>
                      </a:cubicBezTo>
                      <a:cubicBezTo>
                        <a:pt x="6635" y="3067"/>
                        <a:pt x="6635" y="3067"/>
                        <a:pt x="6635" y="3067"/>
                      </a:cubicBezTo>
                      <a:cubicBezTo>
                        <a:pt x="1939" y="12800"/>
                        <a:pt x="1939" y="12800"/>
                        <a:pt x="1939" y="12800"/>
                      </a:cubicBezTo>
                      <a:cubicBezTo>
                        <a:pt x="6635" y="12800"/>
                        <a:pt x="6635" y="12800"/>
                        <a:pt x="6635" y="12800"/>
                      </a:cubicBezTo>
                      <a:cubicBezTo>
                        <a:pt x="6635" y="20667"/>
                        <a:pt x="6635" y="20667"/>
                        <a:pt x="6635" y="20667"/>
                      </a:cubicBezTo>
                      <a:cubicBezTo>
                        <a:pt x="6635" y="21200"/>
                        <a:pt x="7574" y="21600"/>
                        <a:pt x="8513" y="21600"/>
                      </a:cubicBezTo>
                      <a:cubicBezTo>
                        <a:pt x="9452" y="21600"/>
                        <a:pt x="10156" y="21200"/>
                        <a:pt x="10156" y="20667"/>
                      </a:cubicBezTo>
                      <a:cubicBezTo>
                        <a:pt x="10156" y="12800"/>
                        <a:pt x="10156" y="12800"/>
                        <a:pt x="10156" y="12800"/>
                      </a:cubicBezTo>
                      <a:cubicBezTo>
                        <a:pt x="11330" y="12800"/>
                        <a:pt x="11330" y="12800"/>
                        <a:pt x="11330" y="12800"/>
                      </a:cubicBezTo>
                      <a:cubicBezTo>
                        <a:pt x="11330" y="20667"/>
                        <a:pt x="11330" y="20667"/>
                        <a:pt x="11330" y="20667"/>
                      </a:cubicBezTo>
                      <a:cubicBezTo>
                        <a:pt x="11330" y="21200"/>
                        <a:pt x="12035" y="21600"/>
                        <a:pt x="12974" y="21600"/>
                      </a:cubicBezTo>
                      <a:cubicBezTo>
                        <a:pt x="13913" y="21600"/>
                        <a:pt x="14852" y="21200"/>
                        <a:pt x="14852" y="20667"/>
                      </a:cubicBezTo>
                      <a:cubicBezTo>
                        <a:pt x="14852" y="12800"/>
                        <a:pt x="14852" y="12800"/>
                        <a:pt x="14852" y="12800"/>
                      </a:cubicBezTo>
                      <a:cubicBezTo>
                        <a:pt x="19313" y="12800"/>
                        <a:pt x="19313" y="12800"/>
                        <a:pt x="19313" y="12800"/>
                      </a:cubicBezTo>
                      <a:cubicBezTo>
                        <a:pt x="14617" y="3067"/>
                        <a:pt x="14617" y="3067"/>
                        <a:pt x="14617" y="3067"/>
                      </a:cubicBezTo>
                      <a:cubicBezTo>
                        <a:pt x="14852" y="3067"/>
                        <a:pt x="14852" y="3067"/>
                        <a:pt x="14852" y="3067"/>
                      </a:cubicBezTo>
                      <a:cubicBezTo>
                        <a:pt x="15087" y="3067"/>
                        <a:pt x="15087" y="3067"/>
                        <a:pt x="15087" y="3067"/>
                      </a:cubicBezTo>
                      <a:cubicBezTo>
                        <a:pt x="18374" y="8533"/>
                        <a:pt x="18374" y="8533"/>
                        <a:pt x="18374" y="8533"/>
                      </a:cubicBezTo>
                      <a:cubicBezTo>
                        <a:pt x="18609" y="8933"/>
                        <a:pt x="19548" y="9200"/>
                        <a:pt x="20252" y="9067"/>
                      </a:cubicBezTo>
                      <a:cubicBezTo>
                        <a:pt x="21191" y="8933"/>
                        <a:pt x="21426" y="8400"/>
                        <a:pt x="21191" y="800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sp>
            <p:nvSpPr>
              <p:cNvPr id="18" name="Shape 3804"/>
              <p:cNvSpPr/>
              <p:nvPr/>
            </p:nvSpPr>
            <p:spPr>
              <a:xfrm>
                <a:off x="3275042" y="3412078"/>
                <a:ext cx="105606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19" name="Shape 3805"/>
              <p:cNvSpPr/>
              <p:nvPr/>
            </p:nvSpPr>
            <p:spPr>
              <a:xfrm>
                <a:off x="3165999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20" name="Shape 3806"/>
              <p:cNvSpPr/>
              <p:nvPr/>
            </p:nvSpPr>
            <p:spPr>
              <a:xfrm>
                <a:off x="3644068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21" name="Shape 3807"/>
              <p:cNvSpPr/>
              <p:nvPr/>
            </p:nvSpPr>
            <p:spPr>
              <a:xfrm>
                <a:off x="3535025" y="3539110"/>
                <a:ext cx="328648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22" name="Shape 3808"/>
              <p:cNvSpPr/>
              <p:nvPr/>
            </p:nvSpPr>
            <p:spPr>
              <a:xfrm>
                <a:off x="4014489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23" name="Shape 3809"/>
              <p:cNvSpPr/>
              <p:nvPr/>
            </p:nvSpPr>
            <p:spPr>
              <a:xfrm>
                <a:off x="3905446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24" name="Shape 3810"/>
              <p:cNvSpPr/>
              <p:nvPr/>
            </p:nvSpPr>
            <p:spPr>
              <a:xfrm>
                <a:off x="4383515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25" name="Shape 3811"/>
              <p:cNvSpPr/>
              <p:nvPr/>
            </p:nvSpPr>
            <p:spPr>
              <a:xfrm>
                <a:off x="4274471" y="3539110"/>
                <a:ext cx="328648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26" name="Shape 3812"/>
              <p:cNvSpPr/>
              <p:nvPr/>
            </p:nvSpPr>
            <p:spPr>
              <a:xfrm>
                <a:off x="4753563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27" name="Shape 3813"/>
              <p:cNvSpPr/>
              <p:nvPr/>
            </p:nvSpPr>
            <p:spPr>
              <a:xfrm>
                <a:off x="4644519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28" name="Shape 3814"/>
              <p:cNvSpPr/>
              <p:nvPr/>
            </p:nvSpPr>
            <p:spPr>
              <a:xfrm>
                <a:off x="5122589" y="3412078"/>
                <a:ext cx="105606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29" name="Shape 3815"/>
              <p:cNvSpPr/>
              <p:nvPr/>
            </p:nvSpPr>
            <p:spPr>
              <a:xfrm>
                <a:off x="5013545" y="3539110"/>
                <a:ext cx="328648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30" name="Shape 3816"/>
              <p:cNvSpPr/>
              <p:nvPr/>
            </p:nvSpPr>
            <p:spPr>
              <a:xfrm>
                <a:off x="5493011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31" name="Shape 3817"/>
              <p:cNvSpPr/>
              <p:nvPr/>
            </p:nvSpPr>
            <p:spPr>
              <a:xfrm>
                <a:off x="5383967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grpSp>
            <p:nvGrpSpPr>
              <p:cNvPr id="32" name="Group 7"/>
              <p:cNvGrpSpPr/>
              <p:nvPr/>
            </p:nvGrpSpPr>
            <p:grpSpPr>
              <a:xfrm>
                <a:off x="5752993" y="3412078"/>
                <a:ext cx="328647" cy="713215"/>
                <a:chOff x="5752993" y="3412078"/>
                <a:chExt cx="328647" cy="713215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76" name="Shape 3818"/>
                <p:cNvSpPr/>
                <p:nvPr/>
              </p:nvSpPr>
              <p:spPr>
                <a:xfrm>
                  <a:off x="5862037" y="3412078"/>
                  <a:ext cx="105605" cy="105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77" name="Shape 3819"/>
                <p:cNvSpPr/>
                <p:nvPr/>
              </p:nvSpPr>
              <p:spPr>
                <a:xfrm>
                  <a:off x="5752993" y="3539110"/>
                  <a:ext cx="328647" cy="5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extrusionOk="0">
                      <a:moveTo>
                        <a:pt x="21191" y="8000"/>
                      </a:moveTo>
                      <a:cubicBezTo>
                        <a:pt x="17435" y="1333"/>
                        <a:pt x="17435" y="1333"/>
                        <a:pt x="17435" y="1333"/>
                      </a:cubicBezTo>
                      <a:cubicBezTo>
                        <a:pt x="17200" y="533"/>
                        <a:pt x="16261" y="0"/>
                        <a:pt x="14852" y="0"/>
                      </a:cubicBezTo>
                      <a:cubicBezTo>
                        <a:pt x="6400" y="0"/>
                        <a:pt x="6400" y="0"/>
                        <a:pt x="6400" y="0"/>
                      </a:cubicBezTo>
                      <a:cubicBezTo>
                        <a:pt x="5461" y="0"/>
                        <a:pt x="4756" y="267"/>
                        <a:pt x="4287" y="667"/>
                      </a:cubicBezTo>
                      <a:cubicBezTo>
                        <a:pt x="4052" y="800"/>
                        <a:pt x="4052" y="800"/>
                        <a:pt x="4052" y="933"/>
                      </a:cubicBezTo>
                      <a:lnTo>
                        <a:pt x="4052" y="933"/>
                      </a:lnTo>
                      <a:lnTo>
                        <a:pt x="3817" y="1067"/>
                      </a:lnTo>
                      <a:cubicBezTo>
                        <a:pt x="61" y="8000"/>
                        <a:pt x="61" y="8000"/>
                        <a:pt x="61" y="8000"/>
                      </a:cubicBezTo>
                      <a:cubicBezTo>
                        <a:pt x="-174" y="8400"/>
                        <a:pt x="296" y="8933"/>
                        <a:pt x="1000" y="9067"/>
                      </a:cubicBezTo>
                      <a:cubicBezTo>
                        <a:pt x="1939" y="9200"/>
                        <a:pt x="2878" y="8933"/>
                        <a:pt x="3113" y="8533"/>
                      </a:cubicBezTo>
                      <a:cubicBezTo>
                        <a:pt x="5930" y="3067"/>
                        <a:pt x="5930" y="3067"/>
                        <a:pt x="5930" y="3067"/>
                      </a:cubicBezTo>
                      <a:cubicBezTo>
                        <a:pt x="6165" y="3067"/>
                        <a:pt x="6165" y="3067"/>
                        <a:pt x="6400" y="3067"/>
                      </a:cubicBezTo>
                      <a:cubicBezTo>
                        <a:pt x="6635" y="3067"/>
                        <a:pt x="6635" y="3067"/>
                        <a:pt x="6635" y="3067"/>
                      </a:cubicBezTo>
                      <a:cubicBezTo>
                        <a:pt x="1939" y="12800"/>
                        <a:pt x="1939" y="12800"/>
                        <a:pt x="1939" y="12800"/>
                      </a:cubicBezTo>
                      <a:cubicBezTo>
                        <a:pt x="6635" y="12800"/>
                        <a:pt x="6635" y="12800"/>
                        <a:pt x="6635" y="12800"/>
                      </a:cubicBezTo>
                      <a:cubicBezTo>
                        <a:pt x="6635" y="20667"/>
                        <a:pt x="6635" y="20667"/>
                        <a:pt x="6635" y="20667"/>
                      </a:cubicBezTo>
                      <a:cubicBezTo>
                        <a:pt x="6635" y="21200"/>
                        <a:pt x="7574" y="21600"/>
                        <a:pt x="8513" y="21600"/>
                      </a:cubicBezTo>
                      <a:cubicBezTo>
                        <a:pt x="9452" y="21600"/>
                        <a:pt x="10156" y="21200"/>
                        <a:pt x="10156" y="20667"/>
                      </a:cubicBezTo>
                      <a:cubicBezTo>
                        <a:pt x="10156" y="12800"/>
                        <a:pt x="10156" y="12800"/>
                        <a:pt x="10156" y="12800"/>
                      </a:cubicBezTo>
                      <a:cubicBezTo>
                        <a:pt x="11330" y="12800"/>
                        <a:pt x="11330" y="12800"/>
                        <a:pt x="11330" y="12800"/>
                      </a:cubicBezTo>
                      <a:cubicBezTo>
                        <a:pt x="11330" y="20667"/>
                        <a:pt x="11330" y="20667"/>
                        <a:pt x="11330" y="20667"/>
                      </a:cubicBezTo>
                      <a:cubicBezTo>
                        <a:pt x="11330" y="21200"/>
                        <a:pt x="12035" y="21600"/>
                        <a:pt x="12974" y="21600"/>
                      </a:cubicBezTo>
                      <a:cubicBezTo>
                        <a:pt x="13913" y="21600"/>
                        <a:pt x="14852" y="21200"/>
                        <a:pt x="14852" y="20667"/>
                      </a:cubicBezTo>
                      <a:cubicBezTo>
                        <a:pt x="14852" y="12800"/>
                        <a:pt x="14852" y="12800"/>
                        <a:pt x="14852" y="12800"/>
                      </a:cubicBezTo>
                      <a:cubicBezTo>
                        <a:pt x="19313" y="12800"/>
                        <a:pt x="19313" y="12800"/>
                        <a:pt x="19313" y="12800"/>
                      </a:cubicBezTo>
                      <a:cubicBezTo>
                        <a:pt x="14617" y="3067"/>
                        <a:pt x="14617" y="3067"/>
                        <a:pt x="14617" y="3067"/>
                      </a:cubicBezTo>
                      <a:cubicBezTo>
                        <a:pt x="14852" y="3067"/>
                        <a:pt x="14852" y="3067"/>
                        <a:pt x="14852" y="3067"/>
                      </a:cubicBezTo>
                      <a:cubicBezTo>
                        <a:pt x="15087" y="3067"/>
                        <a:pt x="15087" y="3067"/>
                        <a:pt x="15087" y="3067"/>
                      </a:cubicBezTo>
                      <a:cubicBezTo>
                        <a:pt x="18374" y="8533"/>
                        <a:pt x="18374" y="8533"/>
                        <a:pt x="18374" y="8533"/>
                      </a:cubicBezTo>
                      <a:cubicBezTo>
                        <a:pt x="18609" y="8933"/>
                        <a:pt x="19548" y="9200"/>
                        <a:pt x="20252" y="9067"/>
                      </a:cubicBezTo>
                      <a:cubicBezTo>
                        <a:pt x="21191" y="8933"/>
                        <a:pt x="21426" y="8400"/>
                        <a:pt x="21191" y="800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sp>
            <p:nvSpPr>
              <p:cNvPr id="33" name="Shape 3820"/>
              <p:cNvSpPr/>
              <p:nvPr/>
            </p:nvSpPr>
            <p:spPr>
              <a:xfrm>
                <a:off x="1794826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34" name="Shape 3821"/>
              <p:cNvSpPr/>
              <p:nvPr/>
            </p:nvSpPr>
            <p:spPr>
              <a:xfrm>
                <a:off x="1685783" y="3539110"/>
                <a:ext cx="328648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35" name="Shape 3822"/>
              <p:cNvSpPr/>
              <p:nvPr/>
            </p:nvSpPr>
            <p:spPr>
              <a:xfrm>
                <a:off x="2163852" y="3412078"/>
                <a:ext cx="105606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36" name="Shape 3823"/>
              <p:cNvSpPr/>
              <p:nvPr/>
            </p:nvSpPr>
            <p:spPr>
              <a:xfrm>
                <a:off x="2054809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37" name="Shape 3824"/>
              <p:cNvSpPr/>
              <p:nvPr/>
            </p:nvSpPr>
            <p:spPr>
              <a:xfrm>
                <a:off x="2534274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38" name="Shape 3825"/>
              <p:cNvSpPr/>
              <p:nvPr/>
            </p:nvSpPr>
            <p:spPr>
              <a:xfrm>
                <a:off x="2425230" y="3539110"/>
                <a:ext cx="328648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39" name="Shape 3826"/>
              <p:cNvSpPr/>
              <p:nvPr/>
            </p:nvSpPr>
            <p:spPr>
              <a:xfrm>
                <a:off x="2903241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40" name="Shape 3827"/>
              <p:cNvSpPr/>
              <p:nvPr/>
            </p:nvSpPr>
            <p:spPr>
              <a:xfrm>
                <a:off x="2794256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solidFill>
                <a:srgbClr val="F1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grpSp>
            <p:nvGrpSpPr>
              <p:cNvPr id="41" name="Group 3876"/>
              <p:cNvGrpSpPr/>
              <p:nvPr/>
            </p:nvGrpSpPr>
            <p:grpSpPr>
              <a:xfrm>
                <a:off x="3167035" y="3415231"/>
                <a:ext cx="328647" cy="713214"/>
                <a:chOff x="0" y="0"/>
                <a:chExt cx="685101" cy="1486772"/>
              </a:xfrm>
              <a:solidFill>
                <a:schemeClr val="accent2"/>
              </a:solidFill>
            </p:grpSpPr>
            <p:sp>
              <p:nvSpPr>
                <p:cNvPr id="74" name="Shape 3874"/>
                <p:cNvSpPr/>
                <p:nvPr/>
              </p:nvSpPr>
              <p:spPr>
                <a:xfrm>
                  <a:off x="227313" y="0"/>
                  <a:ext cx="220146" cy="220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75" name="Shape 3875"/>
                <p:cNvSpPr/>
                <p:nvPr/>
              </p:nvSpPr>
              <p:spPr>
                <a:xfrm>
                  <a:off x="-1" y="264811"/>
                  <a:ext cx="685103" cy="12219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extrusionOk="0">
                      <a:moveTo>
                        <a:pt x="21191" y="8000"/>
                      </a:moveTo>
                      <a:cubicBezTo>
                        <a:pt x="17435" y="1333"/>
                        <a:pt x="17435" y="1333"/>
                        <a:pt x="17435" y="1333"/>
                      </a:cubicBezTo>
                      <a:cubicBezTo>
                        <a:pt x="17200" y="533"/>
                        <a:pt x="16261" y="0"/>
                        <a:pt x="14852" y="0"/>
                      </a:cubicBezTo>
                      <a:cubicBezTo>
                        <a:pt x="6400" y="0"/>
                        <a:pt x="6400" y="0"/>
                        <a:pt x="6400" y="0"/>
                      </a:cubicBezTo>
                      <a:cubicBezTo>
                        <a:pt x="5461" y="0"/>
                        <a:pt x="4756" y="267"/>
                        <a:pt x="4287" y="667"/>
                      </a:cubicBezTo>
                      <a:cubicBezTo>
                        <a:pt x="4052" y="800"/>
                        <a:pt x="4052" y="800"/>
                        <a:pt x="4052" y="933"/>
                      </a:cubicBezTo>
                      <a:lnTo>
                        <a:pt x="4052" y="933"/>
                      </a:lnTo>
                      <a:lnTo>
                        <a:pt x="3817" y="1067"/>
                      </a:lnTo>
                      <a:cubicBezTo>
                        <a:pt x="61" y="8000"/>
                        <a:pt x="61" y="8000"/>
                        <a:pt x="61" y="8000"/>
                      </a:cubicBezTo>
                      <a:cubicBezTo>
                        <a:pt x="-174" y="8400"/>
                        <a:pt x="296" y="8933"/>
                        <a:pt x="1000" y="9067"/>
                      </a:cubicBezTo>
                      <a:cubicBezTo>
                        <a:pt x="1939" y="9200"/>
                        <a:pt x="2878" y="8933"/>
                        <a:pt x="3113" y="8533"/>
                      </a:cubicBezTo>
                      <a:cubicBezTo>
                        <a:pt x="5930" y="3067"/>
                        <a:pt x="5930" y="3067"/>
                        <a:pt x="5930" y="3067"/>
                      </a:cubicBezTo>
                      <a:cubicBezTo>
                        <a:pt x="6165" y="3067"/>
                        <a:pt x="6165" y="3067"/>
                        <a:pt x="6400" y="3067"/>
                      </a:cubicBezTo>
                      <a:cubicBezTo>
                        <a:pt x="6635" y="3067"/>
                        <a:pt x="6635" y="3067"/>
                        <a:pt x="6635" y="3067"/>
                      </a:cubicBezTo>
                      <a:cubicBezTo>
                        <a:pt x="1939" y="12800"/>
                        <a:pt x="1939" y="12800"/>
                        <a:pt x="1939" y="12800"/>
                      </a:cubicBezTo>
                      <a:cubicBezTo>
                        <a:pt x="6635" y="12800"/>
                        <a:pt x="6635" y="12800"/>
                        <a:pt x="6635" y="12800"/>
                      </a:cubicBezTo>
                      <a:cubicBezTo>
                        <a:pt x="6635" y="20667"/>
                        <a:pt x="6635" y="20667"/>
                        <a:pt x="6635" y="20667"/>
                      </a:cubicBezTo>
                      <a:cubicBezTo>
                        <a:pt x="6635" y="21200"/>
                        <a:pt x="7574" y="21600"/>
                        <a:pt x="8513" y="21600"/>
                      </a:cubicBezTo>
                      <a:cubicBezTo>
                        <a:pt x="9452" y="21600"/>
                        <a:pt x="10156" y="21200"/>
                        <a:pt x="10156" y="20667"/>
                      </a:cubicBezTo>
                      <a:cubicBezTo>
                        <a:pt x="10156" y="12800"/>
                        <a:pt x="10156" y="12800"/>
                        <a:pt x="10156" y="12800"/>
                      </a:cubicBezTo>
                      <a:cubicBezTo>
                        <a:pt x="11330" y="12800"/>
                        <a:pt x="11330" y="12800"/>
                        <a:pt x="11330" y="12800"/>
                      </a:cubicBezTo>
                      <a:cubicBezTo>
                        <a:pt x="11330" y="20667"/>
                        <a:pt x="11330" y="20667"/>
                        <a:pt x="11330" y="20667"/>
                      </a:cubicBezTo>
                      <a:cubicBezTo>
                        <a:pt x="11330" y="21200"/>
                        <a:pt x="12035" y="21600"/>
                        <a:pt x="12974" y="21600"/>
                      </a:cubicBezTo>
                      <a:cubicBezTo>
                        <a:pt x="13913" y="21600"/>
                        <a:pt x="14852" y="21200"/>
                        <a:pt x="14852" y="20667"/>
                      </a:cubicBezTo>
                      <a:cubicBezTo>
                        <a:pt x="14852" y="12800"/>
                        <a:pt x="14852" y="12800"/>
                        <a:pt x="14852" y="12800"/>
                      </a:cubicBezTo>
                      <a:cubicBezTo>
                        <a:pt x="19313" y="12800"/>
                        <a:pt x="19313" y="12800"/>
                        <a:pt x="19313" y="12800"/>
                      </a:cubicBezTo>
                      <a:cubicBezTo>
                        <a:pt x="14617" y="3067"/>
                        <a:pt x="14617" y="3067"/>
                        <a:pt x="14617" y="3067"/>
                      </a:cubicBezTo>
                      <a:cubicBezTo>
                        <a:pt x="14852" y="3067"/>
                        <a:pt x="14852" y="3067"/>
                        <a:pt x="14852" y="3067"/>
                      </a:cubicBezTo>
                      <a:cubicBezTo>
                        <a:pt x="15087" y="3067"/>
                        <a:pt x="15087" y="3067"/>
                        <a:pt x="15087" y="3067"/>
                      </a:cubicBezTo>
                      <a:cubicBezTo>
                        <a:pt x="18374" y="8533"/>
                        <a:pt x="18374" y="8533"/>
                        <a:pt x="18374" y="8533"/>
                      </a:cubicBezTo>
                      <a:cubicBezTo>
                        <a:pt x="18609" y="8933"/>
                        <a:pt x="19548" y="9200"/>
                        <a:pt x="20252" y="9067"/>
                      </a:cubicBezTo>
                      <a:cubicBezTo>
                        <a:pt x="21191" y="8933"/>
                        <a:pt x="21426" y="8400"/>
                        <a:pt x="21191" y="800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42" name="Group 3879"/>
              <p:cNvGrpSpPr/>
              <p:nvPr/>
            </p:nvGrpSpPr>
            <p:grpSpPr>
              <a:xfrm>
                <a:off x="3536061" y="3415231"/>
                <a:ext cx="328647" cy="713214"/>
                <a:chOff x="0" y="0"/>
                <a:chExt cx="685101" cy="1486772"/>
              </a:xfrm>
              <a:solidFill>
                <a:schemeClr val="accent2"/>
              </a:solidFill>
            </p:grpSpPr>
            <p:sp>
              <p:nvSpPr>
                <p:cNvPr id="72" name="Shape 3877"/>
                <p:cNvSpPr/>
                <p:nvPr/>
              </p:nvSpPr>
              <p:spPr>
                <a:xfrm>
                  <a:off x="227312" y="0"/>
                  <a:ext cx="220147" cy="220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73" name="Shape 3878"/>
                <p:cNvSpPr/>
                <p:nvPr/>
              </p:nvSpPr>
              <p:spPr>
                <a:xfrm>
                  <a:off x="-1" y="264811"/>
                  <a:ext cx="685103" cy="12219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extrusionOk="0">
                      <a:moveTo>
                        <a:pt x="21191" y="8000"/>
                      </a:moveTo>
                      <a:cubicBezTo>
                        <a:pt x="17435" y="1333"/>
                        <a:pt x="17435" y="1333"/>
                        <a:pt x="17435" y="1333"/>
                      </a:cubicBezTo>
                      <a:cubicBezTo>
                        <a:pt x="17200" y="533"/>
                        <a:pt x="16261" y="0"/>
                        <a:pt x="14852" y="0"/>
                      </a:cubicBezTo>
                      <a:cubicBezTo>
                        <a:pt x="6400" y="0"/>
                        <a:pt x="6400" y="0"/>
                        <a:pt x="6400" y="0"/>
                      </a:cubicBezTo>
                      <a:cubicBezTo>
                        <a:pt x="5461" y="0"/>
                        <a:pt x="4756" y="267"/>
                        <a:pt x="4287" y="667"/>
                      </a:cubicBezTo>
                      <a:cubicBezTo>
                        <a:pt x="4052" y="800"/>
                        <a:pt x="4052" y="800"/>
                        <a:pt x="4052" y="933"/>
                      </a:cubicBezTo>
                      <a:lnTo>
                        <a:pt x="4052" y="933"/>
                      </a:lnTo>
                      <a:lnTo>
                        <a:pt x="3817" y="1067"/>
                      </a:lnTo>
                      <a:cubicBezTo>
                        <a:pt x="61" y="8000"/>
                        <a:pt x="61" y="8000"/>
                        <a:pt x="61" y="8000"/>
                      </a:cubicBezTo>
                      <a:cubicBezTo>
                        <a:pt x="-174" y="8400"/>
                        <a:pt x="296" y="8933"/>
                        <a:pt x="1000" y="9067"/>
                      </a:cubicBezTo>
                      <a:cubicBezTo>
                        <a:pt x="1939" y="9200"/>
                        <a:pt x="2878" y="8933"/>
                        <a:pt x="3113" y="8533"/>
                      </a:cubicBezTo>
                      <a:cubicBezTo>
                        <a:pt x="5930" y="3067"/>
                        <a:pt x="5930" y="3067"/>
                        <a:pt x="5930" y="3067"/>
                      </a:cubicBezTo>
                      <a:cubicBezTo>
                        <a:pt x="6165" y="3067"/>
                        <a:pt x="6165" y="3067"/>
                        <a:pt x="6400" y="3067"/>
                      </a:cubicBezTo>
                      <a:cubicBezTo>
                        <a:pt x="6635" y="3067"/>
                        <a:pt x="6635" y="3067"/>
                        <a:pt x="6635" y="3067"/>
                      </a:cubicBezTo>
                      <a:cubicBezTo>
                        <a:pt x="1939" y="12800"/>
                        <a:pt x="1939" y="12800"/>
                        <a:pt x="1939" y="12800"/>
                      </a:cubicBezTo>
                      <a:cubicBezTo>
                        <a:pt x="6635" y="12800"/>
                        <a:pt x="6635" y="12800"/>
                        <a:pt x="6635" y="12800"/>
                      </a:cubicBezTo>
                      <a:cubicBezTo>
                        <a:pt x="6635" y="20667"/>
                        <a:pt x="6635" y="20667"/>
                        <a:pt x="6635" y="20667"/>
                      </a:cubicBezTo>
                      <a:cubicBezTo>
                        <a:pt x="6635" y="21200"/>
                        <a:pt x="7574" y="21600"/>
                        <a:pt x="8513" y="21600"/>
                      </a:cubicBezTo>
                      <a:cubicBezTo>
                        <a:pt x="9452" y="21600"/>
                        <a:pt x="10156" y="21200"/>
                        <a:pt x="10156" y="20667"/>
                      </a:cubicBezTo>
                      <a:cubicBezTo>
                        <a:pt x="10156" y="12800"/>
                        <a:pt x="10156" y="12800"/>
                        <a:pt x="10156" y="12800"/>
                      </a:cubicBezTo>
                      <a:cubicBezTo>
                        <a:pt x="11330" y="12800"/>
                        <a:pt x="11330" y="12800"/>
                        <a:pt x="11330" y="12800"/>
                      </a:cubicBezTo>
                      <a:cubicBezTo>
                        <a:pt x="11330" y="20667"/>
                        <a:pt x="11330" y="20667"/>
                        <a:pt x="11330" y="20667"/>
                      </a:cubicBezTo>
                      <a:cubicBezTo>
                        <a:pt x="11330" y="21200"/>
                        <a:pt x="12035" y="21600"/>
                        <a:pt x="12974" y="21600"/>
                      </a:cubicBezTo>
                      <a:cubicBezTo>
                        <a:pt x="13913" y="21600"/>
                        <a:pt x="14852" y="21200"/>
                        <a:pt x="14852" y="20667"/>
                      </a:cubicBezTo>
                      <a:cubicBezTo>
                        <a:pt x="14852" y="12800"/>
                        <a:pt x="14852" y="12800"/>
                        <a:pt x="14852" y="12800"/>
                      </a:cubicBezTo>
                      <a:cubicBezTo>
                        <a:pt x="19313" y="12800"/>
                        <a:pt x="19313" y="12800"/>
                        <a:pt x="19313" y="12800"/>
                      </a:cubicBezTo>
                      <a:cubicBezTo>
                        <a:pt x="14617" y="3067"/>
                        <a:pt x="14617" y="3067"/>
                        <a:pt x="14617" y="3067"/>
                      </a:cubicBezTo>
                      <a:cubicBezTo>
                        <a:pt x="14852" y="3067"/>
                        <a:pt x="14852" y="3067"/>
                        <a:pt x="14852" y="3067"/>
                      </a:cubicBezTo>
                      <a:cubicBezTo>
                        <a:pt x="15087" y="3067"/>
                        <a:pt x="15087" y="3067"/>
                        <a:pt x="15087" y="3067"/>
                      </a:cubicBezTo>
                      <a:cubicBezTo>
                        <a:pt x="18374" y="8533"/>
                        <a:pt x="18374" y="8533"/>
                        <a:pt x="18374" y="8533"/>
                      </a:cubicBezTo>
                      <a:cubicBezTo>
                        <a:pt x="18609" y="8933"/>
                        <a:pt x="19548" y="9200"/>
                        <a:pt x="20252" y="9067"/>
                      </a:cubicBezTo>
                      <a:cubicBezTo>
                        <a:pt x="21191" y="8933"/>
                        <a:pt x="21426" y="8400"/>
                        <a:pt x="21191" y="800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43" name="Group 3882"/>
              <p:cNvGrpSpPr/>
              <p:nvPr/>
            </p:nvGrpSpPr>
            <p:grpSpPr>
              <a:xfrm>
                <a:off x="3906481" y="3415231"/>
                <a:ext cx="328648" cy="713214"/>
                <a:chOff x="0" y="0"/>
                <a:chExt cx="685101" cy="1486772"/>
              </a:xfrm>
              <a:solidFill>
                <a:schemeClr val="accent2"/>
              </a:solidFill>
            </p:grpSpPr>
            <p:sp>
              <p:nvSpPr>
                <p:cNvPr id="70" name="Shape 3880"/>
                <p:cNvSpPr/>
                <p:nvPr/>
              </p:nvSpPr>
              <p:spPr>
                <a:xfrm>
                  <a:off x="227314" y="0"/>
                  <a:ext cx="220146" cy="220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71" name="Shape 3881"/>
                <p:cNvSpPr/>
                <p:nvPr/>
              </p:nvSpPr>
              <p:spPr>
                <a:xfrm>
                  <a:off x="-1" y="264811"/>
                  <a:ext cx="685103" cy="12219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extrusionOk="0">
                      <a:moveTo>
                        <a:pt x="21191" y="8000"/>
                      </a:moveTo>
                      <a:cubicBezTo>
                        <a:pt x="17435" y="1333"/>
                        <a:pt x="17435" y="1333"/>
                        <a:pt x="17435" y="1333"/>
                      </a:cubicBezTo>
                      <a:cubicBezTo>
                        <a:pt x="17200" y="533"/>
                        <a:pt x="16261" y="0"/>
                        <a:pt x="14852" y="0"/>
                      </a:cubicBezTo>
                      <a:cubicBezTo>
                        <a:pt x="6400" y="0"/>
                        <a:pt x="6400" y="0"/>
                        <a:pt x="6400" y="0"/>
                      </a:cubicBezTo>
                      <a:cubicBezTo>
                        <a:pt x="5461" y="0"/>
                        <a:pt x="4756" y="267"/>
                        <a:pt x="4287" y="667"/>
                      </a:cubicBezTo>
                      <a:cubicBezTo>
                        <a:pt x="4052" y="800"/>
                        <a:pt x="4052" y="800"/>
                        <a:pt x="4052" y="933"/>
                      </a:cubicBezTo>
                      <a:lnTo>
                        <a:pt x="4052" y="933"/>
                      </a:lnTo>
                      <a:lnTo>
                        <a:pt x="3817" y="1067"/>
                      </a:lnTo>
                      <a:cubicBezTo>
                        <a:pt x="61" y="8000"/>
                        <a:pt x="61" y="8000"/>
                        <a:pt x="61" y="8000"/>
                      </a:cubicBezTo>
                      <a:cubicBezTo>
                        <a:pt x="-174" y="8400"/>
                        <a:pt x="296" y="8933"/>
                        <a:pt x="1000" y="9067"/>
                      </a:cubicBezTo>
                      <a:cubicBezTo>
                        <a:pt x="1939" y="9200"/>
                        <a:pt x="2878" y="8933"/>
                        <a:pt x="3113" y="8533"/>
                      </a:cubicBezTo>
                      <a:cubicBezTo>
                        <a:pt x="5930" y="3067"/>
                        <a:pt x="5930" y="3067"/>
                        <a:pt x="5930" y="3067"/>
                      </a:cubicBezTo>
                      <a:cubicBezTo>
                        <a:pt x="6165" y="3067"/>
                        <a:pt x="6165" y="3067"/>
                        <a:pt x="6400" y="3067"/>
                      </a:cubicBezTo>
                      <a:cubicBezTo>
                        <a:pt x="6635" y="3067"/>
                        <a:pt x="6635" y="3067"/>
                        <a:pt x="6635" y="3067"/>
                      </a:cubicBezTo>
                      <a:cubicBezTo>
                        <a:pt x="1939" y="12800"/>
                        <a:pt x="1939" y="12800"/>
                        <a:pt x="1939" y="12800"/>
                      </a:cubicBezTo>
                      <a:cubicBezTo>
                        <a:pt x="6635" y="12800"/>
                        <a:pt x="6635" y="12800"/>
                        <a:pt x="6635" y="12800"/>
                      </a:cubicBezTo>
                      <a:cubicBezTo>
                        <a:pt x="6635" y="20667"/>
                        <a:pt x="6635" y="20667"/>
                        <a:pt x="6635" y="20667"/>
                      </a:cubicBezTo>
                      <a:cubicBezTo>
                        <a:pt x="6635" y="21200"/>
                        <a:pt x="7574" y="21600"/>
                        <a:pt x="8513" y="21600"/>
                      </a:cubicBezTo>
                      <a:cubicBezTo>
                        <a:pt x="9452" y="21600"/>
                        <a:pt x="10156" y="21200"/>
                        <a:pt x="10156" y="20667"/>
                      </a:cubicBezTo>
                      <a:cubicBezTo>
                        <a:pt x="10156" y="12800"/>
                        <a:pt x="10156" y="12800"/>
                        <a:pt x="10156" y="12800"/>
                      </a:cubicBezTo>
                      <a:cubicBezTo>
                        <a:pt x="11330" y="12800"/>
                        <a:pt x="11330" y="12800"/>
                        <a:pt x="11330" y="12800"/>
                      </a:cubicBezTo>
                      <a:cubicBezTo>
                        <a:pt x="11330" y="20667"/>
                        <a:pt x="11330" y="20667"/>
                        <a:pt x="11330" y="20667"/>
                      </a:cubicBezTo>
                      <a:cubicBezTo>
                        <a:pt x="11330" y="21200"/>
                        <a:pt x="12035" y="21600"/>
                        <a:pt x="12974" y="21600"/>
                      </a:cubicBezTo>
                      <a:cubicBezTo>
                        <a:pt x="13913" y="21600"/>
                        <a:pt x="14852" y="21200"/>
                        <a:pt x="14852" y="20667"/>
                      </a:cubicBezTo>
                      <a:cubicBezTo>
                        <a:pt x="14852" y="12800"/>
                        <a:pt x="14852" y="12800"/>
                        <a:pt x="14852" y="12800"/>
                      </a:cubicBezTo>
                      <a:cubicBezTo>
                        <a:pt x="19313" y="12800"/>
                        <a:pt x="19313" y="12800"/>
                        <a:pt x="19313" y="12800"/>
                      </a:cubicBezTo>
                      <a:cubicBezTo>
                        <a:pt x="14617" y="3067"/>
                        <a:pt x="14617" y="3067"/>
                        <a:pt x="14617" y="3067"/>
                      </a:cubicBezTo>
                      <a:cubicBezTo>
                        <a:pt x="14852" y="3067"/>
                        <a:pt x="14852" y="3067"/>
                        <a:pt x="14852" y="3067"/>
                      </a:cubicBezTo>
                      <a:cubicBezTo>
                        <a:pt x="15087" y="3067"/>
                        <a:pt x="15087" y="3067"/>
                        <a:pt x="15087" y="3067"/>
                      </a:cubicBezTo>
                      <a:cubicBezTo>
                        <a:pt x="18374" y="8533"/>
                        <a:pt x="18374" y="8533"/>
                        <a:pt x="18374" y="8533"/>
                      </a:cubicBezTo>
                      <a:cubicBezTo>
                        <a:pt x="18609" y="8933"/>
                        <a:pt x="19548" y="9200"/>
                        <a:pt x="20252" y="9067"/>
                      </a:cubicBezTo>
                      <a:cubicBezTo>
                        <a:pt x="21191" y="8933"/>
                        <a:pt x="21426" y="8400"/>
                        <a:pt x="21191" y="800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44" name="Group 3885"/>
              <p:cNvGrpSpPr/>
              <p:nvPr/>
            </p:nvGrpSpPr>
            <p:grpSpPr>
              <a:xfrm>
                <a:off x="4275506" y="3415231"/>
                <a:ext cx="328647" cy="713214"/>
                <a:chOff x="0" y="0"/>
                <a:chExt cx="685101" cy="1486772"/>
              </a:xfrm>
              <a:solidFill>
                <a:schemeClr val="accent2"/>
              </a:solidFill>
            </p:grpSpPr>
            <p:sp>
              <p:nvSpPr>
                <p:cNvPr id="68" name="Shape 3883"/>
                <p:cNvSpPr/>
                <p:nvPr/>
              </p:nvSpPr>
              <p:spPr>
                <a:xfrm>
                  <a:off x="227314" y="0"/>
                  <a:ext cx="220146" cy="220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69" name="Shape 3884"/>
                <p:cNvSpPr/>
                <p:nvPr/>
              </p:nvSpPr>
              <p:spPr>
                <a:xfrm>
                  <a:off x="-1" y="264811"/>
                  <a:ext cx="685103" cy="12219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extrusionOk="0">
                      <a:moveTo>
                        <a:pt x="21191" y="8000"/>
                      </a:moveTo>
                      <a:cubicBezTo>
                        <a:pt x="17435" y="1333"/>
                        <a:pt x="17435" y="1333"/>
                        <a:pt x="17435" y="1333"/>
                      </a:cubicBezTo>
                      <a:cubicBezTo>
                        <a:pt x="17200" y="533"/>
                        <a:pt x="16261" y="0"/>
                        <a:pt x="14852" y="0"/>
                      </a:cubicBezTo>
                      <a:cubicBezTo>
                        <a:pt x="6400" y="0"/>
                        <a:pt x="6400" y="0"/>
                        <a:pt x="6400" y="0"/>
                      </a:cubicBezTo>
                      <a:cubicBezTo>
                        <a:pt x="5461" y="0"/>
                        <a:pt x="4756" y="267"/>
                        <a:pt x="4287" y="667"/>
                      </a:cubicBezTo>
                      <a:cubicBezTo>
                        <a:pt x="4052" y="800"/>
                        <a:pt x="4052" y="800"/>
                        <a:pt x="4052" y="933"/>
                      </a:cubicBezTo>
                      <a:lnTo>
                        <a:pt x="4052" y="933"/>
                      </a:lnTo>
                      <a:lnTo>
                        <a:pt x="3817" y="1067"/>
                      </a:lnTo>
                      <a:cubicBezTo>
                        <a:pt x="61" y="8000"/>
                        <a:pt x="61" y="8000"/>
                        <a:pt x="61" y="8000"/>
                      </a:cubicBezTo>
                      <a:cubicBezTo>
                        <a:pt x="-174" y="8400"/>
                        <a:pt x="296" y="8933"/>
                        <a:pt x="1000" y="9067"/>
                      </a:cubicBezTo>
                      <a:cubicBezTo>
                        <a:pt x="1939" y="9200"/>
                        <a:pt x="2878" y="8933"/>
                        <a:pt x="3113" y="8533"/>
                      </a:cubicBezTo>
                      <a:cubicBezTo>
                        <a:pt x="5930" y="3067"/>
                        <a:pt x="5930" y="3067"/>
                        <a:pt x="5930" y="3067"/>
                      </a:cubicBezTo>
                      <a:cubicBezTo>
                        <a:pt x="6165" y="3067"/>
                        <a:pt x="6165" y="3067"/>
                        <a:pt x="6400" y="3067"/>
                      </a:cubicBezTo>
                      <a:cubicBezTo>
                        <a:pt x="6635" y="3067"/>
                        <a:pt x="6635" y="3067"/>
                        <a:pt x="6635" y="3067"/>
                      </a:cubicBezTo>
                      <a:cubicBezTo>
                        <a:pt x="1939" y="12800"/>
                        <a:pt x="1939" y="12800"/>
                        <a:pt x="1939" y="12800"/>
                      </a:cubicBezTo>
                      <a:cubicBezTo>
                        <a:pt x="6635" y="12800"/>
                        <a:pt x="6635" y="12800"/>
                        <a:pt x="6635" y="12800"/>
                      </a:cubicBezTo>
                      <a:cubicBezTo>
                        <a:pt x="6635" y="20667"/>
                        <a:pt x="6635" y="20667"/>
                        <a:pt x="6635" y="20667"/>
                      </a:cubicBezTo>
                      <a:cubicBezTo>
                        <a:pt x="6635" y="21200"/>
                        <a:pt x="7574" y="21600"/>
                        <a:pt x="8513" y="21600"/>
                      </a:cubicBezTo>
                      <a:cubicBezTo>
                        <a:pt x="9452" y="21600"/>
                        <a:pt x="10156" y="21200"/>
                        <a:pt x="10156" y="20667"/>
                      </a:cubicBezTo>
                      <a:cubicBezTo>
                        <a:pt x="10156" y="12800"/>
                        <a:pt x="10156" y="12800"/>
                        <a:pt x="10156" y="12800"/>
                      </a:cubicBezTo>
                      <a:cubicBezTo>
                        <a:pt x="11330" y="12800"/>
                        <a:pt x="11330" y="12800"/>
                        <a:pt x="11330" y="12800"/>
                      </a:cubicBezTo>
                      <a:cubicBezTo>
                        <a:pt x="11330" y="20667"/>
                        <a:pt x="11330" y="20667"/>
                        <a:pt x="11330" y="20667"/>
                      </a:cubicBezTo>
                      <a:cubicBezTo>
                        <a:pt x="11330" y="21200"/>
                        <a:pt x="12035" y="21600"/>
                        <a:pt x="12974" y="21600"/>
                      </a:cubicBezTo>
                      <a:cubicBezTo>
                        <a:pt x="13913" y="21600"/>
                        <a:pt x="14852" y="21200"/>
                        <a:pt x="14852" y="20667"/>
                      </a:cubicBezTo>
                      <a:cubicBezTo>
                        <a:pt x="14852" y="12800"/>
                        <a:pt x="14852" y="12800"/>
                        <a:pt x="14852" y="12800"/>
                      </a:cubicBezTo>
                      <a:cubicBezTo>
                        <a:pt x="19313" y="12800"/>
                        <a:pt x="19313" y="12800"/>
                        <a:pt x="19313" y="12800"/>
                      </a:cubicBezTo>
                      <a:cubicBezTo>
                        <a:pt x="14617" y="3067"/>
                        <a:pt x="14617" y="3067"/>
                        <a:pt x="14617" y="3067"/>
                      </a:cubicBezTo>
                      <a:cubicBezTo>
                        <a:pt x="14852" y="3067"/>
                        <a:pt x="14852" y="3067"/>
                        <a:pt x="14852" y="3067"/>
                      </a:cubicBezTo>
                      <a:cubicBezTo>
                        <a:pt x="15087" y="3067"/>
                        <a:pt x="15087" y="3067"/>
                        <a:pt x="15087" y="3067"/>
                      </a:cubicBezTo>
                      <a:cubicBezTo>
                        <a:pt x="18374" y="8533"/>
                        <a:pt x="18374" y="8533"/>
                        <a:pt x="18374" y="8533"/>
                      </a:cubicBezTo>
                      <a:cubicBezTo>
                        <a:pt x="18609" y="8933"/>
                        <a:pt x="19548" y="9200"/>
                        <a:pt x="20252" y="9067"/>
                      </a:cubicBezTo>
                      <a:cubicBezTo>
                        <a:pt x="21191" y="8933"/>
                        <a:pt x="21426" y="8400"/>
                        <a:pt x="21191" y="800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45" name="Group 3888"/>
              <p:cNvGrpSpPr/>
              <p:nvPr/>
            </p:nvGrpSpPr>
            <p:grpSpPr>
              <a:xfrm>
                <a:off x="4645555" y="3415231"/>
                <a:ext cx="328648" cy="713214"/>
                <a:chOff x="0" y="0"/>
                <a:chExt cx="685101" cy="1486772"/>
              </a:xfrm>
              <a:solidFill>
                <a:schemeClr val="accent2"/>
              </a:solidFill>
            </p:grpSpPr>
            <p:sp>
              <p:nvSpPr>
                <p:cNvPr id="66" name="Shape 3886"/>
                <p:cNvSpPr/>
                <p:nvPr/>
              </p:nvSpPr>
              <p:spPr>
                <a:xfrm>
                  <a:off x="227314" y="0"/>
                  <a:ext cx="220146" cy="220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67" name="Shape 3887"/>
                <p:cNvSpPr/>
                <p:nvPr/>
              </p:nvSpPr>
              <p:spPr>
                <a:xfrm>
                  <a:off x="-1" y="264811"/>
                  <a:ext cx="685103" cy="12219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extrusionOk="0">
                      <a:moveTo>
                        <a:pt x="21191" y="8000"/>
                      </a:moveTo>
                      <a:cubicBezTo>
                        <a:pt x="17435" y="1333"/>
                        <a:pt x="17435" y="1333"/>
                        <a:pt x="17435" y="1333"/>
                      </a:cubicBezTo>
                      <a:cubicBezTo>
                        <a:pt x="17200" y="533"/>
                        <a:pt x="16261" y="0"/>
                        <a:pt x="14852" y="0"/>
                      </a:cubicBezTo>
                      <a:cubicBezTo>
                        <a:pt x="6400" y="0"/>
                        <a:pt x="6400" y="0"/>
                        <a:pt x="6400" y="0"/>
                      </a:cubicBezTo>
                      <a:cubicBezTo>
                        <a:pt x="5461" y="0"/>
                        <a:pt x="4756" y="267"/>
                        <a:pt x="4287" y="667"/>
                      </a:cubicBezTo>
                      <a:cubicBezTo>
                        <a:pt x="4052" y="800"/>
                        <a:pt x="4052" y="800"/>
                        <a:pt x="4052" y="933"/>
                      </a:cubicBezTo>
                      <a:lnTo>
                        <a:pt x="4052" y="933"/>
                      </a:lnTo>
                      <a:lnTo>
                        <a:pt x="3817" y="1067"/>
                      </a:lnTo>
                      <a:cubicBezTo>
                        <a:pt x="61" y="8000"/>
                        <a:pt x="61" y="8000"/>
                        <a:pt x="61" y="8000"/>
                      </a:cubicBezTo>
                      <a:cubicBezTo>
                        <a:pt x="-174" y="8400"/>
                        <a:pt x="296" y="8933"/>
                        <a:pt x="1000" y="9067"/>
                      </a:cubicBezTo>
                      <a:cubicBezTo>
                        <a:pt x="1939" y="9200"/>
                        <a:pt x="2878" y="8933"/>
                        <a:pt x="3113" y="8533"/>
                      </a:cubicBezTo>
                      <a:cubicBezTo>
                        <a:pt x="5930" y="3067"/>
                        <a:pt x="5930" y="3067"/>
                        <a:pt x="5930" y="3067"/>
                      </a:cubicBezTo>
                      <a:cubicBezTo>
                        <a:pt x="6165" y="3067"/>
                        <a:pt x="6165" y="3067"/>
                        <a:pt x="6400" y="3067"/>
                      </a:cubicBezTo>
                      <a:cubicBezTo>
                        <a:pt x="6635" y="3067"/>
                        <a:pt x="6635" y="3067"/>
                        <a:pt x="6635" y="3067"/>
                      </a:cubicBezTo>
                      <a:cubicBezTo>
                        <a:pt x="1939" y="12800"/>
                        <a:pt x="1939" y="12800"/>
                        <a:pt x="1939" y="12800"/>
                      </a:cubicBezTo>
                      <a:cubicBezTo>
                        <a:pt x="6635" y="12800"/>
                        <a:pt x="6635" y="12800"/>
                        <a:pt x="6635" y="12800"/>
                      </a:cubicBezTo>
                      <a:cubicBezTo>
                        <a:pt x="6635" y="20667"/>
                        <a:pt x="6635" y="20667"/>
                        <a:pt x="6635" y="20667"/>
                      </a:cubicBezTo>
                      <a:cubicBezTo>
                        <a:pt x="6635" y="21200"/>
                        <a:pt x="7574" y="21600"/>
                        <a:pt x="8513" y="21600"/>
                      </a:cubicBezTo>
                      <a:cubicBezTo>
                        <a:pt x="9452" y="21600"/>
                        <a:pt x="10156" y="21200"/>
                        <a:pt x="10156" y="20667"/>
                      </a:cubicBezTo>
                      <a:cubicBezTo>
                        <a:pt x="10156" y="12800"/>
                        <a:pt x="10156" y="12800"/>
                        <a:pt x="10156" y="12800"/>
                      </a:cubicBezTo>
                      <a:cubicBezTo>
                        <a:pt x="11330" y="12800"/>
                        <a:pt x="11330" y="12800"/>
                        <a:pt x="11330" y="12800"/>
                      </a:cubicBezTo>
                      <a:cubicBezTo>
                        <a:pt x="11330" y="20667"/>
                        <a:pt x="11330" y="20667"/>
                        <a:pt x="11330" y="20667"/>
                      </a:cubicBezTo>
                      <a:cubicBezTo>
                        <a:pt x="11330" y="21200"/>
                        <a:pt x="12035" y="21600"/>
                        <a:pt x="12974" y="21600"/>
                      </a:cubicBezTo>
                      <a:cubicBezTo>
                        <a:pt x="13913" y="21600"/>
                        <a:pt x="14852" y="21200"/>
                        <a:pt x="14852" y="20667"/>
                      </a:cubicBezTo>
                      <a:cubicBezTo>
                        <a:pt x="14852" y="12800"/>
                        <a:pt x="14852" y="12800"/>
                        <a:pt x="14852" y="12800"/>
                      </a:cubicBezTo>
                      <a:cubicBezTo>
                        <a:pt x="19313" y="12800"/>
                        <a:pt x="19313" y="12800"/>
                        <a:pt x="19313" y="12800"/>
                      </a:cubicBezTo>
                      <a:cubicBezTo>
                        <a:pt x="14617" y="3067"/>
                        <a:pt x="14617" y="3067"/>
                        <a:pt x="14617" y="3067"/>
                      </a:cubicBezTo>
                      <a:cubicBezTo>
                        <a:pt x="14852" y="3067"/>
                        <a:pt x="14852" y="3067"/>
                        <a:pt x="14852" y="3067"/>
                      </a:cubicBezTo>
                      <a:cubicBezTo>
                        <a:pt x="15087" y="3067"/>
                        <a:pt x="15087" y="3067"/>
                        <a:pt x="15087" y="3067"/>
                      </a:cubicBezTo>
                      <a:cubicBezTo>
                        <a:pt x="18374" y="8533"/>
                        <a:pt x="18374" y="8533"/>
                        <a:pt x="18374" y="8533"/>
                      </a:cubicBezTo>
                      <a:cubicBezTo>
                        <a:pt x="18609" y="8933"/>
                        <a:pt x="19548" y="9200"/>
                        <a:pt x="20252" y="9067"/>
                      </a:cubicBezTo>
                      <a:cubicBezTo>
                        <a:pt x="21191" y="8933"/>
                        <a:pt x="21426" y="8400"/>
                        <a:pt x="21191" y="800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46" name="Group 3891"/>
              <p:cNvGrpSpPr/>
              <p:nvPr/>
            </p:nvGrpSpPr>
            <p:grpSpPr>
              <a:xfrm>
                <a:off x="5014581" y="3415231"/>
                <a:ext cx="328647" cy="713214"/>
                <a:chOff x="0" y="0"/>
                <a:chExt cx="685101" cy="1486772"/>
              </a:xfrm>
              <a:solidFill>
                <a:schemeClr val="accent2"/>
              </a:solidFill>
            </p:grpSpPr>
            <p:sp>
              <p:nvSpPr>
                <p:cNvPr id="64" name="Shape 3889"/>
                <p:cNvSpPr/>
                <p:nvPr/>
              </p:nvSpPr>
              <p:spPr>
                <a:xfrm>
                  <a:off x="227314" y="0"/>
                  <a:ext cx="220146" cy="220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65" name="Shape 3890"/>
                <p:cNvSpPr/>
                <p:nvPr/>
              </p:nvSpPr>
              <p:spPr>
                <a:xfrm>
                  <a:off x="-1" y="264811"/>
                  <a:ext cx="685103" cy="12219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extrusionOk="0">
                      <a:moveTo>
                        <a:pt x="21191" y="8000"/>
                      </a:moveTo>
                      <a:cubicBezTo>
                        <a:pt x="17435" y="1333"/>
                        <a:pt x="17435" y="1333"/>
                        <a:pt x="17435" y="1333"/>
                      </a:cubicBezTo>
                      <a:cubicBezTo>
                        <a:pt x="17200" y="533"/>
                        <a:pt x="16261" y="0"/>
                        <a:pt x="14852" y="0"/>
                      </a:cubicBezTo>
                      <a:cubicBezTo>
                        <a:pt x="6400" y="0"/>
                        <a:pt x="6400" y="0"/>
                        <a:pt x="6400" y="0"/>
                      </a:cubicBezTo>
                      <a:cubicBezTo>
                        <a:pt x="5461" y="0"/>
                        <a:pt x="4756" y="267"/>
                        <a:pt x="4287" y="667"/>
                      </a:cubicBezTo>
                      <a:cubicBezTo>
                        <a:pt x="4052" y="800"/>
                        <a:pt x="4052" y="800"/>
                        <a:pt x="4052" y="933"/>
                      </a:cubicBezTo>
                      <a:lnTo>
                        <a:pt x="4052" y="933"/>
                      </a:lnTo>
                      <a:lnTo>
                        <a:pt x="3817" y="1067"/>
                      </a:lnTo>
                      <a:cubicBezTo>
                        <a:pt x="61" y="8000"/>
                        <a:pt x="61" y="8000"/>
                        <a:pt x="61" y="8000"/>
                      </a:cubicBezTo>
                      <a:cubicBezTo>
                        <a:pt x="-174" y="8400"/>
                        <a:pt x="296" y="8933"/>
                        <a:pt x="1000" y="9067"/>
                      </a:cubicBezTo>
                      <a:cubicBezTo>
                        <a:pt x="1939" y="9200"/>
                        <a:pt x="2878" y="8933"/>
                        <a:pt x="3113" y="8533"/>
                      </a:cubicBezTo>
                      <a:cubicBezTo>
                        <a:pt x="5930" y="3067"/>
                        <a:pt x="5930" y="3067"/>
                        <a:pt x="5930" y="3067"/>
                      </a:cubicBezTo>
                      <a:cubicBezTo>
                        <a:pt x="6165" y="3067"/>
                        <a:pt x="6165" y="3067"/>
                        <a:pt x="6400" y="3067"/>
                      </a:cubicBezTo>
                      <a:cubicBezTo>
                        <a:pt x="6635" y="3067"/>
                        <a:pt x="6635" y="3067"/>
                        <a:pt x="6635" y="3067"/>
                      </a:cubicBezTo>
                      <a:cubicBezTo>
                        <a:pt x="1939" y="12800"/>
                        <a:pt x="1939" y="12800"/>
                        <a:pt x="1939" y="12800"/>
                      </a:cubicBezTo>
                      <a:cubicBezTo>
                        <a:pt x="6635" y="12800"/>
                        <a:pt x="6635" y="12800"/>
                        <a:pt x="6635" y="12800"/>
                      </a:cubicBezTo>
                      <a:cubicBezTo>
                        <a:pt x="6635" y="20667"/>
                        <a:pt x="6635" y="20667"/>
                        <a:pt x="6635" y="20667"/>
                      </a:cubicBezTo>
                      <a:cubicBezTo>
                        <a:pt x="6635" y="21200"/>
                        <a:pt x="7574" y="21600"/>
                        <a:pt x="8513" y="21600"/>
                      </a:cubicBezTo>
                      <a:cubicBezTo>
                        <a:pt x="9452" y="21600"/>
                        <a:pt x="10156" y="21200"/>
                        <a:pt x="10156" y="20667"/>
                      </a:cubicBezTo>
                      <a:cubicBezTo>
                        <a:pt x="10156" y="12800"/>
                        <a:pt x="10156" y="12800"/>
                        <a:pt x="10156" y="12800"/>
                      </a:cubicBezTo>
                      <a:cubicBezTo>
                        <a:pt x="11330" y="12800"/>
                        <a:pt x="11330" y="12800"/>
                        <a:pt x="11330" y="12800"/>
                      </a:cubicBezTo>
                      <a:cubicBezTo>
                        <a:pt x="11330" y="20667"/>
                        <a:pt x="11330" y="20667"/>
                        <a:pt x="11330" y="20667"/>
                      </a:cubicBezTo>
                      <a:cubicBezTo>
                        <a:pt x="11330" y="21200"/>
                        <a:pt x="12035" y="21600"/>
                        <a:pt x="12974" y="21600"/>
                      </a:cubicBezTo>
                      <a:cubicBezTo>
                        <a:pt x="13913" y="21600"/>
                        <a:pt x="14852" y="21200"/>
                        <a:pt x="14852" y="20667"/>
                      </a:cubicBezTo>
                      <a:cubicBezTo>
                        <a:pt x="14852" y="12800"/>
                        <a:pt x="14852" y="12800"/>
                        <a:pt x="14852" y="12800"/>
                      </a:cubicBezTo>
                      <a:cubicBezTo>
                        <a:pt x="19313" y="12800"/>
                        <a:pt x="19313" y="12800"/>
                        <a:pt x="19313" y="12800"/>
                      </a:cubicBezTo>
                      <a:cubicBezTo>
                        <a:pt x="14617" y="3067"/>
                        <a:pt x="14617" y="3067"/>
                        <a:pt x="14617" y="3067"/>
                      </a:cubicBezTo>
                      <a:cubicBezTo>
                        <a:pt x="14852" y="3067"/>
                        <a:pt x="14852" y="3067"/>
                        <a:pt x="14852" y="3067"/>
                      </a:cubicBezTo>
                      <a:cubicBezTo>
                        <a:pt x="15087" y="3067"/>
                        <a:pt x="15087" y="3067"/>
                        <a:pt x="15087" y="3067"/>
                      </a:cubicBezTo>
                      <a:cubicBezTo>
                        <a:pt x="18374" y="8533"/>
                        <a:pt x="18374" y="8533"/>
                        <a:pt x="18374" y="8533"/>
                      </a:cubicBezTo>
                      <a:cubicBezTo>
                        <a:pt x="18609" y="8933"/>
                        <a:pt x="19548" y="9200"/>
                        <a:pt x="20252" y="9067"/>
                      </a:cubicBezTo>
                      <a:cubicBezTo>
                        <a:pt x="21191" y="8933"/>
                        <a:pt x="21426" y="8400"/>
                        <a:pt x="21191" y="800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47" name="Group 3894"/>
              <p:cNvGrpSpPr/>
              <p:nvPr/>
            </p:nvGrpSpPr>
            <p:grpSpPr>
              <a:xfrm>
                <a:off x="5385003" y="3415231"/>
                <a:ext cx="328648" cy="713214"/>
                <a:chOff x="0" y="0"/>
                <a:chExt cx="685101" cy="1486772"/>
              </a:xfrm>
              <a:solidFill>
                <a:schemeClr val="accent2"/>
              </a:solidFill>
            </p:grpSpPr>
            <p:sp>
              <p:nvSpPr>
                <p:cNvPr id="62" name="Shape 3892"/>
                <p:cNvSpPr/>
                <p:nvPr/>
              </p:nvSpPr>
              <p:spPr>
                <a:xfrm>
                  <a:off x="227314" y="0"/>
                  <a:ext cx="220146" cy="220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63" name="Shape 3893"/>
                <p:cNvSpPr/>
                <p:nvPr/>
              </p:nvSpPr>
              <p:spPr>
                <a:xfrm>
                  <a:off x="-1" y="264811"/>
                  <a:ext cx="685103" cy="12219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extrusionOk="0">
                      <a:moveTo>
                        <a:pt x="21191" y="8000"/>
                      </a:moveTo>
                      <a:cubicBezTo>
                        <a:pt x="17435" y="1333"/>
                        <a:pt x="17435" y="1333"/>
                        <a:pt x="17435" y="1333"/>
                      </a:cubicBezTo>
                      <a:cubicBezTo>
                        <a:pt x="17200" y="533"/>
                        <a:pt x="16261" y="0"/>
                        <a:pt x="14852" y="0"/>
                      </a:cubicBezTo>
                      <a:cubicBezTo>
                        <a:pt x="6400" y="0"/>
                        <a:pt x="6400" y="0"/>
                        <a:pt x="6400" y="0"/>
                      </a:cubicBezTo>
                      <a:cubicBezTo>
                        <a:pt x="5461" y="0"/>
                        <a:pt x="4756" y="267"/>
                        <a:pt x="4287" y="667"/>
                      </a:cubicBezTo>
                      <a:cubicBezTo>
                        <a:pt x="4052" y="800"/>
                        <a:pt x="4052" y="800"/>
                        <a:pt x="4052" y="933"/>
                      </a:cubicBezTo>
                      <a:lnTo>
                        <a:pt x="4052" y="933"/>
                      </a:lnTo>
                      <a:lnTo>
                        <a:pt x="3817" y="1067"/>
                      </a:lnTo>
                      <a:cubicBezTo>
                        <a:pt x="61" y="8000"/>
                        <a:pt x="61" y="8000"/>
                        <a:pt x="61" y="8000"/>
                      </a:cubicBezTo>
                      <a:cubicBezTo>
                        <a:pt x="-174" y="8400"/>
                        <a:pt x="296" y="8933"/>
                        <a:pt x="1000" y="9067"/>
                      </a:cubicBezTo>
                      <a:cubicBezTo>
                        <a:pt x="1939" y="9200"/>
                        <a:pt x="2878" y="8933"/>
                        <a:pt x="3113" y="8533"/>
                      </a:cubicBezTo>
                      <a:cubicBezTo>
                        <a:pt x="5930" y="3067"/>
                        <a:pt x="5930" y="3067"/>
                        <a:pt x="5930" y="3067"/>
                      </a:cubicBezTo>
                      <a:cubicBezTo>
                        <a:pt x="6165" y="3067"/>
                        <a:pt x="6165" y="3067"/>
                        <a:pt x="6400" y="3067"/>
                      </a:cubicBezTo>
                      <a:cubicBezTo>
                        <a:pt x="6635" y="3067"/>
                        <a:pt x="6635" y="3067"/>
                        <a:pt x="6635" y="3067"/>
                      </a:cubicBezTo>
                      <a:cubicBezTo>
                        <a:pt x="1939" y="12800"/>
                        <a:pt x="1939" y="12800"/>
                        <a:pt x="1939" y="12800"/>
                      </a:cubicBezTo>
                      <a:cubicBezTo>
                        <a:pt x="6635" y="12800"/>
                        <a:pt x="6635" y="12800"/>
                        <a:pt x="6635" y="12800"/>
                      </a:cubicBezTo>
                      <a:cubicBezTo>
                        <a:pt x="6635" y="20667"/>
                        <a:pt x="6635" y="20667"/>
                        <a:pt x="6635" y="20667"/>
                      </a:cubicBezTo>
                      <a:cubicBezTo>
                        <a:pt x="6635" y="21200"/>
                        <a:pt x="7574" y="21600"/>
                        <a:pt x="8513" y="21600"/>
                      </a:cubicBezTo>
                      <a:cubicBezTo>
                        <a:pt x="9452" y="21600"/>
                        <a:pt x="10156" y="21200"/>
                        <a:pt x="10156" y="20667"/>
                      </a:cubicBezTo>
                      <a:cubicBezTo>
                        <a:pt x="10156" y="12800"/>
                        <a:pt x="10156" y="12800"/>
                        <a:pt x="10156" y="12800"/>
                      </a:cubicBezTo>
                      <a:cubicBezTo>
                        <a:pt x="11330" y="12800"/>
                        <a:pt x="11330" y="12800"/>
                        <a:pt x="11330" y="12800"/>
                      </a:cubicBezTo>
                      <a:cubicBezTo>
                        <a:pt x="11330" y="20667"/>
                        <a:pt x="11330" y="20667"/>
                        <a:pt x="11330" y="20667"/>
                      </a:cubicBezTo>
                      <a:cubicBezTo>
                        <a:pt x="11330" y="21200"/>
                        <a:pt x="12035" y="21600"/>
                        <a:pt x="12974" y="21600"/>
                      </a:cubicBezTo>
                      <a:cubicBezTo>
                        <a:pt x="13913" y="21600"/>
                        <a:pt x="14852" y="21200"/>
                        <a:pt x="14852" y="20667"/>
                      </a:cubicBezTo>
                      <a:cubicBezTo>
                        <a:pt x="14852" y="12800"/>
                        <a:pt x="14852" y="12800"/>
                        <a:pt x="14852" y="12800"/>
                      </a:cubicBezTo>
                      <a:cubicBezTo>
                        <a:pt x="19313" y="12800"/>
                        <a:pt x="19313" y="12800"/>
                        <a:pt x="19313" y="12800"/>
                      </a:cubicBezTo>
                      <a:cubicBezTo>
                        <a:pt x="14617" y="3067"/>
                        <a:pt x="14617" y="3067"/>
                        <a:pt x="14617" y="3067"/>
                      </a:cubicBezTo>
                      <a:cubicBezTo>
                        <a:pt x="14852" y="3067"/>
                        <a:pt x="14852" y="3067"/>
                        <a:pt x="14852" y="3067"/>
                      </a:cubicBezTo>
                      <a:cubicBezTo>
                        <a:pt x="15087" y="3067"/>
                        <a:pt x="15087" y="3067"/>
                        <a:pt x="15087" y="3067"/>
                      </a:cubicBezTo>
                      <a:cubicBezTo>
                        <a:pt x="18374" y="8533"/>
                        <a:pt x="18374" y="8533"/>
                        <a:pt x="18374" y="8533"/>
                      </a:cubicBezTo>
                      <a:cubicBezTo>
                        <a:pt x="18609" y="8933"/>
                        <a:pt x="19548" y="9200"/>
                        <a:pt x="20252" y="9067"/>
                      </a:cubicBezTo>
                      <a:cubicBezTo>
                        <a:pt x="21191" y="8933"/>
                        <a:pt x="21426" y="8400"/>
                        <a:pt x="21191" y="800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48" name="Group 3897"/>
              <p:cNvGrpSpPr/>
              <p:nvPr/>
            </p:nvGrpSpPr>
            <p:grpSpPr>
              <a:xfrm>
                <a:off x="1686818" y="3415231"/>
                <a:ext cx="328648" cy="713214"/>
                <a:chOff x="0" y="0"/>
                <a:chExt cx="685101" cy="1486772"/>
              </a:xfrm>
              <a:solidFill>
                <a:schemeClr val="accent2"/>
              </a:solidFill>
            </p:grpSpPr>
            <p:sp>
              <p:nvSpPr>
                <p:cNvPr id="60" name="Shape 3895"/>
                <p:cNvSpPr/>
                <p:nvPr/>
              </p:nvSpPr>
              <p:spPr>
                <a:xfrm>
                  <a:off x="227313" y="0"/>
                  <a:ext cx="220146" cy="220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61" name="Shape 3896"/>
                <p:cNvSpPr/>
                <p:nvPr/>
              </p:nvSpPr>
              <p:spPr>
                <a:xfrm>
                  <a:off x="-1" y="264811"/>
                  <a:ext cx="685103" cy="12219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extrusionOk="0">
                      <a:moveTo>
                        <a:pt x="21191" y="8000"/>
                      </a:moveTo>
                      <a:cubicBezTo>
                        <a:pt x="17435" y="1333"/>
                        <a:pt x="17435" y="1333"/>
                        <a:pt x="17435" y="1333"/>
                      </a:cubicBezTo>
                      <a:cubicBezTo>
                        <a:pt x="17200" y="533"/>
                        <a:pt x="16261" y="0"/>
                        <a:pt x="14852" y="0"/>
                      </a:cubicBezTo>
                      <a:cubicBezTo>
                        <a:pt x="6400" y="0"/>
                        <a:pt x="6400" y="0"/>
                        <a:pt x="6400" y="0"/>
                      </a:cubicBezTo>
                      <a:cubicBezTo>
                        <a:pt x="5461" y="0"/>
                        <a:pt x="4756" y="267"/>
                        <a:pt x="4287" y="667"/>
                      </a:cubicBezTo>
                      <a:cubicBezTo>
                        <a:pt x="4052" y="800"/>
                        <a:pt x="4052" y="800"/>
                        <a:pt x="4052" y="933"/>
                      </a:cubicBezTo>
                      <a:lnTo>
                        <a:pt x="4052" y="933"/>
                      </a:lnTo>
                      <a:lnTo>
                        <a:pt x="3817" y="1067"/>
                      </a:lnTo>
                      <a:cubicBezTo>
                        <a:pt x="61" y="8000"/>
                        <a:pt x="61" y="8000"/>
                        <a:pt x="61" y="8000"/>
                      </a:cubicBezTo>
                      <a:cubicBezTo>
                        <a:pt x="-174" y="8400"/>
                        <a:pt x="296" y="8933"/>
                        <a:pt x="1000" y="9067"/>
                      </a:cubicBezTo>
                      <a:cubicBezTo>
                        <a:pt x="1939" y="9200"/>
                        <a:pt x="2878" y="8933"/>
                        <a:pt x="3113" y="8533"/>
                      </a:cubicBezTo>
                      <a:cubicBezTo>
                        <a:pt x="5930" y="3067"/>
                        <a:pt x="5930" y="3067"/>
                        <a:pt x="5930" y="3067"/>
                      </a:cubicBezTo>
                      <a:cubicBezTo>
                        <a:pt x="6165" y="3067"/>
                        <a:pt x="6165" y="3067"/>
                        <a:pt x="6400" y="3067"/>
                      </a:cubicBezTo>
                      <a:cubicBezTo>
                        <a:pt x="6635" y="3067"/>
                        <a:pt x="6635" y="3067"/>
                        <a:pt x="6635" y="3067"/>
                      </a:cubicBezTo>
                      <a:cubicBezTo>
                        <a:pt x="1939" y="12800"/>
                        <a:pt x="1939" y="12800"/>
                        <a:pt x="1939" y="12800"/>
                      </a:cubicBezTo>
                      <a:cubicBezTo>
                        <a:pt x="6635" y="12800"/>
                        <a:pt x="6635" y="12800"/>
                        <a:pt x="6635" y="12800"/>
                      </a:cubicBezTo>
                      <a:cubicBezTo>
                        <a:pt x="6635" y="20667"/>
                        <a:pt x="6635" y="20667"/>
                        <a:pt x="6635" y="20667"/>
                      </a:cubicBezTo>
                      <a:cubicBezTo>
                        <a:pt x="6635" y="21200"/>
                        <a:pt x="7574" y="21600"/>
                        <a:pt x="8513" y="21600"/>
                      </a:cubicBezTo>
                      <a:cubicBezTo>
                        <a:pt x="9452" y="21600"/>
                        <a:pt x="10156" y="21200"/>
                        <a:pt x="10156" y="20667"/>
                      </a:cubicBezTo>
                      <a:cubicBezTo>
                        <a:pt x="10156" y="12800"/>
                        <a:pt x="10156" y="12800"/>
                        <a:pt x="10156" y="12800"/>
                      </a:cubicBezTo>
                      <a:cubicBezTo>
                        <a:pt x="11330" y="12800"/>
                        <a:pt x="11330" y="12800"/>
                        <a:pt x="11330" y="12800"/>
                      </a:cubicBezTo>
                      <a:cubicBezTo>
                        <a:pt x="11330" y="20667"/>
                        <a:pt x="11330" y="20667"/>
                        <a:pt x="11330" y="20667"/>
                      </a:cubicBezTo>
                      <a:cubicBezTo>
                        <a:pt x="11330" y="21200"/>
                        <a:pt x="12035" y="21600"/>
                        <a:pt x="12974" y="21600"/>
                      </a:cubicBezTo>
                      <a:cubicBezTo>
                        <a:pt x="13913" y="21600"/>
                        <a:pt x="14852" y="21200"/>
                        <a:pt x="14852" y="20667"/>
                      </a:cubicBezTo>
                      <a:cubicBezTo>
                        <a:pt x="14852" y="12800"/>
                        <a:pt x="14852" y="12800"/>
                        <a:pt x="14852" y="12800"/>
                      </a:cubicBezTo>
                      <a:cubicBezTo>
                        <a:pt x="19313" y="12800"/>
                        <a:pt x="19313" y="12800"/>
                        <a:pt x="19313" y="12800"/>
                      </a:cubicBezTo>
                      <a:cubicBezTo>
                        <a:pt x="14617" y="3067"/>
                        <a:pt x="14617" y="3067"/>
                        <a:pt x="14617" y="3067"/>
                      </a:cubicBezTo>
                      <a:cubicBezTo>
                        <a:pt x="14852" y="3067"/>
                        <a:pt x="14852" y="3067"/>
                        <a:pt x="14852" y="3067"/>
                      </a:cubicBezTo>
                      <a:cubicBezTo>
                        <a:pt x="15087" y="3067"/>
                        <a:pt x="15087" y="3067"/>
                        <a:pt x="15087" y="3067"/>
                      </a:cubicBezTo>
                      <a:cubicBezTo>
                        <a:pt x="18374" y="8533"/>
                        <a:pt x="18374" y="8533"/>
                        <a:pt x="18374" y="8533"/>
                      </a:cubicBezTo>
                      <a:cubicBezTo>
                        <a:pt x="18609" y="8933"/>
                        <a:pt x="19548" y="9200"/>
                        <a:pt x="20252" y="9067"/>
                      </a:cubicBezTo>
                      <a:cubicBezTo>
                        <a:pt x="21191" y="8933"/>
                        <a:pt x="21426" y="8400"/>
                        <a:pt x="21191" y="800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49" name="Group 3900"/>
              <p:cNvGrpSpPr/>
              <p:nvPr/>
            </p:nvGrpSpPr>
            <p:grpSpPr>
              <a:xfrm>
                <a:off x="2055844" y="3415231"/>
                <a:ext cx="328647" cy="713214"/>
                <a:chOff x="0" y="0"/>
                <a:chExt cx="685101" cy="1486772"/>
              </a:xfrm>
              <a:solidFill>
                <a:schemeClr val="accent2"/>
              </a:solidFill>
            </p:grpSpPr>
            <p:sp>
              <p:nvSpPr>
                <p:cNvPr id="58" name="Shape 3898"/>
                <p:cNvSpPr/>
                <p:nvPr/>
              </p:nvSpPr>
              <p:spPr>
                <a:xfrm>
                  <a:off x="227313" y="0"/>
                  <a:ext cx="220146" cy="220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59" name="Shape 3899"/>
                <p:cNvSpPr/>
                <p:nvPr/>
              </p:nvSpPr>
              <p:spPr>
                <a:xfrm>
                  <a:off x="-1" y="264811"/>
                  <a:ext cx="685103" cy="12219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extrusionOk="0">
                      <a:moveTo>
                        <a:pt x="21191" y="8000"/>
                      </a:moveTo>
                      <a:cubicBezTo>
                        <a:pt x="17435" y="1333"/>
                        <a:pt x="17435" y="1333"/>
                        <a:pt x="17435" y="1333"/>
                      </a:cubicBezTo>
                      <a:cubicBezTo>
                        <a:pt x="17200" y="533"/>
                        <a:pt x="16261" y="0"/>
                        <a:pt x="14852" y="0"/>
                      </a:cubicBezTo>
                      <a:cubicBezTo>
                        <a:pt x="6400" y="0"/>
                        <a:pt x="6400" y="0"/>
                        <a:pt x="6400" y="0"/>
                      </a:cubicBezTo>
                      <a:cubicBezTo>
                        <a:pt x="5461" y="0"/>
                        <a:pt x="4756" y="267"/>
                        <a:pt x="4287" y="667"/>
                      </a:cubicBezTo>
                      <a:cubicBezTo>
                        <a:pt x="4052" y="800"/>
                        <a:pt x="4052" y="800"/>
                        <a:pt x="4052" y="933"/>
                      </a:cubicBezTo>
                      <a:lnTo>
                        <a:pt x="4052" y="933"/>
                      </a:lnTo>
                      <a:lnTo>
                        <a:pt x="3817" y="1067"/>
                      </a:lnTo>
                      <a:cubicBezTo>
                        <a:pt x="61" y="8000"/>
                        <a:pt x="61" y="8000"/>
                        <a:pt x="61" y="8000"/>
                      </a:cubicBezTo>
                      <a:cubicBezTo>
                        <a:pt x="-174" y="8400"/>
                        <a:pt x="296" y="8933"/>
                        <a:pt x="1000" y="9067"/>
                      </a:cubicBezTo>
                      <a:cubicBezTo>
                        <a:pt x="1939" y="9200"/>
                        <a:pt x="2878" y="8933"/>
                        <a:pt x="3113" y="8533"/>
                      </a:cubicBezTo>
                      <a:cubicBezTo>
                        <a:pt x="5930" y="3067"/>
                        <a:pt x="5930" y="3067"/>
                        <a:pt x="5930" y="3067"/>
                      </a:cubicBezTo>
                      <a:cubicBezTo>
                        <a:pt x="6165" y="3067"/>
                        <a:pt x="6165" y="3067"/>
                        <a:pt x="6400" y="3067"/>
                      </a:cubicBezTo>
                      <a:cubicBezTo>
                        <a:pt x="6635" y="3067"/>
                        <a:pt x="6635" y="3067"/>
                        <a:pt x="6635" y="3067"/>
                      </a:cubicBezTo>
                      <a:cubicBezTo>
                        <a:pt x="1939" y="12800"/>
                        <a:pt x="1939" y="12800"/>
                        <a:pt x="1939" y="12800"/>
                      </a:cubicBezTo>
                      <a:cubicBezTo>
                        <a:pt x="6635" y="12800"/>
                        <a:pt x="6635" y="12800"/>
                        <a:pt x="6635" y="12800"/>
                      </a:cubicBezTo>
                      <a:cubicBezTo>
                        <a:pt x="6635" y="20667"/>
                        <a:pt x="6635" y="20667"/>
                        <a:pt x="6635" y="20667"/>
                      </a:cubicBezTo>
                      <a:cubicBezTo>
                        <a:pt x="6635" y="21200"/>
                        <a:pt x="7574" y="21600"/>
                        <a:pt x="8513" y="21600"/>
                      </a:cubicBezTo>
                      <a:cubicBezTo>
                        <a:pt x="9452" y="21600"/>
                        <a:pt x="10156" y="21200"/>
                        <a:pt x="10156" y="20667"/>
                      </a:cubicBezTo>
                      <a:cubicBezTo>
                        <a:pt x="10156" y="12800"/>
                        <a:pt x="10156" y="12800"/>
                        <a:pt x="10156" y="12800"/>
                      </a:cubicBezTo>
                      <a:cubicBezTo>
                        <a:pt x="11330" y="12800"/>
                        <a:pt x="11330" y="12800"/>
                        <a:pt x="11330" y="12800"/>
                      </a:cubicBezTo>
                      <a:cubicBezTo>
                        <a:pt x="11330" y="20667"/>
                        <a:pt x="11330" y="20667"/>
                        <a:pt x="11330" y="20667"/>
                      </a:cubicBezTo>
                      <a:cubicBezTo>
                        <a:pt x="11330" y="21200"/>
                        <a:pt x="12035" y="21600"/>
                        <a:pt x="12974" y="21600"/>
                      </a:cubicBezTo>
                      <a:cubicBezTo>
                        <a:pt x="13913" y="21600"/>
                        <a:pt x="14852" y="21200"/>
                        <a:pt x="14852" y="20667"/>
                      </a:cubicBezTo>
                      <a:cubicBezTo>
                        <a:pt x="14852" y="12800"/>
                        <a:pt x="14852" y="12800"/>
                        <a:pt x="14852" y="12800"/>
                      </a:cubicBezTo>
                      <a:cubicBezTo>
                        <a:pt x="19313" y="12800"/>
                        <a:pt x="19313" y="12800"/>
                        <a:pt x="19313" y="12800"/>
                      </a:cubicBezTo>
                      <a:cubicBezTo>
                        <a:pt x="14617" y="3067"/>
                        <a:pt x="14617" y="3067"/>
                        <a:pt x="14617" y="3067"/>
                      </a:cubicBezTo>
                      <a:cubicBezTo>
                        <a:pt x="14852" y="3067"/>
                        <a:pt x="14852" y="3067"/>
                        <a:pt x="14852" y="3067"/>
                      </a:cubicBezTo>
                      <a:cubicBezTo>
                        <a:pt x="15087" y="3067"/>
                        <a:pt x="15087" y="3067"/>
                        <a:pt x="15087" y="3067"/>
                      </a:cubicBezTo>
                      <a:cubicBezTo>
                        <a:pt x="18374" y="8533"/>
                        <a:pt x="18374" y="8533"/>
                        <a:pt x="18374" y="8533"/>
                      </a:cubicBezTo>
                      <a:cubicBezTo>
                        <a:pt x="18609" y="8933"/>
                        <a:pt x="19548" y="9200"/>
                        <a:pt x="20252" y="9067"/>
                      </a:cubicBezTo>
                      <a:cubicBezTo>
                        <a:pt x="21191" y="8933"/>
                        <a:pt x="21426" y="8400"/>
                        <a:pt x="21191" y="800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50" name="Group 3903"/>
              <p:cNvGrpSpPr/>
              <p:nvPr/>
            </p:nvGrpSpPr>
            <p:grpSpPr>
              <a:xfrm>
                <a:off x="2426266" y="3415231"/>
                <a:ext cx="328648" cy="713214"/>
                <a:chOff x="0" y="0"/>
                <a:chExt cx="685101" cy="1486772"/>
              </a:xfrm>
              <a:solidFill>
                <a:schemeClr val="accent2"/>
              </a:solidFill>
            </p:grpSpPr>
            <p:sp>
              <p:nvSpPr>
                <p:cNvPr id="56" name="Shape 3901"/>
                <p:cNvSpPr/>
                <p:nvPr/>
              </p:nvSpPr>
              <p:spPr>
                <a:xfrm>
                  <a:off x="227313" y="0"/>
                  <a:ext cx="220146" cy="220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57" name="Shape 3902"/>
                <p:cNvSpPr/>
                <p:nvPr/>
              </p:nvSpPr>
              <p:spPr>
                <a:xfrm>
                  <a:off x="-1" y="264811"/>
                  <a:ext cx="685103" cy="12219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extrusionOk="0">
                      <a:moveTo>
                        <a:pt x="21191" y="8000"/>
                      </a:moveTo>
                      <a:cubicBezTo>
                        <a:pt x="17435" y="1333"/>
                        <a:pt x="17435" y="1333"/>
                        <a:pt x="17435" y="1333"/>
                      </a:cubicBezTo>
                      <a:cubicBezTo>
                        <a:pt x="17200" y="533"/>
                        <a:pt x="16261" y="0"/>
                        <a:pt x="14852" y="0"/>
                      </a:cubicBezTo>
                      <a:cubicBezTo>
                        <a:pt x="6400" y="0"/>
                        <a:pt x="6400" y="0"/>
                        <a:pt x="6400" y="0"/>
                      </a:cubicBezTo>
                      <a:cubicBezTo>
                        <a:pt x="5461" y="0"/>
                        <a:pt x="4756" y="267"/>
                        <a:pt x="4287" y="667"/>
                      </a:cubicBezTo>
                      <a:cubicBezTo>
                        <a:pt x="4052" y="800"/>
                        <a:pt x="4052" y="800"/>
                        <a:pt x="4052" y="933"/>
                      </a:cubicBezTo>
                      <a:lnTo>
                        <a:pt x="4052" y="933"/>
                      </a:lnTo>
                      <a:lnTo>
                        <a:pt x="3817" y="1067"/>
                      </a:lnTo>
                      <a:cubicBezTo>
                        <a:pt x="61" y="8000"/>
                        <a:pt x="61" y="8000"/>
                        <a:pt x="61" y="8000"/>
                      </a:cubicBezTo>
                      <a:cubicBezTo>
                        <a:pt x="-174" y="8400"/>
                        <a:pt x="296" y="8933"/>
                        <a:pt x="1000" y="9067"/>
                      </a:cubicBezTo>
                      <a:cubicBezTo>
                        <a:pt x="1939" y="9200"/>
                        <a:pt x="2878" y="8933"/>
                        <a:pt x="3113" y="8533"/>
                      </a:cubicBezTo>
                      <a:cubicBezTo>
                        <a:pt x="5930" y="3067"/>
                        <a:pt x="5930" y="3067"/>
                        <a:pt x="5930" y="3067"/>
                      </a:cubicBezTo>
                      <a:cubicBezTo>
                        <a:pt x="6165" y="3067"/>
                        <a:pt x="6165" y="3067"/>
                        <a:pt x="6400" y="3067"/>
                      </a:cubicBezTo>
                      <a:cubicBezTo>
                        <a:pt x="6635" y="3067"/>
                        <a:pt x="6635" y="3067"/>
                        <a:pt x="6635" y="3067"/>
                      </a:cubicBezTo>
                      <a:cubicBezTo>
                        <a:pt x="1939" y="12800"/>
                        <a:pt x="1939" y="12800"/>
                        <a:pt x="1939" y="12800"/>
                      </a:cubicBezTo>
                      <a:cubicBezTo>
                        <a:pt x="6635" y="12800"/>
                        <a:pt x="6635" y="12800"/>
                        <a:pt x="6635" y="12800"/>
                      </a:cubicBezTo>
                      <a:cubicBezTo>
                        <a:pt x="6635" y="20667"/>
                        <a:pt x="6635" y="20667"/>
                        <a:pt x="6635" y="20667"/>
                      </a:cubicBezTo>
                      <a:cubicBezTo>
                        <a:pt x="6635" y="21200"/>
                        <a:pt x="7574" y="21600"/>
                        <a:pt x="8513" y="21600"/>
                      </a:cubicBezTo>
                      <a:cubicBezTo>
                        <a:pt x="9452" y="21600"/>
                        <a:pt x="10156" y="21200"/>
                        <a:pt x="10156" y="20667"/>
                      </a:cubicBezTo>
                      <a:cubicBezTo>
                        <a:pt x="10156" y="12800"/>
                        <a:pt x="10156" y="12800"/>
                        <a:pt x="10156" y="12800"/>
                      </a:cubicBezTo>
                      <a:cubicBezTo>
                        <a:pt x="11330" y="12800"/>
                        <a:pt x="11330" y="12800"/>
                        <a:pt x="11330" y="12800"/>
                      </a:cubicBezTo>
                      <a:cubicBezTo>
                        <a:pt x="11330" y="20667"/>
                        <a:pt x="11330" y="20667"/>
                        <a:pt x="11330" y="20667"/>
                      </a:cubicBezTo>
                      <a:cubicBezTo>
                        <a:pt x="11330" y="21200"/>
                        <a:pt x="12035" y="21600"/>
                        <a:pt x="12974" y="21600"/>
                      </a:cubicBezTo>
                      <a:cubicBezTo>
                        <a:pt x="13913" y="21600"/>
                        <a:pt x="14852" y="21200"/>
                        <a:pt x="14852" y="20667"/>
                      </a:cubicBezTo>
                      <a:cubicBezTo>
                        <a:pt x="14852" y="12800"/>
                        <a:pt x="14852" y="12800"/>
                        <a:pt x="14852" y="12800"/>
                      </a:cubicBezTo>
                      <a:cubicBezTo>
                        <a:pt x="19313" y="12800"/>
                        <a:pt x="19313" y="12800"/>
                        <a:pt x="19313" y="12800"/>
                      </a:cubicBezTo>
                      <a:cubicBezTo>
                        <a:pt x="14617" y="3067"/>
                        <a:pt x="14617" y="3067"/>
                        <a:pt x="14617" y="3067"/>
                      </a:cubicBezTo>
                      <a:cubicBezTo>
                        <a:pt x="14852" y="3067"/>
                        <a:pt x="14852" y="3067"/>
                        <a:pt x="14852" y="3067"/>
                      </a:cubicBezTo>
                      <a:cubicBezTo>
                        <a:pt x="15087" y="3067"/>
                        <a:pt x="15087" y="3067"/>
                        <a:pt x="15087" y="3067"/>
                      </a:cubicBezTo>
                      <a:cubicBezTo>
                        <a:pt x="18374" y="8533"/>
                        <a:pt x="18374" y="8533"/>
                        <a:pt x="18374" y="8533"/>
                      </a:cubicBezTo>
                      <a:cubicBezTo>
                        <a:pt x="18609" y="8933"/>
                        <a:pt x="19548" y="9200"/>
                        <a:pt x="20252" y="9067"/>
                      </a:cubicBezTo>
                      <a:cubicBezTo>
                        <a:pt x="21191" y="8933"/>
                        <a:pt x="21426" y="8400"/>
                        <a:pt x="21191" y="800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grpSp>
            <p:nvGrpSpPr>
              <p:cNvPr id="51" name="Group 3906"/>
              <p:cNvGrpSpPr/>
              <p:nvPr/>
            </p:nvGrpSpPr>
            <p:grpSpPr>
              <a:xfrm>
                <a:off x="2795292" y="3415231"/>
                <a:ext cx="328648" cy="713214"/>
                <a:chOff x="0" y="0"/>
                <a:chExt cx="685101" cy="1486772"/>
              </a:xfrm>
              <a:solidFill>
                <a:schemeClr val="accent2"/>
              </a:solidFill>
            </p:grpSpPr>
            <p:sp>
              <p:nvSpPr>
                <p:cNvPr id="54" name="Shape 3904"/>
                <p:cNvSpPr/>
                <p:nvPr/>
              </p:nvSpPr>
              <p:spPr>
                <a:xfrm>
                  <a:off x="227191" y="0"/>
                  <a:ext cx="220147" cy="220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  <p:sp>
              <p:nvSpPr>
                <p:cNvPr id="55" name="Shape 3905"/>
                <p:cNvSpPr/>
                <p:nvPr/>
              </p:nvSpPr>
              <p:spPr>
                <a:xfrm>
                  <a:off x="-1" y="264811"/>
                  <a:ext cx="685103" cy="12219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extrusionOk="0">
                      <a:moveTo>
                        <a:pt x="21191" y="8000"/>
                      </a:moveTo>
                      <a:cubicBezTo>
                        <a:pt x="17435" y="1333"/>
                        <a:pt x="17435" y="1333"/>
                        <a:pt x="17435" y="1333"/>
                      </a:cubicBezTo>
                      <a:cubicBezTo>
                        <a:pt x="17200" y="533"/>
                        <a:pt x="16261" y="0"/>
                        <a:pt x="14852" y="0"/>
                      </a:cubicBezTo>
                      <a:cubicBezTo>
                        <a:pt x="6400" y="0"/>
                        <a:pt x="6400" y="0"/>
                        <a:pt x="6400" y="0"/>
                      </a:cubicBezTo>
                      <a:cubicBezTo>
                        <a:pt x="5461" y="0"/>
                        <a:pt x="4756" y="267"/>
                        <a:pt x="4287" y="667"/>
                      </a:cubicBezTo>
                      <a:cubicBezTo>
                        <a:pt x="4052" y="800"/>
                        <a:pt x="4052" y="800"/>
                        <a:pt x="4052" y="933"/>
                      </a:cubicBezTo>
                      <a:lnTo>
                        <a:pt x="4052" y="933"/>
                      </a:lnTo>
                      <a:lnTo>
                        <a:pt x="3817" y="1067"/>
                      </a:lnTo>
                      <a:cubicBezTo>
                        <a:pt x="61" y="8000"/>
                        <a:pt x="61" y="8000"/>
                        <a:pt x="61" y="8000"/>
                      </a:cubicBezTo>
                      <a:cubicBezTo>
                        <a:pt x="-174" y="8400"/>
                        <a:pt x="296" y="8933"/>
                        <a:pt x="1000" y="9067"/>
                      </a:cubicBezTo>
                      <a:cubicBezTo>
                        <a:pt x="1939" y="9200"/>
                        <a:pt x="2878" y="8933"/>
                        <a:pt x="3113" y="8533"/>
                      </a:cubicBezTo>
                      <a:cubicBezTo>
                        <a:pt x="5930" y="3067"/>
                        <a:pt x="5930" y="3067"/>
                        <a:pt x="5930" y="3067"/>
                      </a:cubicBezTo>
                      <a:cubicBezTo>
                        <a:pt x="6165" y="3067"/>
                        <a:pt x="6165" y="3067"/>
                        <a:pt x="6400" y="3067"/>
                      </a:cubicBezTo>
                      <a:cubicBezTo>
                        <a:pt x="6635" y="3067"/>
                        <a:pt x="6635" y="3067"/>
                        <a:pt x="6635" y="3067"/>
                      </a:cubicBezTo>
                      <a:cubicBezTo>
                        <a:pt x="1939" y="12800"/>
                        <a:pt x="1939" y="12800"/>
                        <a:pt x="1939" y="12800"/>
                      </a:cubicBezTo>
                      <a:cubicBezTo>
                        <a:pt x="6635" y="12800"/>
                        <a:pt x="6635" y="12800"/>
                        <a:pt x="6635" y="12800"/>
                      </a:cubicBezTo>
                      <a:cubicBezTo>
                        <a:pt x="6635" y="20667"/>
                        <a:pt x="6635" y="20667"/>
                        <a:pt x="6635" y="20667"/>
                      </a:cubicBezTo>
                      <a:cubicBezTo>
                        <a:pt x="6635" y="21200"/>
                        <a:pt x="7574" y="21600"/>
                        <a:pt x="8513" y="21600"/>
                      </a:cubicBezTo>
                      <a:cubicBezTo>
                        <a:pt x="9452" y="21600"/>
                        <a:pt x="10156" y="21200"/>
                        <a:pt x="10156" y="20667"/>
                      </a:cubicBezTo>
                      <a:cubicBezTo>
                        <a:pt x="10156" y="12800"/>
                        <a:pt x="10156" y="12800"/>
                        <a:pt x="10156" y="12800"/>
                      </a:cubicBezTo>
                      <a:cubicBezTo>
                        <a:pt x="11330" y="12800"/>
                        <a:pt x="11330" y="12800"/>
                        <a:pt x="11330" y="12800"/>
                      </a:cubicBezTo>
                      <a:cubicBezTo>
                        <a:pt x="11330" y="20667"/>
                        <a:pt x="11330" y="20667"/>
                        <a:pt x="11330" y="20667"/>
                      </a:cubicBezTo>
                      <a:cubicBezTo>
                        <a:pt x="11330" y="21200"/>
                        <a:pt x="12035" y="21600"/>
                        <a:pt x="12974" y="21600"/>
                      </a:cubicBezTo>
                      <a:cubicBezTo>
                        <a:pt x="13913" y="21600"/>
                        <a:pt x="14852" y="21200"/>
                        <a:pt x="14852" y="20667"/>
                      </a:cubicBezTo>
                      <a:cubicBezTo>
                        <a:pt x="14852" y="12800"/>
                        <a:pt x="14852" y="12800"/>
                        <a:pt x="14852" y="12800"/>
                      </a:cubicBezTo>
                      <a:cubicBezTo>
                        <a:pt x="19313" y="12800"/>
                        <a:pt x="19313" y="12800"/>
                        <a:pt x="19313" y="12800"/>
                      </a:cubicBezTo>
                      <a:cubicBezTo>
                        <a:pt x="14617" y="3067"/>
                        <a:pt x="14617" y="3067"/>
                        <a:pt x="14617" y="3067"/>
                      </a:cubicBezTo>
                      <a:cubicBezTo>
                        <a:pt x="14852" y="3067"/>
                        <a:pt x="14852" y="3067"/>
                        <a:pt x="14852" y="3067"/>
                      </a:cubicBezTo>
                      <a:cubicBezTo>
                        <a:pt x="15087" y="3067"/>
                        <a:pt x="15087" y="3067"/>
                        <a:pt x="15087" y="3067"/>
                      </a:cubicBezTo>
                      <a:cubicBezTo>
                        <a:pt x="18374" y="8533"/>
                        <a:pt x="18374" y="8533"/>
                        <a:pt x="18374" y="8533"/>
                      </a:cubicBezTo>
                      <a:cubicBezTo>
                        <a:pt x="18609" y="8933"/>
                        <a:pt x="19548" y="9200"/>
                        <a:pt x="20252" y="9067"/>
                      </a:cubicBezTo>
                      <a:cubicBezTo>
                        <a:pt x="21191" y="8933"/>
                        <a:pt x="21426" y="8400"/>
                        <a:pt x="21191" y="800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100"/>
                </a:p>
              </p:txBody>
            </p:sp>
          </p:grpSp>
          <p:sp>
            <p:nvSpPr>
              <p:cNvPr id="52" name="Shape 3907"/>
              <p:cNvSpPr/>
              <p:nvPr/>
            </p:nvSpPr>
            <p:spPr>
              <a:xfrm>
                <a:off x="9275522" y="3675634"/>
                <a:ext cx="239966" cy="192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8640"/>
                    </a:lnTo>
                    <a:lnTo>
                      <a:pt x="0" y="8640"/>
                    </a:lnTo>
                    <a:cubicBezTo>
                      <a:pt x="0" y="8640"/>
                      <a:pt x="0" y="0"/>
                      <a:pt x="0" y="0"/>
                    </a:cubicBezTo>
                    <a:close/>
                    <a:moveTo>
                      <a:pt x="0" y="12960"/>
                    </a:moveTo>
                    <a:lnTo>
                      <a:pt x="21600" y="12960"/>
                    </a:ln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0" y="12960"/>
                      <a:pt x="0" y="1296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100"/>
              </a:p>
            </p:txBody>
          </p:sp>
          <p:sp>
            <p:nvSpPr>
              <p:cNvPr id="53" name="Text Placeholder 2"/>
              <p:cNvSpPr txBox="1"/>
              <p:nvPr/>
            </p:nvSpPr>
            <p:spPr>
              <a:xfrm>
                <a:off x="9776642" y="3527209"/>
                <a:ext cx="890099" cy="531474"/>
              </a:xfrm>
              <a:prstGeom prst="rect">
                <a:avLst/>
              </a:prstGeom>
              <a:noFill/>
            </p:spPr>
            <p:txBody>
              <a:bodyPr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lang="en-US" sz="2400" kern="1200" dirty="0" smtClean="0">
                    <a:solidFill>
                      <a:schemeClr val="tx1"/>
                    </a:solidFill>
                    <a:effectLst/>
                    <a:latin typeface="Lato" panose="020F0502020204030203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en-US" sz="2000" kern="1200" dirty="0" smtClean="0">
                    <a:solidFill>
                      <a:schemeClr val="tx1"/>
                    </a:solidFill>
                    <a:effectLst/>
                    <a:latin typeface="Lato" panose="020F0502020204030203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/>
                    </a:solidFill>
                    <a:effectLst/>
                    <a:latin typeface="Lato" panose="020F0502020204030203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en-US" sz="1600" kern="1200" dirty="0" smtClean="0">
                    <a:solidFill>
                      <a:schemeClr val="tx1"/>
                    </a:solidFill>
                    <a:effectLst/>
                    <a:latin typeface="Lato" panose="020F0502020204030203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en-US" sz="1600" kern="1200" dirty="0">
                    <a:solidFill>
                      <a:schemeClr val="tx1"/>
                    </a:solidFill>
                    <a:effectLst/>
                    <a:latin typeface="Lato" panose="020F0502020204030203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GB" sz="1100" dirty="0">
                    <a:solidFill>
                      <a:schemeClr val="tx2"/>
                    </a:solidFill>
                    <a:latin typeface="微软雅黑" panose="020B0503020204020204" pitchFamily="34" charset="-122"/>
                    <a:cs typeface="Aparajita" panose="020B0604020202020204" pitchFamily="34" charset="0"/>
                  </a:rPr>
                  <a:t>60%</a:t>
                </a:r>
              </a:p>
            </p:txBody>
          </p:sp>
        </p:grpSp>
      </p:grpSp>
      <p:sp>
        <p:nvSpPr>
          <p:cNvPr id="186" name="TextBox 185"/>
          <p:cNvSpPr txBox="1"/>
          <p:nvPr/>
        </p:nvSpPr>
        <p:spPr>
          <a:xfrm>
            <a:off x="692118" y="987574"/>
            <a:ext cx="2340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TypeLand 康熙字典體試用版" pitchFamily="50" charset="-120"/>
                <a:ea typeface="TypeLand 康熙字典體試用版" pitchFamily="50" charset="-120"/>
              </a:rPr>
              <a:t>这里输入文字标题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18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F:\Temp\400页超强PPT模板\花PNG\65789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69"/>
          <a:stretch>
            <a:fillRect/>
          </a:stretch>
        </p:blipFill>
        <p:spPr bwMode="auto">
          <a:xfrm rot="5400000">
            <a:off x="4301061" y="-341424"/>
            <a:ext cx="3110810" cy="692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99468" y="1051937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TypeLand 康熙字典體試用版" pitchFamily="50" charset="-120"/>
                <a:ea typeface="TypeLand 康熙字典體試用版" pitchFamily="50" charset="-120"/>
              </a:rPr>
              <a:t>目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07295" y="861558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latin typeface="TypeLand 康熙字典體試用版" pitchFamily="50" charset="-120"/>
                <a:ea typeface="TypeLand 康熙字典體試用版" pitchFamily="50" charset="-120"/>
              </a:rPr>
              <a:t>录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38964" y="1467435"/>
            <a:ext cx="1016625" cy="33855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altLang="zh-CN" sz="1600" dirty="0">
                <a:latin typeface="TypeLand 康熙字典體試用版" pitchFamily="50" charset="-120"/>
                <a:ea typeface="TypeLand 康熙字典體試用版" pitchFamily="50" charset="-120"/>
              </a:rPr>
              <a:t>summer</a:t>
            </a:r>
            <a:endParaRPr lang="zh-CN" altLang="en-US" sz="1600" dirty="0"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1586" y="1805989"/>
            <a:ext cx="1745830" cy="66941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breathed life back to the story, then through these years of ladder to update a day in and day out of</a:t>
            </a:r>
            <a:endParaRPr lang="zh-CN" altLang="en-US" sz="5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3" name="Picture 4" descr="F:\Temp\400页超强PPT模板\花PNG\4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5" t="3382" r="24938"/>
          <a:stretch>
            <a:fillRect/>
          </a:stretch>
        </p:blipFill>
        <p:spPr bwMode="auto">
          <a:xfrm>
            <a:off x="355922" y="507653"/>
            <a:ext cx="1385140" cy="2352124"/>
          </a:xfrm>
          <a:prstGeom prst="rect">
            <a:avLst/>
          </a:prstGeom>
          <a:noFill/>
          <a:effectLst>
            <a:outerShdw blurRad="317500" dist="139700" dir="5640000" sx="97000" sy="97000" algn="t" rotWithShape="0">
              <a:prstClr val="black">
                <a:alpha val="1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46203" y="1248311"/>
            <a:ext cx="338554" cy="73353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一、标题栏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80692" y="1248311"/>
            <a:ext cx="338554" cy="73353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二、标题栏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15181" y="1248311"/>
            <a:ext cx="338554" cy="73353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三、标题栏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49670" y="1248311"/>
            <a:ext cx="338554" cy="73353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四、标题栏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 build="p"/>
      <p:bldP spid="2" grpId="0" build="p"/>
      <p:bldP spid="3" grpId="0"/>
      <p:bldP spid="6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98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1769">
            <a:off x="-101680" y="962967"/>
            <a:ext cx="2386013" cy="445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\Desktop\51235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6890">
            <a:off x="6818778" y="1043338"/>
            <a:ext cx="2727325" cy="396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7512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749" y="1766997"/>
            <a:ext cx="2630487" cy="440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899592" y="624193"/>
            <a:ext cx="2160240" cy="3816424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491880" y="627534"/>
            <a:ext cx="2160240" cy="3816424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981373" y="623105"/>
            <a:ext cx="2160240" cy="3816424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50989" y="2715765"/>
            <a:ext cx="1015663" cy="151216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breathed life back to the story, then through these years of</a:t>
            </a:r>
            <a:endParaRPr lang="zh-CN" altLang="en-US" sz="6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 sz="6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3649" y="787747"/>
            <a:ext cx="1170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ypeLand 康熙字典體試用版" pitchFamily="50" charset="-120"/>
                <a:ea typeface="TypeLand 康熙字典體試用版" pitchFamily="50" charset="-120"/>
              </a:rPr>
              <a:t>输入文字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86848" y="843558"/>
            <a:ext cx="1170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ypeLand 康熙字典體試用版" pitchFamily="50" charset="-120"/>
                <a:ea typeface="TypeLand 康熙字典體試用版" pitchFamily="50" charset="-120"/>
              </a:rPr>
              <a:t>输入文字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22358" y="859802"/>
            <a:ext cx="461665" cy="129614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latin typeface="TypeLand 康熙字典體試用版" pitchFamily="50" charset="-120"/>
                <a:ea typeface="TypeLand 康熙字典體試用版" pitchFamily="50" charset="-120"/>
              </a:rPr>
              <a:t>输入文字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2160" y="2067694"/>
            <a:ext cx="877163" cy="216023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breathed life back to the story, then through these years of</a:t>
            </a:r>
            <a:endParaRPr lang="zh-CN" altLang="en-US" sz="6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 sz="6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35896" y="1203598"/>
            <a:ext cx="1840791" cy="49148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</a:t>
            </a:r>
            <a:endParaRPr lang="zh-CN" altLang="en-US" sz="6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 build="p"/>
      <p:bldP spid="10" grpId="0" build="p"/>
      <p:bldP spid="11" grpId="0" build="p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56fa2f86128ac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9" r="55807"/>
          <a:stretch>
            <a:fillRect/>
          </a:stretch>
        </p:blipFill>
        <p:spPr bwMode="auto">
          <a:xfrm>
            <a:off x="6948264" y="0"/>
            <a:ext cx="2195736" cy="406467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827584" y="1131590"/>
            <a:ext cx="4752528" cy="1579397"/>
            <a:chOff x="13459526" y="4106840"/>
            <a:chExt cx="9165978" cy="4796835"/>
          </a:xfrm>
        </p:grpSpPr>
        <p:grpSp>
          <p:nvGrpSpPr>
            <p:cNvPr id="4" name="Group 1"/>
            <p:cNvGrpSpPr/>
            <p:nvPr/>
          </p:nvGrpSpPr>
          <p:grpSpPr>
            <a:xfrm>
              <a:off x="13459526" y="4106840"/>
              <a:ext cx="9115751" cy="804715"/>
              <a:chOff x="13459526" y="4106840"/>
              <a:chExt cx="9115751" cy="804715"/>
            </a:xfrm>
          </p:grpSpPr>
          <p:grpSp>
            <p:nvGrpSpPr>
              <p:cNvPr id="65" name="Group 8"/>
              <p:cNvGrpSpPr/>
              <p:nvPr/>
            </p:nvGrpSpPr>
            <p:grpSpPr>
              <a:xfrm>
                <a:off x="15261981" y="4403120"/>
                <a:ext cx="7313296" cy="195072"/>
                <a:chOff x="15585341" y="4081600"/>
                <a:chExt cx="7313296" cy="195072"/>
              </a:xfrm>
            </p:grpSpPr>
            <p:sp>
              <p:nvSpPr>
                <p:cNvPr id="67" name="Rectangle 456"/>
                <p:cNvSpPr/>
                <p:nvPr/>
              </p:nvSpPr>
              <p:spPr>
                <a:xfrm>
                  <a:off x="15585341" y="4081600"/>
                  <a:ext cx="540353" cy="19507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68" name="Rectangle 457"/>
                <p:cNvSpPr/>
                <p:nvPr/>
              </p:nvSpPr>
              <p:spPr>
                <a:xfrm>
                  <a:off x="16200904" y="4081600"/>
                  <a:ext cx="540353" cy="19507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69" name="Rectangle 458"/>
                <p:cNvSpPr/>
                <p:nvPr/>
              </p:nvSpPr>
              <p:spPr>
                <a:xfrm>
                  <a:off x="16835642" y="4081600"/>
                  <a:ext cx="540353" cy="19507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70" name="Rectangle 459"/>
                <p:cNvSpPr/>
                <p:nvPr/>
              </p:nvSpPr>
              <p:spPr>
                <a:xfrm>
                  <a:off x="17451335" y="4081600"/>
                  <a:ext cx="540353" cy="19507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71" name="Rectangle 460"/>
                <p:cNvSpPr/>
                <p:nvPr/>
              </p:nvSpPr>
              <p:spPr>
                <a:xfrm>
                  <a:off x="18066898" y="4081600"/>
                  <a:ext cx="540353" cy="19507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72" name="Rectangle 461"/>
                <p:cNvSpPr/>
                <p:nvPr/>
              </p:nvSpPr>
              <p:spPr>
                <a:xfrm>
                  <a:off x="18676523" y="4081600"/>
                  <a:ext cx="540353" cy="19507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73" name="Rectangle 462"/>
                <p:cNvSpPr/>
                <p:nvPr/>
              </p:nvSpPr>
              <p:spPr>
                <a:xfrm>
                  <a:off x="19292216" y="4081600"/>
                  <a:ext cx="540353" cy="19507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74" name="Rectangle 463"/>
                <p:cNvSpPr/>
                <p:nvPr/>
              </p:nvSpPr>
              <p:spPr>
                <a:xfrm>
                  <a:off x="19907778" y="4081600"/>
                  <a:ext cx="540353" cy="19507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75" name="Rectangle 464"/>
                <p:cNvSpPr/>
                <p:nvPr/>
              </p:nvSpPr>
              <p:spPr>
                <a:xfrm>
                  <a:off x="20517403" y="4081600"/>
                  <a:ext cx="540353" cy="19507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76" name="Rectangle 465"/>
                <p:cNvSpPr/>
                <p:nvPr/>
              </p:nvSpPr>
              <p:spPr>
                <a:xfrm>
                  <a:off x="21133096" y="4081600"/>
                  <a:ext cx="540353" cy="19507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77" name="Rectangle 466"/>
                <p:cNvSpPr/>
                <p:nvPr/>
              </p:nvSpPr>
              <p:spPr>
                <a:xfrm>
                  <a:off x="21748659" y="4081600"/>
                  <a:ext cx="540353" cy="19507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solidFill>
                      <a:schemeClr val="bg1">
                        <a:lumMod val="65000"/>
                      </a:schemeClr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78" name="Rectangle 467"/>
                <p:cNvSpPr/>
                <p:nvPr/>
              </p:nvSpPr>
              <p:spPr>
                <a:xfrm>
                  <a:off x="22358284" y="4081600"/>
                  <a:ext cx="540353" cy="19507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solidFill>
                      <a:schemeClr val="bg1">
                        <a:lumMod val="65000"/>
                      </a:schemeClr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66" name="Subtitle 2"/>
              <p:cNvSpPr txBox="1"/>
              <p:nvPr/>
            </p:nvSpPr>
            <p:spPr>
              <a:xfrm>
                <a:off x="13459526" y="4106840"/>
                <a:ext cx="1793877" cy="804715"/>
              </a:xfrm>
              <a:prstGeom prst="rect">
                <a:avLst/>
              </a:prstGeom>
            </p:spPr>
            <p:txBody>
              <a:bodyPr vert="horz" lIns="243744" tIns="121869" rIns="243744" bIns="121869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000" dirty="0">
                    <a:latin typeface="微软雅黑" panose="020B0503020204020204" pitchFamily="34" charset="-122"/>
                    <a:cs typeface="Aparajita" panose="020B0604020202020204" pitchFamily="34" charset="0"/>
                  </a:rPr>
                  <a:t>95%</a:t>
                </a:r>
              </a:p>
            </p:txBody>
          </p:sp>
        </p:grpSp>
        <p:grpSp>
          <p:nvGrpSpPr>
            <p:cNvPr id="5" name="Group 2"/>
            <p:cNvGrpSpPr/>
            <p:nvPr/>
          </p:nvGrpSpPr>
          <p:grpSpPr>
            <a:xfrm>
              <a:off x="13509753" y="5149856"/>
              <a:ext cx="9115751" cy="804715"/>
              <a:chOff x="13509753" y="5149856"/>
              <a:chExt cx="9115751" cy="804715"/>
            </a:xfrm>
          </p:grpSpPr>
          <p:grpSp>
            <p:nvGrpSpPr>
              <p:cNvPr id="51" name="Group 7"/>
              <p:cNvGrpSpPr/>
              <p:nvPr/>
            </p:nvGrpSpPr>
            <p:grpSpPr>
              <a:xfrm>
                <a:off x="15312208" y="5467987"/>
                <a:ext cx="7313296" cy="195072"/>
                <a:chOff x="15635568" y="5146467"/>
                <a:chExt cx="7313296" cy="195072"/>
              </a:xfrm>
              <a:solidFill>
                <a:schemeClr val="accent2"/>
              </a:solidFill>
            </p:grpSpPr>
            <p:sp>
              <p:nvSpPr>
                <p:cNvPr id="53" name="Rectangle 470"/>
                <p:cNvSpPr/>
                <p:nvPr/>
              </p:nvSpPr>
              <p:spPr>
                <a:xfrm>
                  <a:off x="15635568" y="5146467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54" name="Rectangle 471"/>
                <p:cNvSpPr/>
                <p:nvPr/>
              </p:nvSpPr>
              <p:spPr>
                <a:xfrm>
                  <a:off x="16251131" y="5146467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55" name="Rectangle 472"/>
                <p:cNvSpPr/>
                <p:nvPr/>
              </p:nvSpPr>
              <p:spPr>
                <a:xfrm>
                  <a:off x="16885869" y="5146467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56" name="Rectangle 473"/>
                <p:cNvSpPr/>
                <p:nvPr/>
              </p:nvSpPr>
              <p:spPr>
                <a:xfrm>
                  <a:off x="17501562" y="5146467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57" name="Rectangle 474"/>
                <p:cNvSpPr/>
                <p:nvPr/>
              </p:nvSpPr>
              <p:spPr>
                <a:xfrm>
                  <a:off x="18117125" y="5146467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58" name="Rectangle 475"/>
                <p:cNvSpPr/>
                <p:nvPr/>
              </p:nvSpPr>
              <p:spPr>
                <a:xfrm>
                  <a:off x="18726750" y="5146467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59" name="Rectangle 476"/>
                <p:cNvSpPr/>
                <p:nvPr/>
              </p:nvSpPr>
              <p:spPr>
                <a:xfrm>
                  <a:off x="19342443" y="5146467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60" name="Rectangle 477"/>
                <p:cNvSpPr/>
                <p:nvPr/>
              </p:nvSpPr>
              <p:spPr>
                <a:xfrm>
                  <a:off x="19958005" y="5146467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61" name="Rectangle 478"/>
                <p:cNvSpPr/>
                <p:nvPr/>
              </p:nvSpPr>
              <p:spPr>
                <a:xfrm>
                  <a:off x="20567630" y="5146467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62" name="Rectangle 479"/>
                <p:cNvSpPr/>
                <p:nvPr/>
              </p:nvSpPr>
              <p:spPr>
                <a:xfrm>
                  <a:off x="21183323" y="5146467"/>
                  <a:ext cx="540353" cy="19507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63" name="Rectangle 480"/>
                <p:cNvSpPr/>
                <p:nvPr/>
              </p:nvSpPr>
              <p:spPr>
                <a:xfrm>
                  <a:off x="21798886" y="5146467"/>
                  <a:ext cx="540353" cy="19507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64" name="Rectangle 481"/>
                <p:cNvSpPr/>
                <p:nvPr/>
              </p:nvSpPr>
              <p:spPr>
                <a:xfrm>
                  <a:off x="22408511" y="5146467"/>
                  <a:ext cx="540353" cy="19507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52" name="Subtitle 2"/>
              <p:cNvSpPr txBox="1"/>
              <p:nvPr/>
            </p:nvSpPr>
            <p:spPr>
              <a:xfrm>
                <a:off x="13509753" y="5149856"/>
                <a:ext cx="1793877" cy="804715"/>
              </a:xfrm>
              <a:prstGeom prst="rect">
                <a:avLst/>
              </a:prstGeom>
            </p:spPr>
            <p:txBody>
              <a:bodyPr vert="horz" lIns="243744" tIns="121869" rIns="243744" bIns="121869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000" dirty="0">
                    <a:latin typeface="微软雅黑" panose="020B0503020204020204" pitchFamily="34" charset="-122"/>
                    <a:cs typeface="Aparajita" panose="020B0604020202020204" pitchFamily="34" charset="0"/>
                  </a:rPr>
                  <a:t>70%</a:t>
                </a: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3509753" y="6209792"/>
              <a:ext cx="9115751" cy="804715"/>
              <a:chOff x="13509753" y="6209792"/>
              <a:chExt cx="9115751" cy="804715"/>
            </a:xfrm>
          </p:grpSpPr>
          <p:grpSp>
            <p:nvGrpSpPr>
              <p:cNvPr id="37" name="Group 3"/>
              <p:cNvGrpSpPr/>
              <p:nvPr/>
            </p:nvGrpSpPr>
            <p:grpSpPr>
              <a:xfrm>
                <a:off x="15312208" y="6506072"/>
                <a:ext cx="7313296" cy="195072"/>
                <a:chOff x="15635568" y="6184552"/>
                <a:chExt cx="7313296" cy="195072"/>
              </a:xfrm>
              <a:solidFill>
                <a:schemeClr val="accent3"/>
              </a:solidFill>
            </p:grpSpPr>
            <p:sp>
              <p:nvSpPr>
                <p:cNvPr id="39" name="Rectangle 484"/>
                <p:cNvSpPr/>
                <p:nvPr/>
              </p:nvSpPr>
              <p:spPr>
                <a:xfrm>
                  <a:off x="15635568" y="6184552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40" name="Rectangle 485"/>
                <p:cNvSpPr/>
                <p:nvPr/>
              </p:nvSpPr>
              <p:spPr>
                <a:xfrm>
                  <a:off x="16251131" y="6184552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41" name="Rectangle 486"/>
                <p:cNvSpPr/>
                <p:nvPr/>
              </p:nvSpPr>
              <p:spPr>
                <a:xfrm>
                  <a:off x="16885869" y="6184552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42" name="Rectangle 487"/>
                <p:cNvSpPr/>
                <p:nvPr/>
              </p:nvSpPr>
              <p:spPr>
                <a:xfrm>
                  <a:off x="17501562" y="6184552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43" name="Rectangle 488"/>
                <p:cNvSpPr/>
                <p:nvPr/>
              </p:nvSpPr>
              <p:spPr>
                <a:xfrm>
                  <a:off x="18117125" y="6184552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44" name="Rectangle 489"/>
                <p:cNvSpPr/>
                <p:nvPr/>
              </p:nvSpPr>
              <p:spPr>
                <a:xfrm>
                  <a:off x="18726750" y="6184552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45" name="Rectangle 490"/>
                <p:cNvSpPr/>
                <p:nvPr/>
              </p:nvSpPr>
              <p:spPr>
                <a:xfrm>
                  <a:off x="19342443" y="6184552"/>
                  <a:ext cx="540353" cy="19507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46" name="Rectangle 491"/>
                <p:cNvSpPr/>
                <p:nvPr/>
              </p:nvSpPr>
              <p:spPr>
                <a:xfrm>
                  <a:off x="19958005" y="6184552"/>
                  <a:ext cx="540353" cy="19507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47" name="Rectangle 492"/>
                <p:cNvSpPr/>
                <p:nvPr/>
              </p:nvSpPr>
              <p:spPr>
                <a:xfrm>
                  <a:off x="20567630" y="6184552"/>
                  <a:ext cx="540353" cy="19507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48" name="Rectangle 493"/>
                <p:cNvSpPr/>
                <p:nvPr/>
              </p:nvSpPr>
              <p:spPr>
                <a:xfrm>
                  <a:off x="21183323" y="6184552"/>
                  <a:ext cx="540353" cy="19507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49" name="Rectangle 494"/>
                <p:cNvSpPr/>
                <p:nvPr/>
              </p:nvSpPr>
              <p:spPr>
                <a:xfrm>
                  <a:off x="21798886" y="6184552"/>
                  <a:ext cx="540353" cy="19507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50" name="Rectangle 495"/>
                <p:cNvSpPr/>
                <p:nvPr/>
              </p:nvSpPr>
              <p:spPr>
                <a:xfrm>
                  <a:off x="22408511" y="6184552"/>
                  <a:ext cx="540353" cy="19507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8" name="Subtitle 2"/>
              <p:cNvSpPr txBox="1"/>
              <p:nvPr/>
            </p:nvSpPr>
            <p:spPr>
              <a:xfrm>
                <a:off x="13509753" y="6209792"/>
                <a:ext cx="1793877" cy="804715"/>
              </a:xfrm>
              <a:prstGeom prst="rect">
                <a:avLst/>
              </a:prstGeom>
            </p:spPr>
            <p:txBody>
              <a:bodyPr vert="horz" lIns="243744" tIns="121869" rIns="243744" bIns="121869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000" dirty="0">
                    <a:latin typeface="微软雅黑" panose="020B0503020204020204" pitchFamily="34" charset="-122"/>
                    <a:cs typeface="Aparajita" panose="020B0604020202020204" pitchFamily="34" charset="0"/>
                  </a:rPr>
                  <a:t>50%</a:t>
                </a:r>
              </a:p>
            </p:txBody>
          </p:sp>
        </p:grpSp>
        <p:grpSp>
          <p:nvGrpSpPr>
            <p:cNvPr id="7" name="Group 9"/>
            <p:cNvGrpSpPr/>
            <p:nvPr/>
          </p:nvGrpSpPr>
          <p:grpSpPr>
            <a:xfrm>
              <a:off x="13509753" y="7133608"/>
              <a:ext cx="9115751" cy="804715"/>
              <a:chOff x="13509753" y="7133608"/>
              <a:chExt cx="9115751" cy="804715"/>
            </a:xfrm>
          </p:grpSpPr>
          <p:grpSp>
            <p:nvGrpSpPr>
              <p:cNvPr id="23" name="Group 4"/>
              <p:cNvGrpSpPr/>
              <p:nvPr/>
            </p:nvGrpSpPr>
            <p:grpSpPr>
              <a:xfrm>
                <a:off x="15312208" y="7493603"/>
                <a:ext cx="7313296" cy="195072"/>
                <a:chOff x="15635568" y="7172083"/>
                <a:chExt cx="7313296" cy="195072"/>
              </a:xfrm>
              <a:solidFill>
                <a:schemeClr val="accent4"/>
              </a:solidFill>
            </p:grpSpPr>
            <p:sp>
              <p:nvSpPr>
                <p:cNvPr id="25" name="Rectangle 498"/>
                <p:cNvSpPr/>
                <p:nvPr/>
              </p:nvSpPr>
              <p:spPr>
                <a:xfrm>
                  <a:off x="15635568" y="7172083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26" name="Rectangle 499"/>
                <p:cNvSpPr/>
                <p:nvPr/>
              </p:nvSpPr>
              <p:spPr>
                <a:xfrm>
                  <a:off x="16251131" y="7172083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27" name="Rectangle 500"/>
                <p:cNvSpPr/>
                <p:nvPr/>
              </p:nvSpPr>
              <p:spPr>
                <a:xfrm>
                  <a:off x="16885869" y="7172083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28" name="Rectangle 501"/>
                <p:cNvSpPr/>
                <p:nvPr/>
              </p:nvSpPr>
              <p:spPr>
                <a:xfrm>
                  <a:off x="17501562" y="7172083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29" name="Rectangle 502"/>
                <p:cNvSpPr/>
                <p:nvPr/>
              </p:nvSpPr>
              <p:spPr>
                <a:xfrm>
                  <a:off x="18117125" y="7172083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30" name="Rectangle 503"/>
                <p:cNvSpPr/>
                <p:nvPr/>
              </p:nvSpPr>
              <p:spPr>
                <a:xfrm>
                  <a:off x="18726750" y="7172083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31" name="Rectangle 504"/>
                <p:cNvSpPr/>
                <p:nvPr/>
              </p:nvSpPr>
              <p:spPr>
                <a:xfrm>
                  <a:off x="19342443" y="7172083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32" name="Rectangle 505"/>
                <p:cNvSpPr/>
                <p:nvPr/>
              </p:nvSpPr>
              <p:spPr>
                <a:xfrm>
                  <a:off x="19958005" y="7172083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33" name="Rectangle 506"/>
                <p:cNvSpPr/>
                <p:nvPr/>
              </p:nvSpPr>
              <p:spPr>
                <a:xfrm>
                  <a:off x="20567630" y="7172083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34" name="Rectangle 507"/>
                <p:cNvSpPr/>
                <p:nvPr/>
              </p:nvSpPr>
              <p:spPr>
                <a:xfrm>
                  <a:off x="21183323" y="7172083"/>
                  <a:ext cx="540353" cy="195072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35" name="Rectangle 508"/>
                <p:cNvSpPr/>
                <p:nvPr/>
              </p:nvSpPr>
              <p:spPr>
                <a:xfrm>
                  <a:off x="21798886" y="7172083"/>
                  <a:ext cx="540353" cy="19507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36" name="Rectangle 509"/>
                <p:cNvSpPr/>
                <p:nvPr/>
              </p:nvSpPr>
              <p:spPr>
                <a:xfrm>
                  <a:off x="22408511" y="7172083"/>
                  <a:ext cx="540353" cy="19507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4" name="Subtitle 2"/>
              <p:cNvSpPr txBox="1"/>
              <p:nvPr/>
            </p:nvSpPr>
            <p:spPr>
              <a:xfrm>
                <a:off x="13509753" y="7133608"/>
                <a:ext cx="1793877" cy="804715"/>
              </a:xfrm>
              <a:prstGeom prst="rect">
                <a:avLst/>
              </a:prstGeom>
            </p:spPr>
            <p:txBody>
              <a:bodyPr vert="horz" lIns="243744" tIns="121869" rIns="243744" bIns="121869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000" dirty="0">
                    <a:latin typeface="微软雅黑" panose="020B0503020204020204" pitchFamily="34" charset="-122"/>
                    <a:cs typeface="Aparajita" panose="020B0604020202020204" pitchFamily="34" charset="0"/>
                  </a:rPr>
                  <a:t>80%</a:t>
                </a:r>
              </a:p>
            </p:txBody>
          </p:sp>
        </p:grpSp>
        <p:grpSp>
          <p:nvGrpSpPr>
            <p:cNvPr id="8" name="Group 10"/>
            <p:cNvGrpSpPr/>
            <p:nvPr/>
          </p:nvGrpSpPr>
          <p:grpSpPr>
            <a:xfrm>
              <a:off x="13509753" y="8098960"/>
              <a:ext cx="9115751" cy="804715"/>
              <a:chOff x="13509753" y="8098960"/>
              <a:chExt cx="9115751" cy="804715"/>
            </a:xfrm>
          </p:grpSpPr>
          <p:grpSp>
            <p:nvGrpSpPr>
              <p:cNvPr id="9" name="Group 5"/>
              <p:cNvGrpSpPr/>
              <p:nvPr/>
            </p:nvGrpSpPr>
            <p:grpSpPr>
              <a:xfrm>
                <a:off x="15312208" y="8458955"/>
                <a:ext cx="7313296" cy="195072"/>
                <a:chOff x="15635568" y="8137435"/>
                <a:chExt cx="7313296" cy="195072"/>
              </a:xfrm>
              <a:solidFill>
                <a:schemeClr val="accent5"/>
              </a:solidFill>
            </p:grpSpPr>
            <p:sp>
              <p:nvSpPr>
                <p:cNvPr id="11" name="Rectangle 512"/>
                <p:cNvSpPr/>
                <p:nvPr/>
              </p:nvSpPr>
              <p:spPr>
                <a:xfrm>
                  <a:off x="15635568" y="8137435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2" name="Rectangle 513"/>
                <p:cNvSpPr/>
                <p:nvPr/>
              </p:nvSpPr>
              <p:spPr>
                <a:xfrm>
                  <a:off x="16251131" y="8137435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3" name="Rectangle 514"/>
                <p:cNvSpPr/>
                <p:nvPr/>
              </p:nvSpPr>
              <p:spPr>
                <a:xfrm>
                  <a:off x="16885869" y="8137435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4" name="Rectangle 515"/>
                <p:cNvSpPr/>
                <p:nvPr/>
              </p:nvSpPr>
              <p:spPr>
                <a:xfrm>
                  <a:off x="17501562" y="8137435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5" name="Rectangle 516"/>
                <p:cNvSpPr/>
                <p:nvPr/>
              </p:nvSpPr>
              <p:spPr>
                <a:xfrm>
                  <a:off x="18117125" y="8137435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6" name="Rectangle 517"/>
                <p:cNvSpPr/>
                <p:nvPr/>
              </p:nvSpPr>
              <p:spPr>
                <a:xfrm>
                  <a:off x="18726750" y="8137435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7" name="Rectangle 518"/>
                <p:cNvSpPr/>
                <p:nvPr/>
              </p:nvSpPr>
              <p:spPr>
                <a:xfrm>
                  <a:off x="19342443" y="8137435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8" name="Rectangle 519"/>
                <p:cNvSpPr/>
                <p:nvPr/>
              </p:nvSpPr>
              <p:spPr>
                <a:xfrm>
                  <a:off x="19958005" y="8137435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9" name="Rectangle 520"/>
                <p:cNvSpPr/>
                <p:nvPr/>
              </p:nvSpPr>
              <p:spPr>
                <a:xfrm>
                  <a:off x="20567630" y="8137435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20" name="Rectangle 521"/>
                <p:cNvSpPr/>
                <p:nvPr/>
              </p:nvSpPr>
              <p:spPr>
                <a:xfrm>
                  <a:off x="21183323" y="8137435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21" name="Rectangle 522"/>
                <p:cNvSpPr/>
                <p:nvPr/>
              </p:nvSpPr>
              <p:spPr>
                <a:xfrm>
                  <a:off x="21798886" y="8137435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22" name="Rectangle 523"/>
                <p:cNvSpPr/>
                <p:nvPr/>
              </p:nvSpPr>
              <p:spPr>
                <a:xfrm>
                  <a:off x="22408511" y="8137435"/>
                  <a:ext cx="540353" cy="19507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243797" tIns="121899" rIns="243797" bIns="121899" rtlCol="0" anchor="ctr"/>
                <a:lstStyle/>
                <a:p>
                  <a:pPr algn="ctr"/>
                  <a:endParaRPr lang="en-US" sz="1000" dirty="0">
                    <a:latin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0" name="Subtitle 2"/>
              <p:cNvSpPr txBox="1"/>
              <p:nvPr/>
            </p:nvSpPr>
            <p:spPr>
              <a:xfrm>
                <a:off x="13509753" y="8098960"/>
                <a:ext cx="1793877" cy="804715"/>
              </a:xfrm>
              <a:prstGeom prst="rect">
                <a:avLst/>
              </a:prstGeom>
            </p:spPr>
            <p:txBody>
              <a:bodyPr vert="horz" lIns="243744" tIns="121869" rIns="243744" bIns="121869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 panose="020B0604020202020204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000" dirty="0">
                    <a:latin typeface="微软雅黑" panose="020B0503020204020204" pitchFamily="34" charset="-122"/>
                    <a:cs typeface="Aparajita" panose="020B0604020202020204" pitchFamily="34" charset="0"/>
                  </a:rPr>
                  <a:t>70%</a:t>
                </a:r>
              </a:p>
            </p:txBody>
          </p:sp>
        </p:grpSp>
      </p:grpSp>
      <p:sp>
        <p:nvSpPr>
          <p:cNvPr id="79" name="椭圆 78"/>
          <p:cNvSpPr/>
          <p:nvPr/>
        </p:nvSpPr>
        <p:spPr>
          <a:xfrm>
            <a:off x="6084168" y="-1462772"/>
            <a:ext cx="6768752" cy="6696744"/>
          </a:xfrm>
          <a:prstGeom prst="ellipse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/>
          <p:cNvSpPr/>
          <p:nvPr/>
        </p:nvSpPr>
        <p:spPr>
          <a:xfrm>
            <a:off x="-399683" y="3795886"/>
            <a:ext cx="4504027" cy="4456112"/>
          </a:xfrm>
          <a:prstGeom prst="ellipse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TextBox 80"/>
          <p:cNvSpPr txBox="1"/>
          <p:nvPr/>
        </p:nvSpPr>
        <p:spPr>
          <a:xfrm>
            <a:off x="1105455" y="771550"/>
            <a:ext cx="2340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TypeLand 康熙字典體試用版" pitchFamily="50" charset="-120"/>
                <a:ea typeface="TypeLand 康熙字典體試用版" pitchFamily="50" charset="-120"/>
              </a:rPr>
              <a:t>这里输入文字标题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3779912" y="3556144"/>
            <a:ext cx="2593927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</a:t>
            </a:r>
            <a:r>
              <a:rPr lang="en-US" altLang="zh-CN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breathedSummer</a:t>
            </a: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a lot of things </a:t>
            </a:r>
            <a:r>
              <a:rPr lang="en-US" altLang="zh-CN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beganSum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781551" y="3147814"/>
            <a:ext cx="2340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TypeLand 康熙字典體試用版" pitchFamily="50" charset="-120"/>
                <a:ea typeface="TypeLand 康熙字典體試用版" pitchFamily="50" charset="-120"/>
              </a:rPr>
              <a:t>这里输入文字标题</a:t>
            </a:r>
          </a:p>
        </p:txBody>
      </p:sp>
      <p:pic>
        <p:nvPicPr>
          <p:cNvPr id="4099" name="Picture 3" descr="F:\Temp\400页超强PPT模板\初夏\花PNG\7896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76" y="2257038"/>
            <a:ext cx="3346450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build="p"/>
      <p:bldP spid="82" grpId="0"/>
      <p:bldP spid="8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66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64" y="823094"/>
            <a:ext cx="3044825" cy="435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07853" y="1579133"/>
            <a:ext cx="2320032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breathed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7155" y="1294357"/>
            <a:ext cx="2340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TypeLand 康熙字典體試用版" pitchFamily="50" charset="-120"/>
                <a:ea typeface="TypeLand 康熙字典體試用版" pitchFamily="50" charset="-120"/>
              </a:rPr>
              <a:t>这里输入文字标题</a:t>
            </a:r>
          </a:p>
        </p:txBody>
      </p:sp>
      <p:sp>
        <p:nvSpPr>
          <p:cNvPr id="5" name="矩形 4"/>
          <p:cNvSpPr/>
          <p:nvPr/>
        </p:nvSpPr>
        <p:spPr>
          <a:xfrm>
            <a:off x="5762441" y="1124664"/>
            <a:ext cx="2625983" cy="1231062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607329" y="1586059"/>
            <a:ext cx="2320032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breathed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6631" y="1301283"/>
            <a:ext cx="2340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TypeLand 康熙字典體試用版" pitchFamily="50" charset="-120"/>
                <a:ea typeface="TypeLand 康熙字典體試用版" pitchFamily="50" charset="-120"/>
              </a:rPr>
              <a:t>这里输入文字标题</a:t>
            </a:r>
          </a:p>
        </p:txBody>
      </p:sp>
      <p:sp>
        <p:nvSpPr>
          <p:cNvPr id="8" name="矩形 7"/>
          <p:cNvSpPr/>
          <p:nvPr/>
        </p:nvSpPr>
        <p:spPr>
          <a:xfrm>
            <a:off x="461917" y="1131590"/>
            <a:ext cx="2625983" cy="1231062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0" y="3001144"/>
            <a:ext cx="9144000" cy="1514822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0" y="3001144"/>
            <a:ext cx="9144000" cy="1765244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  <p:bldP spid="5" grpId="0" animBg="1"/>
      <p:bldP spid="6" grpId="0"/>
      <p:bldP spid="7" grpId="0" build="p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74" y="1515861"/>
            <a:ext cx="9144000" cy="2304256"/>
          </a:xfrm>
          <a:prstGeom prst="rect">
            <a:avLst/>
          </a:prstGeom>
          <a:solidFill>
            <a:srgbClr val="7FF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146" name="Picture 2" descr="F:\Temp\400页超强PPT模板\初夏\花PNG\7589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5486"/>
            <a:ext cx="3548063" cy="425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18347" y="2520372"/>
            <a:ext cx="461665" cy="103009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>
                <a:latin typeface="TypeLand 康熙字典體試用版" pitchFamily="50" charset="-120"/>
                <a:ea typeface="TypeLand 康熙字典體試用版" pitchFamily="50" charset="-120"/>
              </a:rPr>
              <a:t>summer</a:t>
            </a:r>
            <a:endParaRPr lang="zh-CN" altLang="en-US" dirty="0"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09654" y="2546761"/>
            <a:ext cx="1293944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altLang="zh-CN" dirty="0">
                <a:latin typeface="TypeLand 康熙字典體試用版" pitchFamily="50" charset="-120"/>
                <a:ea typeface="TypeLand 康熙字典體試用版" pitchFamily="50" charset="-120"/>
              </a:rPr>
              <a:t>THANKS!</a:t>
            </a:r>
            <a:endParaRPr lang="zh-CN" altLang="en-US" dirty="0"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00496" y="1791296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latin typeface="TypeLand 康熙字典體試用版" pitchFamily="50" charset="-120"/>
                <a:ea typeface="TypeLand 康熙字典體試用版" pitchFamily="50" charset="-120"/>
              </a:rPr>
              <a:t>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14215" y="1136612"/>
            <a:ext cx="221457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200" dirty="0">
                <a:latin typeface="TypeLand 康熙字典體試用版" pitchFamily="50" charset="-120"/>
                <a:ea typeface="TypeLand 康熙字典體試用版" pitchFamily="50" charset="-120"/>
              </a:rPr>
              <a:t>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build="p"/>
      <p:bldP spid="7" grpId="0" build="p"/>
      <p:bldP spid="8" grpId="0" build="p"/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F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Temp\400页超强PPT模板\花PNG\57275d238f2bd [转换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886087"/>
            <a:ext cx="3507994" cy="1581552"/>
          </a:xfrm>
          <a:prstGeom prst="rect">
            <a:avLst/>
          </a:prstGeom>
          <a:noFill/>
          <a:effectLst>
            <a:outerShdw blurRad="177800" dir="5400000" sx="107000" sy="107000" algn="t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089869" y="3044387"/>
            <a:ext cx="5252294" cy="41549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breathed life back to the story, then through these years of ladder to update a day in and day out of</a:t>
            </a:r>
            <a:endParaRPr lang="zh-CN" altLang="en-US" sz="7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87824" y="264375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ypeLand 康熙字典體試用版" pitchFamily="50" charset="-120"/>
                <a:ea typeface="TypeLand 康熙字典體試用版" pitchFamily="50" charset="-120"/>
              </a:rPr>
              <a:t>一、请在这里输入文字标题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Administrator\Desktop\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12" y="634975"/>
            <a:ext cx="6096000" cy="3736975"/>
          </a:xfrm>
          <a:prstGeom prst="rect">
            <a:avLst/>
          </a:prstGeom>
          <a:noFill/>
          <a:effectLst>
            <a:outerShdw blurRad="355600" dist="38100" dir="5400000" algn="t" rotWithShape="0">
              <a:prstClr val="black">
                <a:alpha val="2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52664" y="2139592"/>
            <a:ext cx="2448272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breathed life back to the story, then through these years of ladder to update a day in and day out of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16311" y="1787103"/>
            <a:ext cx="234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ypeLand 康熙字典體試用版" pitchFamily="50" charset="-120"/>
                <a:ea typeface="TypeLand 康熙字典體試用版" pitchFamily="50" charset="-120"/>
              </a:rPr>
              <a:t>这里输入文字标题</a:t>
            </a:r>
          </a:p>
        </p:txBody>
      </p:sp>
      <p:pic>
        <p:nvPicPr>
          <p:cNvPr id="2053" name="Picture 5" descr="F:\Temp\400页超强PPT模板\花PNG\白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007" y="735390"/>
            <a:ext cx="1703512" cy="155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4644009" y="2648112"/>
            <a:ext cx="3304138" cy="1260140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5593144" y="956919"/>
            <a:ext cx="2347457" cy="1260140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971600" y="2526012"/>
            <a:ext cx="2629903" cy="1260140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005993" y="977840"/>
            <a:ext cx="2629903" cy="1260140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064185" y="1493723"/>
            <a:ext cx="2016922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/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breathed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3487" y="1208947"/>
            <a:ext cx="2340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TypeLand 康熙字典體試用版" pitchFamily="50" charset="-120"/>
                <a:ea typeface="TypeLand 康熙字典體試用版" pitchFamily="50" charset="-120"/>
              </a:rPr>
              <a:t>这里输入文字标题</a:t>
            </a:r>
          </a:p>
        </p:txBody>
      </p:sp>
      <p:pic>
        <p:nvPicPr>
          <p:cNvPr id="3074" name="Picture 2" descr="F:\Temp\400页超强PPT模板\花PNG\8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8" t="8749" r="20867" b="3759"/>
          <a:stretch>
            <a:fillRect/>
          </a:stretch>
        </p:blipFill>
        <p:spPr bwMode="auto">
          <a:xfrm>
            <a:off x="2540000" y="339502"/>
            <a:ext cx="3744416" cy="4634782"/>
          </a:xfrm>
          <a:prstGeom prst="rect">
            <a:avLst/>
          </a:prstGeom>
          <a:noFill/>
          <a:effectLst>
            <a:outerShdw blurRad="127000" dist="38100" dir="5400000" sx="105000" sy="105000" algn="t" rotWithShape="0">
              <a:prstClr val="black">
                <a:alpha val="1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44306" y="3041895"/>
            <a:ext cx="1961694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/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breathed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3608" y="2757119"/>
            <a:ext cx="2340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TypeLand 康熙字典體試用版" pitchFamily="50" charset="-120"/>
                <a:ea typeface="TypeLand 康熙字典體試用版" pitchFamily="50" charset="-120"/>
              </a:rPr>
              <a:t>这里输入文字标题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00689" y="3047350"/>
            <a:ext cx="216024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/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breathed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99991" y="2762574"/>
            <a:ext cx="2340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TypeLand 康熙字典體試用版" pitchFamily="50" charset="-120"/>
                <a:ea typeface="TypeLand 康熙字典體試用版" pitchFamily="50" charset="-120"/>
              </a:rPr>
              <a:t>这里输入文字标题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41098" y="1418167"/>
            <a:ext cx="1619831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/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breathed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40401" y="1133392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TypeLand 康熙字典體試用版" pitchFamily="50" charset="-120"/>
                <a:ea typeface="TypeLand 康熙字典體試用版" pitchFamily="50" charset="-120"/>
              </a:rPr>
              <a:t>这里输入文字标题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6" grpId="0" animBg="1"/>
      <p:bldP spid="15" grpId="0" animBg="1"/>
      <p:bldP spid="9" grpId="0"/>
      <p:bldP spid="11" grpId="0" build="p"/>
      <p:bldP spid="7" grpId="0"/>
      <p:bldP spid="8" grpId="0" build="p"/>
      <p:bldP spid="10" grpId="0"/>
      <p:bldP spid="12" grpId="0" build="p"/>
      <p:bldP spid="13" grpId="0"/>
      <p:bldP spid="1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椭圆 22"/>
          <p:cNvSpPr/>
          <p:nvPr/>
        </p:nvSpPr>
        <p:spPr>
          <a:xfrm>
            <a:off x="4175956" y="232491"/>
            <a:ext cx="4449853" cy="4449853"/>
          </a:xfrm>
          <a:prstGeom prst="ellipse">
            <a:avLst/>
          </a:prstGeom>
          <a:solidFill>
            <a:schemeClr val="bg1">
              <a:alpha val="48000"/>
            </a:schemeClr>
          </a:solidFill>
          <a:ln w="31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1331640" y="964296"/>
            <a:ext cx="3057659" cy="3057659"/>
          </a:xfrm>
          <a:prstGeom prst="ellipse">
            <a:avLst/>
          </a:prstGeom>
          <a:solidFill>
            <a:schemeClr val="bg1">
              <a:alpha val="48000"/>
            </a:schemeClr>
          </a:solidFill>
          <a:ln w="3175">
            <a:solidFill>
              <a:schemeClr val="accent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F:\Temp\400页超强PPT模板\花PNG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24450"/>
            <a:ext cx="6120680" cy="53781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36045" y="1942057"/>
            <a:ext cx="2339912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breathed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35347" y="1657281"/>
            <a:ext cx="2340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TypeLand 康熙字典體試用版" pitchFamily="50" charset="-120"/>
                <a:ea typeface="TypeLand 康熙字典體試用版" pitchFamily="50" charset="-120"/>
              </a:rPr>
              <a:t>这里输入文字标题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08802" y="1349505"/>
            <a:ext cx="2359792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breathed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08104" y="1064729"/>
            <a:ext cx="2340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TypeLand 康熙字典體試用版" pitchFamily="50" charset="-120"/>
                <a:ea typeface="TypeLand 康熙字典體試用版" pitchFamily="50" charset="-120"/>
              </a:rPr>
              <a:t>这里输入文字标题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28682" y="2470125"/>
            <a:ext cx="2320032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breathed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27984" y="2185349"/>
            <a:ext cx="2340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TypeLand 康熙字典體試用版" pitchFamily="50" charset="-120"/>
                <a:ea typeface="TypeLand 康熙字典體試用版" pitchFamily="50" charset="-120"/>
              </a:rPr>
              <a:t>这里输入文字标题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 animBg="1"/>
      <p:bldP spid="11" grpId="0"/>
      <p:bldP spid="12" grpId="0" build="p"/>
      <p:bldP spid="13" grpId="0"/>
      <p:bldP spid="14" grpId="0" build="p"/>
      <p:bldP spid="21" grpId="0"/>
      <p:bldP spid="2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椭圆 22"/>
          <p:cNvSpPr/>
          <p:nvPr/>
        </p:nvSpPr>
        <p:spPr>
          <a:xfrm>
            <a:off x="921638" y="685582"/>
            <a:ext cx="3622334" cy="3622334"/>
          </a:xfrm>
          <a:prstGeom prst="ellipse">
            <a:avLst/>
          </a:prstGeom>
          <a:solidFill>
            <a:schemeClr val="bg1">
              <a:alpha val="48000"/>
            </a:schemeClr>
          </a:solidFill>
          <a:ln w="317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 descr="F:\Temp\400页超强PPT模板\花PNG\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2" t="12108" r="16427" b="9821"/>
          <a:stretch>
            <a:fillRect/>
          </a:stretch>
        </p:blipFill>
        <p:spPr bwMode="auto">
          <a:xfrm>
            <a:off x="439515" y="1491630"/>
            <a:ext cx="4572455" cy="324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217768" y="3653611"/>
            <a:ext cx="2339912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breathed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17070" y="3368835"/>
            <a:ext cx="2340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TypeLand 康熙字典體試用版" pitchFamily="50" charset="-120"/>
                <a:ea typeface="TypeLand 康熙字典體試用版" pitchFamily="50" charset="-120"/>
              </a:rPr>
              <a:t>这里输入文字标题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36544" y="2389071"/>
            <a:ext cx="2359792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breathed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35846" y="2104295"/>
            <a:ext cx="2340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TypeLand 康熙字典體試用版" pitchFamily="50" charset="-120"/>
                <a:ea typeface="TypeLand 康熙字典體試用版" pitchFamily="50" charset="-120"/>
              </a:rPr>
              <a:t>这里输入文字标题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35846" y="1140469"/>
            <a:ext cx="2320032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breathed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35148" y="855693"/>
            <a:ext cx="2340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TypeLand 康熙字典體試用版" pitchFamily="50" charset="-120"/>
                <a:ea typeface="TypeLand 康熙字典體試用版" pitchFamily="50" charset="-120"/>
              </a:rPr>
              <a:t>这里输入文字标题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/>
      <p:bldP spid="12" grpId="0" build="p"/>
      <p:bldP spid="13" grpId="0"/>
      <p:bldP spid="14" grpId="0" build="p"/>
      <p:bldP spid="21" grpId="0"/>
      <p:bldP spid="2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F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Temp\400页超强PPT模板\花PNG\57275d238f2bd [转换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886087"/>
            <a:ext cx="3507994" cy="1581552"/>
          </a:xfrm>
          <a:prstGeom prst="rect">
            <a:avLst/>
          </a:prstGeom>
          <a:noFill/>
          <a:effectLst>
            <a:outerShdw blurRad="177800" dir="5400000" sx="107000" sy="107000" algn="t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089869" y="3044387"/>
            <a:ext cx="5252294" cy="41549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breathed life back to the story, then through these years of ladder to update a day in and day out of</a:t>
            </a:r>
            <a:endParaRPr lang="zh-CN" altLang="en-US" sz="7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87824" y="266022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ypeLand 康熙字典體試用版" pitchFamily="50" charset="-120"/>
                <a:ea typeface="TypeLand 康熙字典體試用版" pitchFamily="50" charset="-120"/>
              </a:rPr>
              <a:t>二、请在这里输入文字标题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/>
          <p:cNvGrpSpPr>
            <a:grpSpLocks noChangeAspect="1"/>
          </p:cNvGrpSpPr>
          <p:nvPr/>
        </p:nvGrpSpPr>
        <p:grpSpPr>
          <a:xfrm>
            <a:off x="2738478" y="403807"/>
            <a:ext cx="4540811" cy="3534012"/>
            <a:chOff x="2101597" y="594889"/>
            <a:chExt cx="4994398" cy="3886016"/>
          </a:xfrm>
        </p:grpSpPr>
        <p:pic>
          <p:nvPicPr>
            <p:cNvPr id="5" name="Picture 2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01597" y="594889"/>
              <a:ext cx="4994398" cy="3886016"/>
            </a:xfrm>
            <a:prstGeom prst="rect">
              <a:avLst/>
            </a:prstGeom>
          </p:spPr>
        </p:pic>
        <p:sp>
          <p:nvSpPr>
            <p:cNvPr id="6" name="Rectangle 23"/>
            <p:cNvSpPr/>
            <p:nvPr/>
          </p:nvSpPr>
          <p:spPr>
            <a:xfrm>
              <a:off x="2908092" y="1313332"/>
              <a:ext cx="3310128" cy="20494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pic>
        <p:nvPicPr>
          <p:cNvPr id="1026" name="Picture 2" descr="F:\Temp\400页超强PPT模板\花PNG\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740618"/>
            <a:ext cx="6046836" cy="453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287042" y="2128327"/>
            <a:ext cx="1144720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dirty="0">
                <a:latin typeface="TypeLand 康熙字典體試用版" pitchFamily="50" charset="-120"/>
                <a:ea typeface="TypeLand 康熙字典體試用版" pitchFamily="50" charset="-120"/>
              </a:rPr>
              <a:t>summer</a:t>
            </a:r>
            <a:endParaRPr lang="zh-CN" altLang="en-US" dirty="0"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18951" y="2425651"/>
            <a:ext cx="2269273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500" dirty="0"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breathed life</a:t>
            </a:r>
            <a:endParaRPr lang="zh-CN" altLang="en-US" sz="5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2295" y="3922794"/>
            <a:ext cx="3730982" cy="80919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breathed life back to the story, then through these years of ladder to update a day in and day</a:t>
            </a:r>
          </a:p>
          <a:p>
            <a:pPr>
              <a:lnSpc>
                <a:spcPct val="150000"/>
              </a:lnSpc>
            </a:pP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9592" y="3535612"/>
            <a:ext cx="234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ypeLand 康熙字典體試用版" pitchFamily="50" charset="-120"/>
                <a:ea typeface="TypeLand 康熙字典體試用版" pitchFamily="50" charset="-120"/>
              </a:rPr>
              <a:t>这里输入文字标题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67988" y="3905686"/>
            <a:ext cx="3730982" cy="80919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Summer a lot of things began to trivial for example, I hide in behind the morning in a hurry to eat text, breathed life back to the story, then through these years of ladder to update a day in and day</a:t>
            </a:r>
          </a:p>
          <a:p>
            <a:pPr>
              <a:lnSpc>
                <a:spcPct val="150000"/>
              </a:lnSpc>
            </a:pP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35285" y="3518504"/>
            <a:ext cx="234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ypeLand 康熙字典體試用版" pitchFamily="50" charset="-120"/>
                <a:ea typeface="TypeLand 康熙字典體試用版" pitchFamily="50" charset="-120"/>
              </a:rPr>
              <a:t>这里输入文字标题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/>
      <p:bldP spid="16" grpId="0"/>
      <p:bldP spid="17" grpId="0" build="p"/>
      <p:bldP spid="18" grpId="0"/>
      <p:bldP spid="19" grpId="0" build="p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1698</Words>
  <Application>Microsoft Office PowerPoint</Application>
  <PresentationFormat>全屏显示(16:9)</PresentationFormat>
  <Paragraphs>135</Paragraphs>
  <Slides>23</Slides>
  <Notes>23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2" baseType="lpstr">
      <vt:lpstr>Helvetica Light</vt:lpstr>
      <vt:lpstr>TypeLand 康熙字典體試用版</vt:lpstr>
      <vt:lpstr>华文中宋</vt:lpstr>
      <vt:lpstr>宋体</vt:lpstr>
      <vt:lpstr>微软雅黑</vt:lpstr>
      <vt:lpstr>Aparajita</vt:lpstr>
      <vt:lpstr>Arial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小清新PPT</dc:title>
  <dc:subject>RP</dc:subject>
  <cp:keywords>RP</cp:keywords>
  <dc:description>RP</dc:description>
  <cp:lastModifiedBy>海腾 张</cp:lastModifiedBy>
  <cp:revision>8</cp:revision>
  <dcterms:created xsi:type="dcterms:W3CDTF">2016-06-02T02:06:00Z</dcterms:created>
  <dcterms:modified xsi:type="dcterms:W3CDTF">2018-05-17T03:37:56Z</dcterms:modified>
  <cp:category>RP</cp:category>
  <cp:contentStatus>RP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