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6" r:id="rId4"/>
    <p:sldId id="258" r:id="rId5"/>
    <p:sldId id="271" r:id="rId6"/>
    <p:sldId id="272" r:id="rId7"/>
    <p:sldId id="273" r:id="rId8"/>
    <p:sldId id="274" r:id="rId9"/>
    <p:sldId id="275" r:id="rId10"/>
    <p:sldId id="277" r:id="rId11"/>
    <p:sldId id="259" r:id="rId12"/>
    <p:sldId id="260" r:id="rId13"/>
    <p:sldId id="261" r:id="rId14"/>
    <p:sldId id="262" r:id="rId15"/>
    <p:sldId id="263" r:id="rId16"/>
    <p:sldId id="278" r:id="rId17"/>
    <p:sldId id="265" r:id="rId18"/>
    <p:sldId id="266" r:id="rId19"/>
    <p:sldId id="267" r:id="rId20"/>
    <p:sldId id="268" r:id="rId21"/>
    <p:sldId id="269" r:id="rId22"/>
    <p:sldId id="27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109" d="100"/>
          <a:sy n="109" d="100"/>
        </p:scale>
        <p:origin x="612"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218D63-59F0-4224-9A5F-F3D0BD2B15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3CB10-DCB7-489F-A692-65910054D75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8D63-59F0-4224-9A5F-F3D0BD2B151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3CB10-DCB7-489F-A692-65910054D75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B5B7"/>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97976" y="514215"/>
            <a:ext cx="4677594" cy="5377128"/>
          </a:xfrm>
          <a:prstGeom prst="rect">
            <a:avLst/>
          </a:prstGeom>
        </p:spPr>
      </p:pic>
      <p:sp>
        <p:nvSpPr>
          <p:cNvPr id="5" name="文本框 4"/>
          <p:cNvSpPr txBox="1"/>
          <p:nvPr/>
        </p:nvSpPr>
        <p:spPr>
          <a:xfrm>
            <a:off x="2228308" y="5150425"/>
            <a:ext cx="5171876" cy="102374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up anything what you like or what you need</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like company name</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与梦偕行寻找更好的自己</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直接连接符 18"/>
          <p:cNvSpPr>
            <a:spLocks noChangeShapeType="1"/>
          </p:cNvSpPr>
          <p:nvPr/>
        </p:nvSpPr>
        <p:spPr bwMode="auto">
          <a:xfrm>
            <a:off x="2066383" y="4344991"/>
            <a:ext cx="0" cy="175009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 name="直接连接符 20"/>
          <p:cNvSpPr>
            <a:spLocks noChangeShapeType="1"/>
          </p:cNvSpPr>
          <p:nvPr/>
        </p:nvSpPr>
        <p:spPr bwMode="auto">
          <a:xfrm>
            <a:off x="1904459" y="5022853"/>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文本框 7"/>
          <p:cNvSpPr txBox="1">
            <a:spLocks noChangeArrowheads="1"/>
          </p:cNvSpPr>
          <p:nvPr/>
        </p:nvSpPr>
        <p:spPr bwMode="auto">
          <a:xfrm>
            <a:off x="2228308" y="4142386"/>
            <a:ext cx="5440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POWER</a:t>
            </a:r>
            <a:r>
              <a:rPr kumimoji="0" lang="en-US" altLang="zh-CN" sz="5400" i="0" u="none" strike="noStrike" kern="1200" cap="none" spc="0" normalizeH="0" baseline="0" noProof="0" dirty="0">
                <a:ln>
                  <a:noFill/>
                </a:ln>
                <a:solidFill>
                  <a:srgbClr val="E8E186"/>
                </a:solidFill>
                <a:effectLst/>
                <a:uLnTx/>
                <a:uFillTx/>
                <a:latin typeface="等线" panose="02010600030101010101" charset="-122"/>
                <a:ea typeface="等线" panose="02010600030101010101" charset="-122"/>
                <a:cs typeface="+mn-cs"/>
              </a:rPr>
              <a:t>PO</a:t>
            </a:r>
            <a:r>
              <a:rPr kumimoji="0" lang="en-US" altLang="zh-CN" sz="54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INT</a:t>
            </a:r>
            <a:endParaRPr kumimoji="0" lang="zh-CN" altLang="en-US" sz="48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781329" y="3984137"/>
            <a:ext cx="280831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rPr>
              <a:t>20</a:t>
            </a:r>
            <a:endParaRPr kumimoji="0" lang="en-US" altLang="zh-CN"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rPr>
              <a:t>17</a:t>
            </a:r>
            <a:endParaRPr kumimoji="0" lang="zh-CN" altLang="en-US"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a:off x="781329" y="3252762"/>
            <a:ext cx="6567921"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文艺清新</a:t>
            </a:r>
            <a:r>
              <a:rPr kumimoji="0" lang="en-US" altLang="zh-CN" sz="5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PPT</a:t>
            </a:r>
            <a:endParaRPr kumimoji="0" lang="zh-CN" altLang="en-US" sz="5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p:cBhvr>
                                        <p:cTn id="18" dur="500"/>
                                        <p:tgtEl>
                                          <p:spTgt spid="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p:cBhvr>
                                        <p:cTn id="22" dur="500"/>
                                        <p:tgtEl>
                                          <p:spTgt spid="7"/>
                                        </p:tgtEl>
                                      </p:cBhvr>
                                    </p:animEffect>
                                  </p:childTnLst>
                                </p:cTn>
                              </p:par>
                            </p:childTnLst>
                          </p:cTn>
                        </p:par>
                        <p:par>
                          <p:cTn id="23" fill="hold">
                            <p:stCondLst>
                              <p:cond delay="25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set>
                                      <p:cBhvr>
                                        <p:cTn id="26" dur="114" fill="hold">
                                          <p:stCondLst>
                                            <p:cond delay="0"/>
                                          </p:stCondLst>
                                        </p:cTn>
                                        <p:tgtEl>
                                          <p:spTgt spid="8"/>
                                        </p:tgtEl>
                                        <p:attrNameLst>
                                          <p:attrName>style.rotation</p:attrName>
                                        </p:attrNameLst>
                                      </p:cBhvr>
                                      <p:to>
                                        <p:strVal val="-45.0"/>
                                      </p:to>
                                    </p:set>
                                    <p:anim calcmode="lin" valueType="num">
                                      <p:cBhvr>
                                        <p:cTn id="27"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8"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9"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0"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3875"/>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0"/>
          <p:cNvPicPr>
            <a:picLocks noChangeAspect="1" noChangeArrowheads="1"/>
          </p:cNvPicPr>
          <p:nvPr/>
        </p:nvPicPr>
        <p:blipFill>
          <a:blip r:embed="rId1">
            <a:extLst>
              <a:ext uri="{28A0092B-C50C-407E-A947-70E740481C1C}">
                <a14:useLocalDpi xmlns:a14="http://schemas.microsoft.com/office/drawing/2010/main" val="0"/>
              </a:ext>
            </a:extLst>
          </a:blip>
          <a:srcRect t="9750"/>
          <a:stretch>
            <a:fillRect/>
          </a:stretch>
        </p:blipFill>
        <p:spPr bwMode="auto">
          <a:xfrm>
            <a:off x="6644820" y="2190406"/>
            <a:ext cx="447198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a:spLocks noChangeArrowheads="1"/>
          </p:cNvSpPr>
          <p:nvPr/>
        </p:nvSpPr>
        <p:spPr bwMode="auto">
          <a:xfrm>
            <a:off x="3844470" y="4570068"/>
            <a:ext cx="1185862" cy="1184275"/>
          </a:xfrm>
          <a:prstGeom prst="ellipse">
            <a:avLst/>
          </a:prstGeom>
          <a:solidFill>
            <a:srgbClr val="006D8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椭圆 5"/>
          <p:cNvSpPr>
            <a:spLocks noChangeArrowheads="1"/>
          </p:cNvSpPr>
          <p:nvPr/>
        </p:nvSpPr>
        <p:spPr bwMode="auto">
          <a:xfrm>
            <a:off x="4342945" y="2746031"/>
            <a:ext cx="1185862" cy="1185862"/>
          </a:xfrm>
          <a:prstGeom prst="ellipse">
            <a:avLst/>
          </a:prstGeom>
          <a:solidFill>
            <a:srgbClr val="2A9CA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椭圆 6"/>
          <p:cNvSpPr>
            <a:spLocks noChangeArrowheads="1"/>
          </p:cNvSpPr>
          <p:nvPr/>
        </p:nvSpPr>
        <p:spPr bwMode="auto">
          <a:xfrm>
            <a:off x="1941057" y="4560543"/>
            <a:ext cx="1184275" cy="1185863"/>
          </a:xfrm>
          <a:prstGeom prst="ellipse">
            <a:avLst/>
          </a:prstGeom>
          <a:solidFill>
            <a:srgbClr val="006D8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椭圆 7"/>
          <p:cNvSpPr>
            <a:spLocks noChangeArrowheads="1"/>
          </p:cNvSpPr>
          <p:nvPr/>
        </p:nvSpPr>
        <p:spPr bwMode="auto">
          <a:xfrm>
            <a:off x="1360032" y="2746031"/>
            <a:ext cx="1185863" cy="1185862"/>
          </a:xfrm>
          <a:prstGeom prst="ellipse">
            <a:avLst/>
          </a:prstGeom>
          <a:solidFill>
            <a:srgbClr val="2A9CA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椭圆 8"/>
          <p:cNvSpPr>
            <a:spLocks noChangeArrowheads="1"/>
          </p:cNvSpPr>
          <p:nvPr/>
        </p:nvSpPr>
        <p:spPr bwMode="auto">
          <a:xfrm>
            <a:off x="2909432" y="1631606"/>
            <a:ext cx="1185863" cy="1185862"/>
          </a:xfrm>
          <a:prstGeom prst="ellipse">
            <a:avLst/>
          </a:prstGeom>
          <a:solidFill>
            <a:srgbClr val="006D8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11"/>
          <p:cNvSpPr/>
          <p:nvPr/>
        </p:nvSpPr>
        <p:spPr bwMode="auto">
          <a:xfrm rot="2160000">
            <a:off x="4068307" y="2615856"/>
            <a:ext cx="314325" cy="398462"/>
          </a:xfrm>
          <a:custGeom>
            <a:avLst/>
            <a:gdLst>
              <a:gd name="T0" fmla="*/ 0 w 253496"/>
              <a:gd name="T1" fmla="*/ 79692 h 320765"/>
              <a:gd name="T2" fmla="*/ 157163 w 253496"/>
              <a:gd name="T3" fmla="*/ 79692 h 320765"/>
              <a:gd name="T4" fmla="*/ 157163 w 253496"/>
              <a:gd name="T5" fmla="*/ 0 h 320765"/>
              <a:gd name="T6" fmla="*/ 314325 w 253496"/>
              <a:gd name="T7" fmla="*/ 199232 h 320765"/>
              <a:gd name="T8" fmla="*/ 157163 w 253496"/>
              <a:gd name="T9" fmla="*/ 398462 h 320765"/>
              <a:gd name="T10" fmla="*/ 157163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0" tIns="85515" rIns="101371" bIns="85514"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Freeform 13"/>
          <p:cNvSpPr/>
          <p:nvPr/>
        </p:nvSpPr>
        <p:spPr bwMode="auto">
          <a:xfrm rot="17280000">
            <a:off x="4554876" y="4075562"/>
            <a:ext cx="314325" cy="398463"/>
          </a:xfrm>
          <a:custGeom>
            <a:avLst/>
            <a:gdLst>
              <a:gd name="T0" fmla="*/ 314325 w 253496"/>
              <a:gd name="T1" fmla="*/ 318770 h 320765"/>
              <a:gd name="T2" fmla="*/ 157163 w 253496"/>
              <a:gd name="T3" fmla="*/ 318770 h 320765"/>
              <a:gd name="T4" fmla="*/ 157163 w 253496"/>
              <a:gd name="T5" fmla="*/ 398463 h 320765"/>
              <a:gd name="T6" fmla="*/ 0 w 253496"/>
              <a:gd name="T7" fmla="*/ 199231 h 320765"/>
              <a:gd name="T8" fmla="*/ 157163 w 253496"/>
              <a:gd name="T9" fmla="*/ 0 h 320765"/>
              <a:gd name="T10" fmla="*/ 157163 w 253496"/>
              <a:gd name="T11" fmla="*/ 79693 h 320765"/>
              <a:gd name="T12" fmla="*/ 314325 w 253496"/>
              <a:gd name="T13" fmla="*/ 79693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1" tIns="85515" rIns="1" bIns="85514"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 name="Freeform 15"/>
          <p:cNvSpPr/>
          <p:nvPr/>
        </p:nvSpPr>
        <p:spPr bwMode="auto">
          <a:xfrm>
            <a:off x="3307895" y="4982818"/>
            <a:ext cx="315912" cy="398463"/>
          </a:xfrm>
          <a:custGeom>
            <a:avLst/>
            <a:gdLst>
              <a:gd name="T0" fmla="*/ 315912 w 253496"/>
              <a:gd name="T1" fmla="*/ 318770 h 320765"/>
              <a:gd name="T2" fmla="*/ 157956 w 253496"/>
              <a:gd name="T3" fmla="*/ 318770 h 320765"/>
              <a:gd name="T4" fmla="*/ 157956 w 253496"/>
              <a:gd name="T5" fmla="*/ 398463 h 320765"/>
              <a:gd name="T6" fmla="*/ 0 w 253496"/>
              <a:gd name="T7" fmla="*/ 199231 h 320765"/>
              <a:gd name="T8" fmla="*/ 157956 w 253496"/>
              <a:gd name="T9" fmla="*/ 0 h 320765"/>
              <a:gd name="T10" fmla="*/ 157956 w 253496"/>
              <a:gd name="T11" fmla="*/ 79693 h 320765"/>
              <a:gd name="T12" fmla="*/ 315912 w 253496"/>
              <a:gd name="T13" fmla="*/ 79693 h 320765"/>
              <a:gd name="T14" fmla="*/ 315912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2" tIns="85516" rIns="1" bIns="85515"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Freeform 17"/>
          <p:cNvSpPr/>
          <p:nvPr/>
        </p:nvSpPr>
        <p:spPr bwMode="auto">
          <a:xfrm rot="4320000">
            <a:off x="2054563" y="4085088"/>
            <a:ext cx="314325" cy="398462"/>
          </a:xfrm>
          <a:custGeom>
            <a:avLst/>
            <a:gdLst>
              <a:gd name="T0" fmla="*/ 314325 w 253496"/>
              <a:gd name="T1" fmla="*/ 318770 h 320765"/>
              <a:gd name="T2" fmla="*/ 157163 w 253496"/>
              <a:gd name="T3" fmla="*/ 318770 h 320765"/>
              <a:gd name="T4" fmla="*/ 157163 w 253496"/>
              <a:gd name="T5" fmla="*/ 398462 h 320765"/>
              <a:gd name="T6" fmla="*/ 0 w 253496"/>
              <a:gd name="T7" fmla="*/ 199230 h 320765"/>
              <a:gd name="T8" fmla="*/ 157163 w 253496"/>
              <a:gd name="T9" fmla="*/ 0 h 320765"/>
              <a:gd name="T10" fmla="*/ 157163 w 253496"/>
              <a:gd name="T11" fmla="*/ 79692 h 320765"/>
              <a:gd name="T12" fmla="*/ 314325 w 253496"/>
              <a:gd name="T13" fmla="*/ 79692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2" tIns="85515" rIns="0" bIns="85515"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 name="Freeform 19"/>
          <p:cNvSpPr/>
          <p:nvPr/>
        </p:nvSpPr>
        <p:spPr bwMode="auto">
          <a:xfrm rot="19440000">
            <a:off x="2509382" y="2612681"/>
            <a:ext cx="315913" cy="398462"/>
          </a:xfrm>
          <a:custGeom>
            <a:avLst/>
            <a:gdLst>
              <a:gd name="T0" fmla="*/ 0 w 253496"/>
              <a:gd name="T1" fmla="*/ 79692 h 320765"/>
              <a:gd name="T2" fmla="*/ 157957 w 253496"/>
              <a:gd name="T3" fmla="*/ 79692 h 320765"/>
              <a:gd name="T4" fmla="*/ 157957 w 253496"/>
              <a:gd name="T5" fmla="*/ 0 h 320765"/>
              <a:gd name="T6" fmla="*/ 315913 w 253496"/>
              <a:gd name="T7" fmla="*/ 199232 h 320765"/>
              <a:gd name="T8" fmla="*/ 157957 w 253496"/>
              <a:gd name="T9" fmla="*/ 398462 h 320765"/>
              <a:gd name="T10" fmla="*/ 157957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 tIns="85514" rIns="101372" bIns="85515"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4" name="文本框 14"/>
          <p:cNvSpPr txBox="1">
            <a:spLocks noChangeArrowheads="1"/>
          </p:cNvSpPr>
          <p:nvPr/>
        </p:nvSpPr>
        <p:spPr bwMode="auto">
          <a:xfrm>
            <a:off x="2980870" y="2066581"/>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KEYS</a:t>
            </a:r>
            <a:endPar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文本框 15"/>
          <p:cNvSpPr txBox="1">
            <a:spLocks noChangeArrowheads="1"/>
          </p:cNvSpPr>
          <p:nvPr/>
        </p:nvSpPr>
        <p:spPr bwMode="auto">
          <a:xfrm>
            <a:off x="4412795" y="3154018"/>
            <a:ext cx="1046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KEYS</a:t>
            </a:r>
            <a:endPar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6"/>
          <p:cNvSpPr txBox="1">
            <a:spLocks noChangeArrowheads="1"/>
          </p:cNvSpPr>
          <p:nvPr/>
        </p:nvSpPr>
        <p:spPr bwMode="auto">
          <a:xfrm>
            <a:off x="3947657" y="4997106"/>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KEYS</a:t>
            </a:r>
            <a:endPar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文本框 17"/>
          <p:cNvSpPr txBox="1">
            <a:spLocks noChangeArrowheads="1"/>
          </p:cNvSpPr>
          <p:nvPr/>
        </p:nvSpPr>
        <p:spPr bwMode="auto">
          <a:xfrm>
            <a:off x="2017257" y="4997106"/>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KEYS</a:t>
            </a:r>
            <a:endPar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8"/>
          <p:cNvSpPr txBox="1">
            <a:spLocks noChangeArrowheads="1"/>
          </p:cNvSpPr>
          <p:nvPr/>
        </p:nvSpPr>
        <p:spPr bwMode="auto">
          <a:xfrm>
            <a:off x="1407657" y="3181006"/>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KEYS</a:t>
            </a:r>
            <a:endPar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矩形 19"/>
          <p:cNvSpPr>
            <a:spLocks noChangeArrowheads="1"/>
          </p:cNvSpPr>
          <p:nvPr/>
        </p:nvSpPr>
        <p:spPr bwMode="auto">
          <a:xfrm>
            <a:off x="6644820" y="4624043"/>
            <a:ext cx="44719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You can click here to enter your text. You can click here to enter your text. You can click here to enter your text. You can click here to enter your text. </a:t>
            </a:r>
            <a:endParaRPr kumimoji="0" lang="en-US" altLang="zh-CN" sz="14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3" name="Rectangle 30"/>
          <p:cNvSpPr>
            <a:spLocks noChangeArrowheads="1"/>
          </p:cNvSpPr>
          <p:nvPr/>
        </p:nvSpPr>
        <p:spPr bwMode="auto">
          <a:xfrm>
            <a:off x="79513" y="1420813"/>
            <a:ext cx="12016409" cy="881062"/>
          </a:xfrm>
          <a:prstGeom prst="rect">
            <a:avLst/>
          </a:prstGeom>
          <a:solidFill>
            <a:srgbClr val="2A9CA2"/>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 name="Rounded Rectangle 34"/>
          <p:cNvSpPr>
            <a:spLocks noChangeArrowheads="1"/>
          </p:cNvSpPr>
          <p:nvPr/>
        </p:nvSpPr>
        <p:spPr bwMode="auto">
          <a:xfrm>
            <a:off x="752475" y="2757488"/>
            <a:ext cx="2365375"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5" name="Rounded Rectangle 35"/>
          <p:cNvSpPr>
            <a:spLocks noChangeAspect="1" noChangeArrowheads="1"/>
          </p:cNvSpPr>
          <p:nvPr/>
        </p:nvSpPr>
        <p:spPr bwMode="auto">
          <a:xfrm>
            <a:off x="1463675" y="3087688"/>
            <a:ext cx="842963" cy="844550"/>
          </a:xfrm>
          <a:prstGeom prst="roundRect">
            <a:avLst>
              <a:gd name="adj" fmla="val 5884"/>
            </a:avLst>
          </a:prstGeom>
          <a:solidFill>
            <a:srgbClr val="006D80"/>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6" name="Rounded Rectangle 38"/>
          <p:cNvSpPr>
            <a:spLocks noChangeAspect="1" noChangeArrowheads="1"/>
          </p:cNvSpPr>
          <p:nvPr/>
        </p:nvSpPr>
        <p:spPr bwMode="auto">
          <a:xfrm>
            <a:off x="7046913" y="3087688"/>
            <a:ext cx="842962" cy="844550"/>
          </a:xfrm>
          <a:prstGeom prst="roundRect">
            <a:avLst>
              <a:gd name="adj" fmla="val 5884"/>
            </a:avLst>
          </a:prstGeom>
          <a:solidFill>
            <a:srgbClr val="006D80"/>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7" name="Rounded Rectangle 53"/>
          <p:cNvSpPr>
            <a:spLocks noChangeArrowheads="1"/>
          </p:cNvSpPr>
          <p:nvPr/>
        </p:nvSpPr>
        <p:spPr bwMode="auto">
          <a:xfrm>
            <a:off x="3536950" y="2757488"/>
            <a:ext cx="2363788"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8" name="Rounded Rectangle 54"/>
          <p:cNvSpPr>
            <a:spLocks noChangeArrowheads="1"/>
          </p:cNvSpPr>
          <p:nvPr/>
        </p:nvSpPr>
        <p:spPr bwMode="auto">
          <a:xfrm>
            <a:off x="6275388" y="2757488"/>
            <a:ext cx="2365375"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9" name="Rounded Rectangle 55"/>
          <p:cNvSpPr>
            <a:spLocks noChangeArrowheads="1"/>
          </p:cNvSpPr>
          <p:nvPr/>
        </p:nvSpPr>
        <p:spPr bwMode="auto">
          <a:xfrm>
            <a:off x="9059863" y="2757488"/>
            <a:ext cx="2365375"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pic>
        <p:nvPicPr>
          <p:cNvPr id="10" name="Picture 33"/>
          <p:cNvPicPr>
            <a:picLocks noChangeAspect="1" noChangeArrowheads="1"/>
          </p:cNvPicPr>
          <p:nvPr/>
        </p:nvPicPr>
        <p:blipFill>
          <a:blip r:embed="rId1">
            <a:lum bright="70000" contrast="-70000"/>
            <a:extLst>
              <a:ext uri="{28A0092B-C50C-407E-A947-70E740481C1C}">
                <a14:useLocalDpi xmlns:a14="http://schemas.microsoft.com/office/drawing/2010/main" val="0"/>
              </a:ext>
            </a:extLst>
          </a:blip>
          <a:srcRect/>
          <a:stretch>
            <a:fillRect/>
          </a:stretch>
        </p:blipFill>
        <p:spPr bwMode="auto">
          <a:xfrm>
            <a:off x="976313" y="1624013"/>
            <a:ext cx="487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415"/>
          <p:cNvSpPr/>
          <p:nvPr/>
        </p:nvSpPr>
        <p:spPr bwMode="auto">
          <a:xfrm>
            <a:off x="7318375" y="3279775"/>
            <a:ext cx="279400" cy="490538"/>
          </a:xfrm>
          <a:custGeom>
            <a:avLst/>
            <a:gdLst>
              <a:gd name="T0" fmla="*/ 138853 w 165"/>
              <a:gd name="T1" fmla="*/ 32475 h 287"/>
              <a:gd name="T2" fmla="*/ 137160 w 165"/>
              <a:gd name="T3" fmla="*/ 32475 h 287"/>
              <a:gd name="T4" fmla="*/ 137160 w 165"/>
              <a:gd name="T5" fmla="*/ 345257 h 287"/>
              <a:gd name="T6" fmla="*/ 94827 w 165"/>
              <a:gd name="T7" fmla="*/ 336711 h 287"/>
              <a:gd name="T8" fmla="*/ 0 w 165"/>
              <a:gd name="T9" fmla="*/ 413624 h 287"/>
              <a:gd name="T10" fmla="*/ 94827 w 165"/>
              <a:gd name="T11" fmla="*/ 490538 h 287"/>
              <a:gd name="T12" fmla="*/ 189653 w 165"/>
              <a:gd name="T13" fmla="*/ 415334 h 287"/>
              <a:gd name="T14" fmla="*/ 189653 w 165"/>
              <a:gd name="T15" fmla="*/ 415334 h 287"/>
              <a:gd name="T16" fmla="*/ 189653 w 165"/>
              <a:gd name="T17" fmla="*/ 123062 h 287"/>
              <a:gd name="T18" fmla="*/ 279400 w 165"/>
              <a:gd name="T19" fmla="*/ 100842 h 287"/>
              <a:gd name="T20" fmla="*/ 279400 w 165"/>
              <a:gd name="T21" fmla="*/ 0 h 287"/>
              <a:gd name="T22" fmla="*/ 138853 w 165"/>
              <a:gd name="T23" fmla="*/ 32475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 h="287">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Freeform 252"/>
          <p:cNvSpPr>
            <a:spLocks noEditPoints="1"/>
          </p:cNvSpPr>
          <p:nvPr/>
        </p:nvSpPr>
        <p:spPr bwMode="auto">
          <a:xfrm>
            <a:off x="1657350" y="3303588"/>
            <a:ext cx="455613" cy="431800"/>
          </a:xfrm>
          <a:custGeom>
            <a:avLst/>
            <a:gdLst>
              <a:gd name="T0" fmla="*/ 445017 w 301"/>
              <a:gd name="T1" fmla="*/ 162114 h 285"/>
              <a:gd name="T2" fmla="*/ 207372 w 301"/>
              <a:gd name="T3" fmla="*/ 13636 h 285"/>
              <a:gd name="T4" fmla="*/ 10596 w 301"/>
              <a:gd name="T5" fmla="*/ 210597 h 285"/>
              <a:gd name="T6" fmla="*/ 96875 w 301"/>
              <a:gd name="T7" fmla="*/ 330289 h 285"/>
              <a:gd name="T8" fmla="*/ 54492 w 301"/>
              <a:gd name="T9" fmla="*/ 406044 h 285"/>
              <a:gd name="T10" fmla="*/ 184667 w 301"/>
              <a:gd name="T11" fmla="*/ 359076 h 285"/>
              <a:gd name="T12" fmla="*/ 248241 w 301"/>
              <a:gd name="T13" fmla="*/ 359076 h 285"/>
              <a:gd name="T14" fmla="*/ 445017 w 301"/>
              <a:gd name="T15" fmla="*/ 162114 h 285"/>
              <a:gd name="T16" fmla="*/ 121093 w 301"/>
              <a:gd name="T17" fmla="*/ 216658 h 285"/>
              <a:gd name="T18" fmla="*/ 90820 w 301"/>
              <a:gd name="T19" fmla="*/ 186356 h 285"/>
              <a:gd name="T20" fmla="*/ 121093 w 301"/>
              <a:gd name="T21" fmla="*/ 156054 h 285"/>
              <a:gd name="T22" fmla="*/ 151366 w 301"/>
              <a:gd name="T23" fmla="*/ 186356 h 285"/>
              <a:gd name="T24" fmla="*/ 121093 w 301"/>
              <a:gd name="T25" fmla="*/ 216658 h 285"/>
              <a:gd name="T26" fmla="*/ 228563 w 301"/>
              <a:gd name="T27" fmla="*/ 216658 h 285"/>
              <a:gd name="T28" fmla="*/ 198290 w 301"/>
              <a:gd name="T29" fmla="*/ 186356 h 285"/>
              <a:gd name="T30" fmla="*/ 228563 w 301"/>
              <a:gd name="T31" fmla="*/ 156054 h 285"/>
              <a:gd name="T32" fmla="*/ 260350 w 301"/>
              <a:gd name="T33" fmla="*/ 186356 h 285"/>
              <a:gd name="T34" fmla="*/ 228563 w 301"/>
              <a:gd name="T35" fmla="*/ 216658 h 285"/>
              <a:gd name="T36" fmla="*/ 337547 w 301"/>
              <a:gd name="T37" fmla="*/ 216658 h 285"/>
              <a:gd name="T38" fmla="*/ 307274 w 301"/>
              <a:gd name="T39" fmla="*/ 186356 h 285"/>
              <a:gd name="T40" fmla="*/ 337547 w 301"/>
              <a:gd name="T41" fmla="*/ 156054 h 285"/>
              <a:gd name="T42" fmla="*/ 367820 w 301"/>
              <a:gd name="T43" fmla="*/ 186356 h 285"/>
              <a:gd name="T44" fmla="*/ 337547 w 301"/>
              <a:gd name="T45" fmla="*/ 216658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 name="矩形 19"/>
          <p:cNvSpPr>
            <a:spLocks noChangeArrowheads="1"/>
          </p:cNvSpPr>
          <p:nvPr/>
        </p:nvSpPr>
        <p:spPr bwMode="auto">
          <a:xfrm>
            <a:off x="1714500" y="1654175"/>
            <a:ext cx="7077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Add your words here</a:t>
            </a:r>
            <a:r>
              <a:rPr kumimoji="0" lang="zh-CN" altLang="en-US"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en-US"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according to your need to draw the text box size</a:t>
            </a:r>
            <a:r>
              <a:rPr kumimoji="0" lang="zh-CN" altLang="en-US"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en-US"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Please read the instructions and more work at the end of the manual template.</a:t>
            </a:r>
            <a:endParaRPr kumimoji="0" lang="en-US"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4" name="TextBox 35"/>
          <p:cNvSpPr txBox="1"/>
          <p:nvPr/>
        </p:nvSpPr>
        <p:spPr>
          <a:xfrm>
            <a:off x="1114486" y="4832730"/>
            <a:ext cx="1541340" cy="106830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1399427" y="4387851"/>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6" name="TextBox 35"/>
          <p:cNvSpPr txBox="1"/>
          <p:nvPr/>
        </p:nvSpPr>
        <p:spPr>
          <a:xfrm>
            <a:off x="3914393" y="4832730"/>
            <a:ext cx="1541340"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7" name="文本框 16"/>
          <p:cNvSpPr txBox="1"/>
          <p:nvPr/>
        </p:nvSpPr>
        <p:spPr>
          <a:xfrm>
            <a:off x="4199334" y="4387851"/>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8" name="TextBox 35"/>
          <p:cNvSpPr txBox="1"/>
          <p:nvPr/>
        </p:nvSpPr>
        <p:spPr>
          <a:xfrm>
            <a:off x="6714300" y="4849206"/>
            <a:ext cx="1541340"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6999241" y="4404327"/>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0" name="TextBox 35"/>
          <p:cNvSpPr txBox="1"/>
          <p:nvPr/>
        </p:nvSpPr>
        <p:spPr>
          <a:xfrm>
            <a:off x="9510662" y="4849206"/>
            <a:ext cx="1541340"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1" name="文本框 20"/>
          <p:cNvSpPr txBox="1"/>
          <p:nvPr/>
        </p:nvSpPr>
        <p:spPr>
          <a:xfrm>
            <a:off x="9795603" y="4404327"/>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2" name="Rounded Rectangle 35"/>
          <p:cNvSpPr>
            <a:spLocks noChangeAspect="1" noChangeArrowheads="1"/>
          </p:cNvSpPr>
          <p:nvPr/>
        </p:nvSpPr>
        <p:spPr bwMode="auto">
          <a:xfrm>
            <a:off x="4315579" y="3087688"/>
            <a:ext cx="842963" cy="844550"/>
          </a:xfrm>
          <a:prstGeom prst="roundRect">
            <a:avLst>
              <a:gd name="adj" fmla="val 5884"/>
            </a:avLst>
          </a:prstGeom>
          <a:solidFill>
            <a:srgbClr val="2A9CA2"/>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23" name="Rounded Rectangle 38"/>
          <p:cNvSpPr>
            <a:spLocks noChangeAspect="1" noChangeArrowheads="1"/>
          </p:cNvSpPr>
          <p:nvPr/>
        </p:nvSpPr>
        <p:spPr bwMode="auto">
          <a:xfrm>
            <a:off x="9898817" y="3087688"/>
            <a:ext cx="842962" cy="844550"/>
          </a:xfrm>
          <a:prstGeom prst="roundRect">
            <a:avLst>
              <a:gd name="adj" fmla="val 5884"/>
            </a:avLst>
          </a:prstGeom>
          <a:solidFill>
            <a:srgbClr val="2A9CA2"/>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1200" cap="none" spc="0" normalizeH="0" baseline="0" noProof="0">
              <a:ln>
                <a:noFill/>
              </a:ln>
              <a:solidFill>
                <a:srgbClr val="FFFFFF"/>
              </a:solidFill>
              <a:effectLst/>
              <a:uLnTx/>
              <a:uFillTx/>
              <a:latin typeface="Lato Regular"/>
              <a:ea typeface="宋体" panose="02010600030101010101" pitchFamily="2" charset="-122"/>
              <a:cs typeface="+mn-cs"/>
            </a:endParaRPr>
          </a:p>
        </p:txBody>
      </p:sp>
      <p:sp>
        <p:nvSpPr>
          <p:cNvPr id="24" name="Freeform 415"/>
          <p:cNvSpPr/>
          <p:nvPr/>
        </p:nvSpPr>
        <p:spPr bwMode="auto">
          <a:xfrm>
            <a:off x="10181318" y="3295350"/>
            <a:ext cx="279400" cy="490538"/>
          </a:xfrm>
          <a:custGeom>
            <a:avLst/>
            <a:gdLst>
              <a:gd name="T0" fmla="*/ 138853 w 165"/>
              <a:gd name="T1" fmla="*/ 32475 h 287"/>
              <a:gd name="T2" fmla="*/ 137160 w 165"/>
              <a:gd name="T3" fmla="*/ 32475 h 287"/>
              <a:gd name="T4" fmla="*/ 137160 w 165"/>
              <a:gd name="T5" fmla="*/ 345257 h 287"/>
              <a:gd name="T6" fmla="*/ 94827 w 165"/>
              <a:gd name="T7" fmla="*/ 336711 h 287"/>
              <a:gd name="T8" fmla="*/ 0 w 165"/>
              <a:gd name="T9" fmla="*/ 413624 h 287"/>
              <a:gd name="T10" fmla="*/ 94827 w 165"/>
              <a:gd name="T11" fmla="*/ 490538 h 287"/>
              <a:gd name="T12" fmla="*/ 189653 w 165"/>
              <a:gd name="T13" fmla="*/ 415334 h 287"/>
              <a:gd name="T14" fmla="*/ 189653 w 165"/>
              <a:gd name="T15" fmla="*/ 415334 h 287"/>
              <a:gd name="T16" fmla="*/ 189653 w 165"/>
              <a:gd name="T17" fmla="*/ 123062 h 287"/>
              <a:gd name="T18" fmla="*/ 279400 w 165"/>
              <a:gd name="T19" fmla="*/ 100842 h 287"/>
              <a:gd name="T20" fmla="*/ 279400 w 165"/>
              <a:gd name="T21" fmla="*/ 0 h 287"/>
              <a:gd name="T22" fmla="*/ 138853 w 165"/>
              <a:gd name="T23" fmla="*/ 32475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 h="287">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5" name="Freeform 252"/>
          <p:cNvSpPr>
            <a:spLocks noEditPoints="1"/>
          </p:cNvSpPr>
          <p:nvPr/>
        </p:nvSpPr>
        <p:spPr bwMode="auto">
          <a:xfrm>
            <a:off x="4520293" y="3319163"/>
            <a:ext cx="455613" cy="431800"/>
          </a:xfrm>
          <a:custGeom>
            <a:avLst/>
            <a:gdLst>
              <a:gd name="T0" fmla="*/ 445017 w 301"/>
              <a:gd name="T1" fmla="*/ 162114 h 285"/>
              <a:gd name="T2" fmla="*/ 207372 w 301"/>
              <a:gd name="T3" fmla="*/ 13636 h 285"/>
              <a:gd name="T4" fmla="*/ 10596 w 301"/>
              <a:gd name="T5" fmla="*/ 210597 h 285"/>
              <a:gd name="T6" fmla="*/ 96875 w 301"/>
              <a:gd name="T7" fmla="*/ 330289 h 285"/>
              <a:gd name="T8" fmla="*/ 54492 w 301"/>
              <a:gd name="T9" fmla="*/ 406044 h 285"/>
              <a:gd name="T10" fmla="*/ 184667 w 301"/>
              <a:gd name="T11" fmla="*/ 359076 h 285"/>
              <a:gd name="T12" fmla="*/ 248241 w 301"/>
              <a:gd name="T13" fmla="*/ 359076 h 285"/>
              <a:gd name="T14" fmla="*/ 445017 w 301"/>
              <a:gd name="T15" fmla="*/ 162114 h 285"/>
              <a:gd name="T16" fmla="*/ 121093 w 301"/>
              <a:gd name="T17" fmla="*/ 216658 h 285"/>
              <a:gd name="T18" fmla="*/ 90820 w 301"/>
              <a:gd name="T19" fmla="*/ 186356 h 285"/>
              <a:gd name="T20" fmla="*/ 121093 w 301"/>
              <a:gd name="T21" fmla="*/ 156054 h 285"/>
              <a:gd name="T22" fmla="*/ 151366 w 301"/>
              <a:gd name="T23" fmla="*/ 186356 h 285"/>
              <a:gd name="T24" fmla="*/ 121093 w 301"/>
              <a:gd name="T25" fmla="*/ 216658 h 285"/>
              <a:gd name="T26" fmla="*/ 228563 w 301"/>
              <a:gd name="T27" fmla="*/ 216658 h 285"/>
              <a:gd name="T28" fmla="*/ 198290 w 301"/>
              <a:gd name="T29" fmla="*/ 186356 h 285"/>
              <a:gd name="T30" fmla="*/ 228563 w 301"/>
              <a:gd name="T31" fmla="*/ 156054 h 285"/>
              <a:gd name="T32" fmla="*/ 260350 w 301"/>
              <a:gd name="T33" fmla="*/ 186356 h 285"/>
              <a:gd name="T34" fmla="*/ 228563 w 301"/>
              <a:gd name="T35" fmla="*/ 216658 h 285"/>
              <a:gd name="T36" fmla="*/ 337547 w 301"/>
              <a:gd name="T37" fmla="*/ 216658 h 285"/>
              <a:gd name="T38" fmla="*/ 307274 w 301"/>
              <a:gd name="T39" fmla="*/ 186356 h 285"/>
              <a:gd name="T40" fmla="*/ 337547 w 301"/>
              <a:gd name="T41" fmla="*/ 156054 h 285"/>
              <a:gd name="T42" fmla="*/ 367820 w 301"/>
              <a:gd name="T43" fmla="*/ 186356 h 285"/>
              <a:gd name="T44" fmla="*/ 337547 w 301"/>
              <a:gd name="T45" fmla="*/ 216658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2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down)">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2" grpId="0" animBg="1"/>
      <p:bldP spid="13" grpId="0"/>
      <p:bldP spid="14" grpId="0"/>
      <p:bldP spid="15" grpId="0"/>
      <p:bldP spid="16" grpId="0"/>
      <p:bldP spid="17" grpId="0"/>
      <p:bldP spid="18" grpId="0"/>
      <p:bldP spid="19" grpId="0"/>
      <p:bldP spid="20" grpId="0"/>
      <p:bldP spid="21" grpId="0"/>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2784" r="13426" b="3402"/>
          <a:stretch>
            <a:fillRect/>
          </a:stretch>
        </p:blipFill>
        <p:spPr>
          <a:xfrm>
            <a:off x="7164497" y="2370133"/>
            <a:ext cx="3732064" cy="2985652"/>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33" y="2633700"/>
            <a:ext cx="3299792" cy="1942128"/>
          </a:xfrm>
          <a:prstGeom prst="rect">
            <a:avLst/>
          </a:prstGeom>
        </p:spPr>
      </p:pic>
      <p:grpSp>
        <p:nvGrpSpPr>
          <p:cNvPr id="21" name="Group 2"/>
          <p:cNvGrpSpPr/>
          <p:nvPr/>
        </p:nvGrpSpPr>
        <p:grpSpPr>
          <a:xfrm>
            <a:off x="1672949" y="4070307"/>
            <a:ext cx="1274634" cy="1185812"/>
            <a:chOff x="3671323" y="596839"/>
            <a:chExt cx="1896557" cy="1772642"/>
          </a:xfrm>
        </p:grpSpPr>
        <p:sp>
          <p:nvSpPr>
            <p:cNvPr id="22" name="Rectangle 10"/>
            <p:cNvSpPr/>
            <p:nvPr/>
          </p:nvSpPr>
          <p:spPr bwMode="auto">
            <a:xfrm>
              <a:off x="3671323" y="596839"/>
              <a:ext cx="1896557" cy="1772642"/>
            </a:xfrm>
            <a:prstGeom prst="rect">
              <a:avLst/>
            </a:prstGeom>
            <a:solidFill>
              <a:srgbClr val="006D80"/>
            </a:solidFill>
            <a:ln w="9525" cap="flat" cmpd="sng" algn="ctr">
              <a:noFill/>
              <a:prstDash val="solid"/>
              <a:headEnd type="none" w="med" len="med"/>
              <a:tailEnd type="none" w="med" len="med"/>
            </a:ln>
            <a:effectLst/>
          </p:spPr>
          <p:txBody>
            <a:bodyPr vert="horz" wrap="square" lIns="182880" tIns="91440"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database</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pic>
          <p:nvPicPr>
            <p:cNvPr id="23" name="Picture 6" descr="C:\Users\Jonahs\Dropbox\Projects SCOTT\MEET Windows Azure\source\Background\tile-icon-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1"/>
          <p:cNvGrpSpPr/>
          <p:nvPr/>
        </p:nvGrpSpPr>
        <p:grpSpPr>
          <a:xfrm>
            <a:off x="1672949" y="2339006"/>
            <a:ext cx="1274634" cy="1185812"/>
            <a:chOff x="1685919" y="596839"/>
            <a:chExt cx="1896557" cy="1772642"/>
          </a:xfrm>
        </p:grpSpPr>
        <p:sp>
          <p:nvSpPr>
            <p:cNvPr id="25" name="Rectangle 7"/>
            <p:cNvSpPr/>
            <p:nvPr/>
          </p:nvSpPr>
          <p:spPr bwMode="auto">
            <a:xfrm>
              <a:off x="1685919" y="596839"/>
              <a:ext cx="1896557" cy="1772642"/>
            </a:xfrm>
            <a:prstGeom prst="rect">
              <a:avLst/>
            </a:prstGeom>
            <a:solidFill>
              <a:srgbClr val="2A9CA2"/>
            </a:solidFill>
            <a:ln w="9525" cap="flat" cmpd="sng" algn="ctr">
              <a:noFill/>
              <a:prstDash val="solid"/>
              <a:headEnd type="none" w="med" len="med"/>
              <a:tailEnd type="none" w="med" len="med"/>
            </a:ln>
            <a:effectLst/>
          </p:spPr>
          <p:txBody>
            <a:bodyPr vert="horz" wrap="square" lIns="182880" tIns="91440"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big data</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pic>
          <p:nvPicPr>
            <p:cNvPr id="42"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35"/>
          <p:cNvSpPr txBox="1"/>
          <p:nvPr/>
        </p:nvSpPr>
        <p:spPr>
          <a:xfrm>
            <a:off x="3421294" y="2878487"/>
            <a:ext cx="2840170"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rPr>
              <a:t>此处输入文本此处输入文本此处输入文本此处输入文本此处输入文本请在此处填入你需要的内容。</a:t>
            </a:r>
            <a:endParaRPr kumimoji="0" lang="en-US" altLang="zh-CN" sz="1200" b="0"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4" name="文本框 43"/>
          <p:cNvSpPr txBox="1"/>
          <p:nvPr/>
        </p:nvSpPr>
        <p:spPr>
          <a:xfrm>
            <a:off x="3421295" y="2509155"/>
            <a:ext cx="1442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5" name="TextBox 35"/>
          <p:cNvSpPr txBox="1"/>
          <p:nvPr/>
        </p:nvSpPr>
        <p:spPr>
          <a:xfrm>
            <a:off x="3421294" y="4642425"/>
            <a:ext cx="2840170"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rPr>
              <a:t>此处输入文本此处输入文本此处输入文本此处输入文本此处输入文本请在此处填入你需要的内容。</a:t>
            </a:r>
            <a:endParaRPr kumimoji="0" lang="en-US" altLang="zh-CN" sz="1200" b="0"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3421295" y="4273093"/>
            <a:ext cx="1442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250"/>
                                        <p:tgtEl>
                                          <p:spTgt spid="4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250"/>
                                        <p:tgtEl>
                                          <p:spTgt spid="44"/>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250"/>
                                        <p:tgtEl>
                                          <p:spTgt spid="4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up)">
                                      <p:cBhvr>
                                        <p:cTn id="41"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26" name="Shape 539"/>
          <p:cNvSpPr/>
          <p:nvPr/>
        </p:nvSpPr>
        <p:spPr bwMode="auto">
          <a:xfrm>
            <a:off x="1625462" y="2515428"/>
            <a:ext cx="2332919" cy="1274763"/>
          </a:xfrm>
          <a:custGeom>
            <a:avLst/>
            <a:gdLst>
              <a:gd name="T0" fmla="*/ 5499 w 21600"/>
              <a:gd name="T1" fmla="*/ 0 h 21600"/>
              <a:gd name="T2" fmla="*/ 364703 w 21600"/>
              <a:gd name="T3" fmla="*/ 641336 h 21600"/>
              <a:gd name="T4" fmla="*/ 0 w 21600"/>
              <a:gd name="T5" fmla="*/ 1274763 h 21600"/>
              <a:gd name="T6" fmla="*/ 2169851 w 21600"/>
              <a:gd name="T7" fmla="*/ 1274763 h 21600"/>
              <a:gd name="T8" fmla="*/ 2527300 w 21600"/>
              <a:gd name="T9" fmla="*/ 647001 h 21600"/>
              <a:gd name="T10" fmla="*/ 2184593 w 21600"/>
              <a:gd name="T11" fmla="*/ 1062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6D80"/>
          </a:solidFill>
          <a:ln>
            <a:no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7" name="Shape 542"/>
          <p:cNvSpPr/>
          <p:nvPr/>
        </p:nvSpPr>
        <p:spPr bwMode="auto">
          <a:xfrm>
            <a:off x="2590663" y="2915478"/>
            <a:ext cx="520218" cy="469900"/>
          </a:xfrm>
          <a:custGeom>
            <a:avLst/>
            <a:gdLst>
              <a:gd name="T0" fmla="*/ 556675 w 21600"/>
              <a:gd name="T1" fmla="*/ 311831 h 21600"/>
              <a:gd name="T2" fmla="*/ 563563 w 21600"/>
              <a:gd name="T3" fmla="*/ 446057 h 21600"/>
              <a:gd name="T4" fmla="*/ 540316 w 21600"/>
              <a:gd name="T5" fmla="*/ 469900 h 21600"/>
              <a:gd name="T6" fmla="*/ 406078 w 21600"/>
              <a:gd name="T7" fmla="*/ 463069 h 21600"/>
              <a:gd name="T8" fmla="*/ 399608 w 21600"/>
              <a:gd name="T9" fmla="*/ 328843 h 21600"/>
              <a:gd name="T10" fmla="*/ 422620 w 21600"/>
              <a:gd name="T11" fmla="*/ 305000 h 21600"/>
              <a:gd name="T12" fmla="*/ 464131 w 21600"/>
              <a:gd name="T13" fmla="*/ 258206 h 21600"/>
              <a:gd name="T14" fmla="*/ 299341 w 21600"/>
              <a:gd name="T15" fmla="*/ 252397 h 21600"/>
              <a:gd name="T16" fmla="*/ 340590 w 21600"/>
              <a:gd name="T17" fmla="*/ 305000 h 21600"/>
              <a:gd name="T18" fmla="*/ 363837 w 21600"/>
              <a:gd name="T19" fmla="*/ 328843 h 21600"/>
              <a:gd name="T20" fmla="*/ 356949 w 21600"/>
              <a:gd name="T21" fmla="*/ 463069 h 21600"/>
              <a:gd name="T22" fmla="*/ 222894 w 21600"/>
              <a:gd name="T23" fmla="*/ 469900 h 21600"/>
              <a:gd name="T24" fmla="*/ 199647 w 21600"/>
              <a:gd name="T25" fmla="*/ 446057 h 21600"/>
              <a:gd name="T26" fmla="*/ 206483 w 21600"/>
              <a:gd name="T27" fmla="*/ 311831 h 21600"/>
              <a:gd name="T28" fmla="*/ 264144 w 21600"/>
              <a:gd name="T29" fmla="*/ 305000 h 21600"/>
              <a:gd name="T30" fmla="*/ 105825 w 21600"/>
              <a:gd name="T31" fmla="*/ 252397 h 21600"/>
              <a:gd name="T32" fmla="*/ 99693 w 21600"/>
              <a:gd name="T33" fmla="*/ 305000 h 21600"/>
              <a:gd name="T34" fmla="*/ 157954 w 21600"/>
              <a:gd name="T35" fmla="*/ 311831 h 21600"/>
              <a:gd name="T36" fmla="*/ 164790 w 21600"/>
              <a:gd name="T37" fmla="*/ 446057 h 21600"/>
              <a:gd name="T38" fmla="*/ 140943 w 21600"/>
              <a:gd name="T39" fmla="*/ 469900 h 21600"/>
              <a:gd name="T40" fmla="*/ 6836 w 21600"/>
              <a:gd name="T41" fmla="*/ 463069 h 21600"/>
              <a:gd name="T42" fmla="*/ 0 w 21600"/>
              <a:gd name="T43" fmla="*/ 328843 h 21600"/>
              <a:gd name="T44" fmla="*/ 23821 w 21600"/>
              <a:gd name="T45" fmla="*/ 305000 h 21600"/>
              <a:gd name="T46" fmla="*/ 64497 w 21600"/>
              <a:gd name="T47" fmla="*/ 258206 h 21600"/>
              <a:gd name="T48" fmla="*/ 105772 w 21600"/>
              <a:gd name="T49" fmla="*/ 217503 h 21600"/>
              <a:gd name="T50" fmla="*/ 264092 w 21600"/>
              <a:gd name="T51" fmla="*/ 164269 h 21600"/>
              <a:gd name="T52" fmla="*/ 206431 w 21600"/>
              <a:gd name="T53" fmla="*/ 157678 h 21600"/>
              <a:gd name="T54" fmla="*/ 199595 w 21600"/>
              <a:gd name="T55" fmla="*/ 23190 h 21600"/>
              <a:gd name="T56" fmla="*/ 222842 w 21600"/>
              <a:gd name="T57" fmla="*/ 0 h 21600"/>
              <a:gd name="T58" fmla="*/ 356897 w 21600"/>
              <a:gd name="T59" fmla="*/ 6831 h 21600"/>
              <a:gd name="T60" fmla="*/ 363785 w 21600"/>
              <a:gd name="T61" fmla="*/ 141057 h 21600"/>
              <a:gd name="T62" fmla="*/ 340538 w 21600"/>
              <a:gd name="T63" fmla="*/ 164269 h 21600"/>
              <a:gd name="T64" fmla="*/ 299288 w 21600"/>
              <a:gd name="T65" fmla="*/ 217503 h 21600"/>
              <a:gd name="T66" fmla="*/ 486673 w 21600"/>
              <a:gd name="T67" fmla="*/ 229272 h 21600"/>
              <a:gd name="T68" fmla="*/ 498936 w 21600"/>
              <a:gd name="T69" fmla="*/ 30500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8" name="Shape 544"/>
          <p:cNvSpPr/>
          <p:nvPr/>
        </p:nvSpPr>
        <p:spPr bwMode="auto">
          <a:xfrm>
            <a:off x="3851137" y="2513841"/>
            <a:ext cx="2334385" cy="1276350"/>
          </a:xfrm>
          <a:custGeom>
            <a:avLst/>
            <a:gdLst>
              <a:gd name="T0" fmla="*/ 5503 w 21600"/>
              <a:gd name="T1" fmla="*/ 0 h 21600"/>
              <a:gd name="T2" fmla="*/ 364933 w 21600"/>
              <a:gd name="T3" fmla="*/ 642134 h 21600"/>
              <a:gd name="T4" fmla="*/ 0 w 21600"/>
              <a:gd name="T5" fmla="*/ 1276350 h 21600"/>
              <a:gd name="T6" fmla="*/ 2171214 w 21600"/>
              <a:gd name="T7" fmla="*/ 1276350 h 21600"/>
              <a:gd name="T8" fmla="*/ 2528888 w 21600"/>
              <a:gd name="T9" fmla="*/ 647807 h 21600"/>
              <a:gd name="T10" fmla="*/ 2185966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2A9CA2"/>
          </a:solidFill>
          <a:ln>
            <a:no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9" name="Shape 547"/>
          <p:cNvSpPr/>
          <p:nvPr/>
        </p:nvSpPr>
        <p:spPr bwMode="auto">
          <a:xfrm>
            <a:off x="4844912" y="2910716"/>
            <a:ext cx="540734" cy="487362"/>
          </a:xfrm>
          <a:custGeom>
            <a:avLst/>
            <a:gdLst>
              <a:gd name="T0" fmla="*/ 360395 w 21600"/>
              <a:gd name="T1" fmla="*/ 174435 h 21600"/>
              <a:gd name="T2" fmla="*/ 327526 w 21600"/>
              <a:gd name="T3" fmla="*/ 243681 h 21600"/>
              <a:gd name="T4" fmla="*/ 334279 w 21600"/>
              <a:gd name="T5" fmla="*/ 311077 h 21600"/>
              <a:gd name="T6" fmla="*/ 282778 w 21600"/>
              <a:gd name="T7" fmla="*/ 352119 h 21600"/>
              <a:gd name="T8" fmla="*/ 221813 w 21600"/>
              <a:gd name="T9" fmla="*/ 349186 h 21600"/>
              <a:gd name="T10" fmla="*/ 151735 w 21600"/>
              <a:gd name="T11" fmla="*/ 382308 h 21600"/>
              <a:gd name="T12" fmla="*/ 99448 w 21600"/>
              <a:gd name="T13" fmla="*/ 340838 h 21600"/>
              <a:gd name="T14" fmla="*/ 40788 w 21600"/>
              <a:gd name="T15" fmla="*/ 320260 h 21600"/>
              <a:gd name="T16" fmla="*/ 62620 w 21600"/>
              <a:gd name="T17" fmla="*/ 272359 h 21600"/>
              <a:gd name="T18" fmla="*/ 0 w 21600"/>
              <a:gd name="T19" fmla="*/ 232399 h 21600"/>
              <a:gd name="T20" fmla="*/ 51311 w 21600"/>
              <a:gd name="T21" fmla="*/ 166199 h 21600"/>
              <a:gd name="T22" fmla="*/ 39514 w 21600"/>
              <a:gd name="T23" fmla="*/ 90455 h 21600"/>
              <a:gd name="T24" fmla="*/ 97035 w 21600"/>
              <a:gd name="T25" fmla="*/ 67847 h 21600"/>
              <a:gd name="T26" fmla="*/ 148156 w 21600"/>
              <a:gd name="T27" fmla="*/ 44404 h 21600"/>
              <a:gd name="T28" fmla="*/ 219074 w 21600"/>
              <a:gd name="T29" fmla="*/ 44404 h 21600"/>
              <a:gd name="T30" fmla="*/ 286602 w 21600"/>
              <a:gd name="T31" fmla="*/ 55866 h 21600"/>
              <a:gd name="T32" fmla="*/ 333655 w 21600"/>
              <a:gd name="T33" fmla="*/ 99435 h 21600"/>
              <a:gd name="T34" fmla="*/ 183899 w 21600"/>
              <a:gd name="T35" fmla="*/ 260490 h 21600"/>
              <a:gd name="T36" fmla="*/ 234641 w 21600"/>
              <a:gd name="T37" fmla="*/ 184115 h 21600"/>
              <a:gd name="T38" fmla="*/ 128304 w 21600"/>
              <a:gd name="T39" fmla="*/ 205572 h 21600"/>
              <a:gd name="T40" fmla="*/ 555848 w 21600"/>
              <a:gd name="T41" fmla="*/ 382489 h 21600"/>
              <a:gd name="T42" fmla="*/ 564987 w 21600"/>
              <a:gd name="T43" fmla="*/ 431879 h 21600"/>
              <a:gd name="T44" fmla="*/ 520673 w 21600"/>
              <a:gd name="T45" fmla="*/ 473102 h 21600"/>
              <a:gd name="T46" fmla="*/ 471153 w 21600"/>
              <a:gd name="T47" fmla="*/ 459339 h 21600"/>
              <a:gd name="T48" fmla="*/ 443707 w 21600"/>
              <a:gd name="T49" fmla="*/ 485061 h 21600"/>
              <a:gd name="T50" fmla="*/ 402404 w 21600"/>
              <a:gd name="T51" fmla="*/ 436708 h 21600"/>
              <a:gd name="T52" fmla="*/ 354917 w 21600"/>
              <a:gd name="T53" fmla="*/ 420598 h 21600"/>
              <a:gd name="T54" fmla="*/ 340408 w 21600"/>
              <a:gd name="T55" fmla="*/ 362949 h 21600"/>
              <a:gd name="T56" fmla="*/ 373874 w 21600"/>
              <a:gd name="T57" fmla="*/ 336686 h 21600"/>
              <a:gd name="T58" fmla="*/ 361805 w 21600"/>
              <a:gd name="T59" fmla="*/ 298035 h 21600"/>
              <a:gd name="T60" fmla="*/ 406092 w 21600"/>
              <a:gd name="T61" fmla="*/ 257444 h 21600"/>
              <a:gd name="T62" fmla="*/ 454989 w 21600"/>
              <a:gd name="T63" fmla="*/ 271140 h 21600"/>
              <a:gd name="T64" fmla="*/ 482814 w 21600"/>
              <a:gd name="T65" fmla="*/ 245283 h 21600"/>
              <a:gd name="T66" fmla="*/ 524307 w 21600"/>
              <a:gd name="T67" fmla="*/ 293703 h 21600"/>
              <a:gd name="T68" fmla="*/ 575076 w 21600"/>
              <a:gd name="T69" fmla="*/ 317959 h 21600"/>
              <a:gd name="T70" fmla="*/ 572635 w 21600"/>
              <a:gd name="T71" fmla="*/ 376013 h 21600"/>
              <a:gd name="T72" fmla="*/ 549339 w 21600"/>
              <a:gd name="T73" fmla="*/ 161168 h 21600"/>
              <a:gd name="T74" fmla="*/ 536647 w 21600"/>
              <a:gd name="T75" fmla="*/ 199976 h 21600"/>
              <a:gd name="T76" fmla="*/ 495859 w 21600"/>
              <a:gd name="T77" fmla="*/ 197810 h 21600"/>
              <a:gd name="T78" fmla="*/ 466244 w 21600"/>
              <a:gd name="T79" fmla="*/ 199976 h 21600"/>
              <a:gd name="T80" fmla="*/ 425429 w 21600"/>
              <a:gd name="T81" fmla="*/ 206926 h 21600"/>
              <a:gd name="T82" fmla="*/ 408452 w 21600"/>
              <a:gd name="T83" fmla="*/ 171005 h 21600"/>
              <a:gd name="T84" fmla="*/ 365385 w 21600"/>
              <a:gd name="T85" fmla="*/ 124413 h 21600"/>
              <a:gd name="T86" fmla="*/ 394105 w 21600"/>
              <a:gd name="T87" fmla="*/ 81430 h 21600"/>
              <a:gd name="T88" fmla="*/ 392315 w 21600"/>
              <a:gd name="T89" fmla="*/ 35740 h 21600"/>
              <a:gd name="T90" fmla="*/ 442107 w 21600"/>
              <a:gd name="T91" fmla="*/ 6679 h 21600"/>
              <a:gd name="T92" fmla="*/ 476305 w 21600"/>
              <a:gd name="T93" fmla="*/ 23195 h 21600"/>
              <a:gd name="T94" fmla="*/ 498598 w 21600"/>
              <a:gd name="T95" fmla="*/ 0 h 21600"/>
              <a:gd name="T96" fmla="*/ 546844 w 21600"/>
              <a:gd name="T97" fmla="*/ 30957 h 21600"/>
              <a:gd name="T98" fmla="*/ 574425 w 21600"/>
              <a:gd name="T99" fmla="*/ 72946 h 21600"/>
              <a:gd name="T100" fmla="*/ 573204 w 21600"/>
              <a:gd name="T101" fmla="*/ 133912 h 21600"/>
              <a:gd name="T102" fmla="*/ 463234 w 21600"/>
              <a:gd name="T103" fmla="*/ 401668 h 21600"/>
              <a:gd name="T104" fmla="*/ 437578 w 21600"/>
              <a:gd name="T105" fmla="*/ 339303 h 21600"/>
              <a:gd name="T106" fmla="*/ 498977 w 21600"/>
              <a:gd name="T107" fmla="*/ 132829 h 21600"/>
              <a:gd name="T108" fmla="*/ 441836 w 21600"/>
              <a:gd name="T109" fmla="*/ 10886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0" name="Shape 549"/>
          <p:cNvSpPr/>
          <p:nvPr/>
        </p:nvSpPr>
        <p:spPr bwMode="auto">
          <a:xfrm>
            <a:off x="6081575" y="2513841"/>
            <a:ext cx="2332919" cy="1276350"/>
          </a:xfrm>
          <a:custGeom>
            <a:avLst/>
            <a:gdLst>
              <a:gd name="T0" fmla="*/ 5499 w 21600"/>
              <a:gd name="T1" fmla="*/ 0 h 21600"/>
              <a:gd name="T2" fmla="*/ 364703 w 21600"/>
              <a:gd name="T3" fmla="*/ 642134 h 21600"/>
              <a:gd name="T4" fmla="*/ 0 w 21600"/>
              <a:gd name="T5" fmla="*/ 1276350 h 21600"/>
              <a:gd name="T6" fmla="*/ 2169851 w 21600"/>
              <a:gd name="T7" fmla="*/ 1276350 h 21600"/>
              <a:gd name="T8" fmla="*/ 2527300 w 21600"/>
              <a:gd name="T9" fmla="*/ 647807 h 21600"/>
              <a:gd name="T10" fmla="*/ 2184593 w 21600"/>
              <a:gd name="T11" fmla="*/ 1064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6D80"/>
          </a:solidFill>
          <a:ln>
            <a:no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 name="Shape 553"/>
          <p:cNvSpPr/>
          <p:nvPr/>
        </p:nvSpPr>
        <p:spPr bwMode="auto">
          <a:xfrm>
            <a:off x="7122975" y="2898016"/>
            <a:ext cx="539268" cy="488950"/>
          </a:xfrm>
          <a:custGeom>
            <a:avLst/>
            <a:gdLst>
              <a:gd name="T0" fmla="*/ 285501 w 21600"/>
              <a:gd name="T1" fmla="*/ 3509 h 21600"/>
              <a:gd name="T2" fmla="*/ 384571 w 21600"/>
              <a:gd name="T3" fmla="*/ 37645 h 21600"/>
              <a:gd name="T4" fmla="*/ 462167 w 21600"/>
              <a:gd name="T5" fmla="*/ 118367 h 21600"/>
              <a:gd name="T6" fmla="*/ 462167 w 21600"/>
              <a:gd name="T7" fmla="*/ 230033 h 21600"/>
              <a:gd name="T8" fmla="*/ 384571 w 21600"/>
              <a:gd name="T9" fmla="*/ 310551 h 21600"/>
              <a:gd name="T10" fmla="*/ 237061 w 21600"/>
              <a:gd name="T11" fmla="*/ 348535 h 21600"/>
              <a:gd name="T12" fmla="*/ 192894 w 21600"/>
              <a:gd name="T13" fmla="*/ 345389 h 21600"/>
              <a:gd name="T14" fmla="*/ 77407 w 21600"/>
              <a:gd name="T15" fmla="*/ 395755 h 21600"/>
              <a:gd name="T16" fmla="*/ 57095 w 21600"/>
              <a:gd name="T17" fmla="*/ 394601 h 21600"/>
              <a:gd name="T18" fmla="*/ 56527 w 21600"/>
              <a:gd name="T19" fmla="*/ 381947 h 21600"/>
              <a:gd name="T20" fmla="*/ 82762 w 21600"/>
              <a:gd name="T21" fmla="*/ 348535 h 21600"/>
              <a:gd name="T22" fmla="*/ 57419 w 21600"/>
              <a:gd name="T23" fmla="*/ 287620 h 21600"/>
              <a:gd name="T24" fmla="*/ 7438 w 21600"/>
              <a:gd name="T25" fmla="*/ 217832 h 21600"/>
              <a:gd name="T26" fmla="*/ 12171 w 21600"/>
              <a:gd name="T27" fmla="*/ 118570 h 21600"/>
              <a:gd name="T28" fmla="*/ 90524 w 21600"/>
              <a:gd name="T29" fmla="*/ 37645 h 21600"/>
              <a:gd name="T30" fmla="*/ 189378 w 21600"/>
              <a:gd name="T31" fmla="*/ 3395 h 21600"/>
              <a:gd name="T32" fmla="*/ 237061 w 21600"/>
              <a:gd name="T33" fmla="*/ 48895 h 21600"/>
              <a:gd name="T34" fmla="*/ 156598 w 21600"/>
              <a:gd name="T35" fmla="*/ 61549 h 21600"/>
              <a:gd name="T36" fmla="*/ 84222 w 21600"/>
              <a:gd name="T37" fmla="*/ 101887 h 21600"/>
              <a:gd name="T38" fmla="*/ 48764 w 21600"/>
              <a:gd name="T39" fmla="*/ 174370 h 21600"/>
              <a:gd name="T40" fmla="*/ 81599 w 21600"/>
              <a:gd name="T41" fmla="*/ 243524 h 21600"/>
              <a:gd name="T42" fmla="*/ 147808 w 21600"/>
              <a:gd name="T43" fmla="*/ 286986 h 21600"/>
              <a:gd name="T44" fmla="*/ 161061 w 21600"/>
              <a:gd name="T45" fmla="*/ 308084 h 21600"/>
              <a:gd name="T46" fmla="*/ 208094 w 21600"/>
              <a:gd name="T47" fmla="*/ 297716 h 21600"/>
              <a:gd name="T48" fmla="*/ 317524 w 21600"/>
              <a:gd name="T49" fmla="*/ 286986 h 21600"/>
              <a:gd name="T50" fmla="*/ 390035 w 21600"/>
              <a:gd name="T51" fmla="*/ 246286 h 21600"/>
              <a:gd name="T52" fmla="*/ 425682 w 21600"/>
              <a:gd name="T53" fmla="*/ 174370 h 21600"/>
              <a:gd name="T54" fmla="*/ 390035 w 21600"/>
              <a:gd name="T55" fmla="*/ 101887 h 21600"/>
              <a:gd name="T56" fmla="*/ 317524 w 21600"/>
              <a:gd name="T57" fmla="*/ 61571 h 21600"/>
              <a:gd name="T58" fmla="*/ 237061 w 21600"/>
              <a:gd name="T59" fmla="*/ 48895 h 21600"/>
              <a:gd name="T60" fmla="*/ 576681 w 21600"/>
              <a:gd name="T61" fmla="*/ 309487 h 21600"/>
              <a:gd name="T62" fmla="*/ 526727 w 21600"/>
              <a:gd name="T63" fmla="*/ 379095 h 21600"/>
              <a:gd name="T64" fmla="*/ 501438 w 21600"/>
              <a:gd name="T65" fmla="*/ 440055 h 21600"/>
              <a:gd name="T66" fmla="*/ 527673 w 21600"/>
              <a:gd name="T67" fmla="*/ 473806 h 21600"/>
              <a:gd name="T68" fmla="*/ 526727 w 21600"/>
              <a:gd name="T69" fmla="*/ 486641 h 21600"/>
              <a:gd name="T70" fmla="*/ 506144 w 21600"/>
              <a:gd name="T71" fmla="*/ 487298 h 21600"/>
              <a:gd name="T72" fmla="*/ 391306 w 21600"/>
              <a:gd name="T73" fmla="*/ 436931 h 21600"/>
              <a:gd name="T74" fmla="*/ 347058 w 21600"/>
              <a:gd name="T75" fmla="*/ 440055 h 21600"/>
              <a:gd name="T76" fmla="*/ 197790 w 21600"/>
              <a:gd name="T77" fmla="*/ 400486 h 21600"/>
              <a:gd name="T78" fmla="*/ 237061 w 21600"/>
              <a:gd name="T79" fmla="*/ 397476 h 21600"/>
              <a:gd name="T80" fmla="*/ 417487 w 21600"/>
              <a:gd name="T81" fmla="*/ 348015 h 21600"/>
              <a:gd name="T82" fmla="*/ 508903 w 21600"/>
              <a:gd name="T83" fmla="*/ 244792 h 21600"/>
              <a:gd name="T84" fmla="*/ 521101 w 21600"/>
              <a:gd name="T85" fmla="*/ 148677 h 21600"/>
              <a:gd name="T86" fmla="*/ 584200 w 21600"/>
              <a:gd name="T87" fmla="*/ 265889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2" name="Shape 555"/>
          <p:cNvSpPr/>
          <p:nvPr/>
        </p:nvSpPr>
        <p:spPr bwMode="auto">
          <a:xfrm>
            <a:off x="8310426" y="2513841"/>
            <a:ext cx="2334384" cy="1276350"/>
          </a:xfrm>
          <a:custGeom>
            <a:avLst/>
            <a:gdLst>
              <a:gd name="T0" fmla="*/ 5503 w 21600"/>
              <a:gd name="T1" fmla="*/ 0 h 21600"/>
              <a:gd name="T2" fmla="*/ 364932 w 21600"/>
              <a:gd name="T3" fmla="*/ 642134 h 21600"/>
              <a:gd name="T4" fmla="*/ 0 w 21600"/>
              <a:gd name="T5" fmla="*/ 1276350 h 21600"/>
              <a:gd name="T6" fmla="*/ 2171213 w 21600"/>
              <a:gd name="T7" fmla="*/ 1276350 h 21600"/>
              <a:gd name="T8" fmla="*/ 2528887 w 21600"/>
              <a:gd name="T9" fmla="*/ 647807 h 21600"/>
              <a:gd name="T10" fmla="*/ 2185965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2A9CA2"/>
          </a:solidFill>
          <a:ln>
            <a:no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3" name="Shape 559"/>
          <p:cNvSpPr/>
          <p:nvPr/>
        </p:nvSpPr>
        <p:spPr bwMode="auto">
          <a:xfrm>
            <a:off x="9339125" y="2898016"/>
            <a:ext cx="529009" cy="479425"/>
          </a:xfrm>
          <a:custGeom>
            <a:avLst/>
            <a:gdLst>
              <a:gd name="T0" fmla="*/ 398110 w 21600"/>
              <a:gd name="T1" fmla="*/ 22617 h 21600"/>
              <a:gd name="T2" fmla="*/ 550668 w 21600"/>
              <a:gd name="T3" fmla="*/ 175878 h 21600"/>
              <a:gd name="T4" fmla="*/ 568683 w 21600"/>
              <a:gd name="T5" fmla="*/ 336219 h 21600"/>
              <a:gd name="T6" fmla="*/ 534934 w 21600"/>
              <a:gd name="T7" fmla="*/ 430661 h 21600"/>
              <a:gd name="T8" fmla="*/ 488981 w 21600"/>
              <a:gd name="T9" fmla="*/ 479425 h 21600"/>
              <a:gd name="T10" fmla="*/ 66170 w 21600"/>
              <a:gd name="T11" fmla="*/ 470547 h 21600"/>
              <a:gd name="T12" fmla="*/ 17246 w 21600"/>
              <a:gd name="T13" fmla="*/ 384850 h 21600"/>
              <a:gd name="T14" fmla="*/ 0 w 21600"/>
              <a:gd name="T15" fmla="*/ 287588 h 21600"/>
              <a:gd name="T16" fmla="*/ 83787 w 21600"/>
              <a:gd name="T17" fmla="*/ 84476 h 21600"/>
              <a:gd name="T18" fmla="*/ 286544 w 21600"/>
              <a:gd name="T19" fmla="*/ 0 h 21600"/>
              <a:gd name="T20" fmla="*/ 108833 w 21600"/>
              <a:gd name="T21" fmla="*/ 312958 h 21600"/>
              <a:gd name="T22" fmla="*/ 108701 w 21600"/>
              <a:gd name="T23" fmla="*/ 262396 h 21600"/>
              <a:gd name="T24" fmla="*/ 58397 w 21600"/>
              <a:gd name="T25" fmla="*/ 262396 h 21600"/>
              <a:gd name="T26" fmla="*/ 58397 w 21600"/>
              <a:gd name="T27" fmla="*/ 312958 h 21600"/>
              <a:gd name="T28" fmla="*/ 142953 w 21600"/>
              <a:gd name="T29" fmla="*/ 179895 h 21600"/>
              <a:gd name="T30" fmla="*/ 179249 w 21600"/>
              <a:gd name="T31" fmla="*/ 143539 h 21600"/>
              <a:gd name="T32" fmla="*/ 142953 w 21600"/>
              <a:gd name="T33" fmla="*/ 108004 h 21600"/>
              <a:gd name="T34" fmla="*/ 107295 w 21600"/>
              <a:gd name="T35" fmla="*/ 143539 h 21600"/>
              <a:gd name="T36" fmla="*/ 142953 w 21600"/>
              <a:gd name="T37" fmla="*/ 179895 h 21600"/>
              <a:gd name="T38" fmla="*/ 322972 w 21600"/>
              <a:gd name="T39" fmla="*/ 317242 h 21600"/>
              <a:gd name="T40" fmla="*/ 341252 w 21600"/>
              <a:gd name="T41" fmla="*/ 253141 h 21600"/>
              <a:gd name="T42" fmla="*/ 357410 w 21600"/>
              <a:gd name="T43" fmla="*/ 192436 h 21600"/>
              <a:gd name="T44" fmla="*/ 354996 w 21600"/>
              <a:gd name="T45" fmla="*/ 167066 h 21600"/>
              <a:gd name="T46" fmla="*/ 331807 w 21600"/>
              <a:gd name="T47" fmla="*/ 165535 h 21600"/>
              <a:gd name="T48" fmla="*/ 284050 w 21600"/>
              <a:gd name="T49" fmla="*/ 324011 h 21600"/>
              <a:gd name="T50" fmla="*/ 243111 w 21600"/>
              <a:gd name="T51" fmla="*/ 342234 h 21600"/>
              <a:gd name="T52" fmla="*/ 226502 w 21600"/>
              <a:gd name="T53" fmla="*/ 383629 h 21600"/>
              <a:gd name="T54" fmla="*/ 286544 w 21600"/>
              <a:gd name="T55" fmla="*/ 443646 h 21600"/>
              <a:gd name="T56" fmla="*/ 346585 w 21600"/>
              <a:gd name="T57" fmla="*/ 383629 h 21600"/>
              <a:gd name="T58" fmla="*/ 318249 w 21600"/>
              <a:gd name="T59" fmla="*/ 334110 h 21600"/>
              <a:gd name="T60" fmla="*/ 261259 w 21600"/>
              <a:gd name="T61" fmla="*/ 58730 h 21600"/>
              <a:gd name="T62" fmla="*/ 261259 w 21600"/>
              <a:gd name="T63" fmla="*/ 109358 h 21600"/>
              <a:gd name="T64" fmla="*/ 311828 w 21600"/>
              <a:gd name="T65" fmla="*/ 109358 h 21600"/>
              <a:gd name="T66" fmla="*/ 311828 w 21600"/>
              <a:gd name="T67" fmla="*/ 58730 h 21600"/>
              <a:gd name="T68" fmla="*/ 393838 w 21600"/>
              <a:gd name="T69" fmla="*/ 143539 h 21600"/>
              <a:gd name="T70" fmla="*/ 430134 w 21600"/>
              <a:gd name="T71" fmla="*/ 179252 h 21600"/>
              <a:gd name="T72" fmla="*/ 465792 w 21600"/>
              <a:gd name="T73" fmla="*/ 143539 h 21600"/>
              <a:gd name="T74" fmla="*/ 430134 w 21600"/>
              <a:gd name="T75" fmla="*/ 108004 h 21600"/>
              <a:gd name="T76" fmla="*/ 393838 w 21600"/>
              <a:gd name="T77" fmla="*/ 143539 h 21600"/>
              <a:gd name="T78" fmla="*/ 514690 w 21600"/>
              <a:gd name="T79" fmla="*/ 312958 h 21600"/>
              <a:gd name="T80" fmla="*/ 514690 w 21600"/>
              <a:gd name="T81" fmla="*/ 262396 h 21600"/>
              <a:gd name="T82" fmla="*/ 464254 w 21600"/>
              <a:gd name="T83" fmla="*/ 262396 h 21600"/>
              <a:gd name="T84" fmla="*/ 464254 w 21600"/>
              <a:gd name="T85" fmla="*/ 312958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4" name="TextBox 35"/>
          <p:cNvSpPr txBox="1"/>
          <p:nvPr/>
        </p:nvSpPr>
        <p:spPr>
          <a:xfrm>
            <a:off x="1729060" y="4409316"/>
            <a:ext cx="1885134"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5" name="文本框 34"/>
          <p:cNvSpPr txBox="1"/>
          <p:nvPr/>
        </p:nvSpPr>
        <p:spPr>
          <a:xfrm>
            <a:off x="2229558" y="4020964"/>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6" name="TextBox 35"/>
          <p:cNvSpPr txBox="1"/>
          <p:nvPr/>
        </p:nvSpPr>
        <p:spPr>
          <a:xfrm>
            <a:off x="3954734" y="4409316"/>
            <a:ext cx="1885134"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7" name="文本框 36"/>
          <p:cNvSpPr txBox="1"/>
          <p:nvPr/>
        </p:nvSpPr>
        <p:spPr>
          <a:xfrm>
            <a:off x="4455232" y="4020964"/>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8" name="TextBox 35"/>
          <p:cNvSpPr txBox="1"/>
          <p:nvPr/>
        </p:nvSpPr>
        <p:spPr>
          <a:xfrm>
            <a:off x="6180408" y="4409316"/>
            <a:ext cx="1885134"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9" name="文本框 38"/>
          <p:cNvSpPr txBox="1"/>
          <p:nvPr/>
        </p:nvSpPr>
        <p:spPr>
          <a:xfrm>
            <a:off x="6680906" y="4020964"/>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40" name="TextBox 35"/>
          <p:cNvSpPr txBox="1"/>
          <p:nvPr/>
        </p:nvSpPr>
        <p:spPr>
          <a:xfrm>
            <a:off x="8406082" y="4409316"/>
            <a:ext cx="1885134"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41" name="文本框 40"/>
          <p:cNvSpPr txBox="1"/>
          <p:nvPr/>
        </p:nvSpPr>
        <p:spPr>
          <a:xfrm>
            <a:off x="8906580" y="4020964"/>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250"/>
                                        <p:tgtEl>
                                          <p:spTgt spid="3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250"/>
                                        <p:tgtEl>
                                          <p:spTgt spid="35"/>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250"/>
                                        <p:tgtEl>
                                          <p:spTgt spid="3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250"/>
                                        <p:tgtEl>
                                          <p:spTgt spid="37"/>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250"/>
                                        <p:tgtEl>
                                          <p:spTgt spid="3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250"/>
                                        <p:tgtEl>
                                          <p:spTgt spid="39"/>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250"/>
                                        <p:tgtEl>
                                          <p:spTgt spid="4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250"/>
                                        <p:tgtEl>
                                          <p:spTgt spid="4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4"/>
          <p:cNvGrpSpPr/>
          <p:nvPr/>
        </p:nvGrpSpPr>
        <p:grpSpPr bwMode="auto">
          <a:xfrm>
            <a:off x="1273263" y="2057899"/>
            <a:ext cx="919162" cy="920750"/>
            <a:chOff x="0" y="0"/>
            <a:chExt cx="919063" cy="919397"/>
          </a:xfrm>
        </p:grpSpPr>
        <p:sp>
          <p:nvSpPr>
            <p:cNvPr id="4" name="椭圆 8"/>
            <p:cNvSpPr>
              <a:spLocks noChangeArrowheads="1"/>
            </p:cNvSpPr>
            <p:nvPr/>
          </p:nvSpPr>
          <p:spPr bwMode="auto">
            <a:xfrm>
              <a:off x="0" y="0"/>
              <a:ext cx="919063" cy="919397"/>
            </a:xfrm>
            <a:prstGeom prst="ellipse">
              <a:avLst/>
            </a:prstGeom>
            <a:solidFill>
              <a:srgbClr val="006D8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AB7FC"/>
                </a:solidFill>
                <a:effectLst/>
                <a:uLnTx/>
                <a:uFillTx/>
                <a:latin typeface="Calibri" panose="020F0502020204030204" pitchFamily="34" charset="0"/>
                <a:ea typeface="宋体" panose="02010600030101010101" pitchFamily="2" charset="-122"/>
                <a:cs typeface="+mn-cs"/>
              </a:endParaRPr>
            </a:p>
          </p:txBody>
        </p:sp>
        <p:sp>
          <p:nvSpPr>
            <p:cNvPr id="5" name="Freeform 34"/>
            <p:cNvSpPr>
              <a:spLocks noEditPoints="1"/>
            </p:cNvSpPr>
            <p:nvPr/>
          </p:nvSpPr>
          <p:spPr bwMode="auto">
            <a:xfrm>
              <a:off x="168543" y="347450"/>
              <a:ext cx="544580" cy="331854"/>
            </a:xfrm>
            <a:custGeom>
              <a:avLst/>
              <a:gdLst>
                <a:gd name="T0" fmla="*/ 2147483646 w 363"/>
                <a:gd name="T1" fmla="*/ 2147483646 h 221"/>
                <a:gd name="T2" fmla="*/ 2147483646 w 363"/>
                <a:gd name="T3" fmla="*/ 2147483646 h 221"/>
                <a:gd name="T4" fmla="*/ 2147483646 w 363"/>
                <a:gd name="T5" fmla="*/ 2147483646 h 221"/>
                <a:gd name="T6" fmla="*/ 2147483646 w 363"/>
                <a:gd name="T7" fmla="*/ 2147483646 h 221"/>
                <a:gd name="T8" fmla="*/ 2147483646 w 363"/>
                <a:gd name="T9" fmla="*/ 2147483646 h 221"/>
                <a:gd name="T10" fmla="*/ 2147483646 w 363"/>
                <a:gd name="T11" fmla="*/ 2147483646 h 221"/>
                <a:gd name="T12" fmla="*/ 2147483646 w 363"/>
                <a:gd name="T13" fmla="*/ 2147483646 h 221"/>
                <a:gd name="T14" fmla="*/ 2147483646 w 363"/>
                <a:gd name="T15" fmla="*/ 2147483646 h 221"/>
                <a:gd name="T16" fmla="*/ 2147483646 w 363"/>
                <a:gd name="T17" fmla="*/ 2147483646 h 221"/>
                <a:gd name="T18" fmla="*/ 2147483646 w 363"/>
                <a:gd name="T19" fmla="*/ 2147483646 h 221"/>
                <a:gd name="T20" fmla="*/ 2147483646 w 363"/>
                <a:gd name="T21" fmla="*/ 2147483646 h 221"/>
                <a:gd name="T22" fmla="*/ 2147483646 w 363"/>
                <a:gd name="T23" fmla="*/ 2147483646 h 221"/>
                <a:gd name="T24" fmla="*/ 2147483646 w 363"/>
                <a:gd name="T25" fmla="*/ 2147483646 h 221"/>
                <a:gd name="T26" fmla="*/ 2147483646 w 363"/>
                <a:gd name="T27" fmla="*/ 2147483646 h 221"/>
                <a:gd name="T28" fmla="*/ 2147483646 w 363"/>
                <a:gd name="T29" fmla="*/ 2147483646 h 221"/>
                <a:gd name="T30" fmla="*/ 2147483646 w 363"/>
                <a:gd name="T31" fmla="*/ 0 h 221"/>
                <a:gd name="T32" fmla="*/ 2147483646 w 363"/>
                <a:gd name="T33" fmla="*/ 2147483646 h 221"/>
                <a:gd name="T34" fmla="*/ 2147483646 w 363"/>
                <a:gd name="T35" fmla="*/ 2147483646 h 221"/>
                <a:gd name="T36" fmla="*/ 2147483646 w 363"/>
                <a:gd name="T37" fmla="*/ 2147483646 h 221"/>
                <a:gd name="T38" fmla="*/ 2147483646 w 363"/>
                <a:gd name="T39" fmla="*/ 2147483646 h 221"/>
                <a:gd name="T40" fmla="*/ 2147483646 w 363"/>
                <a:gd name="T41" fmla="*/ 2147483646 h 221"/>
                <a:gd name="T42" fmla="*/ 2147483646 w 363"/>
                <a:gd name="T43" fmla="*/ 2147483646 h 221"/>
                <a:gd name="T44" fmla="*/ 2147483646 w 363"/>
                <a:gd name="T45" fmla="*/ 2147483646 h 221"/>
                <a:gd name="T46" fmla="*/ 2147483646 w 363"/>
                <a:gd name="T47" fmla="*/ 2147483646 h 221"/>
                <a:gd name="T48" fmla="*/ 2147483646 w 363"/>
                <a:gd name="T49" fmla="*/ 2147483646 h 221"/>
                <a:gd name="T50" fmla="*/ 2147483646 w 363"/>
                <a:gd name="T51" fmla="*/ 2147483646 h 221"/>
                <a:gd name="T52" fmla="*/ 2147483646 w 363"/>
                <a:gd name="T53" fmla="*/ 2147483646 h 221"/>
                <a:gd name="T54" fmla="*/ 2147483646 w 363"/>
                <a:gd name="T55" fmla="*/ 2147483646 h 221"/>
                <a:gd name="T56" fmla="*/ 2147483646 w 363"/>
                <a:gd name="T57" fmla="*/ 2147483646 h 221"/>
                <a:gd name="T58" fmla="*/ 2147483646 w 363"/>
                <a:gd name="T59" fmla="*/ 2147483646 h 221"/>
                <a:gd name="T60" fmla="*/ 2147483646 w 363"/>
                <a:gd name="T61" fmla="*/ 2147483646 h 221"/>
                <a:gd name="T62" fmla="*/ 2147483646 w 363"/>
                <a:gd name="T63" fmla="*/ 2147483646 h 221"/>
                <a:gd name="T64" fmla="*/ 2147483646 w 363"/>
                <a:gd name="T65" fmla="*/ 2147483646 h 221"/>
                <a:gd name="T66" fmla="*/ 2147483646 w 363"/>
                <a:gd name="T67" fmla="*/ 2147483646 h 221"/>
                <a:gd name="T68" fmla="*/ 2147483646 w 363"/>
                <a:gd name="T69" fmla="*/ 2147483646 h 221"/>
                <a:gd name="T70" fmla="*/ 2147483646 w 363"/>
                <a:gd name="T71" fmla="*/ 2147483646 h 221"/>
                <a:gd name="T72" fmla="*/ 2147483646 w 363"/>
                <a:gd name="T73" fmla="*/ 2147483646 h 221"/>
                <a:gd name="T74" fmla="*/ 2147483646 w 363"/>
                <a:gd name="T75" fmla="*/ 2147483646 h 221"/>
                <a:gd name="T76" fmla="*/ 2147483646 w 363"/>
                <a:gd name="T77" fmla="*/ 2147483646 h 221"/>
                <a:gd name="T78" fmla="*/ 2147483646 w 363"/>
                <a:gd name="T79" fmla="*/ 2147483646 h 221"/>
                <a:gd name="T80" fmla="*/ 2147483646 w 363"/>
                <a:gd name="T81" fmla="*/ 2147483646 h 221"/>
                <a:gd name="T82" fmla="*/ 2147483646 w 363"/>
                <a:gd name="T83" fmla="*/ 2147483646 h 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6" name="组合 10"/>
          <p:cNvGrpSpPr/>
          <p:nvPr/>
        </p:nvGrpSpPr>
        <p:grpSpPr bwMode="auto">
          <a:xfrm>
            <a:off x="1274850" y="3351712"/>
            <a:ext cx="919163" cy="919162"/>
            <a:chOff x="0" y="0"/>
            <a:chExt cx="919063" cy="919397"/>
          </a:xfrm>
        </p:grpSpPr>
        <p:sp>
          <p:nvSpPr>
            <p:cNvPr id="7" name="椭圆 11"/>
            <p:cNvSpPr>
              <a:spLocks noChangeArrowheads="1"/>
            </p:cNvSpPr>
            <p:nvPr/>
          </p:nvSpPr>
          <p:spPr bwMode="auto">
            <a:xfrm>
              <a:off x="0" y="0"/>
              <a:ext cx="919063" cy="919397"/>
            </a:xfrm>
            <a:prstGeom prst="ellipse">
              <a:avLst/>
            </a:pr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4D002"/>
                </a:solidFill>
                <a:effectLst/>
                <a:uLnTx/>
                <a:uFillTx/>
                <a:latin typeface="Calibri" panose="020F0502020204030204" pitchFamily="34" charset="0"/>
                <a:ea typeface="宋体" panose="02010600030101010101" pitchFamily="2" charset="-122"/>
                <a:cs typeface="+mn-cs"/>
              </a:endParaRPr>
            </a:p>
          </p:txBody>
        </p:sp>
        <p:pic>
          <p:nvPicPr>
            <p:cNvPr id="8" name="组合 1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198" y="262106"/>
              <a:ext cx="438912"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15"/>
          <p:cNvGrpSpPr/>
          <p:nvPr/>
        </p:nvGrpSpPr>
        <p:grpSpPr bwMode="auto">
          <a:xfrm>
            <a:off x="1285963" y="4751887"/>
            <a:ext cx="919162" cy="920750"/>
            <a:chOff x="0" y="0"/>
            <a:chExt cx="919063" cy="919397"/>
          </a:xfrm>
        </p:grpSpPr>
        <p:sp>
          <p:nvSpPr>
            <p:cNvPr id="10" name="椭圆 16"/>
            <p:cNvSpPr>
              <a:spLocks noChangeArrowheads="1"/>
            </p:cNvSpPr>
            <p:nvPr/>
          </p:nvSpPr>
          <p:spPr bwMode="auto">
            <a:xfrm>
              <a:off x="0" y="0"/>
              <a:ext cx="919063" cy="919397"/>
            </a:xfrm>
            <a:prstGeom prst="ellipse">
              <a:avLst/>
            </a:prstGeom>
            <a:solidFill>
              <a:srgbClr val="006D8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11" name="组合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29" y="245241"/>
              <a:ext cx="432816" cy="3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5"/>
          <p:cNvGrpSpPr/>
          <p:nvPr/>
        </p:nvGrpSpPr>
        <p:grpSpPr bwMode="auto">
          <a:xfrm>
            <a:off x="6466024" y="3350124"/>
            <a:ext cx="919163" cy="919162"/>
            <a:chOff x="0" y="0"/>
            <a:chExt cx="919063" cy="919397"/>
          </a:xfrm>
        </p:grpSpPr>
        <p:sp>
          <p:nvSpPr>
            <p:cNvPr id="13" name="椭圆 26"/>
            <p:cNvSpPr>
              <a:spLocks noChangeArrowheads="1"/>
            </p:cNvSpPr>
            <p:nvPr/>
          </p:nvSpPr>
          <p:spPr bwMode="auto">
            <a:xfrm>
              <a:off x="0" y="0"/>
              <a:ext cx="919063" cy="919397"/>
            </a:xfrm>
            <a:prstGeom prst="ellipse">
              <a:avLst/>
            </a:prstGeom>
            <a:solidFill>
              <a:srgbClr val="006D8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4" name="Freeform 30"/>
            <p:cNvSpPr>
              <a:spLocks noEditPoints="1"/>
            </p:cNvSpPr>
            <p:nvPr/>
          </p:nvSpPr>
          <p:spPr bwMode="auto">
            <a:xfrm>
              <a:off x="212246" y="210141"/>
              <a:ext cx="489080" cy="499117"/>
            </a:xfrm>
            <a:custGeom>
              <a:avLst/>
              <a:gdLst>
                <a:gd name="T0" fmla="*/ 2147483646 w 1470"/>
                <a:gd name="T1" fmla="*/ 2147483646 h 1478"/>
                <a:gd name="T2" fmla="*/ 2147483646 w 1470"/>
                <a:gd name="T3" fmla="*/ 2147483646 h 1478"/>
                <a:gd name="T4" fmla="*/ 2147483646 w 1470"/>
                <a:gd name="T5" fmla="*/ 2147483646 h 1478"/>
                <a:gd name="T6" fmla="*/ 2147483646 w 1470"/>
                <a:gd name="T7" fmla="*/ 2147483646 h 1478"/>
                <a:gd name="T8" fmla="*/ 2147483646 w 1470"/>
                <a:gd name="T9" fmla="*/ 2147483646 h 1478"/>
                <a:gd name="T10" fmla="*/ 2147483646 w 1470"/>
                <a:gd name="T11" fmla="*/ 2147483646 h 1478"/>
                <a:gd name="T12" fmla="*/ 2147483646 w 1470"/>
                <a:gd name="T13" fmla="*/ 2147483646 h 1478"/>
                <a:gd name="T14" fmla="*/ 2147483646 w 1470"/>
                <a:gd name="T15" fmla="*/ 2147483646 h 1478"/>
                <a:gd name="T16" fmla="*/ 2147483646 w 1470"/>
                <a:gd name="T17" fmla="*/ 2147483646 h 1478"/>
                <a:gd name="T18" fmla="*/ 2147483646 w 1470"/>
                <a:gd name="T19" fmla="*/ 2147483646 h 1478"/>
                <a:gd name="T20" fmla="*/ 2147483646 w 1470"/>
                <a:gd name="T21" fmla="*/ 2147483646 h 1478"/>
                <a:gd name="T22" fmla="*/ 2147483646 w 1470"/>
                <a:gd name="T23" fmla="*/ 2147483646 h 1478"/>
                <a:gd name="T24" fmla="*/ 2147483646 w 1470"/>
                <a:gd name="T25" fmla="*/ 2147483646 h 1478"/>
                <a:gd name="T26" fmla="*/ 2147483646 w 1470"/>
                <a:gd name="T27" fmla="*/ 2147483646 h 1478"/>
                <a:gd name="T28" fmla="*/ 2147483646 w 1470"/>
                <a:gd name="T29" fmla="*/ 2147483646 h 1478"/>
                <a:gd name="T30" fmla="*/ 2147483646 w 1470"/>
                <a:gd name="T31" fmla="*/ 2147483646 h 1478"/>
                <a:gd name="T32" fmla="*/ 2147483646 w 1470"/>
                <a:gd name="T33" fmla="*/ 2147483646 h 1478"/>
                <a:gd name="T34" fmla="*/ 2147483646 w 1470"/>
                <a:gd name="T35" fmla="*/ 2147483646 h 1478"/>
                <a:gd name="T36" fmla="*/ 2147483646 w 1470"/>
                <a:gd name="T37" fmla="*/ 2147483646 h 1478"/>
                <a:gd name="T38" fmla="*/ 2147483646 w 1470"/>
                <a:gd name="T39" fmla="*/ 2147483646 h 1478"/>
                <a:gd name="T40" fmla="*/ 2147483646 w 1470"/>
                <a:gd name="T41" fmla="*/ 2147483646 h 1478"/>
                <a:gd name="T42" fmla="*/ 2147483646 w 1470"/>
                <a:gd name="T43" fmla="*/ 2147483646 h 1478"/>
                <a:gd name="T44" fmla="*/ 2147483646 w 1470"/>
                <a:gd name="T45" fmla="*/ 2147483646 h 1478"/>
                <a:gd name="T46" fmla="*/ 2147483646 w 1470"/>
                <a:gd name="T47" fmla="*/ 2147483646 h 1478"/>
                <a:gd name="T48" fmla="*/ 2147483646 w 1470"/>
                <a:gd name="T49" fmla="*/ 2147483646 h 1478"/>
                <a:gd name="T50" fmla="*/ 2147483646 w 1470"/>
                <a:gd name="T51" fmla="*/ 2147483646 h 1478"/>
                <a:gd name="T52" fmla="*/ 2147483646 w 1470"/>
                <a:gd name="T53" fmla="*/ 2147483646 h 1478"/>
                <a:gd name="T54" fmla="*/ 2147483646 w 1470"/>
                <a:gd name="T55" fmla="*/ 2147483646 h 1478"/>
                <a:gd name="T56" fmla="*/ 2147483646 w 1470"/>
                <a:gd name="T57" fmla="*/ 2147483646 h 1478"/>
                <a:gd name="T58" fmla="*/ 2147483646 w 1470"/>
                <a:gd name="T59" fmla="*/ 2147483646 h 1478"/>
                <a:gd name="T60" fmla="*/ 2147483646 w 1470"/>
                <a:gd name="T61" fmla="*/ 2147483646 h 1478"/>
                <a:gd name="T62" fmla="*/ 2147483646 w 1470"/>
                <a:gd name="T63" fmla="*/ 2147483646 h 1478"/>
                <a:gd name="T64" fmla="*/ 2147483646 w 1470"/>
                <a:gd name="T65" fmla="*/ 2147483646 h 1478"/>
                <a:gd name="T66" fmla="*/ 2147483646 w 1470"/>
                <a:gd name="T67" fmla="*/ 2147483646 h 1478"/>
                <a:gd name="T68" fmla="*/ 2147483646 w 1470"/>
                <a:gd name="T69" fmla="*/ 2147483646 h 1478"/>
                <a:gd name="T70" fmla="*/ 2147483646 w 1470"/>
                <a:gd name="T71" fmla="*/ 2147483646 h 1478"/>
                <a:gd name="T72" fmla="*/ 2147483646 w 1470"/>
                <a:gd name="T73" fmla="*/ 2147483646 h 1478"/>
                <a:gd name="T74" fmla="*/ 2147483646 w 1470"/>
                <a:gd name="T75" fmla="*/ 2147483646 h 1478"/>
                <a:gd name="T76" fmla="*/ 2147483646 w 1470"/>
                <a:gd name="T77" fmla="*/ 2147483646 h 1478"/>
                <a:gd name="T78" fmla="*/ 2147483646 w 1470"/>
                <a:gd name="T79" fmla="*/ 2147483646 h 1478"/>
                <a:gd name="T80" fmla="*/ 2147483646 w 1470"/>
                <a:gd name="T81" fmla="*/ 2147483646 h 1478"/>
                <a:gd name="T82" fmla="*/ 2147483646 w 1470"/>
                <a:gd name="T83" fmla="*/ 2147483646 h 1478"/>
                <a:gd name="T84" fmla="*/ 2147483646 w 1470"/>
                <a:gd name="T85" fmla="*/ 2147483646 h 1478"/>
                <a:gd name="T86" fmla="*/ 2147483646 w 1470"/>
                <a:gd name="T87" fmla="*/ 2147483646 h 1478"/>
                <a:gd name="T88" fmla="*/ 2147483646 w 1470"/>
                <a:gd name="T89" fmla="*/ 2147483646 h 1478"/>
                <a:gd name="T90" fmla="*/ 2147483646 w 1470"/>
                <a:gd name="T91" fmla="*/ 2147483646 h 1478"/>
                <a:gd name="T92" fmla="*/ 2147483646 w 1470"/>
                <a:gd name="T93" fmla="*/ 2147483646 h 1478"/>
                <a:gd name="T94" fmla="*/ 2147483646 w 1470"/>
                <a:gd name="T95" fmla="*/ 2147483646 h 1478"/>
                <a:gd name="T96" fmla="*/ 2147483646 w 1470"/>
                <a:gd name="T97" fmla="*/ 2147483646 h 1478"/>
                <a:gd name="T98" fmla="*/ 2147483646 w 1470"/>
                <a:gd name="T99" fmla="*/ 2147483646 h 1478"/>
                <a:gd name="T100" fmla="*/ 2147483646 w 1470"/>
                <a:gd name="T101" fmla="*/ 2147483646 h 1478"/>
                <a:gd name="T102" fmla="*/ 0 w 1470"/>
                <a:gd name="T103" fmla="*/ 2147483646 h 1478"/>
                <a:gd name="T104" fmla="*/ 2147483646 w 1470"/>
                <a:gd name="T105" fmla="*/ 2147483646 h 1478"/>
                <a:gd name="T106" fmla="*/ 2147483646 w 1470"/>
                <a:gd name="T107" fmla="*/ 2147483646 h 1478"/>
                <a:gd name="T108" fmla="*/ 2147483646 w 1470"/>
                <a:gd name="T109" fmla="*/ 2147483646 h 1478"/>
                <a:gd name="T110" fmla="*/ 2147483646 w 1470"/>
                <a:gd name="T111" fmla="*/ 2147483646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5" name="组合 28"/>
          <p:cNvGrpSpPr/>
          <p:nvPr/>
        </p:nvGrpSpPr>
        <p:grpSpPr bwMode="auto">
          <a:xfrm>
            <a:off x="6458087" y="4772524"/>
            <a:ext cx="919162" cy="919162"/>
            <a:chOff x="0" y="0"/>
            <a:chExt cx="919063" cy="919397"/>
          </a:xfrm>
        </p:grpSpPr>
        <p:sp>
          <p:nvSpPr>
            <p:cNvPr id="16" name="椭圆 29"/>
            <p:cNvSpPr>
              <a:spLocks noChangeArrowheads="1"/>
            </p:cNvSpPr>
            <p:nvPr/>
          </p:nvSpPr>
          <p:spPr bwMode="auto">
            <a:xfrm>
              <a:off x="0" y="0"/>
              <a:ext cx="919063" cy="919397"/>
            </a:xfrm>
            <a:prstGeom prst="ellipse">
              <a:avLst/>
            </a:pr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7" name="Freeform 88"/>
            <p:cNvSpPr>
              <a:spLocks noEditPoints="1"/>
            </p:cNvSpPr>
            <p:nvPr/>
          </p:nvSpPr>
          <p:spPr bwMode="auto">
            <a:xfrm>
              <a:off x="199544" y="156127"/>
              <a:ext cx="523903" cy="621572"/>
            </a:xfrm>
            <a:custGeom>
              <a:avLst/>
              <a:gdLst>
                <a:gd name="T0" fmla="*/ 2147483646 w 235"/>
                <a:gd name="T1" fmla="*/ 2147483646 h 283"/>
                <a:gd name="T2" fmla="*/ 2147483646 w 235"/>
                <a:gd name="T3" fmla="*/ 0 h 283"/>
                <a:gd name="T4" fmla="*/ 2147483646 w 235"/>
                <a:gd name="T5" fmla="*/ 2147483646 h 283"/>
                <a:gd name="T6" fmla="*/ 2147483646 w 235"/>
                <a:gd name="T7" fmla="*/ 2147483646 h 283"/>
                <a:gd name="T8" fmla="*/ 2147483646 w 235"/>
                <a:gd name="T9" fmla="*/ 2147483646 h 283"/>
                <a:gd name="T10" fmla="*/ 2147483646 w 235"/>
                <a:gd name="T11" fmla="*/ 2147483646 h 283"/>
                <a:gd name="T12" fmla="*/ 2147483646 w 235"/>
                <a:gd name="T13" fmla="*/ 2147483646 h 283"/>
                <a:gd name="T14" fmla="*/ 2147483646 w 235"/>
                <a:gd name="T15" fmla="*/ 2147483646 h 283"/>
                <a:gd name="T16" fmla="*/ 2147483646 w 235"/>
                <a:gd name="T17" fmla="*/ 2147483646 h 283"/>
                <a:gd name="T18" fmla="*/ 2147483646 w 235"/>
                <a:gd name="T19" fmla="*/ 2147483646 h 283"/>
                <a:gd name="T20" fmla="*/ 2147483646 w 235"/>
                <a:gd name="T21" fmla="*/ 2147483646 h 283"/>
                <a:gd name="T22" fmla="*/ 2147483646 w 235"/>
                <a:gd name="T23" fmla="*/ 2147483646 h 283"/>
                <a:gd name="T24" fmla="*/ 2147483646 w 235"/>
                <a:gd name="T25" fmla="*/ 2147483646 h 283"/>
                <a:gd name="T26" fmla="*/ 2147483646 w 235"/>
                <a:gd name="T27" fmla="*/ 2147483646 h 283"/>
                <a:gd name="T28" fmla="*/ 2147483646 w 235"/>
                <a:gd name="T29" fmla="*/ 2147483646 h 283"/>
                <a:gd name="T30" fmla="*/ 2147483646 w 235"/>
                <a:gd name="T31" fmla="*/ 2147483646 h 283"/>
                <a:gd name="T32" fmla="*/ 2147483646 w 235"/>
                <a:gd name="T33" fmla="*/ 2147483646 h 283"/>
                <a:gd name="T34" fmla="*/ 2147483646 w 235"/>
                <a:gd name="T35" fmla="*/ 2147483646 h 283"/>
                <a:gd name="T36" fmla="*/ 2147483646 w 235"/>
                <a:gd name="T37" fmla="*/ 2147483646 h 283"/>
                <a:gd name="T38" fmla="*/ 2147483646 w 235"/>
                <a:gd name="T39" fmla="*/ 2147483646 h 283"/>
                <a:gd name="T40" fmla="*/ 2147483646 w 235"/>
                <a:gd name="T41" fmla="*/ 2147483646 h 283"/>
                <a:gd name="T42" fmla="*/ 2147483646 w 235"/>
                <a:gd name="T43" fmla="*/ 2147483646 h 283"/>
                <a:gd name="T44" fmla="*/ 2147483646 w 235"/>
                <a:gd name="T45" fmla="*/ 2147483646 h 283"/>
                <a:gd name="T46" fmla="*/ 2147483646 w 235"/>
                <a:gd name="T47" fmla="*/ 2147483646 h 283"/>
                <a:gd name="T48" fmla="*/ 2147483646 w 235"/>
                <a:gd name="T49" fmla="*/ 2147483646 h 283"/>
                <a:gd name="T50" fmla="*/ 2147483646 w 235"/>
                <a:gd name="T51" fmla="*/ 2147483646 h 283"/>
                <a:gd name="T52" fmla="*/ 2147483646 w 235"/>
                <a:gd name="T53" fmla="*/ 2147483646 h 283"/>
                <a:gd name="T54" fmla="*/ 2147483646 w 235"/>
                <a:gd name="T55" fmla="*/ 2147483646 h 283"/>
                <a:gd name="T56" fmla="*/ 2147483646 w 235"/>
                <a:gd name="T57" fmla="*/ 2147483646 h 283"/>
                <a:gd name="T58" fmla="*/ 2147483646 w 235"/>
                <a:gd name="T59" fmla="*/ 2147483646 h 283"/>
                <a:gd name="T60" fmla="*/ 2147483646 w 235"/>
                <a:gd name="T61" fmla="*/ 2147483646 h 283"/>
                <a:gd name="T62" fmla="*/ 2147483646 w 235"/>
                <a:gd name="T63" fmla="*/ 2147483646 h 283"/>
                <a:gd name="T64" fmla="*/ 2147483646 w 235"/>
                <a:gd name="T65" fmla="*/ 2147483646 h 283"/>
                <a:gd name="T66" fmla="*/ 2147483646 w 235"/>
                <a:gd name="T67" fmla="*/ 2147483646 h 283"/>
                <a:gd name="T68" fmla="*/ 2147483646 w 235"/>
                <a:gd name="T69" fmla="*/ 2147483646 h 283"/>
                <a:gd name="T70" fmla="*/ 2147483646 w 235"/>
                <a:gd name="T71" fmla="*/ 2147483646 h 283"/>
                <a:gd name="T72" fmla="*/ 2147483646 w 235"/>
                <a:gd name="T73" fmla="*/ 2147483646 h 283"/>
                <a:gd name="T74" fmla="*/ 2147483646 w 235"/>
                <a:gd name="T75" fmla="*/ 2147483646 h 283"/>
                <a:gd name="T76" fmla="*/ 2147483646 w 235"/>
                <a:gd name="T77" fmla="*/ 2147483646 h 283"/>
                <a:gd name="T78" fmla="*/ 2147483646 w 235"/>
                <a:gd name="T79" fmla="*/ 2147483646 h 283"/>
                <a:gd name="T80" fmla="*/ 2147483646 w 235"/>
                <a:gd name="T81" fmla="*/ 2147483646 h 283"/>
                <a:gd name="T82" fmla="*/ 2147483646 w 235"/>
                <a:gd name="T83" fmla="*/ 2147483646 h 283"/>
                <a:gd name="T84" fmla="*/ 2147483646 w 235"/>
                <a:gd name="T85" fmla="*/ 2147483646 h 283"/>
                <a:gd name="T86" fmla="*/ 2147483646 w 235"/>
                <a:gd name="T87" fmla="*/ 2147483646 h 283"/>
                <a:gd name="T88" fmla="*/ 2147483646 w 235"/>
                <a:gd name="T89" fmla="*/ 2147483646 h 283"/>
                <a:gd name="T90" fmla="*/ 2147483646 w 235"/>
                <a:gd name="T91" fmla="*/ 2147483646 h 283"/>
                <a:gd name="T92" fmla="*/ 2147483646 w 235"/>
                <a:gd name="T93" fmla="*/ 2147483646 h 283"/>
                <a:gd name="T94" fmla="*/ 2147483646 w 235"/>
                <a:gd name="T95" fmla="*/ 2147483646 h 283"/>
                <a:gd name="T96" fmla="*/ 2147483646 w 235"/>
                <a:gd name="T97" fmla="*/ 2147483646 h 283"/>
                <a:gd name="T98" fmla="*/ 2147483646 w 235"/>
                <a:gd name="T99" fmla="*/ 2147483646 h 283"/>
                <a:gd name="T100" fmla="*/ 2147483646 w 235"/>
                <a:gd name="T101" fmla="*/ 2147483646 h 283"/>
                <a:gd name="T102" fmla="*/ 2147483646 w 235"/>
                <a:gd name="T103" fmla="*/ 2147483646 h 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5" h="283">
                  <a:moveTo>
                    <a:pt x="148" y="30"/>
                  </a:moveTo>
                  <a:cubicBezTo>
                    <a:pt x="148" y="0"/>
                    <a:pt x="148" y="0"/>
                    <a:pt x="148" y="0"/>
                  </a:cubicBezTo>
                  <a:cubicBezTo>
                    <a:pt x="171" y="0"/>
                    <a:pt x="171" y="0"/>
                    <a:pt x="171" y="0"/>
                  </a:cubicBezTo>
                  <a:cubicBezTo>
                    <a:pt x="171" y="39"/>
                    <a:pt x="171" y="39"/>
                    <a:pt x="171" y="39"/>
                  </a:cubicBezTo>
                  <a:cubicBezTo>
                    <a:pt x="167" y="37"/>
                    <a:pt x="162" y="35"/>
                    <a:pt x="157" y="33"/>
                  </a:cubicBezTo>
                  <a:cubicBezTo>
                    <a:pt x="154" y="32"/>
                    <a:pt x="151" y="31"/>
                    <a:pt x="148" y="30"/>
                  </a:cubicBezTo>
                  <a:close/>
                  <a:moveTo>
                    <a:pt x="86" y="30"/>
                  </a:moveTo>
                  <a:cubicBezTo>
                    <a:pt x="86" y="0"/>
                    <a:pt x="86" y="0"/>
                    <a:pt x="86" y="0"/>
                  </a:cubicBezTo>
                  <a:cubicBezTo>
                    <a:pt x="64" y="0"/>
                    <a:pt x="64" y="0"/>
                    <a:pt x="64" y="0"/>
                  </a:cubicBezTo>
                  <a:cubicBezTo>
                    <a:pt x="64" y="39"/>
                    <a:pt x="64" y="39"/>
                    <a:pt x="64" y="39"/>
                  </a:cubicBezTo>
                  <a:cubicBezTo>
                    <a:pt x="71" y="35"/>
                    <a:pt x="79" y="32"/>
                    <a:pt x="86" y="30"/>
                  </a:cubicBezTo>
                  <a:close/>
                  <a:moveTo>
                    <a:pt x="148" y="253"/>
                  </a:moveTo>
                  <a:cubicBezTo>
                    <a:pt x="148" y="283"/>
                    <a:pt x="148" y="283"/>
                    <a:pt x="148" y="283"/>
                  </a:cubicBezTo>
                  <a:cubicBezTo>
                    <a:pt x="171" y="283"/>
                    <a:pt x="171" y="283"/>
                    <a:pt x="171" y="283"/>
                  </a:cubicBezTo>
                  <a:cubicBezTo>
                    <a:pt x="171" y="244"/>
                    <a:pt x="171" y="244"/>
                    <a:pt x="171" y="244"/>
                  </a:cubicBezTo>
                  <a:cubicBezTo>
                    <a:pt x="164" y="247"/>
                    <a:pt x="156" y="250"/>
                    <a:pt x="148" y="253"/>
                  </a:cubicBezTo>
                  <a:close/>
                  <a:moveTo>
                    <a:pt x="78" y="250"/>
                  </a:moveTo>
                  <a:cubicBezTo>
                    <a:pt x="73" y="248"/>
                    <a:pt x="68" y="246"/>
                    <a:pt x="64" y="244"/>
                  </a:cubicBezTo>
                  <a:cubicBezTo>
                    <a:pt x="64" y="283"/>
                    <a:pt x="64" y="283"/>
                    <a:pt x="64" y="283"/>
                  </a:cubicBezTo>
                  <a:cubicBezTo>
                    <a:pt x="86" y="283"/>
                    <a:pt x="86" y="283"/>
                    <a:pt x="86" y="283"/>
                  </a:cubicBezTo>
                  <a:cubicBezTo>
                    <a:pt x="86" y="253"/>
                    <a:pt x="86" y="253"/>
                    <a:pt x="86" y="253"/>
                  </a:cubicBezTo>
                  <a:cubicBezTo>
                    <a:pt x="83" y="252"/>
                    <a:pt x="80" y="251"/>
                    <a:pt x="78" y="250"/>
                  </a:cubicBezTo>
                  <a:close/>
                  <a:moveTo>
                    <a:pt x="189" y="167"/>
                  </a:moveTo>
                  <a:cubicBezTo>
                    <a:pt x="178" y="197"/>
                    <a:pt x="149" y="217"/>
                    <a:pt x="117" y="217"/>
                  </a:cubicBezTo>
                  <a:cubicBezTo>
                    <a:pt x="108" y="217"/>
                    <a:pt x="100" y="216"/>
                    <a:pt x="91" y="213"/>
                  </a:cubicBezTo>
                  <a:cubicBezTo>
                    <a:pt x="52" y="198"/>
                    <a:pt x="32" y="154"/>
                    <a:pt x="46" y="115"/>
                  </a:cubicBezTo>
                  <a:cubicBezTo>
                    <a:pt x="57" y="85"/>
                    <a:pt x="86" y="65"/>
                    <a:pt x="117" y="65"/>
                  </a:cubicBezTo>
                  <a:cubicBezTo>
                    <a:pt x="126" y="65"/>
                    <a:pt x="135" y="67"/>
                    <a:pt x="144" y="70"/>
                  </a:cubicBezTo>
                  <a:cubicBezTo>
                    <a:pt x="183" y="84"/>
                    <a:pt x="203" y="128"/>
                    <a:pt x="189" y="167"/>
                  </a:cubicBezTo>
                  <a:close/>
                  <a:moveTo>
                    <a:pt x="166" y="117"/>
                  </a:moveTo>
                  <a:cubicBezTo>
                    <a:pt x="168" y="119"/>
                    <a:pt x="169" y="122"/>
                    <a:pt x="169" y="124"/>
                  </a:cubicBezTo>
                  <a:cubicBezTo>
                    <a:pt x="180" y="119"/>
                    <a:pt x="180" y="119"/>
                    <a:pt x="180" y="119"/>
                  </a:cubicBezTo>
                  <a:cubicBezTo>
                    <a:pt x="183" y="119"/>
                    <a:pt x="183" y="116"/>
                    <a:pt x="183" y="114"/>
                  </a:cubicBezTo>
                  <a:cubicBezTo>
                    <a:pt x="182" y="112"/>
                    <a:pt x="179" y="111"/>
                    <a:pt x="177" y="112"/>
                  </a:cubicBezTo>
                  <a:lnTo>
                    <a:pt x="166" y="117"/>
                  </a:lnTo>
                  <a:close/>
                  <a:moveTo>
                    <a:pt x="153" y="100"/>
                  </a:moveTo>
                  <a:cubicBezTo>
                    <a:pt x="155" y="102"/>
                    <a:pt x="157" y="103"/>
                    <a:pt x="159" y="105"/>
                  </a:cubicBezTo>
                  <a:cubicBezTo>
                    <a:pt x="167" y="97"/>
                    <a:pt x="167" y="97"/>
                    <a:pt x="167" y="97"/>
                  </a:cubicBezTo>
                  <a:cubicBezTo>
                    <a:pt x="169" y="95"/>
                    <a:pt x="169" y="93"/>
                    <a:pt x="167" y="91"/>
                  </a:cubicBezTo>
                  <a:cubicBezTo>
                    <a:pt x="166" y="90"/>
                    <a:pt x="163" y="90"/>
                    <a:pt x="162" y="91"/>
                  </a:cubicBezTo>
                  <a:lnTo>
                    <a:pt x="153" y="100"/>
                  </a:lnTo>
                  <a:close/>
                  <a:moveTo>
                    <a:pt x="135" y="89"/>
                  </a:moveTo>
                  <a:cubicBezTo>
                    <a:pt x="135" y="89"/>
                    <a:pt x="136" y="90"/>
                    <a:pt x="136" y="90"/>
                  </a:cubicBezTo>
                  <a:cubicBezTo>
                    <a:pt x="138" y="91"/>
                    <a:pt x="140" y="91"/>
                    <a:pt x="142" y="92"/>
                  </a:cubicBezTo>
                  <a:cubicBezTo>
                    <a:pt x="147" y="81"/>
                    <a:pt x="147" y="81"/>
                    <a:pt x="147" y="81"/>
                  </a:cubicBezTo>
                  <a:cubicBezTo>
                    <a:pt x="147" y="79"/>
                    <a:pt x="146" y="77"/>
                    <a:pt x="144" y="76"/>
                  </a:cubicBezTo>
                  <a:cubicBezTo>
                    <a:pt x="142" y="75"/>
                    <a:pt x="140" y="76"/>
                    <a:pt x="139" y="78"/>
                  </a:cubicBezTo>
                  <a:lnTo>
                    <a:pt x="135" y="89"/>
                  </a:lnTo>
                  <a:close/>
                  <a:moveTo>
                    <a:pt x="110" y="89"/>
                  </a:moveTo>
                  <a:cubicBezTo>
                    <a:pt x="114" y="89"/>
                    <a:pt x="114" y="89"/>
                    <a:pt x="114" y="89"/>
                  </a:cubicBezTo>
                  <a:cubicBezTo>
                    <a:pt x="114" y="83"/>
                    <a:pt x="114" y="83"/>
                    <a:pt x="114" y="83"/>
                  </a:cubicBezTo>
                  <a:cubicBezTo>
                    <a:pt x="114" y="81"/>
                    <a:pt x="114" y="80"/>
                    <a:pt x="114" y="78"/>
                  </a:cubicBezTo>
                  <a:cubicBezTo>
                    <a:pt x="115" y="80"/>
                    <a:pt x="116" y="81"/>
                    <a:pt x="116" y="82"/>
                  </a:cubicBezTo>
                  <a:cubicBezTo>
                    <a:pt x="120" y="89"/>
                    <a:pt x="120" y="89"/>
                    <a:pt x="120" y="89"/>
                  </a:cubicBezTo>
                  <a:cubicBezTo>
                    <a:pt x="125" y="89"/>
                    <a:pt x="125" y="89"/>
                    <a:pt x="125" y="89"/>
                  </a:cubicBezTo>
                  <a:cubicBezTo>
                    <a:pt x="125" y="71"/>
                    <a:pt x="125" y="71"/>
                    <a:pt x="125" y="71"/>
                  </a:cubicBezTo>
                  <a:cubicBezTo>
                    <a:pt x="120" y="71"/>
                    <a:pt x="120" y="71"/>
                    <a:pt x="120" y="71"/>
                  </a:cubicBezTo>
                  <a:cubicBezTo>
                    <a:pt x="120" y="76"/>
                    <a:pt x="120" y="76"/>
                    <a:pt x="120" y="76"/>
                  </a:cubicBezTo>
                  <a:cubicBezTo>
                    <a:pt x="120" y="78"/>
                    <a:pt x="120" y="80"/>
                    <a:pt x="121" y="81"/>
                  </a:cubicBezTo>
                  <a:cubicBezTo>
                    <a:pt x="120" y="80"/>
                    <a:pt x="119" y="78"/>
                    <a:pt x="119" y="77"/>
                  </a:cubicBezTo>
                  <a:cubicBezTo>
                    <a:pt x="115" y="71"/>
                    <a:pt x="115" y="71"/>
                    <a:pt x="115" y="71"/>
                  </a:cubicBezTo>
                  <a:cubicBezTo>
                    <a:pt x="110" y="71"/>
                    <a:pt x="110" y="71"/>
                    <a:pt x="110" y="71"/>
                  </a:cubicBezTo>
                  <a:lnTo>
                    <a:pt x="110" y="89"/>
                  </a:lnTo>
                  <a:close/>
                  <a:moveTo>
                    <a:pt x="105" y="135"/>
                  </a:moveTo>
                  <a:cubicBezTo>
                    <a:pt x="94" y="145"/>
                    <a:pt x="72" y="167"/>
                    <a:pt x="70" y="169"/>
                  </a:cubicBezTo>
                  <a:cubicBezTo>
                    <a:pt x="68" y="171"/>
                    <a:pt x="69" y="174"/>
                    <a:pt x="72" y="173"/>
                  </a:cubicBezTo>
                  <a:cubicBezTo>
                    <a:pt x="75" y="172"/>
                    <a:pt x="104" y="161"/>
                    <a:pt x="118" y="155"/>
                  </a:cubicBezTo>
                  <a:cubicBezTo>
                    <a:pt x="113" y="156"/>
                    <a:pt x="108" y="153"/>
                    <a:pt x="105" y="149"/>
                  </a:cubicBezTo>
                  <a:cubicBezTo>
                    <a:pt x="103" y="145"/>
                    <a:pt x="103" y="139"/>
                    <a:pt x="105" y="135"/>
                  </a:cubicBezTo>
                  <a:close/>
                  <a:moveTo>
                    <a:pt x="88" y="81"/>
                  </a:moveTo>
                  <a:cubicBezTo>
                    <a:pt x="93" y="92"/>
                    <a:pt x="93" y="92"/>
                    <a:pt x="93" y="92"/>
                  </a:cubicBezTo>
                  <a:cubicBezTo>
                    <a:pt x="95" y="91"/>
                    <a:pt x="98" y="90"/>
                    <a:pt x="100" y="89"/>
                  </a:cubicBezTo>
                  <a:cubicBezTo>
                    <a:pt x="96" y="78"/>
                    <a:pt x="96" y="78"/>
                    <a:pt x="96" y="78"/>
                  </a:cubicBezTo>
                  <a:cubicBezTo>
                    <a:pt x="95" y="76"/>
                    <a:pt x="92" y="75"/>
                    <a:pt x="90" y="76"/>
                  </a:cubicBezTo>
                  <a:cubicBezTo>
                    <a:pt x="88" y="77"/>
                    <a:pt x="87" y="79"/>
                    <a:pt x="88" y="81"/>
                  </a:cubicBezTo>
                  <a:close/>
                  <a:moveTo>
                    <a:pt x="67" y="97"/>
                  </a:moveTo>
                  <a:cubicBezTo>
                    <a:pt x="76" y="105"/>
                    <a:pt x="76" y="105"/>
                    <a:pt x="76" y="105"/>
                  </a:cubicBezTo>
                  <a:cubicBezTo>
                    <a:pt x="78" y="103"/>
                    <a:pt x="80" y="102"/>
                    <a:pt x="81" y="100"/>
                  </a:cubicBezTo>
                  <a:cubicBezTo>
                    <a:pt x="73" y="91"/>
                    <a:pt x="73" y="91"/>
                    <a:pt x="73" y="91"/>
                  </a:cubicBezTo>
                  <a:cubicBezTo>
                    <a:pt x="72" y="90"/>
                    <a:pt x="69" y="90"/>
                    <a:pt x="67" y="91"/>
                  </a:cubicBezTo>
                  <a:cubicBezTo>
                    <a:pt x="66" y="93"/>
                    <a:pt x="66" y="95"/>
                    <a:pt x="67" y="97"/>
                  </a:cubicBezTo>
                  <a:close/>
                  <a:moveTo>
                    <a:pt x="54" y="119"/>
                  </a:moveTo>
                  <a:cubicBezTo>
                    <a:pt x="65" y="124"/>
                    <a:pt x="65" y="124"/>
                    <a:pt x="65" y="124"/>
                  </a:cubicBezTo>
                  <a:cubicBezTo>
                    <a:pt x="66" y="123"/>
                    <a:pt x="66" y="123"/>
                    <a:pt x="66" y="122"/>
                  </a:cubicBezTo>
                  <a:cubicBezTo>
                    <a:pt x="67" y="120"/>
                    <a:pt x="67" y="119"/>
                    <a:pt x="68" y="117"/>
                  </a:cubicBezTo>
                  <a:cubicBezTo>
                    <a:pt x="57" y="112"/>
                    <a:pt x="57" y="112"/>
                    <a:pt x="57" y="112"/>
                  </a:cubicBezTo>
                  <a:cubicBezTo>
                    <a:pt x="55" y="111"/>
                    <a:pt x="53" y="112"/>
                    <a:pt x="52" y="114"/>
                  </a:cubicBezTo>
                  <a:cubicBezTo>
                    <a:pt x="51" y="116"/>
                    <a:pt x="52" y="119"/>
                    <a:pt x="54" y="119"/>
                  </a:cubicBezTo>
                  <a:close/>
                  <a:moveTo>
                    <a:pt x="52" y="150"/>
                  </a:moveTo>
                  <a:cubicBezTo>
                    <a:pt x="56" y="150"/>
                    <a:pt x="56" y="150"/>
                    <a:pt x="56" y="150"/>
                  </a:cubicBezTo>
                  <a:cubicBezTo>
                    <a:pt x="58" y="142"/>
                    <a:pt x="58" y="142"/>
                    <a:pt x="58" y="142"/>
                  </a:cubicBezTo>
                  <a:cubicBezTo>
                    <a:pt x="58" y="141"/>
                    <a:pt x="58" y="139"/>
                    <a:pt x="59" y="137"/>
                  </a:cubicBezTo>
                  <a:cubicBezTo>
                    <a:pt x="59" y="137"/>
                    <a:pt x="59" y="137"/>
                    <a:pt x="59" y="137"/>
                  </a:cubicBezTo>
                  <a:cubicBezTo>
                    <a:pt x="59" y="139"/>
                    <a:pt x="59" y="141"/>
                    <a:pt x="59" y="142"/>
                  </a:cubicBezTo>
                  <a:cubicBezTo>
                    <a:pt x="61" y="150"/>
                    <a:pt x="61" y="150"/>
                    <a:pt x="61" y="150"/>
                  </a:cubicBezTo>
                  <a:cubicBezTo>
                    <a:pt x="65" y="150"/>
                    <a:pt x="65" y="150"/>
                    <a:pt x="65" y="150"/>
                  </a:cubicBezTo>
                  <a:cubicBezTo>
                    <a:pt x="69" y="133"/>
                    <a:pt x="69" y="133"/>
                    <a:pt x="69" y="133"/>
                  </a:cubicBezTo>
                  <a:cubicBezTo>
                    <a:pt x="66" y="133"/>
                    <a:pt x="66" y="133"/>
                    <a:pt x="66" y="133"/>
                  </a:cubicBezTo>
                  <a:cubicBezTo>
                    <a:pt x="64" y="140"/>
                    <a:pt x="64" y="140"/>
                    <a:pt x="64" y="140"/>
                  </a:cubicBezTo>
                  <a:cubicBezTo>
                    <a:pt x="64" y="142"/>
                    <a:pt x="63" y="144"/>
                    <a:pt x="63" y="146"/>
                  </a:cubicBezTo>
                  <a:cubicBezTo>
                    <a:pt x="63" y="146"/>
                    <a:pt x="63" y="146"/>
                    <a:pt x="63" y="146"/>
                  </a:cubicBezTo>
                  <a:cubicBezTo>
                    <a:pt x="63" y="144"/>
                    <a:pt x="63" y="142"/>
                    <a:pt x="62" y="140"/>
                  </a:cubicBezTo>
                  <a:cubicBezTo>
                    <a:pt x="61" y="133"/>
                    <a:pt x="61" y="133"/>
                    <a:pt x="61" y="133"/>
                  </a:cubicBezTo>
                  <a:cubicBezTo>
                    <a:pt x="57" y="133"/>
                    <a:pt x="57" y="133"/>
                    <a:pt x="57" y="133"/>
                  </a:cubicBezTo>
                  <a:cubicBezTo>
                    <a:pt x="55" y="140"/>
                    <a:pt x="55" y="140"/>
                    <a:pt x="55" y="140"/>
                  </a:cubicBezTo>
                  <a:cubicBezTo>
                    <a:pt x="55" y="142"/>
                    <a:pt x="55" y="144"/>
                    <a:pt x="54" y="146"/>
                  </a:cubicBezTo>
                  <a:cubicBezTo>
                    <a:pt x="54" y="146"/>
                    <a:pt x="54" y="146"/>
                    <a:pt x="54" y="146"/>
                  </a:cubicBezTo>
                  <a:cubicBezTo>
                    <a:pt x="54" y="144"/>
                    <a:pt x="54" y="142"/>
                    <a:pt x="53" y="140"/>
                  </a:cubicBezTo>
                  <a:cubicBezTo>
                    <a:pt x="52" y="133"/>
                    <a:pt x="52" y="133"/>
                    <a:pt x="52" y="133"/>
                  </a:cubicBezTo>
                  <a:cubicBezTo>
                    <a:pt x="48" y="133"/>
                    <a:pt x="48" y="133"/>
                    <a:pt x="48" y="133"/>
                  </a:cubicBezTo>
                  <a:lnTo>
                    <a:pt x="52" y="150"/>
                  </a:lnTo>
                  <a:close/>
                  <a:moveTo>
                    <a:pt x="68" y="166"/>
                  </a:moveTo>
                  <a:cubicBezTo>
                    <a:pt x="67" y="164"/>
                    <a:pt x="66" y="161"/>
                    <a:pt x="65" y="159"/>
                  </a:cubicBezTo>
                  <a:cubicBezTo>
                    <a:pt x="54" y="163"/>
                    <a:pt x="54" y="163"/>
                    <a:pt x="54" y="163"/>
                  </a:cubicBezTo>
                  <a:cubicBezTo>
                    <a:pt x="52" y="164"/>
                    <a:pt x="51" y="166"/>
                    <a:pt x="52" y="168"/>
                  </a:cubicBezTo>
                  <a:cubicBezTo>
                    <a:pt x="53" y="170"/>
                    <a:pt x="54" y="171"/>
                    <a:pt x="56" y="171"/>
                  </a:cubicBezTo>
                  <a:cubicBezTo>
                    <a:pt x="56" y="171"/>
                    <a:pt x="57" y="171"/>
                    <a:pt x="57" y="170"/>
                  </a:cubicBezTo>
                  <a:lnTo>
                    <a:pt x="68" y="166"/>
                  </a:lnTo>
                  <a:close/>
                  <a:moveTo>
                    <a:pt x="82" y="183"/>
                  </a:moveTo>
                  <a:cubicBezTo>
                    <a:pt x="80" y="181"/>
                    <a:pt x="78" y="179"/>
                    <a:pt x="76" y="177"/>
                  </a:cubicBezTo>
                  <a:cubicBezTo>
                    <a:pt x="67" y="186"/>
                    <a:pt x="67" y="186"/>
                    <a:pt x="67" y="186"/>
                  </a:cubicBezTo>
                  <a:cubicBezTo>
                    <a:pt x="66" y="187"/>
                    <a:pt x="66" y="190"/>
                    <a:pt x="67" y="191"/>
                  </a:cubicBezTo>
                  <a:cubicBezTo>
                    <a:pt x="68" y="192"/>
                    <a:pt x="69" y="192"/>
                    <a:pt x="70" y="192"/>
                  </a:cubicBezTo>
                  <a:cubicBezTo>
                    <a:pt x="71" y="192"/>
                    <a:pt x="72" y="192"/>
                    <a:pt x="73" y="191"/>
                  </a:cubicBezTo>
                  <a:lnTo>
                    <a:pt x="82" y="183"/>
                  </a:lnTo>
                  <a:close/>
                  <a:moveTo>
                    <a:pt x="100" y="193"/>
                  </a:moveTo>
                  <a:cubicBezTo>
                    <a:pt x="100" y="193"/>
                    <a:pt x="99" y="193"/>
                    <a:pt x="98" y="193"/>
                  </a:cubicBezTo>
                  <a:cubicBezTo>
                    <a:pt x="96" y="192"/>
                    <a:pt x="95" y="191"/>
                    <a:pt x="93" y="190"/>
                  </a:cubicBezTo>
                  <a:cubicBezTo>
                    <a:pt x="88" y="201"/>
                    <a:pt x="88" y="201"/>
                    <a:pt x="88" y="201"/>
                  </a:cubicBezTo>
                  <a:cubicBezTo>
                    <a:pt x="87" y="203"/>
                    <a:pt x="88" y="206"/>
                    <a:pt x="90" y="207"/>
                  </a:cubicBezTo>
                  <a:cubicBezTo>
                    <a:pt x="91" y="207"/>
                    <a:pt x="91" y="207"/>
                    <a:pt x="92" y="207"/>
                  </a:cubicBezTo>
                  <a:cubicBezTo>
                    <a:pt x="93" y="207"/>
                    <a:pt x="95" y="206"/>
                    <a:pt x="96" y="204"/>
                  </a:cubicBezTo>
                  <a:lnTo>
                    <a:pt x="100" y="193"/>
                  </a:lnTo>
                  <a:close/>
                  <a:moveTo>
                    <a:pt x="123" y="205"/>
                  </a:moveTo>
                  <a:cubicBezTo>
                    <a:pt x="123" y="203"/>
                    <a:pt x="122" y="201"/>
                    <a:pt x="119" y="200"/>
                  </a:cubicBezTo>
                  <a:cubicBezTo>
                    <a:pt x="117" y="199"/>
                    <a:pt x="116" y="199"/>
                    <a:pt x="116" y="198"/>
                  </a:cubicBezTo>
                  <a:cubicBezTo>
                    <a:pt x="116" y="197"/>
                    <a:pt x="116" y="196"/>
                    <a:pt x="118" y="196"/>
                  </a:cubicBezTo>
                  <a:cubicBezTo>
                    <a:pt x="120" y="196"/>
                    <a:pt x="121" y="196"/>
                    <a:pt x="122" y="197"/>
                  </a:cubicBezTo>
                  <a:cubicBezTo>
                    <a:pt x="122" y="194"/>
                    <a:pt x="122" y="194"/>
                    <a:pt x="122" y="194"/>
                  </a:cubicBezTo>
                  <a:cubicBezTo>
                    <a:pt x="121" y="193"/>
                    <a:pt x="120" y="193"/>
                    <a:pt x="118" y="193"/>
                  </a:cubicBezTo>
                  <a:cubicBezTo>
                    <a:pt x="114" y="193"/>
                    <a:pt x="112" y="195"/>
                    <a:pt x="112" y="198"/>
                  </a:cubicBezTo>
                  <a:cubicBezTo>
                    <a:pt x="112" y="200"/>
                    <a:pt x="114" y="202"/>
                    <a:pt x="116" y="203"/>
                  </a:cubicBezTo>
                  <a:cubicBezTo>
                    <a:pt x="118" y="204"/>
                    <a:pt x="119" y="204"/>
                    <a:pt x="119" y="205"/>
                  </a:cubicBezTo>
                  <a:cubicBezTo>
                    <a:pt x="119" y="206"/>
                    <a:pt x="118" y="207"/>
                    <a:pt x="117" y="207"/>
                  </a:cubicBezTo>
                  <a:cubicBezTo>
                    <a:pt x="115" y="207"/>
                    <a:pt x="113" y="207"/>
                    <a:pt x="112" y="206"/>
                  </a:cubicBezTo>
                  <a:cubicBezTo>
                    <a:pt x="112" y="209"/>
                    <a:pt x="112" y="209"/>
                    <a:pt x="112" y="209"/>
                  </a:cubicBezTo>
                  <a:cubicBezTo>
                    <a:pt x="113" y="210"/>
                    <a:pt x="114" y="210"/>
                    <a:pt x="116" y="210"/>
                  </a:cubicBezTo>
                  <a:cubicBezTo>
                    <a:pt x="121" y="210"/>
                    <a:pt x="123" y="208"/>
                    <a:pt x="123" y="205"/>
                  </a:cubicBezTo>
                  <a:close/>
                  <a:moveTo>
                    <a:pt x="123" y="138"/>
                  </a:moveTo>
                  <a:cubicBezTo>
                    <a:pt x="122" y="136"/>
                    <a:pt x="120" y="135"/>
                    <a:pt x="117" y="135"/>
                  </a:cubicBezTo>
                  <a:cubicBezTo>
                    <a:pt x="116" y="135"/>
                    <a:pt x="115" y="135"/>
                    <a:pt x="114" y="136"/>
                  </a:cubicBezTo>
                  <a:cubicBezTo>
                    <a:pt x="112" y="137"/>
                    <a:pt x="111" y="138"/>
                    <a:pt x="111" y="140"/>
                  </a:cubicBezTo>
                  <a:cubicBezTo>
                    <a:pt x="111" y="142"/>
                    <a:pt x="111" y="143"/>
                    <a:pt x="112" y="145"/>
                  </a:cubicBezTo>
                  <a:cubicBezTo>
                    <a:pt x="113" y="147"/>
                    <a:pt x="115" y="148"/>
                    <a:pt x="117" y="148"/>
                  </a:cubicBezTo>
                  <a:cubicBezTo>
                    <a:pt x="119" y="148"/>
                    <a:pt x="120" y="147"/>
                    <a:pt x="121" y="147"/>
                  </a:cubicBezTo>
                  <a:cubicBezTo>
                    <a:pt x="124" y="145"/>
                    <a:pt x="125" y="141"/>
                    <a:pt x="123" y="138"/>
                  </a:cubicBezTo>
                  <a:close/>
                  <a:moveTo>
                    <a:pt x="130" y="148"/>
                  </a:moveTo>
                  <a:cubicBezTo>
                    <a:pt x="140" y="138"/>
                    <a:pt x="163" y="115"/>
                    <a:pt x="165" y="114"/>
                  </a:cubicBezTo>
                  <a:cubicBezTo>
                    <a:pt x="167" y="111"/>
                    <a:pt x="165" y="108"/>
                    <a:pt x="162" y="110"/>
                  </a:cubicBezTo>
                  <a:cubicBezTo>
                    <a:pt x="160" y="111"/>
                    <a:pt x="130" y="122"/>
                    <a:pt x="117" y="127"/>
                  </a:cubicBezTo>
                  <a:cubicBezTo>
                    <a:pt x="122" y="127"/>
                    <a:pt x="126" y="129"/>
                    <a:pt x="129" y="134"/>
                  </a:cubicBezTo>
                  <a:cubicBezTo>
                    <a:pt x="132" y="138"/>
                    <a:pt x="132" y="143"/>
                    <a:pt x="130" y="148"/>
                  </a:cubicBezTo>
                  <a:close/>
                  <a:moveTo>
                    <a:pt x="147" y="201"/>
                  </a:moveTo>
                  <a:cubicBezTo>
                    <a:pt x="142" y="190"/>
                    <a:pt x="142" y="190"/>
                    <a:pt x="142" y="190"/>
                  </a:cubicBezTo>
                  <a:cubicBezTo>
                    <a:pt x="140" y="191"/>
                    <a:pt x="137" y="192"/>
                    <a:pt x="135" y="193"/>
                  </a:cubicBezTo>
                  <a:cubicBezTo>
                    <a:pt x="139" y="204"/>
                    <a:pt x="139" y="204"/>
                    <a:pt x="139" y="204"/>
                  </a:cubicBezTo>
                  <a:cubicBezTo>
                    <a:pt x="140" y="206"/>
                    <a:pt x="141" y="207"/>
                    <a:pt x="143" y="207"/>
                  </a:cubicBezTo>
                  <a:cubicBezTo>
                    <a:pt x="143" y="207"/>
                    <a:pt x="144" y="207"/>
                    <a:pt x="144" y="207"/>
                  </a:cubicBezTo>
                  <a:cubicBezTo>
                    <a:pt x="146" y="206"/>
                    <a:pt x="147" y="203"/>
                    <a:pt x="147" y="201"/>
                  </a:cubicBezTo>
                  <a:close/>
                  <a:moveTo>
                    <a:pt x="167" y="186"/>
                  </a:moveTo>
                  <a:cubicBezTo>
                    <a:pt x="159" y="177"/>
                    <a:pt x="159" y="177"/>
                    <a:pt x="159" y="177"/>
                  </a:cubicBezTo>
                  <a:cubicBezTo>
                    <a:pt x="157" y="179"/>
                    <a:pt x="155" y="181"/>
                    <a:pt x="153" y="183"/>
                  </a:cubicBezTo>
                  <a:cubicBezTo>
                    <a:pt x="162" y="191"/>
                    <a:pt x="162" y="191"/>
                    <a:pt x="162" y="191"/>
                  </a:cubicBezTo>
                  <a:cubicBezTo>
                    <a:pt x="162" y="192"/>
                    <a:pt x="163" y="192"/>
                    <a:pt x="165" y="192"/>
                  </a:cubicBezTo>
                  <a:cubicBezTo>
                    <a:pt x="166" y="192"/>
                    <a:pt x="167" y="192"/>
                    <a:pt x="167" y="191"/>
                  </a:cubicBezTo>
                  <a:cubicBezTo>
                    <a:pt x="169" y="190"/>
                    <a:pt x="169" y="187"/>
                    <a:pt x="167" y="186"/>
                  </a:cubicBezTo>
                  <a:close/>
                  <a:moveTo>
                    <a:pt x="180" y="163"/>
                  </a:moveTo>
                  <a:cubicBezTo>
                    <a:pt x="169" y="159"/>
                    <a:pt x="169" y="159"/>
                    <a:pt x="169" y="159"/>
                  </a:cubicBezTo>
                  <a:cubicBezTo>
                    <a:pt x="169" y="159"/>
                    <a:pt x="169" y="160"/>
                    <a:pt x="169" y="160"/>
                  </a:cubicBezTo>
                  <a:cubicBezTo>
                    <a:pt x="168" y="162"/>
                    <a:pt x="167" y="164"/>
                    <a:pt x="166" y="166"/>
                  </a:cubicBezTo>
                  <a:cubicBezTo>
                    <a:pt x="177" y="170"/>
                    <a:pt x="177" y="170"/>
                    <a:pt x="177" y="170"/>
                  </a:cubicBezTo>
                  <a:cubicBezTo>
                    <a:pt x="178" y="171"/>
                    <a:pt x="178" y="171"/>
                    <a:pt x="179" y="171"/>
                  </a:cubicBezTo>
                  <a:cubicBezTo>
                    <a:pt x="181" y="171"/>
                    <a:pt x="182" y="170"/>
                    <a:pt x="183" y="168"/>
                  </a:cubicBezTo>
                  <a:cubicBezTo>
                    <a:pt x="183" y="166"/>
                    <a:pt x="183" y="164"/>
                    <a:pt x="180" y="163"/>
                  </a:cubicBezTo>
                  <a:close/>
                  <a:moveTo>
                    <a:pt x="184" y="147"/>
                  </a:moveTo>
                  <a:cubicBezTo>
                    <a:pt x="177" y="147"/>
                    <a:pt x="177" y="147"/>
                    <a:pt x="177" y="147"/>
                  </a:cubicBezTo>
                  <a:cubicBezTo>
                    <a:pt x="177" y="143"/>
                    <a:pt x="177" y="143"/>
                    <a:pt x="177" y="143"/>
                  </a:cubicBezTo>
                  <a:cubicBezTo>
                    <a:pt x="184" y="143"/>
                    <a:pt x="184" y="143"/>
                    <a:pt x="184" y="143"/>
                  </a:cubicBezTo>
                  <a:cubicBezTo>
                    <a:pt x="184" y="139"/>
                    <a:pt x="184" y="139"/>
                    <a:pt x="184" y="139"/>
                  </a:cubicBezTo>
                  <a:cubicBezTo>
                    <a:pt x="177" y="139"/>
                    <a:pt x="177" y="139"/>
                    <a:pt x="177" y="139"/>
                  </a:cubicBezTo>
                  <a:cubicBezTo>
                    <a:pt x="177" y="136"/>
                    <a:pt x="177" y="136"/>
                    <a:pt x="177" y="136"/>
                  </a:cubicBezTo>
                  <a:cubicBezTo>
                    <a:pt x="184" y="136"/>
                    <a:pt x="184" y="136"/>
                    <a:pt x="184" y="136"/>
                  </a:cubicBezTo>
                  <a:cubicBezTo>
                    <a:pt x="184" y="133"/>
                    <a:pt x="184" y="133"/>
                    <a:pt x="184" y="133"/>
                  </a:cubicBezTo>
                  <a:cubicBezTo>
                    <a:pt x="174" y="133"/>
                    <a:pt x="174" y="133"/>
                    <a:pt x="174" y="133"/>
                  </a:cubicBezTo>
                  <a:cubicBezTo>
                    <a:pt x="174" y="150"/>
                    <a:pt x="174" y="150"/>
                    <a:pt x="174" y="150"/>
                  </a:cubicBezTo>
                  <a:cubicBezTo>
                    <a:pt x="184" y="150"/>
                    <a:pt x="184" y="150"/>
                    <a:pt x="184" y="150"/>
                  </a:cubicBezTo>
                  <a:lnTo>
                    <a:pt x="184" y="147"/>
                  </a:lnTo>
                  <a:close/>
                  <a:moveTo>
                    <a:pt x="153" y="43"/>
                  </a:moveTo>
                  <a:cubicBezTo>
                    <a:pt x="142" y="39"/>
                    <a:pt x="130" y="37"/>
                    <a:pt x="117" y="37"/>
                  </a:cubicBezTo>
                  <a:cubicBezTo>
                    <a:pt x="74" y="37"/>
                    <a:pt x="35" y="64"/>
                    <a:pt x="19" y="105"/>
                  </a:cubicBezTo>
                  <a:cubicBezTo>
                    <a:pt x="0" y="159"/>
                    <a:pt x="27" y="219"/>
                    <a:pt x="81" y="239"/>
                  </a:cubicBezTo>
                  <a:cubicBezTo>
                    <a:pt x="93" y="243"/>
                    <a:pt x="105" y="246"/>
                    <a:pt x="117" y="246"/>
                  </a:cubicBezTo>
                  <a:cubicBezTo>
                    <a:pt x="161" y="246"/>
                    <a:pt x="200" y="218"/>
                    <a:pt x="215" y="177"/>
                  </a:cubicBezTo>
                  <a:cubicBezTo>
                    <a:pt x="235" y="123"/>
                    <a:pt x="207" y="63"/>
                    <a:pt x="153" y="43"/>
                  </a:cubicBezTo>
                  <a:close/>
                  <a:moveTo>
                    <a:pt x="199" y="171"/>
                  </a:moveTo>
                  <a:cubicBezTo>
                    <a:pt x="187" y="206"/>
                    <a:pt x="154" y="229"/>
                    <a:pt x="117" y="229"/>
                  </a:cubicBezTo>
                  <a:cubicBezTo>
                    <a:pt x="107" y="229"/>
                    <a:pt x="97" y="227"/>
                    <a:pt x="87" y="223"/>
                  </a:cubicBezTo>
                  <a:cubicBezTo>
                    <a:pt x="42" y="207"/>
                    <a:pt x="19" y="156"/>
                    <a:pt x="35" y="111"/>
                  </a:cubicBezTo>
                  <a:cubicBezTo>
                    <a:pt x="48" y="77"/>
                    <a:pt x="81" y="54"/>
                    <a:pt x="117" y="54"/>
                  </a:cubicBezTo>
                  <a:cubicBezTo>
                    <a:pt x="128" y="54"/>
                    <a:pt x="138" y="56"/>
                    <a:pt x="147" y="59"/>
                  </a:cubicBezTo>
                  <a:cubicBezTo>
                    <a:pt x="193" y="76"/>
                    <a:pt x="216" y="126"/>
                    <a:pt x="199" y="17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sp>
        <p:nvSpPr>
          <p:cNvPr id="18" name="TextBox 35"/>
          <p:cNvSpPr txBox="1"/>
          <p:nvPr/>
        </p:nvSpPr>
        <p:spPr>
          <a:xfrm>
            <a:off x="2633750" y="2405860"/>
            <a:ext cx="2817816"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2633751" y="2036528"/>
            <a:ext cx="1890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0" name="TextBox 35"/>
          <p:cNvSpPr txBox="1"/>
          <p:nvPr/>
        </p:nvSpPr>
        <p:spPr>
          <a:xfrm>
            <a:off x="2633750" y="3723290"/>
            <a:ext cx="2817816"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1" name="文本框 20"/>
          <p:cNvSpPr txBox="1"/>
          <p:nvPr/>
        </p:nvSpPr>
        <p:spPr>
          <a:xfrm>
            <a:off x="2633751" y="3353958"/>
            <a:ext cx="1890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2" name="TextBox 35"/>
          <p:cNvSpPr txBox="1"/>
          <p:nvPr/>
        </p:nvSpPr>
        <p:spPr>
          <a:xfrm>
            <a:off x="2633750" y="5108285"/>
            <a:ext cx="2817816"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3" name="文本框 22"/>
          <p:cNvSpPr txBox="1"/>
          <p:nvPr/>
        </p:nvSpPr>
        <p:spPr>
          <a:xfrm>
            <a:off x="2633751" y="4738953"/>
            <a:ext cx="1890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4" name="TextBox 35"/>
          <p:cNvSpPr txBox="1"/>
          <p:nvPr/>
        </p:nvSpPr>
        <p:spPr>
          <a:xfrm>
            <a:off x="7819704" y="2405860"/>
            <a:ext cx="2817816"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5" name="文本框 24"/>
          <p:cNvSpPr txBox="1"/>
          <p:nvPr/>
        </p:nvSpPr>
        <p:spPr>
          <a:xfrm>
            <a:off x="7819705" y="2036528"/>
            <a:ext cx="1890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6" name="TextBox 35"/>
          <p:cNvSpPr txBox="1"/>
          <p:nvPr/>
        </p:nvSpPr>
        <p:spPr>
          <a:xfrm>
            <a:off x="7819704" y="3723290"/>
            <a:ext cx="2817816"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7" name="文本框 26"/>
          <p:cNvSpPr txBox="1"/>
          <p:nvPr/>
        </p:nvSpPr>
        <p:spPr>
          <a:xfrm>
            <a:off x="7819705" y="3353958"/>
            <a:ext cx="1890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8" name="TextBox 35"/>
          <p:cNvSpPr txBox="1"/>
          <p:nvPr/>
        </p:nvSpPr>
        <p:spPr>
          <a:xfrm>
            <a:off x="7819704" y="5108285"/>
            <a:ext cx="2817816"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9" name="文本框 28"/>
          <p:cNvSpPr txBox="1"/>
          <p:nvPr/>
        </p:nvSpPr>
        <p:spPr>
          <a:xfrm>
            <a:off x="7819705" y="4738953"/>
            <a:ext cx="1890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30" name="组合 10"/>
          <p:cNvGrpSpPr/>
          <p:nvPr/>
        </p:nvGrpSpPr>
        <p:grpSpPr bwMode="auto">
          <a:xfrm>
            <a:off x="6466023" y="2036528"/>
            <a:ext cx="919163" cy="919162"/>
            <a:chOff x="0" y="0"/>
            <a:chExt cx="919063" cy="919397"/>
          </a:xfrm>
        </p:grpSpPr>
        <p:sp>
          <p:nvSpPr>
            <p:cNvPr id="31" name="椭圆 11"/>
            <p:cNvSpPr>
              <a:spLocks noChangeArrowheads="1"/>
            </p:cNvSpPr>
            <p:nvPr/>
          </p:nvSpPr>
          <p:spPr bwMode="auto">
            <a:xfrm>
              <a:off x="0" y="0"/>
              <a:ext cx="919063" cy="919397"/>
            </a:xfrm>
            <a:prstGeom prst="ellipse">
              <a:avLst/>
            </a:pr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4D002"/>
                </a:solidFill>
                <a:effectLst/>
                <a:uLnTx/>
                <a:uFillTx/>
                <a:latin typeface="Calibri" panose="020F0502020204030204" pitchFamily="34" charset="0"/>
                <a:ea typeface="宋体" panose="02010600030101010101" pitchFamily="2" charset="-122"/>
                <a:cs typeface="+mn-cs"/>
              </a:endParaRPr>
            </a:p>
          </p:txBody>
        </p:sp>
        <p:pic>
          <p:nvPicPr>
            <p:cNvPr id="32" name="组合 1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198" y="262106"/>
              <a:ext cx="438912"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250"/>
                                        <p:tgtEl>
                                          <p:spTgt spid="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250"/>
                                        <p:tgtEl>
                                          <p:spTgt spid="1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25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250"/>
                                        <p:tgtEl>
                                          <p:spTgt spid="21"/>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25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250"/>
                                        <p:tgtEl>
                                          <p:spTgt spid="23"/>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250"/>
                                        <p:tgtEl>
                                          <p:spTgt spid="2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250"/>
                                        <p:tgtEl>
                                          <p:spTgt spid="25"/>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250"/>
                                        <p:tgtEl>
                                          <p:spTgt spid="2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250"/>
                                        <p:tgtEl>
                                          <p:spTgt spid="27"/>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250"/>
                                        <p:tgtEl>
                                          <p:spTgt spid="2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250"/>
                                        <p:tgtEl>
                                          <p:spTgt spid="29"/>
                                        </p:tgtEl>
                                      </p:cBhvr>
                                    </p:animEffect>
                                  </p:childTnLst>
                                </p:cTn>
                              </p:par>
                              <p:par>
                                <p:cTn id="52" presetID="22" presetClass="entr" presetSubtype="4"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par>
                                <p:cTn id="55" presetID="22" presetClass="entr" presetSubtype="4"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par>
                                <p:cTn id="61" presetID="22" presetClass="entr" presetSubtype="4"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par>
                                <p:cTn id="64" presetID="22" presetClass="entr" presetSubtype="4"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par>
                                <p:cTn id="67" presetID="22" presetClass="entr" presetSubtype="4"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p:cNvSpPr>
            <a:spLocks noChangeArrowheads="1"/>
          </p:cNvSpPr>
          <p:nvPr/>
        </p:nvSpPr>
        <p:spPr bwMode="auto">
          <a:xfrm>
            <a:off x="4906919" y="3484592"/>
            <a:ext cx="1449436" cy="400110"/>
          </a:xfrm>
          <a:prstGeom prst="rect">
            <a:avLst/>
          </a:prstGeom>
          <a:noFill/>
          <a:ln>
            <a:solidFill>
              <a:sysClr val="window" lastClr="FFFFFF"/>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微软雅黑" panose="020B0503020204020204" pitchFamily="34" charset="-122"/>
              </a:rPr>
              <a:t>YOUR TEXT</a:t>
            </a:r>
            <a:endParaRPr kumimoji="0" lang="zh-CN" altLang="en-US" sz="20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微软雅黑" panose="020B0503020204020204" pitchFamily="34" charset="-122"/>
            </a:endParaRPr>
          </a:p>
        </p:txBody>
      </p:sp>
      <p:sp>
        <p:nvSpPr>
          <p:cNvPr id="15" name="TextBox 5"/>
          <p:cNvSpPr>
            <a:spLocks noChangeArrowheads="1"/>
          </p:cNvSpPr>
          <p:nvPr/>
        </p:nvSpPr>
        <p:spPr bwMode="auto">
          <a:xfrm>
            <a:off x="3584121" y="3298368"/>
            <a:ext cx="1322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0" b="1" i="0" u="none" strike="noStrike" kern="120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Kozuka Mincho Pr6N H" pitchFamily="2" charset="-128"/>
              </a:rPr>
              <a:t>03</a:t>
            </a:r>
            <a:endParaRPr kumimoji="0" lang="zh-CN" altLang="en-US" sz="8000" b="1" i="0" u="none" strike="noStrike" kern="120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Kozuka Mincho Pr6N H" pitchFamily="2" charset="-128"/>
            </a:endParaRPr>
          </a:p>
        </p:txBody>
      </p:sp>
      <p:sp>
        <p:nvSpPr>
          <p:cNvPr id="16" name="TextBox 4"/>
          <p:cNvSpPr>
            <a:spLocks noChangeArrowheads="1"/>
          </p:cNvSpPr>
          <p:nvPr/>
        </p:nvSpPr>
        <p:spPr bwMode="auto">
          <a:xfrm>
            <a:off x="4906919" y="3840900"/>
            <a:ext cx="3167962" cy="59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rPr>
              <a:t>Add up anything what you like</a:t>
            </a:r>
            <a:endPar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rPr>
              <a:t>请在此处添加文字内容</a:t>
            </a:r>
            <a:endPar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8606" y="1116831"/>
            <a:ext cx="4022737" cy="4624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4569619" y="2553875"/>
            <a:ext cx="3052762" cy="2770187"/>
            <a:chOff x="4560889" y="2335214"/>
            <a:chExt cx="3052762" cy="2770187"/>
          </a:xfrm>
        </p:grpSpPr>
        <p:sp>
          <p:nvSpPr>
            <p:cNvPr id="4" name="Bent Arrow 5@|1FFC:0|FBC:0|LFC:9868950|LBC:16777215"/>
            <p:cNvSpPr/>
            <p:nvPr/>
          </p:nvSpPr>
          <p:spPr bwMode="auto">
            <a:xfrm rot="2700000">
              <a:off x="5084764" y="2201864"/>
              <a:ext cx="223837" cy="1239837"/>
            </a:xfrm>
            <a:custGeom>
              <a:avLst/>
              <a:gdLst>
                <a:gd name="T0" fmla="*/ 0 w 225046"/>
                <a:gd name="T1" fmla="*/ 1239837 h 1239609"/>
                <a:gd name="T2" fmla="*/ 0 w 225046"/>
                <a:gd name="T3" fmla="*/ 40909 h 1239609"/>
                <a:gd name="T4" fmla="*/ 0 w 225046"/>
                <a:gd name="T5" fmla="*/ 40909 h 1239609"/>
                <a:gd name="T6" fmla="*/ 126316 w 225046"/>
                <a:gd name="T7" fmla="*/ 40909 h 1239609"/>
                <a:gd name="T8" fmla="*/ 126316 w 225046"/>
                <a:gd name="T9" fmla="*/ 0 h 1239609"/>
                <a:gd name="T10" fmla="*/ 223837 w 225046"/>
                <a:gd name="T11" fmla="*/ 56285 h 1239609"/>
                <a:gd name="T12" fmla="*/ 126316 w 225046"/>
                <a:gd name="T13" fmla="*/ 112571 h 1239609"/>
                <a:gd name="T14" fmla="*/ 126316 w 225046"/>
                <a:gd name="T15" fmla="*/ 71662 h 1239609"/>
                <a:gd name="T16" fmla="*/ 30583 w 225046"/>
                <a:gd name="T17" fmla="*/ 71662 h 1239609"/>
                <a:gd name="T18" fmla="*/ 30583 w 225046"/>
                <a:gd name="T19" fmla="*/ 71662 h 1239609"/>
                <a:gd name="T20" fmla="*/ 30583 w 225046"/>
                <a:gd name="T21" fmla="*/ 1239837 h 1239609"/>
                <a:gd name="T22" fmla="*/ 0 w 225046"/>
                <a:gd name="T23" fmla="*/ 1239837 h 1239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046" h="1239609">
                  <a:moveTo>
                    <a:pt x="0" y="1239609"/>
                  </a:moveTo>
                  <a:lnTo>
                    <a:pt x="0" y="40901"/>
                  </a:lnTo>
                  <a:lnTo>
                    <a:pt x="126998" y="40901"/>
                  </a:lnTo>
                  <a:lnTo>
                    <a:pt x="126998" y="0"/>
                  </a:lnTo>
                  <a:lnTo>
                    <a:pt x="225046" y="56275"/>
                  </a:lnTo>
                  <a:lnTo>
                    <a:pt x="126998" y="112550"/>
                  </a:lnTo>
                  <a:lnTo>
                    <a:pt x="126998" y="71649"/>
                  </a:lnTo>
                  <a:lnTo>
                    <a:pt x="30748" y="71649"/>
                  </a:lnTo>
                  <a:lnTo>
                    <a:pt x="30748" y="1239609"/>
                  </a:lnTo>
                  <a:lnTo>
                    <a:pt x="0" y="1239609"/>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Rectangle 6@|1FFC:0|FBC:0|LFC:9868950|LBC:16777215"/>
            <p:cNvSpPr>
              <a:spLocks noChangeArrowheads="1"/>
            </p:cNvSpPr>
            <p:nvPr/>
          </p:nvSpPr>
          <p:spPr bwMode="auto">
            <a:xfrm rot="2700000" flipV="1">
              <a:off x="4765675" y="3148014"/>
              <a:ext cx="31750" cy="225425"/>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Bent Arrow 8@|1FFC:0|FBC:0|LFC:9868950|LBC:16777215"/>
            <p:cNvSpPr/>
            <p:nvPr/>
          </p:nvSpPr>
          <p:spPr bwMode="auto">
            <a:xfrm rot="18900000">
              <a:off x="4560889" y="4491039"/>
              <a:ext cx="1239837" cy="223837"/>
            </a:xfrm>
            <a:custGeom>
              <a:avLst/>
              <a:gdLst>
                <a:gd name="T0" fmla="*/ 0 w 225045"/>
                <a:gd name="T1" fmla="*/ 223837 h 1239609"/>
                <a:gd name="T2" fmla="*/ 0 w 225045"/>
                <a:gd name="T3" fmla="*/ 7386 h 1239609"/>
                <a:gd name="T4" fmla="*/ 0 w 225045"/>
                <a:gd name="T5" fmla="*/ 7386 h 1239609"/>
                <a:gd name="T6" fmla="*/ 699663 w 225045"/>
                <a:gd name="T7" fmla="*/ 7386 h 1239609"/>
                <a:gd name="T8" fmla="*/ 699663 w 225045"/>
                <a:gd name="T9" fmla="*/ 0 h 1239609"/>
                <a:gd name="T10" fmla="*/ 1239837 w 225045"/>
                <a:gd name="T11" fmla="*/ 10162 h 1239609"/>
                <a:gd name="T12" fmla="*/ 699663 w 225045"/>
                <a:gd name="T13" fmla="*/ 20323 h 1239609"/>
                <a:gd name="T14" fmla="*/ 699663 w 225045"/>
                <a:gd name="T15" fmla="*/ 12938 h 1239609"/>
                <a:gd name="T16" fmla="*/ 169399 w 225045"/>
                <a:gd name="T17" fmla="*/ 12938 h 1239609"/>
                <a:gd name="T18" fmla="*/ 169399 w 225045"/>
                <a:gd name="T19" fmla="*/ 12938 h 1239609"/>
                <a:gd name="T20" fmla="*/ 169399 w 225045"/>
                <a:gd name="T21" fmla="*/ 223837 h 1239609"/>
                <a:gd name="T22" fmla="*/ 0 w 225045"/>
                <a:gd name="T23" fmla="*/ 223837 h 1239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045" h="1239609">
                  <a:moveTo>
                    <a:pt x="0" y="1239609"/>
                  </a:moveTo>
                  <a:lnTo>
                    <a:pt x="0" y="40901"/>
                  </a:lnTo>
                  <a:lnTo>
                    <a:pt x="126997" y="40901"/>
                  </a:lnTo>
                  <a:lnTo>
                    <a:pt x="126997" y="0"/>
                  </a:lnTo>
                  <a:lnTo>
                    <a:pt x="225045" y="56275"/>
                  </a:lnTo>
                  <a:lnTo>
                    <a:pt x="126997" y="112550"/>
                  </a:lnTo>
                  <a:lnTo>
                    <a:pt x="126997" y="71649"/>
                  </a:lnTo>
                  <a:lnTo>
                    <a:pt x="30748" y="71649"/>
                  </a:lnTo>
                  <a:lnTo>
                    <a:pt x="30748" y="1239609"/>
                  </a:lnTo>
                  <a:lnTo>
                    <a:pt x="0" y="1239609"/>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Rectangle 9@|1FFC:0|FBC:0|LFC:9868950|LBC:16777215"/>
            <p:cNvSpPr>
              <a:spLocks noChangeArrowheads="1"/>
            </p:cNvSpPr>
            <p:nvPr/>
          </p:nvSpPr>
          <p:spPr bwMode="auto">
            <a:xfrm rot="18900000" flipV="1">
              <a:off x="5507038" y="5002213"/>
              <a:ext cx="225425" cy="31750"/>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Bent Arrow 11@|1FFC:0|FBC:0|LFC:9868950|LBC:16777215"/>
            <p:cNvSpPr/>
            <p:nvPr/>
          </p:nvSpPr>
          <p:spPr bwMode="auto">
            <a:xfrm rot="18900000" flipH="1" flipV="1">
              <a:off x="6350000" y="2701926"/>
              <a:ext cx="1239838" cy="225425"/>
            </a:xfrm>
            <a:custGeom>
              <a:avLst/>
              <a:gdLst>
                <a:gd name="T0" fmla="*/ 0 w 225045"/>
                <a:gd name="T1" fmla="*/ 225425 h 1239609"/>
                <a:gd name="T2" fmla="*/ 0 w 225045"/>
                <a:gd name="T3" fmla="*/ 7438 h 1239609"/>
                <a:gd name="T4" fmla="*/ 0 w 225045"/>
                <a:gd name="T5" fmla="*/ 7438 h 1239609"/>
                <a:gd name="T6" fmla="*/ 699663 w 225045"/>
                <a:gd name="T7" fmla="*/ 7438 h 1239609"/>
                <a:gd name="T8" fmla="*/ 699663 w 225045"/>
                <a:gd name="T9" fmla="*/ 0 h 1239609"/>
                <a:gd name="T10" fmla="*/ 1239838 w 225045"/>
                <a:gd name="T11" fmla="*/ 10234 h 1239609"/>
                <a:gd name="T12" fmla="*/ 699663 w 225045"/>
                <a:gd name="T13" fmla="*/ 20467 h 1239609"/>
                <a:gd name="T14" fmla="*/ 699663 w 225045"/>
                <a:gd name="T15" fmla="*/ 13029 h 1239609"/>
                <a:gd name="T16" fmla="*/ 169400 w 225045"/>
                <a:gd name="T17" fmla="*/ 13029 h 1239609"/>
                <a:gd name="T18" fmla="*/ 169400 w 225045"/>
                <a:gd name="T19" fmla="*/ 13029 h 1239609"/>
                <a:gd name="T20" fmla="*/ 169400 w 225045"/>
                <a:gd name="T21" fmla="*/ 225425 h 1239609"/>
                <a:gd name="T22" fmla="*/ 0 w 225045"/>
                <a:gd name="T23" fmla="*/ 225425 h 1239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045" h="1239609">
                  <a:moveTo>
                    <a:pt x="0" y="1239609"/>
                  </a:moveTo>
                  <a:lnTo>
                    <a:pt x="0" y="40901"/>
                  </a:lnTo>
                  <a:lnTo>
                    <a:pt x="126997" y="40901"/>
                  </a:lnTo>
                  <a:lnTo>
                    <a:pt x="126997" y="0"/>
                  </a:lnTo>
                  <a:lnTo>
                    <a:pt x="225045" y="56275"/>
                  </a:lnTo>
                  <a:lnTo>
                    <a:pt x="126997" y="112550"/>
                  </a:lnTo>
                  <a:lnTo>
                    <a:pt x="126997" y="71649"/>
                  </a:lnTo>
                  <a:lnTo>
                    <a:pt x="30748" y="71649"/>
                  </a:lnTo>
                  <a:lnTo>
                    <a:pt x="30748" y="1239609"/>
                  </a:lnTo>
                  <a:lnTo>
                    <a:pt x="0" y="1239609"/>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 name="Rectangle 12@|1FFC:0|FBC:0|LFC:9868950|LBC:16777215"/>
            <p:cNvSpPr>
              <a:spLocks noChangeArrowheads="1"/>
            </p:cNvSpPr>
            <p:nvPr/>
          </p:nvSpPr>
          <p:spPr bwMode="auto">
            <a:xfrm rot="18900000" flipH="1">
              <a:off x="6419056" y="2382044"/>
              <a:ext cx="223838" cy="31750"/>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Bent Arrow 14@|1FFC:0|FBC:0|LFC:9868950|LBC:16777215"/>
            <p:cNvSpPr/>
            <p:nvPr/>
          </p:nvSpPr>
          <p:spPr bwMode="auto">
            <a:xfrm rot="2700000" flipH="1" flipV="1">
              <a:off x="6881814" y="3998914"/>
              <a:ext cx="223837" cy="1239837"/>
            </a:xfrm>
            <a:custGeom>
              <a:avLst/>
              <a:gdLst>
                <a:gd name="T0" fmla="*/ 0 w 225046"/>
                <a:gd name="T1" fmla="*/ 1239837 h 1239609"/>
                <a:gd name="T2" fmla="*/ 0 w 225046"/>
                <a:gd name="T3" fmla="*/ 40909 h 1239609"/>
                <a:gd name="T4" fmla="*/ 0 w 225046"/>
                <a:gd name="T5" fmla="*/ 40909 h 1239609"/>
                <a:gd name="T6" fmla="*/ 126316 w 225046"/>
                <a:gd name="T7" fmla="*/ 40909 h 1239609"/>
                <a:gd name="T8" fmla="*/ 126316 w 225046"/>
                <a:gd name="T9" fmla="*/ 0 h 1239609"/>
                <a:gd name="T10" fmla="*/ 223837 w 225046"/>
                <a:gd name="T11" fmla="*/ 56285 h 1239609"/>
                <a:gd name="T12" fmla="*/ 126316 w 225046"/>
                <a:gd name="T13" fmla="*/ 112571 h 1239609"/>
                <a:gd name="T14" fmla="*/ 126316 w 225046"/>
                <a:gd name="T15" fmla="*/ 71662 h 1239609"/>
                <a:gd name="T16" fmla="*/ 30583 w 225046"/>
                <a:gd name="T17" fmla="*/ 71662 h 1239609"/>
                <a:gd name="T18" fmla="*/ 30583 w 225046"/>
                <a:gd name="T19" fmla="*/ 71662 h 1239609"/>
                <a:gd name="T20" fmla="*/ 30583 w 225046"/>
                <a:gd name="T21" fmla="*/ 1239837 h 1239609"/>
                <a:gd name="T22" fmla="*/ 0 w 225046"/>
                <a:gd name="T23" fmla="*/ 1239837 h 1239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046" h="1239609">
                  <a:moveTo>
                    <a:pt x="0" y="1239609"/>
                  </a:moveTo>
                  <a:lnTo>
                    <a:pt x="0" y="40901"/>
                  </a:lnTo>
                  <a:lnTo>
                    <a:pt x="126998" y="40901"/>
                  </a:lnTo>
                  <a:lnTo>
                    <a:pt x="126998" y="0"/>
                  </a:lnTo>
                  <a:lnTo>
                    <a:pt x="225046" y="56275"/>
                  </a:lnTo>
                  <a:lnTo>
                    <a:pt x="126998" y="112550"/>
                  </a:lnTo>
                  <a:lnTo>
                    <a:pt x="126998" y="71649"/>
                  </a:lnTo>
                  <a:lnTo>
                    <a:pt x="30748" y="71649"/>
                  </a:lnTo>
                  <a:lnTo>
                    <a:pt x="30748" y="1239609"/>
                  </a:lnTo>
                  <a:lnTo>
                    <a:pt x="0" y="1239609"/>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 name="Rectangle 15@|1FFC:0|FBC:0|LFC:9868950|LBC:16777215"/>
            <p:cNvSpPr>
              <a:spLocks noChangeArrowheads="1"/>
            </p:cNvSpPr>
            <p:nvPr/>
          </p:nvSpPr>
          <p:spPr bwMode="auto">
            <a:xfrm rot="2700000" flipH="1">
              <a:off x="7394575" y="4067176"/>
              <a:ext cx="31750" cy="225425"/>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Rounded Rectangle 20@|1FFC:2381804|FBC:16777215|LFC:16777215|LBC:16777215"/>
            <p:cNvSpPr>
              <a:spLocks noChangeArrowheads="1"/>
            </p:cNvSpPr>
            <p:nvPr/>
          </p:nvSpPr>
          <p:spPr bwMode="auto">
            <a:xfrm rot="18900000" flipV="1">
              <a:off x="6365876" y="3162301"/>
              <a:ext cx="1114425" cy="1114425"/>
            </a:xfrm>
            <a:prstGeom prst="roundRect">
              <a:avLst>
                <a:gd name="adj" fmla="val 9648"/>
              </a:avLst>
            </a:pr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3" name="Group 3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86550" y="3517900"/>
              <a:ext cx="457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1FFC:14657585|FBC:16777215|LFC:16777215|LBC:16777215"/>
            <p:cNvSpPr>
              <a:spLocks noChangeArrowheads="1"/>
            </p:cNvSpPr>
            <p:nvPr/>
          </p:nvSpPr>
          <p:spPr bwMode="auto">
            <a:xfrm rot="18900000" flipV="1">
              <a:off x="5538789" y="3990976"/>
              <a:ext cx="1114425" cy="1114425"/>
            </a:xfrm>
            <a:prstGeom prst="roundRect">
              <a:avLst>
                <a:gd name="adj" fmla="val 9648"/>
              </a:avLst>
            </a:prstGeom>
            <a:solidFill>
              <a:srgbClr val="006D8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Shape 719@|5FFC:16777215|FBC:16777215|LFC:16777215|LBC:16777215"/>
            <p:cNvSpPr/>
            <p:nvPr/>
          </p:nvSpPr>
          <p:spPr bwMode="auto">
            <a:xfrm>
              <a:off x="5875339" y="4337051"/>
              <a:ext cx="441325" cy="379413"/>
            </a:xfrm>
            <a:custGeom>
              <a:avLst/>
              <a:gdLst>
                <a:gd name="T0" fmla="*/ 191616 w 21332"/>
                <a:gd name="T1" fmla="*/ 127503 h 21446"/>
                <a:gd name="T2" fmla="*/ 299465 w 21332"/>
                <a:gd name="T3" fmla="*/ 196518 h 21446"/>
                <a:gd name="T4" fmla="*/ 326794 w 21332"/>
                <a:gd name="T5" fmla="*/ 191069 h 21446"/>
                <a:gd name="T6" fmla="*/ 437767 w 21332"/>
                <a:gd name="T7" fmla="*/ 31332 h 21446"/>
                <a:gd name="T8" fmla="*/ 432657 w 21332"/>
                <a:gd name="T9" fmla="*/ 3538 h 21446"/>
                <a:gd name="T10" fmla="*/ 404748 w 21332"/>
                <a:gd name="T11" fmla="*/ 8616 h 21446"/>
                <a:gd name="T12" fmla="*/ 304823 w 21332"/>
                <a:gd name="T13" fmla="*/ 152466 h 21446"/>
                <a:gd name="T14" fmla="*/ 196333 w 21332"/>
                <a:gd name="T15" fmla="*/ 83044 h 21446"/>
                <a:gd name="T16" fmla="*/ 181168 w 21332"/>
                <a:gd name="T17" fmla="*/ 80337 h 21446"/>
                <a:gd name="T18" fmla="*/ 168548 w 21332"/>
                <a:gd name="T19" fmla="*/ 89148 h 21446"/>
                <a:gd name="T20" fmla="*/ 3145 w 21332"/>
                <a:gd name="T21" fmla="*/ 348736 h 21446"/>
                <a:gd name="T22" fmla="*/ 9310 w 21332"/>
                <a:gd name="T23" fmla="*/ 376282 h 21446"/>
                <a:gd name="T24" fmla="*/ 20047 w 21332"/>
                <a:gd name="T25" fmla="*/ 379413 h 21446"/>
                <a:gd name="T26" fmla="*/ 36991 w 21332"/>
                <a:gd name="T27" fmla="*/ 370125 h 21446"/>
                <a:gd name="T28" fmla="*/ 191616 w 21332"/>
                <a:gd name="T29" fmla="*/ 127503 h 21446"/>
                <a:gd name="T30" fmla="*/ 407810 w 21332"/>
                <a:gd name="T31" fmla="*/ 224807 h 21446"/>
                <a:gd name="T32" fmla="*/ 309333 w 21332"/>
                <a:gd name="T33" fmla="*/ 313406 h 21446"/>
                <a:gd name="T34" fmla="*/ 193540 w 21332"/>
                <a:gd name="T35" fmla="*/ 223851 h 21446"/>
                <a:gd name="T36" fmla="*/ 186071 w 21332"/>
                <a:gd name="T37" fmla="*/ 220260 h 21446"/>
                <a:gd name="T38" fmla="*/ 170659 w 21332"/>
                <a:gd name="T39" fmla="*/ 216438 h 21446"/>
                <a:gd name="T40" fmla="*/ 148005 w 21332"/>
                <a:gd name="T41" fmla="*/ 251963 h 21446"/>
                <a:gd name="T42" fmla="*/ 172272 w 21332"/>
                <a:gd name="T43" fmla="*/ 257978 h 21446"/>
                <a:gd name="T44" fmla="*/ 297996 w 21332"/>
                <a:gd name="T45" fmla="*/ 355211 h 21446"/>
                <a:gd name="T46" fmla="*/ 310305 w 21332"/>
                <a:gd name="T47" fmla="*/ 359439 h 21446"/>
                <a:gd name="T48" fmla="*/ 323773 w 21332"/>
                <a:gd name="T49" fmla="*/ 354291 h 21446"/>
                <a:gd name="T50" fmla="*/ 434705 w 21332"/>
                <a:gd name="T51" fmla="*/ 254440 h 21446"/>
                <a:gd name="T52" fmla="*/ 436132 w 21332"/>
                <a:gd name="T53" fmla="*/ 226240 h 21446"/>
                <a:gd name="T54" fmla="*/ 407810 w 21332"/>
                <a:gd name="T55" fmla="*/ 224807 h 21446"/>
                <a:gd name="T56" fmla="*/ 15206 w 21332"/>
                <a:gd name="T57" fmla="*/ 219057 h 21446"/>
                <a:gd name="T58" fmla="*/ 45308 w 21332"/>
                <a:gd name="T59" fmla="*/ 226523 h 21446"/>
                <a:gd name="T60" fmla="*/ 67941 w 21332"/>
                <a:gd name="T61" fmla="*/ 190980 h 21446"/>
                <a:gd name="T62" fmla="*/ 24909 w 21332"/>
                <a:gd name="T63" fmla="*/ 180312 h 21446"/>
                <a:gd name="T64" fmla="*/ 579 w 21332"/>
                <a:gd name="T65" fmla="*/ 194872 h 21446"/>
                <a:gd name="T66" fmla="*/ 15206 w 21332"/>
                <a:gd name="T67" fmla="*/ 219057 h 21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28575" tIns="28575" rIns="28575" bIns="28575"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6" name="Rounded Rectangle 23@|1FFC:0|FBC:0|LFC:16777215|LBC:16777215"/>
            <p:cNvSpPr>
              <a:spLocks noChangeArrowheads="1"/>
            </p:cNvSpPr>
            <p:nvPr/>
          </p:nvSpPr>
          <p:spPr bwMode="auto">
            <a:xfrm rot="18900000" flipV="1">
              <a:off x="4711701" y="3162301"/>
              <a:ext cx="1114425" cy="1114425"/>
            </a:xfrm>
            <a:prstGeom prst="roundRect">
              <a:avLst>
                <a:gd name="adj" fmla="val 9648"/>
              </a:avLst>
            </a:pr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Shape 2102@|5FFC:16777215|FBC:16777215|LFC:16777215|LBC:16777215"/>
            <p:cNvSpPr/>
            <p:nvPr/>
          </p:nvSpPr>
          <p:spPr bwMode="auto">
            <a:xfrm>
              <a:off x="4991100" y="3498850"/>
              <a:ext cx="539750" cy="431800"/>
            </a:xfrm>
            <a:custGeom>
              <a:avLst/>
              <a:gdLst>
                <a:gd name="T0" fmla="*/ 453365 w 21600"/>
                <a:gd name="T1" fmla="*/ 215900 h 21600"/>
                <a:gd name="T2" fmla="*/ 417532 w 21600"/>
                <a:gd name="T3" fmla="*/ 248265 h 21600"/>
                <a:gd name="T4" fmla="*/ 269875 w 21600"/>
                <a:gd name="T5" fmla="*/ 367010 h 21600"/>
                <a:gd name="T6" fmla="*/ 163024 w 21600"/>
                <a:gd name="T7" fmla="*/ 322771 h 21600"/>
                <a:gd name="T8" fmla="*/ 117221 w 21600"/>
                <a:gd name="T9" fmla="*/ 322771 h 21600"/>
                <a:gd name="T10" fmla="*/ 117221 w 21600"/>
                <a:gd name="T11" fmla="*/ 368569 h 21600"/>
                <a:gd name="T12" fmla="*/ 269875 w 21600"/>
                <a:gd name="T13" fmla="*/ 431800 h 21600"/>
                <a:gd name="T14" fmla="*/ 475855 w 21600"/>
                <a:gd name="T15" fmla="*/ 280650 h 21600"/>
                <a:gd name="T16" fmla="*/ 539750 w 21600"/>
                <a:gd name="T17" fmla="*/ 280650 h 21600"/>
                <a:gd name="T18" fmla="*/ 539750 w 21600"/>
                <a:gd name="T19" fmla="*/ 215900 h 21600"/>
                <a:gd name="T20" fmla="*/ 453365 w 21600"/>
                <a:gd name="T21" fmla="*/ 215900 h 21600"/>
                <a:gd name="T22" fmla="*/ 122218 w 21600"/>
                <a:gd name="T23" fmla="*/ 183515 h 21600"/>
                <a:gd name="T24" fmla="*/ 269875 w 21600"/>
                <a:gd name="T25" fmla="*/ 64770 h 21600"/>
                <a:gd name="T26" fmla="*/ 376726 w 21600"/>
                <a:gd name="T27" fmla="*/ 109030 h 21600"/>
                <a:gd name="T28" fmla="*/ 422529 w 21600"/>
                <a:gd name="T29" fmla="*/ 109030 h 21600"/>
                <a:gd name="T30" fmla="*/ 422529 w 21600"/>
                <a:gd name="T31" fmla="*/ 63231 h 21600"/>
                <a:gd name="T32" fmla="*/ 269875 w 21600"/>
                <a:gd name="T33" fmla="*/ 0 h 21600"/>
                <a:gd name="T34" fmla="*/ 63895 w 21600"/>
                <a:gd name="T35" fmla="*/ 151130 h 21600"/>
                <a:gd name="T36" fmla="*/ 0 w 21600"/>
                <a:gd name="T37" fmla="*/ 151130 h 21600"/>
                <a:gd name="T38" fmla="*/ 0 w 21600"/>
                <a:gd name="T39" fmla="*/ 215900 h 21600"/>
                <a:gd name="T40" fmla="*/ 86385 w 21600"/>
                <a:gd name="T41" fmla="*/ 215900 h 21600"/>
                <a:gd name="T42" fmla="*/ 122218 w 21600"/>
                <a:gd name="T43" fmla="*/ 183515 h 21600"/>
                <a:gd name="T44" fmla="*/ 183490 w 21600"/>
                <a:gd name="T45" fmla="*/ 215900 h 21600"/>
                <a:gd name="T46" fmla="*/ 269875 w 21600"/>
                <a:gd name="T47" fmla="*/ 302260 h 21600"/>
                <a:gd name="T48" fmla="*/ 356210 w 21600"/>
                <a:gd name="T49" fmla="*/ 215900 h 21600"/>
                <a:gd name="T50" fmla="*/ 269875 w 21600"/>
                <a:gd name="T51" fmla="*/ 129540 h 21600"/>
                <a:gd name="T52" fmla="*/ 183490 w 21600"/>
                <a:gd name="T53" fmla="*/ 21590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28575" tIns="28575" rIns="28575" bIns="28575"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 name="Rounded Rectangle 26@|1FFC:4308095|FBC:16777215|LFC:16777215|LBC:16777215"/>
            <p:cNvSpPr>
              <a:spLocks noChangeArrowheads="1"/>
            </p:cNvSpPr>
            <p:nvPr/>
          </p:nvSpPr>
          <p:spPr bwMode="auto">
            <a:xfrm rot="18900000" flipV="1">
              <a:off x="5538789" y="2335214"/>
              <a:ext cx="1114425" cy="1114425"/>
            </a:xfrm>
            <a:prstGeom prst="roundRect">
              <a:avLst>
                <a:gd name="adj" fmla="val 9648"/>
              </a:avLst>
            </a:prstGeom>
            <a:solidFill>
              <a:srgbClr val="006D8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38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6@|5FFC:16777215|FBC:16777215|LFC:16777215|LBC:16777215"/>
            <p:cNvSpPr/>
            <p:nvPr/>
          </p:nvSpPr>
          <p:spPr bwMode="auto">
            <a:xfrm>
              <a:off x="5876926" y="2708275"/>
              <a:ext cx="498475" cy="407988"/>
            </a:xfrm>
            <a:custGeom>
              <a:avLst/>
              <a:gdLst>
                <a:gd name="T0" fmla="*/ 400607 w 382"/>
                <a:gd name="T1" fmla="*/ 176533 h 312"/>
                <a:gd name="T2" fmla="*/ 472377 w 382"/>
                <a:gd name="T3" fmla="*/ 92843 h 312"/>
                <a:gd name="T4" fmla="*/ 310568 w 382"/>
                <a:gd name="T5" fmla="*/ 32691 h 312"/>
                <a:gd name="T6" fmla="*/ 298824 w 382"/>
                <a:gd name="T7" fmla="*/ 24845 h 312"/>
                <a:gd name="T8" fmla="*/ 298824 w 382"/>
                <a:gd name="T9" fmla="*/ 175226 h 312"/>
                <a:gd name="T10" fmla="*/ 234884 w 382"/>
                <a:gd name="T11" fmla="*/ 279838 h 312"/>
                <a:gd name="T12" fmla="*/ 112222 w 382"/>
                <a:gd name="T13" fmla="*/ 247147 h 312"/>
                <a:gd name="T14" fmla="*/ 168333 w 382"/>
                <a:gd name="T15" fmla="*/ 126842 h 312"/>
                <a:gd name="T16" fmla="*/ 247933 w 382"/>
                <a:gd name="T17" fmla="*/ 121612 h 312"/>
                <a:gd name="T18" fmla="*/ 247933 w 382"/>
                <a:gd name="T19" fmla="*/ 5231 h 312"/>
                <a:gd name="T20" fmla="*/ 200956 w 382"/>
                <a:gd name="T21" fmla="*/ 0 h 312"/>
                <a:gd name="T22" fmla="*/ 0 w 382"/>
                <a:gd name="T23" fmla="*/ 203994 h 312"/>
                <a:gd name="T24" fmla="*/ 200956 w 382"/>
                <a:gd name="T25" fmla="*/ 407988 h 312"/>
                <a:gd name="T26" fmla="*/ 401912 w 382"/>
                <a:gd name="T27" fmla="*/ 203994 h 312"/>
                <a:gd name="T28" fmla="*/ 400607 w 382"/>
                <a:gd name="T29" fmla="*/ 176533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20" name="TextBox 35"/>
          <p:cNvSpPr txBox="1"/>
          <p:nvPr/>
        </p:nvSpPr>
        <p:spPr>
          <a:xfrm>
            <a:off x="1599922" y="2975116"/>
            <a:ext cx="2652495" cy="854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1" name="文本框 20"/>
          <p:cNvSpPr txBox="1"/>
          <p:nvPr/>
        </p:nvSpPr>
        <p:spPr>
          <a:xfrm>
            <a:off x="2100421" y="2586764"/>
            <a:ext cx="16416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2" name="TextBox 35"/>
          <p:cNvSpPr txBox="1"/>
          <p:nvPr/>
        </p:nvSpPr>
        <p:spPr>
          <a:xfrm>
            <a:off x="1599922" y="4919750"/>
            <a:ext cx="2652495" cy="854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3" name="文本框 22"/>
          <p:cNvSpPr txBox="1"/>
          <p:nvPr/>
        </p:nvSpPr>
        <p:spPr>
          <a:xfrm>
            <a:off x="2100421" y="4531398"/>
            <a:ext cx="16416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4" name="TextBox 35"/>
          <p:cNvSpPr txBox="1"/>
          <p:nvPr/>
        </p:nvSpPr>
        <p:spPr>
          <a:xfrm>
            <a:off x="8036635" y="2970149"/>
            <a:ext cx="2652495" cy="854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5" name="文本框 24"/>
          <p:cNvSpPr txBox="1"/>
          <p:nvPr/>
        </p:nvSpPr>
        <p:spPr>
          <a:xfrm>
            <a:off x="8537134" y="2581797"/>
            <a:ext cx="16416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6" name="TextBox 35"/>
          <p:cNvSpPr txBox="1"/>
          <p:nvPr/>
        </p:nvSpPr>
        <p:spPr>
          <a:xfrm>
            <a:off x="8036635" y="4914783"/>
            <a:ext cx="2652495" cy="854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7" name="文本框 26"/>
          <p:cNvSpPr txBox="1"/>
          <p:nvPr/>
        </p:nvSpPr>
        <p:spPr>
          <a:xfrm>
            <a:off x="8537134" y="4526431"/>
            <a:ext cx="16416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250"/>
                                        <p:tgtEl>
                                          <p:spTgt spid="2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250"/>
                                        <p:tgtEl>
                                          <p:spTgt spid="2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25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250"/>
                                        <p:tgtEl>
                                          <p:spTgt spid="23"/>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250"/>
                                        <p:tgtEl>
                                          <p:spTgt spid="2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250"/>
                                        <p:tgtEl>
                                          <p:spTgt spid="25"/>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250"/>
                                        <p:tgtEl>
                                          <p:spTgt spid="2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250"/>
                                        <p:tgtEl>
                                          <p:spTgt spid="27"/>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noChangeArrowheads="1"/>
          </p:cNvPicPr>
          <p:nvPr/>
        </p:nvPicPr>
        <p:blipFill>
          <a:blip r:embed="rId1">
            <a:extLst>
              <a:ext uri="{28A0092B-C50C-407E-A947-70E740481C1C}">
                <a14:useLocalDpi xmlns:a14="http://schemas.microsoft.com/office/drawing/2010/main" val="0"/>
              </a:ext>
            </a:extLst>
          </a:blip>
          <a:srcRect r="13193"/>
          <a:stretch>
            <a:fillRect/>
          </a:stretch>
        </p:blipFill>
        <p:spPr bwMode="auto">
          <a:xfrm>
            <a:off x="1430890" y="1914594"/>
            <a:ext cx="3116262"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4612240" y="1914594"/>
            <a:ext cx="3146425" cy="1992312"/>
          </a:xfrm>
          <a:prstGeom prst="rect">
            <a:avLst/>
          </a:prstGeom>
          <a:solidFill>
            <a:srgbClr val="2A9CA2"/>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24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800" b="0" i="0" u="none" strike="noStrike" kern="1200" cap="none" spc="0" normalizeH="0" baseline="0" noProof="0">
              <a:ln>
                <a:noFill/>
              </a:ln>
              <a:solidFill>
                <a:srgbClr val="FFFFFF"/>
              </a:solidFill>
              <a:effectLst/>
              <a:uLnTx/>
              <a:uFillTx/>
              <a:latin typeface="Roboto light"/>
              <a:ea typeface="宋体" panose="02010600030101010101" pitchFamily="2" charset="-122"/>
              <a:cs typeface="+mn-cs"/>
            </a:endParaRPr>
          </a:p>
        </p:txBody>
      </p:sp>
      <p:sp>
        <p:nvSpPr>
          <p:cNvPr id="5" name="Rectangle 6"/>
          <p:cNvSpPr>
            <a:spLocks noChangeArrowheads="1"/>
          </p:cNvSpPr>
          <p:nvPr/>
        </p:nvSpPr>
        <p:spPr bwMode="auto">
          <a:xfrm>
            <a:off x="7795177" y="1914594"/>
            <a:ext cx="3144838" cy="1992312"/>
          </a:xfrm>
          <a:prstGeom prst="rect">
            <a:avLst/>
          </a:prstGeom>
          <a:solidFill>
            <a:srgbClr val="006D80"/>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24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800" b="0" i="0" u="none" strike="noStrike" kern="1200" cap="none" spc="0" normalizeH="0" baseline="0" noProof="0">
              <a:ln>
                <a:noFill/>
              </a:ln>
              <a:solidFill>
                <a:srgbClr val="FFFFFF"/>
              </a:solidFill>
              <a:effectLst/>
              <a:uLnTx/>
              <a:uFillTx/>
              <a:latin typeface="Roboto light"/>
              <a:ea typeface="宋体" panose="02010600030101010101" pitchFamily="2" charset="-122"/>
              <a:cs typeface="+mn-cs"/>
            </a:endParaRPr>
          </a:p>
        </p:txBody>
      </p:sp>
      <p:sp>
        <p:nvSpPr>
          <p:cNvPr id="6" name="Oval 22"/>
          <p:cNvSpPr>
            <a:spLocks noChangeArrowheads="1"/>
          </p:cNvSpPr>
          <p:nvPr/>
        </p:nvSpPr>
        <p:spPr bwMode="auto">
          <a:xfrm>
            <a:off x="7795177" y="4379981"/>
            <a:ext cx="585788" cy="585788"/>
          </a:xfrm>
          <a:prstGeom prst="ellipse">
            <a:avLst/>
          </a:prstGeom>
          <a:solidFill>
            <a:srgbClr val="2A9CA2"/>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24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0" i="0" u="none" strike="noStrike" kern="1200" cap="none" spc="0" normalizeH="0" baseline="0" noProof="0">
              <a:ln>
                <a:noFill/>
              </a:ln>
              <a:solidFill>
                <a:srgbClr val="FFFFFF"/>
              </a:solidFill>
              <a:effectLst/>
              <a:uLnTx/>
              <a:uFillTx/>
              <a:latin typeface="FontAwesome"/>
              <a:ea typeface="宋体" panose="02010600030101010101" pitchFamily="2" charset="-122"/>
              <a:cs typeface="+mn-cs"/>
            </a:endParaRPr>
          </a:p>
        </p:txBody>
      </p:sp>
      <p:sp>
        <p:nvSpPr>
          <p:cNvPr id="7" name="Oval 25"/>
          <p:cNvSpPr>
            <a:spLocks noChangeArrowheads="1"/>
          </p:cNvSpPr>
          <p:nvPr/>
        </p:nvSpPr>
        <p:spPr bwMode="auto">
          <a:xfrm>
            <a:off x="7795177" y="5205481"/>
            <a:ext cx="585788" cy="585788"/>
          </a:xfrm>
          <a:prstGeom prst="ellipse">
            <a:avLst/>
          </a:prstGeom>
          <a:solidFill>
            <a:srgbClr val="006D80"/>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249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0" i="0" u="none" strike="noStrike" kern="1200" cap="none" spc="0" normalizeH="0" baseline="0" noProof="0">
              <a:ln>
                <a:noFill/>
              </a:ln>
              <a:solidFill>
                <a:srgbClr val="FFFFFF"/>
              </a:solidFill>
              <a:effectLst/>
              <a:uLnTx/>
              <a:uFillTx/>
              <a:latin typeface="Roboto light"/>
              <a:ea typeface="宋体" panose="02010600030101010101" pitchFamily="2" charset="-122"/>
              <a:cs typeface="+mn-cs"/>
            </a:endParaRPr>
          </a:p>
        </p:txBody>
      </p:sp>
      <p:sp>
        <p:nvSpPr>
          <p:cNvPr id="8" name="Freeform 304"/>
          <p:cNvSpPr/>
          <p:nvPr/>
        </p:nvSpPr>
        <p:spPr bwMode="auto">
          <a:xfrm>
            <a:off x="7950752" y="5354706"/>
            <a:ext cx="285750" cy="285750"/>
          </a:xfrm>
          <a:custGeom>
            <a:avLst/>
            <a:gdLst>
              <a:gd name="T0" fmla="*/ 281902 w 297"/>
              <a:gd name="T1" fmla="*/ 223212 h 297"/>
              <a:gd name="T2" fmla="*/ 221288 w 297"/>
              <a:gd name="T3" fmla="*/ 187614 h 297"/>
              <a:gd name="T4" fmla="*/ 211667 w 297"/>
              <a:gd name="T5" fmla="*/ 188576 h 297"/>
              <a:gd name="T6" fmla="*/ 193386 w 297"/>
              <a:gd name="T7" fmla="*/ 206856 h 297"/>
              <a:gd name="T8" fmla="*/ 182803 w 297"/>
              <a:gd name="T9" fmla="*/ 211667 h 297"/>
              <a:gd name="T10" fmla="*/ 117379 w 297"/>
              <a:gd name="T11" fmla="*/ 169333 h 297"/>
              <a:gd name="T12" fmla="*/ 75045 w 297"/>
              <a:gd name="T13" fmla="*/ 103909 h 297"/>
              <a:gd name="T14" fmla="*/ 78894 w 297"/>
              <a:gd name="T15" fmla="*/ 92364 h 297"/>
              <a:gd name="T16" fmla="*/ 94288 w 297"/>
              <a:gd name="T17" fmla="*/ 76970 h 297"/>
              <a:gd name="T18" fmla="*/ 96212 w 297"/>
              <a:gd name="T19" fmla="*/ 67348 h 297"/>
              <a:gd name="T20" fmla="*/ 62538 w 297"/>
              <a:gd name="T21" fmla="*/ 3848 h 297"/>
              <a:gd name="T22" fmla="*/ 55803 w 297"/>
              <a:gd name="T23" fmla="*/ 2886 h 297"/>
              <a:gd name="T24" fmla="*/ 13470 w 297"/>
              <a:gd name="T25" fmla="*/ 44258 h 297"/>
              <a:gd name="T26" fmla="*/ 8659 w 297"/>
              <a:gd name="T27" fmla="*/ 54841 h 297"/>
              <a:gd name="T28" fmla="*/ 85629 w 297"/>
              <a:gd name="T29" fmla="*/ 201083 h 297"/>
              <a:gd name="T30" fmla="*/ 230909 w 297"/>
              <a:gd name="T31" fmla="*/ 277091 h 297"/>
              <a:gd name="T32" fmla="*/ 242455 w 297"/>
              <a:gd name="T33" fmla="*/ 272280 h 297"/>
              <a:gd name="T34" fmla="*/ 283826 w 297"/>
              <a:gd name="T35" fmla="*/ 230909 h 297"/>
              <a:gd name="T36" fmla="*/ 281902 w 297"/>
              <a:gd name="T37" fmla="*/ 223212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 name="Freeform 451"/>
          <p:cNvSpPr>
            <a:spLocks noEditPoints="1"/>
          </p:cNvSpPr>
          <p:nvPr/>
        </p:nvSpPr>
        <p:spPr bwMode="auto">
          <a:xfrm>
            <a:off x="7950752" y="4530794"/>
            <a:ext cx="274638" cy="276225"/>
          </a:xfrm>
          <a:custGeom>
            <a:avLst/>
            <a:gdLst>
              <a:gd name="T0" fmla="*/ 270810 w 287"/>
              <a:gd name="T1" fmla="*/ 224433 h 288"/>
              <a:gd name="T2" fmla="*/ 236361 w 287"/>
              <a:gd name="T3" fmla="*/ 199496 h 288"/>
              <a:gd name="T4" fmla="*/ 130142 w 287"/>
              <a:gd name="T5" fmla="*/ 92075 h 288"/>
              <a:gd name="T6" fmla="*/ 135884 w 287"/>
              <a:gd name="T7" fmla="*/ 70974 h 288"/>
              <a:gd name="T8" fmla="*/ 65071 w 287"/>
              <a:gd name="T9" fmla="*/ 0 h 288"/>
              <a:gd name="T10" fmla="*/ 58373 w 287"/>
              <a:gd name="T11" fmla="*/ 6714 h 288"/>
              <a:gd name="T12" fmla="*/ 85166 w 287"/>
              <a:gd name="T13" fmla="*/ 48915 h 288"/>
              <a:gd name="T14" fmla="*/ 47846 w 287"/>
              <a:gd name="T15" fmla="*/ 86320 h 288"/>
              <a:gd name="T16" fmla="*/ 5742 w 287"/>
              <a:gd name="T17" fmla="*/ 59465 h 288"/>
              <a:gd name="T18" fmla="*/ 0 w 287"/>
              <a:gd name="T19" fmla="*/ 66179 h 288"/>
              <a:gd name="T20" fmla="*/ 70813 w 287"/>
              <a:gd name="T21" fmla="*/ 137153 h 288"/>
              <a:gd name="T22" fmla="*/ 90908 w 287"/>
              <a:gd name="T23" fmla="*/ 131399 h 288"/>
              <a:gd name="T24" fmla="*/ 198084 w 287"/>
              <a:gd name="T25" fmla="*/ 238820 h 288"/>
              <a:gd name="T26" fmla="*/ 222964 w 287"/>
              <a:gd name="T27" fmla="*/ 272389 h 288"/>
              <a:gd name="T28" fmla="*/ 236361 w 287"/>
              <a:gd name="T29" fmla="*/ 276225 h 288"/>
              <a:gd name="T30" fmla="*/ 274638 w 287"/>
              <a:gd name="T31" fmla="*/ 238820 h 288"/>
              <a:gd name="T32" fmla="*/ 270810 w 287"/>
              <a:gd name="T33" fmla="*/ 224433 h 288"/>
              <a:gd name="T34" fmla="*/ 233490 w 287"/>
              <a:gd name="T35" fmla="*/ 250329 h 288"/>
              <a:gd name="T36" fmla="*/ 217222 w 287"/>
              <a:gd name="T37" fmla="*/ 234024 h 288"/>
              <a:gd name="T38" fmla="*/ 233490 w 287"/>
              <a:gd name="T39" fmla="*/ 218678 h 288"/>
              <a:gd name="T40" fmla="*/ 248801 w 287"/>
              <a:gd name="T41" fmla="*/ 234024 h 288"/>
              <a:gd name="T42" fmla="*/ 233490 w 287"/>
              <a:gd name="T43" fmla="*/ 250329 h 2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矩形 38"/>
          <p:cNvSpPr>
            <a:spLocks noChangeArrowheads="1"/>
          </p:cNvSpPr>
          <p:nvPr/>
        </p:nvSpPr>
        <p:spPr bwMode="auto">
          <a:xfrm>
            <a:off x="4909102" y="2548006"/>
            <a:ext cx="2552700" cy="7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You can click here to enter your text. You can click here to enter your text. </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1" name="TextBox 13"/>
          <p:cNvSpPr txBox="1">
            <a:spLocks noChangeArrowheads="1"/>
          </p:cNvSpPr>
          <p:nvPr/>
        </p:nvSpPr>
        <p:spPr bwMode="auto">
          <a:xfrm>
            <a:off x="5017052" y="2222569"/>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矩形 40"/>
          <p:cNvSpPr>
            <a:spLocks noChangeArrowheads="1"/>
          </p:cNvSpPr>
          <p:nvPr/>
        </p:nvSpPr>
        <p:spPr bwMode="auto">
          <a:xfrm>
            <a:off x="8053940" y="2548006"/>
            <a:ext cx="2554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You can click here to enter your text. You can click here to enter your text. </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3" name="TextBox 13"/>
          <p:cNvSpPr txBox="1">
            <a:spLocks noChangeArrowheads="1"/>
          </p:cNvSpPr>
          <p:nvPr/>
        </p:nvSpPr>
        <p:spPr bwMode="auto">
          <a:xfrm>
            <a:off x="8161890" y="2222569"/>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矩形 42"/>
          <p:cNvSpPr>
            <a:spLocks noChangeArrowheads="1"/>
          </p:cNvSpPr>
          <p:nvPr/>
        </p:nvSpPr>
        <p:spPr bwMode="auto">
          <a:xfrm>
            <a:off x="1430890" y="4807019"/>
            <a:ext cx="5745162" cy="75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20000"/>
              </a:lnSpc>
              <a:spcBef>
                <a:spcPct val="20000"/>
              </a:spcBef>
              <a:spcAft>
                <a:spcPct val="0"/>
              </a:spcAft>
              <a:buClrTx/>
              <a:buSzTx/>
              <a:buFontTx/>
              <a:buNone/>
              <a:defRPr/>
            </a:pPr>
            <a:r>
              <a:rPr kumimoji="0" lang="en-US" altLang="zh-CN" sz="14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You can click here to enter your text. You can click here to enter your text. You can click here to enter your text. You can click here to enter your text. You can click here to enter your text. You can click here to enter your text. </a:t>
            </a:r>
            <a:endParaRPr kumimoji="0" lang="en-US" altLang="zh-CN" sz="14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3"/>
          <p:cNvSpPr txBox="1">
            <a:spLocks noChangeArrowheads="1"/>
          </p:cNvSpPr>
          <p:nvPr/>
        </p:nvSpPr>
        <p:spPr bwMode="auto">
          <a:xfrm>
            <a:off x="1430890" y="4402206"/>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3"/>
          <p:cNvSpPr txBox="1">
            <a:spLocks noChangeArrowheads="1"/>
          </p:cNvSpPr>
          <p:nvPr/>
        </p:nvSpPr>
        <p:spPr bwMode="auto">
          <a:xfrm>
            <a:off x="8536540" y="4451419"/>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3"/>
          <p:cNvSpPr txBox="1">
            <a:spLocks noChangeArrowheads="1"/>
          </p:cNvSpPr>
          <p:nvPr/>
        </p:nvSpPr>
        <p:spPr bwMode="auto">
          <a:xfrm>
            <a:off x="8539715" y="4737169"/>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You can click here to enter your text. </a:t>
            </a:r>
            <a:endPar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3"/>
          <p:cNvSpPr txBox="1">
            <a:spLocks noChangeArrowheads="1"/>
          </p:cNvSpPr>
          <p:nvPr/>
        </p:nvSpPr>
        <p:spPr bwMode="auto">
          <a:xfrm>
            <a:off x="8536540" y="5280094"/>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TextBox 13"/>
          <p:cNvSpPr txBox="1">
            <a:spLocks noChangeArrowheads="1"/>
          </p:cNvSpPr>
          <p:nvPr/>
        </p:nvSpPr>
        <p:spPr bwMode="auto">
          <a:xfrm>
            <a:off x="8539715" y="5565844"/>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You can click here to enter your text. </a:t>
            </a:r>
            <a:endPar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3" name="Freeform 5"/>
          <p:cNvSpPr/>
          <p:nvPr/>
        </p:nvSpPr>
        <p:spPr bwMode="auto">
          <a:xfrm>
            <a:off x="2566097" y="3587815"/>
            <a:ext cx="1463675" cy="1465262"/>
          </a:xfrm>
          <a:custGeom>
            <a:avLst/>
            <a:gdLst>
              <a:gd name="T0" fmla="*/ 1098181 w 861"/>
              <a:gd name="T1" fmla="*/ 731780 h 861"/>
              <a:gd name="T2" fmla="*/ 730988 w 861"/>
              <a:gd name="T3" fmla="*/ 1097670 h 861"/>
              <a:gd name="T4" fmla="*/ 365494 w 861"/>
              <a:gd name="T5" fmla="*/ 731780 h 861"/>
              <a:gd name="T6" fmla="*/ 730988 w 861"/>
              <a:gd name="T7" fmla="*/ 365890 h 861"/>
              <a:gd name="T8" fmla="*/ 829586 w 861"/>
              <a:gd name="T9" fmla="*/ 379505 h 861"/>
              <a:gd name="T10" fmla="*/ 710588 w 861"/>
              <a:gd name="T11" fmla="*/ 0 h 861"/>
              <a:gd name="T12" fmla="*/ 0 w 861"/>
              <a:gd name="T13" fmla="*/ 731780 h 861"/>
              <a:gd name="T14" fmla="*/ 730988 w 861"/>
              <a:gd name="T15" fmla="*/ 1465262 h 861"/>
              <a:gd name="T16" fmla="*/ 1463675 w 861"/>
              <a:gd name="T17" fmla="*/ 731780 h 861"/>
              <a:gd name="T18" fmla="*/ 1261378 w 861"/>
              <a:gd name="T19" fmla="*/ 226341 h 861"/>
              <a:gd name="T20" fmla="*/ 1002983 w 861"/>
              <a:gd name="T21" fmla="*/ 486719 h 861"/>
              <a:gd name="T22" fmla="*/ 1098181 w 861"/>
              <a:gd name="T23" fmla="*/ 731780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2A9CA2"/>
          </a:solidFill>
          <a:ln>
            <a:noFill/>
          </a:ln>
        </p:spPr>
        <p:txBody>
          <a:bodyPr lIns="68575" tIns="34288" rIns="68575" bIns="34288"/>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Freeform 6"/>
          <p:cNvSpPr/>
          <p:nvPr/>
        </p:nvSpPr>
        <p:spPr bwMode="auto">
          <a:xfrm>
            <a:off x="3345560" y="2811527"/>
            <a:ext cx="1463675" cy="1276350"/>
          </a:xfrm>
          <a:custGeom>
            <a:avLst/>
            <a:gdLst>
              <a:gd name="T0" fmla="*/ 1256279 w 861"/>
              <a:gd name="T1" fmla="*/ 1244016 h 750"/>
              <a:gd name="T2" fmla="*/ 1256279 w 861"/>
              <a:gd name="T3" fmla="*/ 1242314 h 750"/>
              <a:gd name="T4" fmla="*/ 1463675 w 861"/>
              <a:gd name="T5" fmla="*/ 733476 h 750"/>
              <a:gd name="T6" fmla="*/ 730988 w 861"/>
              <a:gd name="T7" fmla="*/ 0 h 750"/>
              <a:gd name="T8" fmla="*/ 0 w 861"/>
              <a:gd name="T9" fmla="*/ 733476 h 750"/>
              <a:gd name="T10" fmla="*/ 203997 w 861"/>
              <a:gd name="T11" fmla="*/ 1240612 h 750"/>
              <a:gd name="T12" fmla="*/ 203997 w 861"/>
              <a:gd name="T13" fmla="*/ 1242314 h 750"/>
              <a:gd name="T14" fmla="*/ 224396 w 861"/>
              <a:gd name="T15" fmla="*/ 1262736 h 750"/>
              <a:gd name="T16" fmla="*/ 482792 w 861"/>
              <a:gd name="T17" fmla="*/ 1002360 h 750"/>
              <a:gd name="T18" fmla="*/ 472592 w 861"/>
              <a:gd name="T19" fmla="*/ 992149 h 750"/>
              <a:gd name="T20" fmla="*/ 470892 w 861"/>
              <a:gd name="T21" fmla="*/ 990448 h 750"/>
              <a:gd name="T22" fmla="*/ 365494 w 861"/>
              <a:gd name="T23" fmla="*/ 733476 h 750"/>
              <a:gd name="T24" fmla="*/ 730988 w 861"/>
              <a:gd name="T25" fmla="*/ 365887 h 750"/>
              <a:gd name="T26" fmla="*/ 1096481 w 861"/>
              <a:gd name="T27" fmla="*/ 733476 h 750"/>
              <a:gd name="T28" fmla="*/ 992783 w 861"/>
              <a:gd name="T29" fmla="*/ 988746 h 750"/>
              <a:gd name="T30" fmla="*/ 992783 w 861"/>
              <a:gd name="T31" fmla="*/ 988746 h 750"/>
              <a:gd name="T32" fmla="*/ 992783 w 861"/>
              <a:gd name="T33" fmla="*/ 988746 h 750"/>
              <a:gd name="T34" fmla="*/ 957084 w 861"/>
              <a:gd name="T35" fmla="*/ 1026185 h 750"/>
              <a:gd name="T36" fmla="*/ 1225679 w 861"/>
              <a:gd name="T37" fmla="*/ 1276350 h 750"/>
              <a:gd name="T38" fmla="*/ 1256279 w 861"/>
              <a:gd name="T39" fmla="*/ 1244016 h 7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006D80"/>
          </a:solidFill>
          <a:ln>
            <a:noFill/>
          </a:ln>
        </p:spPr>
        <p:txBody>
          <a:bodyPr lIns="68575" tIns="34288" rIns="68575" bIns="34288"/>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Freeform 7"/>
          <p:cNvSpPr/>
          <p:nvPr/>
        </p:nvSpPr>
        <p:spPr bwMode="auto">
          <a:xfrm>
            <a:off x="4121847" y="3587815"/>
            <a:ext cx="1465263" cy="1465262"/>
          </a:xfrm>
          <a:custGeom>
            <a:avLst/>
            <a:gdLst>
              <a:gd name="T0" fmla="*/ 753030 w 862"/>
              <a:gd name="T1" fmla="*/ 0 h 861"/>
              <a:gd name="T2" fmla="*/ 634041 w 862"/>
              <a:gd name="T3" fmla="*/ 379505 h 861"/>
              <a:gd name="T4" fmla="*/ 732632 w 862"/>
              <a:gd name="T5" fmla="*/ 365890 h 861"/>
              <a:gd name="T6" fmla="*/ 1098097 w 862"/>
              <a:gd name="T7" fmla="*/ 731780 h 861"/>
              <a:gd name="T8" fmla="*/ 732632 w 862"/>
              <a:gd name="T9" fmla="*/ 1097670 h 861"/>
              <a:gd name="T10" fmla="*/ 367166 w 862"/>
              <a:gd name="T11" fmla="*/ 731780 h 861"/>
              <a:gd name="T12" fmla="*/ 448758 w 862"/>
              <a:gd name="T13" fmla="*/ 500333 h 861"/>
              <a:gd name="T14" fmla="*/ 180183 w 862"/>
              <a:gd name="T15" fmla="*/ 250167 h 861"/>
              <a:gd name="T16" fmla="*/ 0 w 862"/>
              <a:gd name="T17" fmla="*/ 731780 h 861"/>
              <a:gd name="T18" fmla="*/ 732632 w 862"/>
              <a:gd name="T19" fmla="*/ 1465262 h 861"/>
              <a:gd name="T20" fmla="*/ 1465263 w 862"/>
              <a:gd name="T21" fmla="*/ 731780 h 861"/>
              <a:gd name="T22" fmla="*/ 753030 w 862"/>
              <a:gd name="T23" fmla="*/ 0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2A9CA2"/>
          </a:solidFill>
          <a:ln>
            <a:noFill/>
          </a:ln>
        </p:spPr>
        <p:txBody>
          <a:bodyPr lIns="68575" tIns="34288" rIns="68575" bIns="34288"/>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TextBox 175"/>
          <p:cNvSpPr txBox="1">
            <a:spLocks noChangeArrowheads="1"/>
          </p:cNvSpPr>
          <p:nvPr/>
        </p:nvSpPr>
        <p:spPr bwMode="auto">
          <a:xfrm>
            <a:off x="3828159" y="3295715"/>
            <a:ext cx="4810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spAutoFit/>
          </a:bodyPr>
          <a:lstStyle>
            <a:lvl1pPr defTabSz="455295">
              <a:defRPr>
                <a:solidFill>
                  <a:schemeClr val="tx1"/>
                </a:solidFill>
                <a:latin typeface="Calibri" panose="020F0502020204030204" pitchFamily="34" charset="0"/>
                <a:ea typeface="宋体" panose="02010600030101010101" pitchFamily="2" charset="-122"/>
              </a:defRPr>
            </a:lvl1pPr>
            <a:lvl2pPr marL="742950" indent="-285750" defTabSz="455295">
              <a:defRPr>
                <a:solidFill>
                  <a:schemeClr val="tx1"/>
                </a:solidFill>
                <a:latin typeface="Calibri" panose="020F0502020204030204" pitchFamily="34" charset="0"/>
                <a:ea typeface="宋体" panose="02010600030101010101" pitchFamily="2" charset="-122"/>
              </a:defRPr>
            </a:lvl2pPr>
            <a:lvl3pPr marL="1143000" indent="-228600" defTabSz="455295">
              <a:defRPr>
                <a:solidFill>
                  <a:schemeClr val="tx1"/>
                </a:solidFill>
                <a:latin typeface="Calibri" panose="020F0502020204030204" pitchFamily="34" charset="0"/>
                <a:ea typeface="宋体" panose="02010600030101010101" pitchFamily="2" charset="-122"/>
              </a:defRPr>
            </a:lvl3pPr>
            <a:lvl4pPr marL="1600200" indent="-228600" defTabSz="455295">
              <a:defRPr>
                <a:solidFill>
                  <a:schemeClr val="tx1"/>
                </a:solidFill>
                <a:latin typeface="Calibri" panose="020F0502020204030204" pitchFamily="34" charset="0"/>
                <a:ea typeface="宋体" panose="02010600030101010101" pitchFamily="2" charset="-122"/>
              </a:defRPr>
            </a:lvl4pPr>
            <a:lvl5pPr marL="2057400" indent="-228600" defTabSz="455295">
              <a:defRPr>
                <a:solidFill>
                  <a:schemeClr val="tx1"/>
                </a:solidFill>
                <a:latin typeface="Calibri" panose="020F0502020204030204" pitchFamily="34" charset="0"/>
                <a:ea typeface="宋体" panose="02010600030101010101" pitchFamily="2" charset="-122"/>
              </a:defRPr>
            </a:lvl5pPr>
            <a:lvl6pPr marL="25146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455295"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altLang="en-US" sz="2400" b="1" i="0" u="none" strike="noStrike" kern="1200" cap="none" spc="0" normalizeH="0" baseline="0" noProof="0" dirty="0">
                <a:ln>
                  <a:noFill/>
                </a:ln>
                <a:solidFill>
                  <a:srgbClr val="006D8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endParaRPr kumimoji="0" lang="id-ID" altLang="en-US" sz="2400" b="1" i="0" u="none" strike="noStrike" kern="1200" cap="none" spc="0" normalizeH="0" baseline="0" noProof="0" dirty="0">
              <a:ln>
                <a:noFill/>
              </a:ln>
              <a:solidFill>
                <a:srgbClr val="006D8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Box 176"/>
          <p:cNvSpPr txBox="1">
            <a:spLocks noChangeArrowheads="1"/>
          </p:cNvSpPr>
          <p:nvPr/>
        </p:nvSpPr>
        <p:spPr bwMode="auto">
          <a:xfrm>
            <a:off x="3029647" y="4087877"/>
            <a:ext cx="5238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spAutoFit/>
          </a:bodyPr>
          <a:lstStyle>
            <a:lvl1pPr defTabSz="455295">
              <a:defRPr>
                <a:solidFill>
                  <a:schemeClr val="tx1"/>
                </a:solidFill>
                <a:latin typeface="Calibri" panose="020F0502020204030204" pitchFamily="34" charset="0"/>
                <a:ea typeface="宋体" panose="02010600030101010101" pitchFamily="2" charset="-122"/>
              </a:defRPr>
            </a:lvl1pPr>
            <a:lvl2pPr marL="742950" indent="-285750" defTabSz="455295">
              <a:defRPr>
                <a:solidFill>
                  <a:schemeClr val="tx1"/>
                </a:solidFill>
                <a:latin typeface="Calibri" panose="020F0502020204030204" pitchFamily="34" charset="0"/>
                <a:ea typeface="宋体" panose="02010600030101010101" pitchFamily="2" charset="-122"/>
              </a:defRPr>
            </a:lvl2pPr>
            <a:lvl3pPr marL="1143000" indent="-228600" defTabSz="455295">
              <a:defRPr>
                <a:solidFill>
                  <a:schemeClr val="tx1"/>
                </a:solidFill>
                <a:latin typeface="Calibri" panose="020F0502020204030204" pitchFamily="34" charset="0"/>
                <a:ea typeface="宋体" panose="02010600030101010101" pitchFamily="2" charset="-122"/>
              </a:defRPr>
            </a:lvl3pPr>
            <a:lvl4pPr marL="1600200" indent="-228600" defTabSz="455295">
              <a:defRPr>
                <a:solidFill>
                  <a:schemeClr val="tx1"/>
                </a:solidFill>
                <a:latin typeface="Calibri" panose="020F0502020204030204" pitchFamily="34" charset="0"/>
                <a:ea typeface="宋体" panose="02010600030101010101" pitchFamily="2" charset="-122"/>
              </a:defRPr>
            </a:lvl4pPr>
            <a:lvl5pPr marL="2057400" indent="-228600" defTabSz="455295">
              <a:defRPr>
                <a:solidFill>
                  <a:schemeClr val="tx1"/>
                </a:solidFill>
                <a:latin typeface="Calibri" panose="020F0502020204030204" pitchFamily="34" charset="0"/>
                <a:ea typeface="宋体" panose="02010600030101010101" pitchFamily="2" charset="-122"/>
              </a:defRPr>
            </a:lvl5pPr>
            <a:lvl6pPr marL="25146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455295"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altLang="en-US" sz="2700" b="1" i="0" u="none" strike="noStrike" kern="1200" cap="none" spc="0" normalizeH="0" baseline="0" noProof="0">
                <a:ln>
                  <a:noFill/>
                </a:ln>
                <a:solidFill>
                  <a:srgbClr val="2A9CA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endParaRPr kumimoji="0" lang="id-ID" altLang="en-US" sz="2700" b="1" i="0" u="none" strike="noStrike" kern="1200" cap="none" spc="0" normalizeH="0" baseline="0" noProof="0">
              <a:ln>
                <a:noFill/>
              </a:ln>
              <a:solidFill>
                <a:srgbClr val="2A9CA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extBox 177"/>
          <p:cNvSpPr txBox="1">
            <a:spLocks noChangeArrowheads="1"/>
          </p:cNvSpPr>
          <p:nvPr/>
        </p:nvSpPr>
        <p:spPr bwMode="auto">
          <a:xfrm>
            <a:off x="4575872" y="4087877"/>
            <a:ext cx="4810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spAutoFit/>
          </a:bodyPr>
          <a:lstStyle>
            <a:lvl1pPr defTabSz="455295">
              <a:defRPr>
                <a:solidFill>
                  <a:schemeClr val="tx1"/>
                </a:solidFill>
                <a:latin typeface="Calibri" panose="020F0502020204030204" pitchFamily="34" charset="0"/>
                <a:ea typeface="宋体" panose="02010600030101010101" pitchFamily="2" charset="-122"/>
              </a:defRPr>
            </a:lvl1pPr>
            <a:lvl2pPr marL="742950" indent="-285750" defTabSz="455295">
              <a:defRPr>
                <a:solidFill>
                  <a:schemeClr val="tx1"/>
                </a:solidFill>
                <a:latin typeface="Calibri" panose="020F0502020204030204" pitchFamily="34" charset="0"/>
                <a:ea typeface="宋体" panose="02010600030101010101" pitchFamily="2" charset="-122"/>
              </a:defRPr>
            </a:lvl2pPr>
            <a:lvl3pPr marL="1143000" indent="-228600" defTabSz="455295">
              <a:defRPr>
                <a:solidFill>
                  <a:schemeClr val="tx1"/>
                </a:solidFill>
                <a:latin typeface="Calibri" panose="020F0502020204030204" pitchFamily="34" charset="0"/>
                <a:ea typeface="宋体" panose="02010600030101010101" pitchFamily="2" charset="-122"/>
              </a:defRPr>
            </a:lvl3pPr>
            <a:lvl4pPr marL="1600200" indent="-228600" defTabSz="455295">
              <a:defRPr>
                <a:solidFill>
                  <a:schemeClr val="tx1"/>
                </a:solidFill>
                <a:latin typeface="Calibri" panose="020F0502020204030204" pitchFamily="34" charset="0"/>
                <a:ea typeface="宋体" panose="02010600030101010101" pitchFamily="2" charset="-122"/>
              </a:defRPr>
            </a:lvl4pPr>
            <a:lvl5pPr marL="2057400" indent="-228600" defTabSz="455295">
              <a:defRPr>
                <a:solidFill>
                  <a:schemeClr val="tx1"/>
                </a:solidFill>
                <a:latin typeface="Calibri" panose="020F0502020204030204" pitchFamily="34" charset="0"/>
                <a:ea typeface="宋体" panose="02010600030101010101" pitchFamily="2" charset="-122"/>
              </a:defRPr>
            </a:lvl5pPr>
            <a:lvl6pPr marL="25146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5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455295"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altLang="en-US" sz="2400" b="1" i="0" u="none" strike="noStrike" kern="1200" cap="none" spc="0" normalizeH="0" baseline="0" noProof="0">
                <a:ln>
                  <a:noFill/>
                </a:ln>
                <a:solidFill>
                  <a:srgbClr val="2A9CA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endParaRPr kumimoji="0" lang="id-ID" altLang="en-US" sz="2400" b="1" i="0" u="none" strike="noStrike" kern="1200" cap="none" spc="0" normalizeH="0" baseline="0" noProof="0">
              <a:ln>
                <a:noFill/>
              </a:ln>
              <a:solidFill>
                <a:srgbClr val="2A9CA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Line 7"/>
          <p:cNvSpPr>
            <a:spLocks noChangeShapeType="1"/>
          </p:cNvSpPr>
          <p:nvPr/>
        </p:nvSpPr>
        <p:spPr bwMode="auto">
          <a:xfrm flipH="1">
            <a:off x="6263384" y="2651190"/>
            <a:ext cx="0" cy="2565400"/>
          </a:xfrm>
          <a:prstGeom prst="line">
            <a:avLst/>
          </a:prstGeom>
          <a:noFill/>
          <a:ln w="12700">
            <a:solidFill>
              <a:srgbClr val="ADBACA"/>
            </a:solidFill>
            <a:rou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AutoShape 9"/>
          <p:cNvSpPr>
            <a:spLocks noChangeArrowheads="1"/>
          </p:cNvSpPr>
          <p:nvPr/>
        </p:nvSpPr>
        <p:spPr bwMode="auto">
          <a:xfrm>
            <a:off x="6722171" y="2467041"/>
            <a:ext cx="762000" cy="1004887"/>
          </a:xfrm>
          <a:custGeom>
            <a:avLst/>
            <a:gdLst>
              <a:gd name="T0" fmla="*/ 13440833 w 21600"/>
              <a:gd name="T1" fmla="*/ 23374974 h 21600"/>
              <a:gd name="T2" fmla="*/ 13440833 w 21600"/>
              <a:gd name="T3" fmla="*/ 23374974 h 21600"/>
              <a:gd name="T4" fmla="*/ 13440833 w 21600"/>
              <a:gd name="T5" fmla="*/ 23374974 h 21600"/>
              <a:gd name="T6" fmla="*/ 13440833 w 21600"/>
              <a:gd name="T7" fmla="*/ 2337497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0">
              <a:lnSpc>
                <a:spcPct val="100000"/>
              </a:lnSpc>
              <a:spcBef>
                <a:spcPct val="0"/>
              </a:spcBef>
              <a:spcAft>
                <a:spcPct val="0"/>
              </a:spcAft>
              <a:buClrTx/>
              <a:buSzTx/>
              <a:buFont typeface="Arial" panose="020B0604020202020204" pitchFamily="34" charset="0"/>
              <a:buNone/>
              <a:defRPr/>
            </a:pPr>
            <a:r>
              <a:rPr kumimoji="0" lang="es-ES" altLang="en-US" sz="6000" b="0" i="0" u="none" strike="noStrike" kern="1200" cap="none" spc="0" normalizeH="0" baseline="0" noProof="0" dirty="0">
                <a:ln>
                  <a:noFill/>
                </a:ln>
                <a:solidFill>
                  <a:srgbClr val="006D8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lang="es-ES" altLang="en-US" sz="1800" b="0" i="0" u="none" strike="noStrike" kern="1200" cap="none" spc="0" normalizeH="0" baseline="0" noProof="0" dirty="0">
              <a:ln>
                <a:noFill/>
              </a:ln>
              <a:solidFill>
                <a:srgbClr val="006D8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AutoShape 12"/>
          <p:cNvSpPr>
            <a:spLocks noChangeArrowheads="1"/>
          </p:cNvSpPr>
          <p:nvPr/>
        </p:nvSpPr>
        <p:spPr bwMode="auto">
          <a:xfrm>
            <a:off x="6722171" y="3432241"/>
            <a:ext cx="762000" cy="1006475"/>
          </a:xfrm>
          <a:custGeom>
            <a:avLst/>
            <a:gdLst>
              <a:gd name="T0" fmla="*/ 13440833 w 21600"/>
              <a:gd name="T1" fmla="*/ 23448910 h 21600"/>
              <a:gd name="T2" fmla="*/ 13440833 w 21600"/>
              <a:gd name="T3" fmla="*/ 23448910 h 21600"/>
              <a:gd name="T4" fmla="*/ 13440833 w 21600"/>
              <a:gd name="T5" fmla="*/ 23448910 h 21600"/>
              <a:gd name="T6" fmla="*/ 13440833 w 21600"/>
              <a:gd name="T7" fmla="*/ 2344891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0">
              <a:lnSpc>
                <a:spcPct val="100000"/>
              </a:lnSpc>
              <a:spcBef>
                <a:spcPct val="0"/>
              </a:spcBef>
              <a:spcAft>
                <a:spcPct val="0"/>
              </a:spcAft>
              <a:buClrTx/>
              <a:buSzTx/>
              <a:buFont typeface="Arial" panose="020B0604020202020204" pitchFamily="34" charset="0"/>
              <a:buNone/>
              <a:defRPr/>
            </a:pPr>
            <a:r>
              <a:rPr kumimoji="0" lang="es-ES" altLang="en-US" sz="6000" b="0" i="0" u="none" strike="noStrike" kern="1200" cap="none" spc="0" normalizeH="0" baseline="0" noProof="0" dirty="0">
                <a:ln>
                  <a:noFill/>
                </a:ln>
                <a:solidFill>
                  <a:srgbClr val="2A9CA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lang="es-ES" altLang="en-US" sz="1800" b="0" i="0" u="none" strike="noStrike" kern="1200" cap="none" spc="0" normalizeH="0" baseline="0" noProof="0" dirty="0">
              <a:ln>
                <a:noFill/>
              </a:ln>
              <a:solidFill>
                <a:srgbClr val="2A9CA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AutoShape 15"/>
          <p:cNvSpPr>
            <a:spLocks noChangeArrowheads="1"/>
          </p:cNvSpPr>
          <p:nvPr/>
        </p:nvSpPr>
        <p:spPr bwMode="auto">
          <a:xfrm>
            <a:off x="6722171" y="4422841"/>
            <a:ext cx="762000" cy="1006475"/>
          </a:xfrm>
          <a:custGeom>
            <a:avLst/>
            <a:gdLst>
              <a:gd name="T0" fmla="*/ 13440833 w 21600"/>
              <a:gd name="T1" fmla="*/ 23448910 h 21600"/>
              <a:gd name="T2" fmla="*/ 13440833 w 21600"/>
              <a:gd name="T3" fmla="*/ 23448910 h 21600"/>
              <a:gd name="T4" fmla="*/ 13440833 w 21600"/>
              <a:gd name="T5" fmla="*/ 23448910 h 21600"/>
              <a:gd name="T6" fmla="*/ 13440833 w 21600"/>
              <a:gd name="T7" fmla="*/ 2344891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0">
              <a:lnSpc>
                <a:spcPct val="100000"/>
              </a:lnSpc>
              <a:spcBef>
                <a:spcPct val="0"/>
              </a:spcBef>
              <a:spcAft>
                <a:spcPct val="0"/>
              </a:spcAft>
              <a:buClrTx/>
              <a:buSzTx/>
              <a:buFont typeface="Arial" panose="020B0604020202020204" pitchFamily="34" charset="0"/>
              <a:buNone/>
              <a:defRPr/>
            </a:pPr>
            <a:r>
              <a:rPr kumimoji="0" lang="es-ES" altLang="en-US" sz="6000" b="0" i="0" u="none" strike="noStrike" kern="1200" cap="none" spc="0" normalizeH="0" baseline="0" noProof="0" dirty="0">
                <a:ln>
                  <a:noFill/>
                </a:ln>
                <a:solidFill>
                  <a:srgbClr val="006D8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lang="es-ES" altLang="en-US" sz="1800" b="0" i="0" u="none" strike="noStrike" kern="1200" cap="none" spc="0" normalizeH="0" baseline="0" noProof="0" dirty="0">
              <a:ln>
                <a:noFill/>
              </a:ln>
              <a:solidFill>
                <a:srgbClr val="006D8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TextBox 35"/>
          <p:cNvSpPr txBox="1"/>
          <p:nvPr/>
        </p:nvSpPr>
        <p:spPr>
          <a:xfrm>
            <a:off x="7484171" y="2759240"/>
            <a:ext cx="2489672" cy="8194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7475755" y="2541275"/>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4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5" name="TextBox 35"/>
          <p:cNvSpPr txBox="1"/>
          <p:nvPr/>
        </p:nvSpPr>
        <p:spPr>
          <a:xfrm>
            <a:off x="7492587" y="3789051"/>
            <a:ext cx="2489672" cy="8194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6" name="文本框 15"/>
          <p:cNvSpPr txBox="1"/>
          <p:nvPr/>
        </p:nvSpPr>
        <p:spPr>
          <a:xfrm>
            <a:off x="7484171" y="3571086"/>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4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7" name="TextBox 35"/>
          <p:cNvSpPr txBox="1"/>
          <p:nvPr/>
        </p:nvSpPr>
        <p:spPr>
          <a:xfrm>
            <a:off x="7501003" y="4793212"/>
            <a:ext cx="2489672" cy="8194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此处输入文本此处输入文本此处输入文本此处输入文本此处输入文本请在此处填入你需要的内容。</a:t>
            </a:r>
            <a:endParaRPr kumimoji="0" lang="en-US" altLang="zh-CN"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8" name="文本框 17"/>
          <p:cNvSpPr txBox="1"/>
          <p:nvPr/>
        </p:nvSpPr>
        <p:spPr>
          <a:xfrm>
            <a:off x="7492587" y="4575247"/>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endParaRPr kumimoji="0" lang="zh-CN" altLang="en-US" sz="14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25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250"/>
                                        <p:tgtEl>
                                          <p:spTgt spid="1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250"/>
                                        <p:tgtEl>
                                          <p:spTgt spid="1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250"/>
                                        <p:tgtEl>
                                          <p:spTgt spid="1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25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4"/>
          <p:cNvGrpSpPr/>
          <p:nvPr/>
        </p:nvGrpSpPr>
        <p:grpSpPr bwMode="auto">
          <a:xfrm>
            <a:off x="7581457" y="2225675"/>
            <a:ext cx="2511425" cy="1076325"/>
            <a:chOff x="0" y="0"/>
            <a:chExt cx="2511426" cy="1077218"/>
          </a:xfrm>
        </p:grpSpPr>
        <p:sp>
          <p:nvSpPr>
            <p:cNvPr id="4" name="矩形 8"/>
            <p:cNvSpPr>
              <a:spLocks noChangeArrowheads="1"/>
            </p:cNvSpPr>
            <p:nvPr/>
          </p:nvSpPr>
          <p:spPr bwMode="auto">
            <a:xfrm>
              <a:off x="0" y="338554"/>
              <a:ext cx="2511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此处输入文本此处输入文本此处输入文本此处输入文本此处输入文本</a:t>
              </a:r>
              <a:endParaRPr kumimoji="0" lang="zh-CN" altLang="en-US" sz="14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矩形 9"/>
            <p:cNvSpPr>
              <a:spLocks noChangeArrowheads="1"/>
            </p:cNvSpPr>
            <p:nvPr/>
          </p:nvSpPr>
          <p:spPr bwMode="auto">
            <a:xfrm>
              <a:off x="518679" y="0"/>
              <a:ext cx="1474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6" name="组合 10"/>
          <p:cNvGrpSpPr/>
          <p:nvPr/>
        </p:nvGrpSpPr>
        <p:grpSpPr bwMode="auto">
          <a:xfrm>
            <a:off x="8773670" y="3868738"/>
            <a:ext cx="2511425" cy="1077912"/>
            <a:chOff x="0" y="0"/>
            <a:chExt cx="2511426" cy="1077218"/>
          </a:xfrm>
        </p:grpSpPr>
        <p:sp>
          <p:nvSpPr>
            <p:cNvPr id="7" name="矩形 11"/>
            <p:cNvSpPr>
              <a:spLocks noChangeArrowheads="1"/>
            </p:cNvSpPr>
            <p:nvPr/>
          </p:nvSpPr>
          <p:spPr bwMode="auto">
            <a:xfrm>
              <a:off x="0" y="338554"/>
              <a:ext cx="2511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此处输入文本此处输入文本此处输入文本此处输入文本此处输入文本</a:t>
              </a:r>
              <a:endParaRPr kumimoji="0" lang="zh-CN" altLang="en-US" sz="14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矩形 12"/>
            <p:cNvSpPr>
              <a:spLocks noChangeArrowheads="1"/>
            </p:cNvSpPr>
            <p:nvPr/>
          </p:nvSpPr>
          <p:spPr bwMode="auto">
            <a:xfrm>
              <a:off x="518679" y="0"/>
              <a:ext cx="1474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9" name="组合 3"/>
          <p:cNvGrpSpPr/>
          <p:nvPr/>
        </p:nvGrpSpPr>
        <p:grpSpPr bwMode="auto">
          <a:xfrm>
            <a:off x="7186170" y="3586163"/>
            <a:ext cx="1495425" cy="3271837"/>
            <a:chOff x="0" y="0"/>
            <a:chExt cx="1494972" cy="3272061"/>
          </a:xfrm>
        </p:grpSpPr>
        <p:sp>
          <p:nvSpPr>
            <p:cNvPr id="10" name="六边形 20"/>
            <p:cNvSpPr>
              <a:spLocks noChangeArrowheads="1"/>
            </p:cNvSpPr>
            <p:nvPr/>
          </p:nvSpPr>
          <p:spPr bwMode="auto">
            <a:xfrm rot="5400000">
              <a:off x="-74314" y="74314"/>
              <a:ext cx="1643600" cy="1494972"/>
            </a:xfrm>
            <a:prstGeom prst="hexagon">
              <a:avLst>
                <a:gd name="adj" fmla="val 26941"/>
                <a:gd name="vf" fmla="val 115470"/>
              </a:avLst>
            </a:prstGeom>
            <a:noFill/>
            <a:ln w="38100">
              <a:solidFill>
                <a:srgbClr val="2A9CA2"/>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cxnSp>
          <p:nvCxnSpPr>
            <p:cNvPr id="11" name="直接连接符 21"/>
            <p:cNvCxnSpPr>
              <a:cxnSpLocks noChangeShapeType="1"/>
            </p:cNvCxnSpPr>
            <p:nvPr/>
          </p:nvCxnSpPr>
          <p:spPr bwMode="auto">
            <a:xfrm>
              <a:off x="728436" y="1635475"/>
              <a:ext cx="0" cy="1636586"/>
            </a:xfrm>
            <a:prstGeom prst="line">
              <a:avLst/>
            </a:prstGeom>
            <a:noFill/>
            <a:ln w="6350">
              <a:solidFill>
                <a:srgbClr val="2A9CA2"/>
              </a:solidFill>
              <a:round/>
            </a:ln>
            <a:extLst>
              <a:ext uri="{909E8E84-426E-40DD-AFC4-6F175D3DCCD1}">
                <a14:hiddenFill xmlns:a14="http://schemas.microsoft.com/office/drawing/2010/main">
                  <a:noFill/>
                </a14:hiddenFill>
              </a:ext>
            </a:extLst>
          </p:spPr>
        </p:cxnSp>
        <p:pic>
          <p:nvPicPr>
            <p:cNvPr id="12" name="组合 2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1026" y="459519"/>
              <a:ext cx="847344" cy="6888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组合 2"/>
          <p:cNvGrpSpPr/>
          <p:nvPr/>
        </p:nvGrpSpPr>
        <p:grpSpPr bwMode="auto">
          <a:xfrm>
            <a:off x="5974907" y="1943100"/>
            <a:ext cx="1495425" cy="4914900"/>
            <a:chOff x="0" y="0"/>
            <a:chExt cx="1494972" cy="4915661"/>
          </a:xfrm>
        </p:grpSpPr>
        <p:cxnSp>
          <p:nvCxnSpPr>
            <p:cNvPr id="14" name="直接连接符 48"/>
            <p:cNvCxnSpPr>
              <a:cxnSpLocks noChangeShapeType="1"/>
              <a:stCxn id="15" idx="2"/>
            </p:cNvCxnSpPr>
            <p:nvPr/>
          </p:nvCxnSpPr>
          <p:spPr bwMode="auto">
            <a:xfrm>
              <a:off x="747486" y="1643600"/>
              <a:ext cx="0" cy="3272061"/>
            </a:xfrm>
            <a:prstGeom prst="line">
              <a:avLst/>
            </a:prstGeom>
            <a:noFill/>
            <a:ln w="6350">
              <a:solidFill>
                <a:srgbClr val="2A9CA2"/>
              </a:solidFill>
              <a:round/>
            </a:ln>
            <a:extLst>
              <a:ext uri="{909E8E84-426E-40DD-AFC4-6F175D3DCCD1}">
                <a14:hiddenFill xmlns:a14="http://schemas.microsoft.com/office/drawing/2010/main">
                  <a:noFill/>
                </a14:hiddenFill>
              </a:ext>
            </a:extLst>
          </p:spPr>
        </p:cxnSp>
        <p:sp>
          <p:nvSpPr>
            <p:cNvPr id="15" name="六边形 49"/>
            <p:cNvSpPr>
              <a:spLocks noChangeArrowheads="1"/>
            </p:cNvSpPr>
            <p:nvPr/>
          </p:nvSpPr>
          <p:spPr bwMode="auto">
            <a:xfrm rot="5400000">
              <a:off x="-74314" y="74314"/>
              <a:ext cx="1643600" cy="1494972"/>
            </a:xfrm>
            <a:prstGeom prst="hexagon">
              <a:avLst>
                <a:gd name="adj" fmla="val 26941"/>
                <a:gd name="vf" fmla="val 115470"/>
              </a:avLst>
            </a:prstGeom>
            <a:noFill/>
            <a:ln w="38100">
              <a:solidFill>
                <a:srgbClr val="2A9CA2"/>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16" name="组合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37" y="512063"/>
              <a:ext cx="786384" cy="548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1571978" y="3364181"/>
            <a:ext cx="3939379" cy="23544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a:t>
            </a:r>
            <a:endParaRPr kumimoji="0" lang="zh-CN" altLang="en-US" sz="14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8" name="文本框 17"/>
          <p:cNvSpPr txBox="1"/>
          <p:nvPr/>
        </p:nvSpPr>
        <p:spPr>
          <a:xfrm>
            <a:off x="1571978" y="2932668"/>
            <a:ext cx="2272353"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标题栏文本</a:t>
            </a:r>
            <a:endParaRPr kumimoji="0" lang="zh-CN" altLang="en-US" sz="18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cxnSp>
        <p:nvCxnSpPr>
          <p:cNvPr id="19" name="直接连接符 18"/>
          <p:cNvCxnSpPr/>
          <p:nvPr/>
        </p:nvCxnSpPr>
        <p:spPr>
          <a:xfrm>
            <a:off x="1635274" y="3346035"/>
            <a:ext cx="3552364" cy="0"/>
          </a:xfrm>
          <a:prstGeom prst="line">
            <a:avLst/>
          </a:prstGeom>
          <a:solidFill>
            <a:srgbClr val="070606"/>
          </a:solidFill>
          <a:ln w="15875">
            <a:solidFill>
              <a:sysClr val="windowText" lastClr="000000"/>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000"/>
                                        <p:tgtEl>
                                          <p:spTgt spid="1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B5B7"/>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3007" y="651671"/>
            <a:ext cx="4022737" cy="4624337"/>
          </a:xfrm>
          <a:prstGeom prst="rect">
            <a:avLst/>
          </a:prstGeom>
        </p:spPr>
      </p:pic>
      <p:sp>
        <p:nvSpPr>
          <p:cNvPr id="16" name="矩形 15"/>
          <p:cNvSpPr>
            <a:spLocks noChangeArrowheads="1"/>
          </p:cNvSpPr>
          <p:nvPr/>
        </p:nvSpPr>
        <p:spPr bwMode="auto">
          <a:xfrm>
            <a:off x="4148365" y="3480696"/>
            <a:ext cx="3287712" cy="30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ts val="1500"/>
              </a:lnSpc>
              <a:spcBef>
                <a:spcPct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rPr>
              <a:t>第一部分   标题栏</a:t>
            </a:r>
            <a:endParaRPr kumimoji="0" lang="zh-CN" altLang="en-US" sz="20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endParaRPr>
          </a:p>
        </p:txBody>
      </p:sp>
      <p:sp>
        <p:nvSpPr>
          <p:cNvPr id="17" name="矩形 16"/>
          <p:cNvSpPr>
            <a:spLocks noChangeArrowheads="1"/>
          </p:cNvSpPr>
          <p:nvPr/>
        </p:nvSpPr>
        <p:spPr bwMode="auto">
          <a:xfrm>
            <a:off x="4134077" y="4161733"/>
            <a:ext cx="3600450" cy="30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ts val="1500"/>
              </a:lnSpc>
              <a:spcBef>
                <a:spcPct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rPr>
              <a:t>第二部分   标题栏</a:t>
            </a:r>
            <a:endParaRPr kumimoji="0" lang="zh-CN" altLang="en-US" sz="20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endParaRPr>
          </a:p>
        </p:txBody>
      </p:sp>
      <p:sp>
        <p:nvSpPr>
          <p:cNvPr id="18" name="矩形 17"/>
          <p:cNvSpPr>
            <a:spLocks noChangeArrowheads="1"/>
          </p:cNvSpPr>
          <p:nvPr/>
        </p:nvSpPr>
        <p:spPr bwMode="auto">
          <a:xfrm>
            <a:off x="4134077" y="4779271"/>
            <a:ext cx="3444875" cy="30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ts val="1500"/>
              </a:lnSpc>
              <a:spcBef>
                <a:spcPct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rPr>
              <a:t>第三部分   标题栏</a:t>
            </a:r>
            <a:endParaRPr kumimoji="0" lang="zh-CN" altLang="en-US" sz="20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endParaRPr>
          </a:p>
        </p:txBody>
      </p:sp>
      <p:sp>
        <p:nvSpPr>
          <p:cNvPr id="19" name="矩形 18"/>
          <p:cNvSpPr>
            <a:spLocks noChangeArrowheads="1"/>
          </p:cNvSpPr>
          <p:nvPr/>
        </p:nvSpPr>
        <p:spPr bwMode="auto">
          <a:xfrm>
            <a:off x="4134077" y="2545455"/>
            <a:ext cx="1741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rPr>
              <a:t>目录</a:t>
            </a:r>
            <a:endParaRPr kumimoji="0" lang="zh-CN" altLang="en-US" sz="36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endParaRPr>
          </a:p>
        </p:txBody>
      </p:sp>
      <p:sp>
        <p:nvSpPr>
          <p:cNvPr id="20" name="矩形 19"/>
          <p:cNvSpPr>
            <a:spLocks noChangeArrowheads="1"/>
          </p:cNvSpPr>
          <p:nvPr/>
        </p:nvSpPr>
        <p:spPr bwMode="auto">
          <a:xfrm>
            <a:off x="5320788" y="2816670"/>
            <a:ext cx="1550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Bodoni MT Black" panose="02070A03080606020203" pitchFamily="18" charset="0"/>
                <a:ea typeface="微软雅黑" panose="020B0503020204020204" pitchFamily="34" charset="-122"/>
                <a:cs typeface="+mn-cs"/>
              </a:rPr>
              <a:t>CONTENTS</a:t>
            </a:r>
            <a:endParaRPr kumimoji="0" lang="en-US" altLang="zh-CN" sz="2400" b="0" i="0" u="none" strike="noStrike" kern="1200" cap="none" spc="0" normalizeH="0" baseline="0" noProof="0" dirty="0">
              <a:ln>
                <a:noFill/>
              </a:ln>
              <a:solidFill>
                <a:schemeClr val="bg1"/>
              </a:solidFill>
              <a:effectLst/>
              <a:uLnTx/>
              <a:uFillTx/>
              <a:latin typeface="Bodoni MT Black" panose="02070A03080606020203" pitchFamily="18" charset="0"/>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400" fill="hold"/>
                                        <p:tgtEl>
                                          <p:spTgt spid="16"/>
                                        </p:tgtEl>
                                        <p:attrNameLst>
                                          <p:attrName>ppt_x</p:attrName>
                                        </p:attrNameLst>
                                      </p:cBhvr>
                                      <p:tavLst>
                                        <p:tav tm="0">
                                          <p:val>
                                            <p:strVal val="1+#ppt_w/2"/>
                                          </p:val>
                                        </p:tav>
                                        <p:tav tm="100000">
                                          <p:val>
                                            <p:strVal val="#ppt_x"/>
                                          </p:val>
                                        </p:tav>
                                      </p:tavLst>
                                    </p:anim>
                                    <p:anim calcmode="lin" valueType="num">
                                      <p:cBhvr additive="base">
                                        <p:cTn id="16" dur="4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1+#ppt_w/2"/>
                                          </p:val>
                                        </p:tav>
                                        <p:tav tm="100000">
                                          <p:val>
                                            <p:strVal val="#ppt_x"/>
                                          </p:val>
                                        </p:tav>
                                      </p:tavLst>
                                    </p:anim>
                                    <p:anim calcmode="lin" valueType="num">
                                      <p:cBhvr additive="base">
                                        <p:cTn id="20" dur="4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400" fill="hold"/>
                                        <p:tgtEl>
                                          <p:spTgt spid="18"/>
                                        </p:tgtEl>
                                        <p:attrNameLst>
                                          <p:attrName>ppt_x</p:attrName>
                                        </p:attrNameLst>
                                      </p:cBhvr>
                                      <p:tavLst>
                                        <p:tav tm="0">
                                          <p:val>
                                            <p:strVal val="1+#ppt_w/2"/>
                                          </p:val>
                                        </p:tav>
                                        <p:tav tm="100000">
                                          <p:val>
                                            <p:strVal val="#ppt_x"/>
                                          </p:val>
                                        </p:tav>
                                      </p:tavLst>
                                    </p:anim>
                                    <p:anim calcmode="lin" valueType="num">
                                      <p:cBhvr additive="base">
                                        <p:cTn id="24" dur="4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129" name="Freeform 19"/>
          <p:cNvSpPr/>
          <p:nvPr/>
        </p:nvSpPr>
        <p:spPr bwMode="auto">
          <a:xfrm>
            <a:off x="6251149" y="3895556"/>
            <a:ext cx="371475" cy="373062"/>
          </a:xfrm>
          <a:custGeom>
            <a:avLst/>
            <a:gdLst>
              <a:gd name="T0" fmla="*/ 117 w 117"/>
              <a:gd name="T1" fmla="*/ 106 h 117"/>
              <a:gd name="T2" fmla="*/ 106 w 117"/>
              <a:gd name="T3" fmla="*/ 117 h 117"/>
              <a:gd name="T4" fmla="*/ 11 w 117"/>
              <a:gd name="T5" fmla="*/ 117 h 117"/>
              <a:gd name="T6" fmla="*/ 0 w 117"/>
              <a:gd name="T7" fmla="*/ 106 h 117"/>
              <a:gd name="T8" fmla="*/ 0 w 117"/>
              <a:gd name="T9" fmla="*/ 11 h 117"/>
              <a:gd name="T10" fmla="*/ 11 w 117"/>
              <a:gd name="T11" fmla="*/ 0 h 117"/>
              <a:gd name="T12" fmla="*/ 106 w 117"/>
              <a:gd name="T13" fmla="*/ 0 h 117"/>
              <a:gd name="T14" fmla="*/ 117 w 117"/>
              <a:gd name="T15" fmla="*/ 11 h 117"/>
              <a:gd name="T16" fmla="*/ 117 w 117"/>
              <a:gd name="T17"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2A9CA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0" name="Text Box 22"/>
          <p:cNvSpPr txBox="1">
            <a:spLocks noChangeArrowheads="1"/>
          </p:cNvSpPr>
          <p:nvPr/>
        </p:nvSpPr>
        <p:spPr bwMode="auto">
          <a:xfrm>
            <a:off x="6211462" y="3897143"/>
            <a:ext cx="438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03</a:t>
            </a:r>
            <a:endPar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1" name="Freeform 10"/>
          <p:cNvSpPr/>
          <p:nvPr/>
        </p:nvSpPr>
        <p:spPr bwMode="auto">
          <a:xfrm>
            <a:off x="2253826" y="3895556"/>
            <a:ext cx="1550987" cy="1557337"/>
          </a:xfrm>
          <a:custGeom>
            <a:avLst/>
            <a:gdLst>
              <a:gd name="T0" fmla="*/ 488 w 488"/>
              <a:gd name="T1" fmla="*/ 477 h 488"/>
              <a:gd name="T2" fmla="*/ 477 w 488"/>
              <a:gd name="T3" fmla="*/ 488 h 488"/>
              <a:gd name="T4" fmla="*/ 11 w 488"/>
              <a:gd name="T5" fmla="*/ 488 h 488"/>
              <a:gd name="T6" fmla="*/ 0 w 488"/>
              <a:gd name="T7" fmla="*/ 477 h 488"/>
              <a:gd name="T8" fmla="*/ 0 w 488"/>
              <a:gd name="T9" fmla="*/ 11 h 488"/>
              <a:gd name="T10" fmla="*/ 11 w 488"/>
              <a:gd name="T11" fmla="*/ 0 h 488"/>
              <a:gd name="T12" fmla="*/ 477 w 488"/>
              <a:gd name="T13" fmla="*/ 0 h 488"/>
              <a:gd name="T14" fmla="*/ 488 w 488"/>
              <a:gd name="T15" fmla="*/ 11 h 488"/>
              <a:gd name="T16" fmla="*/ 488 w 488"/>
              <a:gd name="T17" fmla="*/ 47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2A9CA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2" name="Freeform 11"/>
          <p:cNvSpPr/>
          <p:nvPr/>
        </p:nvSpPr>
        <p:spPr bwMode="auto">
          <a:xfrm>
            <a:off x="1834726" y="3895556"/>
            <a:ext cx="371475" cy="373062"/>
          </a:xfrm>
          <a:custGeom>
            <a:avLst/>
            <a:gdLst>
              <a:gd name="T0" fmla="*/ 117 w 117"/>
              <a:gd name="T1" fmla="*/ 106 h 117"/>
              <a:gd name="T2" fmla="*/ 106 w 117"/>
              <a:gd name="T3" fmla="*/ 117 h 117"/>
              <a:gd name="T4" fmla="*/ 11 w 117"/>
              <a:gd name="T5" fmla="*/ 117 h 117"/>
              <a:gd name="T6" fmla="*/ 0 w 117"/>
              <a:gd name="T7" fmla="*/ 106 h 117"/>
              <a:gd name="T8" fmla="*/ 0 w 117"/>
              <a:gd name="T9" fmla="*/ 11 h 117"/>
              <a:gd name="T10" fmla="*/ 11 w 117"/>
              <a:gd name="T11" fmla="*/ 0 h 117"/>
              <a:gd name="T12" fmla="*/ 106 w 117"/>
              <a:gd name="T13" fmla="*/ 0 h 117"/>
              <a:gd name="T14" fmla="*/ 117 w 117"/>
              <a:gd name="T15" fmla="*/ 11 h 117"/>
              <a:gd name="T16" fmla="*/ 117 w 117"/>
              <a:gd name="T17"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2A9CA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3" name="Freeform 14"/>
          <p:cNvSpPr/>
          <p:nvPr/>
        </p:nvSpPr>
        <p:spPr bwMode="auto">
          <a:xfrm>
            <a:off x="4462037" y="3895556"/>
            <a:ext cx="1550988" cy="1557337"/>
          </a:xfrm>
          <a:custGeom>
            <a:avLst/>
            <a:gdLst>
              <a:gd name="T0" fmla="*/ 488 w 488"/>
              <a:gd name="T1" fmla="*/ 477 h 488"/>
              <a:gd name="T2" fmla="*/ 477 w 488"/>
              <a:gd name="T3" fmla="*/ 488 h 488"/>
              <a:gd name="T4" fmla="*/ 11 w 488"/>
              <a:gd name="T5" fmla="*/ 488 h 488"/>
              <a:gd name="T6" fmla="*/ 0 w 488"/>
              <a:gd name="T7" fmla="*/ 477 h 488"/>
              <a:gd name="T8" fmla="*/ 0 w 488"/>
              <a:gd name="T9" fmla="*/ 11 h 488"/>
              <a:gd name="T10" fmla="*/ 11 w 488"/>
              <a:gd name="T11" fmla="*/ 0 h 488"/>
              <a:gd name="T12" fmla="*/ 477 w 488"/>
              <a:gd name="T13" fmla="*/ 0 h 488"/>
              <a:gd name="T14" fmla="*/ 488 w 488"/>
              <a:gd name="T15" fmla="*/ 11 h 488"/>
              <a:gd name="T16" fmla="*/ 488 w 488"/>
              <a:gd name="T17" fmla="*/ 47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006D8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4" name="Freeform 15"/>
          <p:cNvSpPr/>
          <p:nvPr/>
        </p:nvSpPr>
        <p:spPr bwMode="auto">
          <a:xfrm>
            <a:off x="4041350" y="3895556"/>
            <a:ext cx="371475" cy="373062"/>
          </a:xfrm>
          <a:custGeom>
            <a:avLst/>
            <a:gdLst>
              <a:gd name="T0" fmla="*/ 117 w 117"/>
              <a:gd name="T1" fmla="*/ 106 h 117"/>
              <a:gd name="T2" fmla="*/ 106 w 117"/>
              <a:gd name="T3" fmla="*/ 117 h 117"/>
              <a:gd name="T4" fmla="*/ 11 w 117"/>
              <a:gd name="T5" fmla="*/ 117 h 117"/>
              <a:gd name="T6" fmla="*/ 0 w 117"/>
              <a:gd name="T7" fmla="*/ 106 h 117"/>
              <a:gd name="T8" fmla="*/ 0 w 117"/>
              <a:gd name="T9" fmla="*/ 11 h 117"/>
              <a:gd name="T10" fmla="*/ 11 w 117"/>
              <a:gd name="T11" fmla="*/ 0 h 117"/>
              <a:gd name="T12" fmla="*/ 106 w 117"/>
              <a:gd name="T13" fmla="*/ 0 h 117"/>
              <a:gd name="T14" fmla="*/ 117 w 117"/>
              <a:gd name="T15" fmla="*/ 11 h 117"/>
              <a:gd name="T16" fmla="*/ 117 w 117"/>
              <a:gd name="T17"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006D8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5" name="Freeform 18"/>
          <p:cNvSpPr/>
          <p:nvPr/>
        </p:nvSpPr>
        <p:spPr bwMode="auto">
          <a:xfrm>
            <a:off x="6670249" y="3895556"/>
            <a:ext cx="1550988" cy="1557337"/>
          </a:xfrm>
          <a:custGeom>
            <a:avLst/>
            <a:gdLst>
              <a:gd name="T0" fmla="*/ 488 w 488"/>
              <a:gd name="T1" fmla="*/ 477 h 488"/>
              <a:gd name="T2" fmla="*/ 477 w 488"/>
              <a:gd name="T3" fmla="*/ 488 h 488"/>
              <a:gd name="T4" fmla="*/ 11 w 488"/>
              <a:gd name="T5" fmla="*/ 488 h 488"/>
              <a:gd name="T6" fmla="*/ 0 w 488"/>
              <a:gd name="T7" fmla="*/ 477 h 488"/>
              <a:gd name="T8" fmla="*/ 0 w 488"/>
              <a:gd name="T9" fmla="*/ 11 h 488"/>
              <a:gd name="T10" fmla="*/ 11 w 488"/>
              <a:gd name="T11" fmla="*/ 0 h 488"/>
              <a:gd name="T12" fmla="*/ 477 w 488"/>
              <a:gd name="T13" fmla="*/ 0 h 488"/>
              <a:gd name="T14" fmla="*/ 488 w 488"/>
              <a:gd name="T15" fmla="*/ 11 h 488"/>
              <a:gd name="T16" fmla="*/ 488 w 488"/>
              <a:gd name="T17" fmla="*/ 47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2A9CA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6" name="Text Box 20"/>
          <p:cNvSpPr txBox="1">
            <a:spLocks noChangeArrowheads="1"/>
          </p:cNvSpPr>
          <p:nvPr/>
        </p:nvSpPr>
        <p:spPr bwMode="auto">
          <a:xfrm>
            <a:off x="1798214" y="3899762"/>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01</a:t>
            </a:r>
            <a:endPar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7" name="Text Box 21"/>
          <p:cNvSpPr txBox="1">
            <a:spLocks noChangeArrowheads="1"/>
          </p:cNvSpPr>
          <p:nvPr/>
        </p:nvSpPr>
        <p:spPr bwMode="auto">
          <a:xfrm>
            <a:off x="4006426" y="390076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02</a:t>
            </a:r>
            <a:endPar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8" name="Rectangle 25"/>
          <p:cNvSpPr>
            <a:spLocks noChangeArrowheads="1"/>
          </p:cNvSpPr>
          <p:nvPr/>
        </p:nvSpPr>
        <p:spPr bwMode="auto">
          <a:xfrm>
            <a:off x="2449088" y="4186068"/>
            <a:ext cx="11525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We have many PowerPoint </a:t>
            </a:r>
            <a:r>
              <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templates</a:t>
            </a: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 that has been specifically designed to help anyone that is stepping into the world of PowerPoint for the very first time. </a:t>
            </a:r>
            <a:endPar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9" name="Rectangle 26"/>
          <p:cNvSpPr>
            <a:spLocks noChangeArrowheads="1"/>
          </p:cNvSpPr>
          <p:nvPr/>
        </p:nvSpPr>
        <p:spPr bwMode="auto">
          <a:xfrm>
            <a:off x="4666825" y="4186068"/>
            <a:ext cx="11525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We have many PowerPoint </a:t>
            </a:r>
            <a:r>
              <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templates</a:t>
            </a: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 that has been specifically designed to help anyone that is stepping into the world of PowerPoint for the very first time. </a:t>
            </a:r>
            <a:endPar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40" name="Rectangle 27"/>
          <p:cNvSpPr>
            <a:spLocks noChangeArrowheads="1"/>
          </p:cNvSpPr>
          <p:nvPr/>
        </p:nvSpPr>
        <p:spPr bwMode="auto">
          <a:xfrm>
            <a:off x="6871862" y="4186068"/>
            <a:ext cx="11525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We have many PowerPoint </a:t>
            </a:r>
            <a:r>
              <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templates</a:t>
            </a: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 that has been specifically designed to help anyone that is stepping into the world of PowerPoint for the very first time. </a:t>
            </a:r>
            <a:endPar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41" name="图片 51"/>
          <p:cNvPicPr>
            <a:picLocks noChangeAspect="1" noChangeArrowheads="1"/>
          </p:cNvPicPr>
          <p:nvPr/>
        </p:nvPicPr>
        <p:blipFill>
          <a:blip r:embed="rId1" cstate="print">
            <a:extLst>
              <a:ext uri="{28A0092B-C50C-407E-A947-70E740481C1C}">
                <a14:useLocalDpi xmlns:a14="http://schemas.microsoft.com/office/drawing/2010/main" val="0"/>
              </a:ext>
            </a:extLst>
          </a:blip>
          <a:srcRect r="20340"/>
          <a:stretch>
            <a:fillRect/>
          </a:stretch>
        </p:blipFill>
        <p:spPr bwMode="auto">
          <a:xfrm>
            <a:off x="6211462" y="2260569"/>
            <a:ext cx="2009775" cy="15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47"/>
          <p:cNvPicPr>
            <a:picLocks noChangeAspect="1" noChangeArrowheads="1"/>
          </p:cNvPicPr>
          <p:nvPr/>
        </p:nvPicPr>
        <p:blipFill>
          <a:blip r:embed="rId2">
            <a:extLst>
              <a:ext uri="{28A0092B-C50C-407E-A947-70E740481C1C}">
                <a14:useLocalDpi xmlns:a14="http://schemas.microsoft.com/office/drawing/2010/main" val="0"/>
              </a:ext>
            </a:extLst>
          </a:blip>
          <a:srcRect r="28494"/>
          <a:stretch>
            <a:fillRect/>
          </a:stretch>
        </p:blipFill>
        <p:spPr bwMode="auto">
          <a:xfrm>
            <a:off x="4047639" y="2260569"/>
            <a:ext cx="1965386" cy="15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图片 46"/>
          <p:cNvPicPr>
            <a:picLocks noChangeAspect="1" noChangeArrowheads="1"/>
          </p:cNvPicPr>
          <p:nvPr/>
        </p:nvPicPr>
        <p:blipFill>
          <a:blip r:embed="rId3" cstate="print">
            <a:extLst>
              <a:ext uri="{28A0092B-C50C-407E-A947-70E740481C1C}">
                <a14:useLocalDpi xmlns:a14="http://schemas.microsoft.com/office/drawing/2010/main" val="0"/>
              </a:ext>
            </a:extLst>
          </a:blip>
          <a:srcRect l="9045" t="847" r="17863" b="-847"/>
          <a:stretch>
            <a:fillRect/>
          </a:stretch>
        </p:blipFill>
        <p:spPr bwMode="auto">
          <a:xfrm>
            <a:off x="1796626" y="2249597"/>
            <a:ext cx="2008187" cy="15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Freeform 19"/>
          <p:cNvSpPr/>
          <p:nvPr/>
        </p:nvSpPr>
        <p:spPr bwMode="auto">
          <a:xfrm>
            <a:off x="8461888" y="3895556"/>
            <a:ext cx="371475" cy="373062"/>
          </a:xfrm>
          <a:custGeom>
            <a:avLst/>
            <a:gdLst>
              <a:gd name="T0" fmla="*/ 117 w 117"/>
              <a:gd name="T1" fmla="*/ 106 h 117"/>
              <a:gd name="T2" fmla="*/ 106 w 117"/>
              <a:gd name="T3" fmla="*/ 117 h 117"/>
              <a:gd name="T4" fmla="*/ 11 w 117"/>
              <a:gd name="T5" fmla="*/ 117 h 117"/>
              <a:gd name="T6" fmla="*/ 0 w 117"/>
              <a:gd name="T7" fmla="*/ 106 h 117"/>
              <a:gd name="T8" fmla="*/ 0 w 117"/>
              <a:gd name="T9" fmla="*/ 11 h 117"/>
              <a:gd name="T10" fmla="*/ 11 w 117"/>
              <a:gd name="T11" fmla="*/ 0 h 117"/>
              <a:gd name="T12" fmla="*/ 106 w 117"/>
              <a:gd name="T13" fmla="*/ 0 h 117"/>
              <a:gd name="T14" fmla="*/ 117 w 117"/>
              <a:gd name="T15" fmla="*/ 11 h 117"/>
              <a:gd name="T16" fmla="*/ 117 w 117"/>
              <a:gd name="T17"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006D8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5" name="Text Box 22"/>
          <p:cNvSpPr txBox="1">
            <a:spLocks noChangeArrowheads="1"/>
          </p:cNvSpPr>
          <p:nvPr/>
        </p:nvSpPr>
        <p:spPr bwMode="auto">
          <a:xfrm>
            <a:off x="8268862" y="3895555"/>
            <a:ext cx="813739" cy="37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04</a:t>
            </a:r>
            <a:endPar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46" name="Freeform 18"/>
          <p:cNvSpPr/>
          <p:nvPr/>
        </p:nvSpPr>
        <p:spPr bwMode="auto">
          <a:xfrm>
            <a:off x="8880988" y="3895556"/>
            <a:ext cx="1550988" cy="1557337"/>
          </a:xfrm>
          <a:custGeom>
            <a:avLst/>
            <a:gdLst>
              <a:gd name="T0" fmla="*/ 488 w 488"/>
              <a:gd name="T1" fmla="*/ 477 h 488"/>
              <a:gd name="T2" fmla="*/ 477 w 488"/>
              <a:gd name="T3" fmla="*/ 488 h 488"/>
              <a:gd name="T4" fmla="*/ 11 w 488"/>
              <a:gd name="T5" fmla="*/ 488 h 488"/>
              <a:gd name="T6" fmla="*/ 0 w 488"/>
              <a:gd name="T7" fmla="*/ 477 h 488"/>
              <a:gd name="T8" fmla="*/ 0 w 488"/>
              <a:gd name="T9" fmla="*/ 11 h 488"/>
              <a:gd name="T10" fmla="*/ 11 w 488"/>
              <a:gd name="T11" fmla="*/ 0 h 488"/>
              <a:gd name="T12" fmla="*/ 477 w 488"/>
              <a:gd name="T13" fmla="*/ 0 h 488"/>
              <a:gd name="T14" fmla="*/ 488 w 488"/>
              <a:gd name="T15" fmla="*/ 11 h 488"/>
              <a:gd name="T16" fmla="*/ 488 w 488"/>
              <a:gd name="T17" fmla="*/ 47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006D8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7" name="Rectangle 27"/>
          <p:cNvSpPr>
            <a:spLocks noChangeArrowheads="1"/>
          </p:cNvSpPr>
          <p:nvPr/>
        </p:nvSpPr>
        <p:spPr bwMode="auto">
          <a:xfrm>
            <a:off x="9082601" y="4186068"/>
            <a:ext cx="11525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We have many PowerPoint </a:t>
            </a:r>
            <a:r>
              <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templates</a:t>
            </a:r>
            <a:r>
              <a:rPr kumimoji="0" lang="en-US" altLang="zh-CN"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 that has been specifically designed to help anyone that is stepping into the world of PowerPoint for the very first time. </a:t>
            </a:r>
            <a:endParaRPr kumimoji="0" lang="zh-CN" altLang="en-US" sz="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48" name="图片 51"/>
          <p:cNvPicPr>
            <a:picLocks noChangeAspect="1" noChangeArrowheads="1"/>
          </p:cNvPicPr>
          <p:nvPr/>
        </p:nvPicPr>
        <p:blipFill>
          <a:blip r:embed="rId1" cstate="print">
            <a:extLst>
              <a:ext uri="{28A0092B-C50C-407E-A947-70E740481C1C}">
                <a14:useLocalDpi xmlns:a14="http://schemas.microsoft.com/office/drawing/2010/main" val="0"/>
              </a:ext>
            </a:extLst>
          </a:blip>
          <a:srcRect r="20340"/>
          <a:stretch>
            <a:fillRect/>
          </a:stretch>
        </p:blipFill>
        <p:spPr bwMode="auto">
          <a:xfrm>
            <a:off x="8422201" y="2260569"/>
            <a:ext cx="2009775" cy="15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500" fill="hold"/>
                                        <p:tgtEl>
                                          <p:spTgt spid="131"/>
                                        </p:tgtEl>
                                        <p:attrNameLst>
                                          <p:attrName>ppt_x</p:attrName>
                                        </p:attrNameLst>
                                      </p:cBhvr>
                                      <p:tavLst>
                                        <p:tav tm="0">
                                          <p:val>
                                            <p:strVal val="#ppt_x"/>
                                          </p:val>
                                        </p:tav>
                                        <p:tav tm="100000">
                                          <p:val>
                                            <p:strVal val="#ppt_x"/>
                                          </p:val>
                                        </p:tav>
                                      </p:tavLst>
                                    </p:anim>
                                    <p:anim calcmode="lin" valueType="num">
                                      <p:cBhvr additive="base">
                                        <p:cTn id="13" dur="500" fill="hold"/>
                                        <p:tgtEl>
                                          <p:spTgt spid="13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2"/>
                                        </p:tgtEl>
                                        <p:attrNameLst>
                                          <p:attrName>style.visibility</p:attrName>
                                        </p:attrNameLst>
                                      </p:cBhvr>
                                      <p:to>
                                        <p:strVal val="visible"/>
                                      </p:to>
                                    </p:set>
                                    <p:anim calcmode="lin" valueType="num">
                                      <p:cBhvr additive="base">
                                        <p:cTn id="16" dur="500" fill="hold"/>
                                        <p:tgtEl>
                                          <p:spTgt spid="132"/>
                                        </p:tgtEl>
                                        <p:attrNameLst>
                                          <p:attrName>ppt_x</p:attrName>
                                        </p:attrNameLst>
                                      </p:cBhvr>
                                      <p:tavLst>
                                        <p:tav tm="0">
                                          <p:val>
                                            <p:strVal val="#ppt_x"/>
                                          </p:val>
                                        </p:tav>
                                        <p:tav tm="100000">
                                          <p:val>
                                            <p:strVal val="#ppt_x"/>
                                          </p:val>
                                        </p:tav>
                                      </p:tavLst>
                                    </p:anim>
                                    <p:anim calcmode="lin" valueType="num">
                                      <p:cBhvr additive="base">
                                        <p:cTn id="17" dur="500" fill="hold"/>
                                        <p:tgtEl>
                                          <p:spTgt spid="13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3"/>
                                        </p:tgtEl>
                                        <p:attrNameLst>
                                          <p:attrName>style.visibility</p:attrName>
                                        </p:attrNameLst>
                                      </p:cBhvr>
                                      <p:to>
                                        <p:strVal val="visible"/>
                                      </p:to>
                                    </p:set>
                                    <p:anim calcmode="lin" valueType="num">
                                      <p:cBhvr additive="base">
                                        <p:cTn id="20" dur="500" fill="hold"/>
                                        <p:tgtEl>
                                          <p:spTgt spid="133"/>
                                        </p:tgtEl>
                                        <p:attrNameLst>
                                          <p:attrName>ppt_x</p:attrName>
                                        </p:attrNameLst>
                                      </p:cBhvr>
                                      <p:tavLst>
                                        <p:tav tm="0">
                                          <p:val>
                                            <p:strVal val="#ppt_x"/>
                                          </p:val>
                                        </p:tav>
                                        <p:tav tm="100000">
                                          <p:val>
                                            <p:strVal val="#ppt_x"/>
                                          </p:val>
                                        </p:tav>
                                      </p:tavLst>
                                    </p:anim>
                                    <p:anim calcmode="lin" valueType="num">
                                      <p:cBhvr additive="base">
                                        <p:cTn id="21" dur="500" fill="hold"/>
                                        <p:tgtEl>
                                          <p:spTgt spid="13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4"/>
                                        </p:tgtEl>
                                        <p:attrNameLst>
                                          <p:attrName>style.visibility</p:attrName>
                                        </p:attrNameLst>
                                      </p:cBhvr>
                                      <p:to>
                                        <p:strVal val="visible"/>
                                      </p:to>
                                    </p:set>
                                    <p:anim calcmode="lin" valueType="num">
                                      <p:cBhvr additive="base">
                                        <p:cTn id="24" dur="500" fill="hold"/>
                                        <p:tgtEl>
                                          <p:spTgt spid="134"/>
                                        </p:tgtEl>
                                        <p:attrNameLst>
                                          <p:attrName>ppt_x</p:attrName>
                                        </p:attrNameLst>
                                      </p:cBhvr>
                                      <p:tavLst>
                                        <p:tav tm="0">
                                          <p:val>
                                            <p:strVal val="#ppt_x"/>
                                          </p:val>
                                        </p:tav>
                                        <p:tav tm="100000">
                                          <p:val>
                                            <p:strVal val="#ppt_x"/>
                                          </p:val>
                                        </p:tav>
                                      </p:tavLst>
                                    </p:anim>
                                    <p:anim calcmode="lin" valueType="num">
                                      <p:cBhvr additive="base">
                                        <p:cTn id="25" dur="500" fill="hold"/>
                                        <p:tgtEl>
                                          <p:spTgt spid="13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500" fill="hold"/>
                                        <p:tgtEl>
                                          <p:spTgt spid="135"/>
                                        </p:tgtEl>
                                        <p:attrNameLst>
                                          <p:attrName>ppt_x</p:attrName>
                                        </p:attrNameLst>
                                      </p:cBhvr>
                                      <p:tavLst>
                                        <p:tav tm="0">
                                          <p:val>
                                            <p:strVal val="#ppt_x"/>
                                          </p:val>
                                        </p:tav>
                                        <p:tav tm="100000">
                                          <p:val>
                                            <p:strVal val="#ppt_x"/>
                                          </p:val>
                                        </p:tav>
                                      </p:tavLst>
                                    </p:anim>
                                    <p:anim calcmode="lin" valueType="num">
                                      <p:cBhvr additive="base">
                                        <p:cTn id="29" dur="500" fill="hold"/>
                                        <p:tgtEl>
                                          <p:spTgt spid="1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9"/>
                                        </p:tgtEl>
                                        <p:attrNameLst>
                                          <p:attrName>style.visibility</p:attrName>
                                        </p:attrNameLst>
                                      </p:cBhvr>
                                      <p:to>
                                        <p:strVal val="visible"/>
                                      </p:to>
                                    </p:set>
                                    <p:anim calcmode="lin" valueType="num">
                                      <p:cBhvr additive="base">
                                        <p:cTn id="32" dur="500" fill="hold"/>
                                        <p:tgtEl>
                                          <p:spTgt spid="129"/>
                                        </p:tgtEl>
                                        <p:attrNameLst>
                                          <p:attrName>ppt_x</p:attrName>
                                        </p:attrNameLst>
                                      </p:cBhvr>
                                      <p:tavLst>
                                        <p:tav tm="0">
                                          <p:val>
                                            <p:strVal val="#ppt_x"/>
                                          </p:val>
                                        </p:tav>
                                        <p:tav tm="100000">
                                          <p:val>
                                            <p:strVal val="#ppt_x"/>
                                          </p:val>
                                        </p:tav>
                                      </p:tavLst>
                                    </p:anim>
                                    <p:anim calcmode="lin" valueType="num">
                                      <p:cBhvr additive="base">
                                        <p:cTn id="33" dur="500" fill="hold"/>
                                        <p:tgtEl>
                                          <p:spTgt spid="12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additive="base">
                                        <p:cTn id="36" dur="500" fill="hold"/>
                                        <p:tgtEl>
                                          <p:spTgt spid="136"/>
                                        </p:tgtEl>
                                        <p:attrNameLst>
                                          <p:attrName>ppt_x</p:attrName>
                                        </p:attrNameLst>
                                      </p:cBhvr>
                                      <p:tavLst>
                                        <p:tav tm="0">
                                          <p:val>
                                            <p:strVal val="#ppt_x"/>
                                          </p:val>
                                        </p:tav>
                                        <p:tav tm="100000">
                                          <p:val>
                                            <p:strVal val="#ppt_x"/>
                                          </p:val>
                                        </p:tav>
                                      </p:tavLst>
                                    </p:anim>
                                    <p:anim calcmode="lin" valueType="num">
                                      <p:cBhvr additive="base">
                                        <p:cTn id="37" dur="500" fill="hold"/>
                                        <p:tgtEl>
                                          <p:spTgt spid="1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7"/>
                                        </p:tgtEl>
                                        <p:attrNameLst>
                                          <p:attrName>style.visibility</p:attrName>
                                        </p:attrNameLst>
                                      </p:cBhvr>
                                      <p:to>
                                        <p:strVal val="visible"/>
                                      </p:to>
                                    </p:set>
                                    <p:anim calcmode="lin" valueType="num">
                                      <p:cBhvr additive="base">
                                        <p:cTn id="40" dur="500" fill="hold"/>
                                        <p:tgtEl>
                                          <p:spTgt spid="137"/>
                                        </p:tgtEl>
                                        <p:attrNameLst>
                                          <p:attrName>ppt_x</p:attrName>
                                        </p:attrNameLst>
                                      </p:cBhvr>
                                      <p:tavLst>
                                        <p:tav tm="0">
                                          <p:val>
                                            <p:strVal val="#ppt_x"/>
                                          </p:val>
                                        </p:tav>
                                        <p:tav tm="100000">
                                          <p:val>
                                            <p:strVal val="#ppt_x"/>
                                          </p:val>
                                        </p:tav>
                                      </p:tavLst>
                                    </p:anim>
                                    <p:anim calcmode="lin" valueType="num">
                                      <p:cBhvr additive="base">
                                        <p:cTn id="41" dur="500" fill="hold"/>
                                        <p:tgtEl>
                                          <p:spTgt spid="1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0"/>
                                        </p:tgtEl>
                                        <p:attrNameLst>
                                          <p:attrName>style.visibility</p:attrName>
                                        </p:attrNameLst>
                                      </p:cBhvr>
                                      <p:to>
                                        <p:strVal val="visible"/>
                                      </p:to>
                                    </p:set>
                                    <p:anim calcmode="lin" valueType="num">
                                      <p:cBhvr additive="base">
                                        <p:cTn id="44" dur="500" fill="hold"/>
                                        <p:tgtEl>
                                          <p:spTgt spid="130"/>
                                        </p:tgtEl>
                                        <p:attrNameLst>
                                          <p:attrName>ppt_x</p:attrName>
                                        </p:attrNameLst>
                                      </p:cBhvr>
                                      <p:tavLst>
                                        <p:tav tm="0">
                                          <p:val>
                                            <p:strVal val="#ppt_x"/>
                                          </p:val>
                                        </p:tav>
                                        <p:tav tm="100000">
                                          <p:val>
                                            <p:strVal val="#ppt_x"/>
                                          </p:val>
                                        </p:tav>
                                      </p:tavLst>
                                    </p:anim>
                                    <p:anim calcmode="lin" valueType="num">
                                      <p:cBhvr additive="base">
                                        <p:cTn id="45" dur="500" fill="hold"/>
                                        <p:tgtEl>
                                          <p:spTgt spid="1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8"/>
                                        </p:tgtEl>
                                        <p:attrNameLst>
                                          <p:attrName>style.visibility</p:attrName>
                                        </p:attrNameLst>
                                      </p:cBhvr>
                                      <p:to>
                                        <p:strVal val="visible"/>
                                      </p:to>
                                    </p:set>
                                    <p:anim calcmode="lin" valueType="num">
                                      <p:cBhvr additive="base">
                                        <p:cTn id="48" dur="500" fill="hold"/>
                                        <p:tgtEl>
                                          <p:spTgt spid="138"/>
                                        </p:tgtEl>
                                        <p:attrNameLst>
                                          <p:attrName>ppt_x</p:attrName>
                                        </p:attrNameLst>
                                      </p:cBhvr>
                                      <p:tavLst>
                                        <p:tav tm="0">
                                          <p:val>
                                            <p:strVal val="#ppt_x"/>
                                          </p:val>
                                        </p:tav>
                                        <p:tav tm="100000">
                                          <p:val>
                                            <p:strVal val="#ppt_x"/>
                                          </p:val>
                                        </p:tav>
                                      </p:tavLst>
                                    </p:anim>
                                    <p:anim calcmode="lin" valueType="num">
                                      <p:cBhvr additive="base">
                                        <p:cTn id="49" dur="500" fill="hold"/>
                                        <p:tgtEl>
                                          <p:spTgt spid="13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9"/>
                                        </p:tgtEl>
                                        <p:attrNameLst>
                                          <p:attrName>style.visibility</p:attrName>
                                        </p:attrNameLst>
                                      </p:cBhvr>
                                      <p:to>
                                        <p:strVal val="visible"/>
                                      </p:to>
                                    </p:set>
                                    <p:anim calcmode="lin" valueType="num">
                                      <p:cBhvr additive="base">
                                        <p:cTn id="52" dur="500" fill="hold"/>
                                        <p:tgtEl>
                                          <p:spTgt spid="139"/>
                                        </p:tgtEl>
                                        <p:attrNameLst>
                                          <p:attrName>ppt_x</p:attrName>
                                        </p:attrNameLst>
                                      </p:cBhvr>
                                      <p:tavLst>
                                        <p:tav tm="0">
                                          <p:val>
                                            <p:strVal val="#ppt_x"/>
                                          </p:val>
                                        </p:tav>
                                        <p:tav tm="100000">
                                          <p:val>
                                            <p:strVal val="#ppt_x"/>
                                          </p:val>
                                        </p:tav>
                                      </p:tavLst>
                                    </p:anim>
                                    <p:anim calcmode="lin" valueType="num">
                                      <p:cBhvr additive="base">
                                        <p:cTn id="53" dur="500" fill="hold"/>
                                        <p:tgtEl>
                                          <p:spTgt spid="13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anim calcmode="lin" valueType="num">
                                      <p:cBhvr additive="base">
                                        <p:cTn id="56" dur="500" fill="hold"/>
                                        <p:tgtEl>
                                          <p:spTgt spid="140"/>
                                        </p:tgtEl>
                                        <p:attrNameLst>
                                          <p:attrName>ppt_x</p:attrName>
                                        </p:attrNameLst>
                                      </p:cBhvr>
                                      <p:tavLst>
                                        <p:tav tm="0">
                                          <p:val>
                                            <p:strVal val="#ppt_x"/>
                                          </p:val>
                                        </p:tav>
                                        <p:tav tm="100000">
                                          <p:val>
                                            <p:strVal val="#ppt_x"/>
                                          </p:val>
                                        </p:tav>
                                      </p:tavLst>
                                    </p:anim>
                                    <p:anim calcmode="lin" valueType="num">
                                      <p:cBhvr additive="base">
                                        <p:cTn id="57" dur="500" fill="hold"/>
                                        <p:tgtEl>
                                          <p:spTgt spid="140"/>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1"/>
                                        </p:tgtEl>
                                        <p:attrNameLst>
                                          <p:attrName>style.visibility</p:attrName>
                                        </p:attrNameLst>
                                      </p:cBhvr>
                                      <p:to>
                                        <p:strVal val="visible"/>
                                      </p:to>
                                    </p:set>
                                    <p:anim calcmode="lin" valueType="num">
                                      <p:cBhvr additive="base">
                                        <p:cTn id="60" dur="500" fill="hold"/>
                                        <p:tgtEl>
                                          <p:spTgt spid="141"/>
                                        </p:tgtEl>
                                        <p:attrNameLst>
                                          <p:attrName>ppt_x</p:attrName>
                                        </p:attrNameLst>
                                      </p:cBhvr>
                                      <p:tavLst>
                                        <p:tav tm="0">
                                          <p:val>
                                            <p:strVal val="#ppt_x"/>
                                          </p:val>
                                        </p:tav>
                                        <p:tav tm="100000">
                                          <p:val>
                                            <p:strVal val="#ppt_x"/>
                                          </p:val>
                                        </p:tav>
                                      </p:tavLst>
                                    </p:anim>
                                    <p:anim calcmode="lin" valueType="num">
                                      <p:cBhvr additive="base">
                                        <p:cTn id="61" dur="500" fill="hold"/>
                                        <p:tgtEl>
                                          <p:spTgt spid="141"/>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42"/>
                                        </p:tgtEl>
                                        <p:attrNameLst>
                                          <p:attrName>style.visibility</p:attrName>
                                        </p:attrNameLst>
                                      </p:cBhvr>
                                      <p:to>
                                        <p:strVal val="visible"/>
                                      </p:to>
                                    </p:set>
                                    <p:anim calcmode="lin" valueType="num">
                                      <p:cBhvr additive="base">
                                        <p:cTn id="64" dur="500" fill="hold"/>
                                        <p:tgtEl>
                                          <p:spTgt spid="142"/>
                                        </p:tgtEl>
                                        <p:attrNameLst>
                                          <p:attrName>ppt_x</p:attrName>
                                        </p:attrNameLst>
                                      </p:cBhvr>
                                      <p:tavLst>
                                        <p:tav tm="0">
                                          <p:val>
                                            <p:strVal val="#ppt_x"/>
                                          </p:val>
                                        </p:tav>
                                        <p:tav tm="100000">
                                          <p:val>
                                            <p:strVal val="#ppt_x"/>
                                          </p:val>
                                        </p:tav>
                                      </p:tavLst>
                                    </p:anim>
                                    <p:anim calcmode="lin" valueType="num">
                                      <p:cBhvr additive="base">
                                        <p:cTn id="65" dur="500" fill="hold"/>
                                        <p:tgtEl>
                                          <p:spTgt spid="142"/>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43"/>
                                        </p:tgtEl>
                                        <p:attrNameLst>
                                          <p:attrName>style.visibility</p:attrName>
                                        </p:attrNameLst>
                                      </p:cBhvr>
                                      <p:to>
                                        <p:strVal val="visible"/>
                                      </p:to>
                                    </p:set>
                                    <p:anim calcmode="lin" valueType="num">
                                      <p:cBhvr additive="base">
                                        <p:cTn id="68" dur="500" fill="hold"/>
                                        <p:tgtEl>
                                          <p:spTgt spid="143"/>
                                        </p:tgtEl>
                                        <p:attrNameLst>
                                          <p:attrName>ppt_x</p:attrName>
                                        </p:attrNameLst>
                                      </p:cBhvr>
                                      <p:tavLst>
                                        <p:tav tm="0">
                                          <p:val>
                                            <p:strVal val="#ppt_x"/>
                                          </p:val>
                                        </p:tav>
                                        <p:tav tm="100000">
                                          <p:val>
                                            <p:strVal val="#ppt_x"/>
                                          </p:val>
                                        </p:tav>
                                      </p:tavLst>
                                    </p:anim>
                                    <p:anim calcmode="lin" valueType="num">
                                      <p:cBhvr additive="base">
                                        <p:cTn id="69" dur="500" fill="hold"/>
                                        <p:tgtEl>
                                          <p:spTgt spid="14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46"/>
                                        </p:tgtEl>
                                        <p:attrNameLst>
                                          <p:attrName>style.visibility</p:attrName>
                                        </p:attrNameLst>
                                      </p:cBhvr>
                                      <p:to>
                                        <p:strVal val="visible"/>
                                      </p:to>
                                    </p:set>
                                    <p:anim calcmode="lin" valueType="num">
                                      <p:cBhvr additive="base">
                                        <p:cTn id="72" dur="500" fill="hold"/>
                                        <p:tgtEl>
                                          <p:spTgt spid="146"/>
                                        </p:tgtEl>
                                        <p:attrNameLst>
                                          <p:attrName>ppt_x</p:attrName>
                                        </p:attrNameLst>
                                      </p:cBhvr>
                                      <p:tavLst>
                                        <p:tav tm="0">
                                          <p:val>
                                            <p:strVal val="#ppt_x"/>
                                          </p:val>
                                        </p:tav>
                                        <p:tav tm="100000">
                                          <p:val>
                                            <p:strVal val="#ppt_x"/>
                                          </p:val>
                                        </p:tav>
                                      </p:tavLst>
                                    </p:anim>
                                    <p:anim calcmode="lin" valueType="num">
                                      <p:cBhvr additive="base">
                                        <p:cTn id="73" dur="500" fill="hold"/>
                                        <p:tgtEl>
                                          <p:spTgt spid="14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44"/>
                                        </p:tgtEl>
                                        <p:attrNameLst>
                                          <p:attrName>style.visibility</p:attrName>
                                        </p:attrNameLst>
                                      </p:cBhvr>
                                      <p:to>
                                        <p:strVal val="visible"/>
                                      </p:to>
                                    </p:set>
                                    <p:anim calcmode="lin" valueType="num">
                                      <p:cBhvr additive="base">
                                        <p:cTn id="76" dur="500" fill="hold"/>
                                        <p:tgtEl>
                                          <p:spTgt spid="144"/>
                                        </p:tgtEl>
                                        <p:attrNameLst>
                                          <p:attrName>ppt_x</p:attrName>
                                        </p:attrNameLst>
                                      </p:cBhvr>
                                      <p:tavLst>
                                        <p:tav tm="0">
                                          <p:val>
                                            <p:strVal val="#ppt_x"/>
                                          </p:val>
                                        </p:tav>
                                        <p:tav tm="100000">
                                          <p:val>
                                            <p:strVal val="#ppt_x"/>
                                          </p:val>
                                        </p:tav>
                                      </p:tavLst>
                                    </p:anim>
                                    <p:anim calcmode="lin" valueType="num">
                                      <p:cBhvr additive="base">
                                        <p:cTn id="77" dur="500" fill="hold"/>
                                        <p:tgtEl>
                                          <p:spTgt spid="14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45"/>
                                        </p:tgtEl>
                                        <p:attrNameLst>
                                          <p:attrName>style.visibility</p:attrName>
                                        </p:attrNameLst>
                                      </p:cBhvr>
                                      <p:to>
                                        <p:strVal val="visible"/>
                                      </p:to>
                                    </p:set>
                                    <p:anim calcmode="lin" valueType="num">
                                      <p:cBhvr additive="base">
                                        <p:cTn id="80" dur="500" fill="hold"/>
                                        <p:tgtEl>
                                          <p:spTgt spid="145"/>
                                        </p:tgtEl>
                                        <p:attrNameLst>
                                          <p:attrName>ppt_x</p:attrName>
                                        </p:attrNameLst>
                                      </p:cBhvr>
                                      <p:tavLst>
                                        <p:tav tm="0">
                                          <p:val>
                                            <p:strVal val="#ppt_x"/>
                                          </p:val>
                                        </p:tav>
                                        <p:tav tm="100000">
                                          <p:val>
                                            <p:strVal val="#ppt_x"/>
                                          </p:val>
                                        </p:tav>
                                      </p:tavLst>
                                    </p:anim>
                                    <p:anim calcmode="lin" valueType="num">
                                      <p:cBhvr additive="base">
                                        <p:cTn id="81" dur="500" fill="hold"/>
                                        <p:tgtEl>
                                          <p:spTgt spid="14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47"/>
                                        </p:tgtEl>
                                        <p:attrNameLst>
                                          <p:attrName>style.visibility</p:attrName>
                                        </p:attrNameLst>
                                      </p:cBhvr>
                                      <p:to>
                                        <p:strVal val="visible"/>
                                      </p:to>
                                    </p:set>
                                    <p:anim calcmode="lin" valueType="num">
                                      <p:cBhvr additive="base">
                                        <p:cTn id="84" dur="500" fill="hold"/>
                                        <p:tgtEl>
                                          <p:spTgt spid="147"/>
                                        </p:tgtEl>
                                        <p:attrNameLst>
                                          <p:attrName>ppt_x</p:attrName>
                                        </p:attrNameLst>
                                      </p:cBhvr>
                                      <p:tavLst>
                                        <p:tav tm="0">
                                          <p:val>
                                            <p:strVal val="#ppt_x"/>
                                          </p:val>
                                        </p:tav>
                                        <p:tav tm="100000">
                                          <p:val>
                                            <p:strVal val="#ppt_x"/>
                                          </p:val>
                                        </p:tav>
                                      </p:tavLst>
                                    </p:anim>
                                    <p:anim calcmode="lin" valueType="num">
                                      <p:cBhvr additive="base">
                                        <p:cTn id="85" dur="500" fill="hold"/>
                                        <p:tgtEl>
                                          <p:spTgt spid="147"/>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additive="base">
                                        <p:cTn id="88" dur="500" fill="hold"/>
                                        <p:tgtEl>
                                          <p:spTgt spid="148"/>
                                        </p:tgtEl>
                                        <p:attrNameLst>
                                          <p:attrName>ppt_x</p:attrName>
                                        </p:attrNameLst>
                                      </p:cBhvr>
                                      <p:tavLst>
                                        <p:tav tm="0">
                                          <p:val>
                                            <p:strVal val="#ppt_x"/>
                                          </p:val>
                                        </p:tav>
                                        <p:tav tm="100000">
                                          <p:val>
                                            <p:strVal val="#ppt_x"/>
                                          </p:val>
                                        </p:tav>
                                      </p:tavLst>
                                    </p:anim>
                                    <p:anim calcmode="lin" valueType="num">
                                      <p:cBhvr additive="base">
                                        <p:cTn id="89"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9" grpId="0" animBg="1"/>
      <p:bldP spid="130" grpId="0"/>
      <p:bldP spid="131" grpId="0" animBg="1"/>
      <p:bldP spid="132" grpId="0" animBg="1"/>
      <p:bldP spid="133" grpId="0" animBg="1"/>
      <p:bldP spid="134" grpId="0" animBg="1"/>
      <p:bldP spid="135" grpId="0" animBg="1"/>
      <p:bldP spid="136" grpId="0"/>
      <p:bldP spid="137" grpId="0"/>
      <p:bldP spid="138" grpId="0"/>
      <p:bldP spid="139" grpId="0"/>
      <p:bldP spid="140" grpId="0"/>
      <p:bldP spid="144" grpId="0" animBg="1"/>
      <p:bldP spid="145" grpId="0"/>
      <p:bldP spid="146" grpId="0" animBg="1"/>
      <p:bldP spid="1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B5B7"/>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97976" y="514215"/>
            <a:ext cx="4677594" cy="5377128"/>
          </a:xfrm>
          <a:prstGeom prst="rect">
            <a:avLst/>
          </a:prstGeom>
        </p:spPr>
      </p:pic>
      <p:sp>
        <p:nvSpPr>
          <p:cNvPr id="5" name="文本框 4"/>
          <p:cNvSpPr txBox="1"/>
          <p:nvPr/>
        </p:nvSpPr>
        <p:spPr>
          <a:xfrm>
            <a:off x="2228308" y="5150425"/>
            <a:ext cx="5171876" cy="102374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up anything what you like or what you need</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like company name</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与梦偕行寻找更好的自己</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直接连接符 18"/>
          <p:cNvSpPr>
            <a:spLocks noChangeShapeType="1"/>
          </p:cNvSpPr>
          <p:nvPr/>
        </p:nvSpPr>
        <p:spPr bwMode="auto">
          <a:xfrm>
            <a:off x="2066383" y="4344991"/>
            <a:ext cx="0" cy="175009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 name="直接连接符 20"/>
          <p:cNvSpPr>
            <a:spLocks noChangeShapeType="1"/>
          </p:cNvSpPr>
          <p:nvPr/>
        </p:nvSpPr>
        <p:spPr bwMode="auto">
          <a:xfrm>
            <a:off x="1904459" y="5022853"/>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文本框 7"/>
          <p:cNvSpPr txBox="1">
            <a:spLocks noChangeArrowheads="1"/>
          </p:cNvSpPr>
          <p:nvPr/>
        </p:nvSpPr>
        <p:spPr bwMode="auto">
          <a:xfrm>
            <a:off x="2228308" y="4142386"/>
            <a:ext cx="5440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Thank </a:t>
            </a:r>
            <a:r>
              <a:rPr kumimoji="0" lang="en-US" altLang="zh-CN" sz="5400" i="0" u="none" strike="noStrike" kern="1200" cap="none" spc="0" normalizeH="0" baseline="0" noProof="0" dirty="0">
                <a:ln>
                  <a:noFill/>
                </a:ln>
                <a:solidFill>
                  <a:srgbClr val="E8E186"/>
                </a:solidFill>
                <a:effectLst/>
                <a:uLnTx/>
                <a:uFillTx/>
                <a:latin typeface="等线" panose="02010600030101010101" charset="-122"/>
                <a:ea typeface="等线" panose="02010600030101010101" charset="-122"/>
                <a:cs typeface="+mn-cs"/>
              </a:rPr>
              <a:t>yo</a:t>
            </a:r>
            <a:r>
              <a:rPr kumimoji="0" lang="en-US" altLang="zh-CN" sz="54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u</a:t>
            </a:r>
            <a:endParaRPr kumimoji="0" lang="zh-CN" altLang="en-US" sz="48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781329" y="3984137"/>
            <a:ext cx="280831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rPr>
              <a:t>20</a:t>
            </a:r>
            <a:endParaRPr kumimoji="0" lang="en-US" altLang="zh-CN"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rPr>
              <a:t>17</a:t>
            </a:r>
            <a:endParaRPr kumimoji="0" lang="zh-CN" altLang="en-US" sz="6600" b="0" i="0" u="none" strike="noStrike" kern="1200" cap="none" spc="-30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a:off x="781329" y="3252762"/>
            <a:ext cx="6567921"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衷心感谢您的聆听</a:t>
            </a:r>
            <a:endParaRPr kumimoji="0" lang="zh-CN" altLang="en-US" sz="5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p:cBhvr>
                                        <p:cTn id="18" dur="500"/>
                                        <p:tgtEl>
                                          <p:spTgt spid="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p:cBhvr>
                                        <p:cTn id="22" dur="500"/>
                                        <p:tgtEl>
                                          <p:spTgt spid="7"/>
                                        </p:tgtEl>
                                      </p:cBhvr>
                                    </p:animEffect>
                                  </p:childTnLst>
                                </p:cTn>
                              </p:par>
                            </p:childTnLst>
                          </p:cTn>
                        </p:par>
                        <p:par>
                          <p:cTn id="23" fill="hold">
                            <p:stCondLst>
                              <p:cond delay="25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set>
                                      <p:cBhvr>
                                        <p:cTn id="26" dur="114" fill="hold">
                                          <p:stCondLst>
                                            <p:cond delay="0"/>
                                          </p:stCondLst>
                                        </p:cTn>
                                        <p:tgtEl>
                                          <p:spTgt spid="8"/>
                                        </p:tgtEl>
                                        <p:attrNameLst>
                                          <p:attrName>style.rotation</p:attrName>
                                        </p:attrNameLst>
                                      </p:cBhvr>
                                      <p:to>
                                        <p:strVal val="-45.0"/>
                                      </p:to>
                                    </p:set>
                                    <p:anim calcmode="lin" valueType="num">
                                      <p:cBhvr>
                                        <p:cTn id="27"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8"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9"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0"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p:cNvSpPr>
            <a:spLocks noChangeArrowheads="1"/>
          </p:cNvSpPr>
          <p:nvPr/>
        </p:nvSpPr>
        <p:spPr bwMode="auto">
          <a:xfrm>
            <a:off x="4906919" y="3484592"/>
            <a:ext cx="1449436" cy="400110"/>
          </a:xfrm>
          <a:prstGeom prst="rect">
            <a:avLst/>
          </a:prstGeom>
          <a:noFill/>
          <a:ln>
            <a:solidFill>
              <a:sysClr val="window" lastClr="FFFFFF"/>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微软雅黑" panose="020B0503020204020204" pitchFamily="34" charset="-122"/>
              </a:rPr>
              <a:t>YOUR TEXT</a:t>
            </a:r>
            <a:endParaRPr kumimoji="0" lang="zh-CN" altLang="en-US" sz="20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微软雅黑" panose="020B0503020204020204" pitchFamily="34" charset="-122"/>
            </a:endParaRPr>
          </a:p>
        </p:txBody>
      </p:sp>
      <p:sp>
        <p:nvSpPr>
          <p:cNvPr id="15" name="TextBox 5"/>
          <p:cNvSpPr>
            <a:spLocks noChangeArrowheads="1"/>
          </p:cNvSpPr>
          <p:nvPr/>
        </p:nvSpPr>
        <p:spPr bwMode="auto">
          <a:xfrm>
            <a:off x="3584121" y="3298368"/>
            <a:ext cx="1322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0" b="1" i="0" u="none" strike="noStrike" kern="120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Kozuka Mincho Pr6N H" pitchFamily="2" charset="-128"/>
              </a:rPr>
              <a:t>01</a:t>
            </a:r>
            <a:endParaRPr kumimoji="0" lang="zh-CN" altLang="en-US" sz="8000" b="1" i="0" u="none" strike="noStrike" kern="120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Kozuka Mincho Pr6N H" pitchFamily="2" charset="-128"/>
            </a:endParaRPr>
          </a:p>
        </p:txBody>
      </p:sp>
      <p:sp>
        <p:nvSpPr>
          <p:cNvPr id="16" name="TextBox 4"/>
          <p:cNvSpPr>
            <a:spLocks noChangeArrowheads="1"/>
          </p:cNvSpPr>
          <p:nvPr/>
        </p:nvSpPr>
        <p:spPr bwMode="auto">
          <a:xfrm>
            <a:off x="4906919" y="3840900"/>
            <a:ext cx="3167962" cy="59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rPr>
              <a:t>Add up anything what you like</a:t>
            </a:r>
            <a:endPar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rPr>
              <a:t>请在此处添加文字内容</a:t>
            </a:r>
            <a:endPar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8606" y="1116831"/>
            <a:ext cx="4022737" cy="4624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a:off x="1471749" y="1680756"/>
            <a:ext cx="3909819" cy="4162696"/>
            <a:chOff x="1380350" y="1226473"/>
            <a:chExt cx="4360862" cy="4981575"/>
          </a:xfrm>
        </p:grpSpPr>
        <p:sp>
          <p:nvSpPr>
            <p:cNvPr id="48" name="Freeform 5"/>
            <p:cNvSpPr/>
            <p:nvPr/>
          </p:nvSpPr>
          <p:spPr bwMode="auto">
            <a:xfrm>
              <a:off x="1669275" y="1851948"/>
              <a:ext cx="3795712" cy="4356100"/>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9" name="Freeform 7"/>
            <p:cNvSpPr/>
            <p:nvPr/>
          </p:nvSpPr>
          <p:spPr bwMode="auto">
            <a:xfrm>
              <a:off x="3366312" y="1226473"/>
              <a:ext cx="522288" cy="565150"/>
            </a:xfrm>
            <a:custGeom>
              <a:avLst/>
              <a:gdLst>
                <a:gd name="T0" fmla="*/ 2147483646 w 259"/>
                <a:gd name="T1" fmla="*/ 0 h 299"/>
                <a:gd name="T2" fmla="*/ 2147483646 w 259"/>
                <a:gd name="T3" fmla="*/ 2147483646 h 299"/>
                <a:gd name="T4" fmla="*/ 2147483646 w 259"/>
                <a:gd name="T5" fmla="*/ 2147483646 h 299"/>
                <a:gd name="T6" fmla="*/ 2147483646 w 259"/>
                <a:gd name="T7" fmla="*/ 2147483646 h 299"/>
                <a:gd name="T8" fmla="*/ 2147483646 w 259"/>
                <a:gd name="T9" fmla="*/ 2147483646 h 299"/>
                <a:gd name="T10" fmla="*/ 2147483646 w 259"/>
                <a:gd name="T11" fmla="*/ 2147483646 h 299"/>
                <a:gd name="T12" fmla="*/ 2147483646 w 259"/>
                <a:gd name="T13" fmla="*/ 2147483646 h 299"/>
                <a:gd name="T14" fmla="*/ 2147483646 w 259"/>
                <a:gd name="T15" fmla="*/ 2147483646 h 299"/>
                <a:gd name="T16" fmla="*/ 0 w 259"/>
                <a:gd name="T17" fmla="*/ 2147483646 h 299"/>
                <a:gd name="T18" fmla="*/ 0 w 259"/>
                <a:gd name="T19" fmla="*/ 2147483646 h 299"/>
                <a:gd name="T20" fmla="*/ 0 w 259"/>
                <a:gd name="T21" fmla="*/ 2147483646 h 299"/>
                <a:gd name="T22" fmla="*/ 2147483646 w 259"/>
                <a:gd name="T23" fmla="*/ 2147483646 h 299"/>
                <a:gd name="T24" fmla="*/ 2147483646 w 259"/>
                <a:gd name="T25" fmla="*/ 0 h 299"/>
                <a:gd name="T26" fmla="*/ 2147483646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0" name="Freeform 8"/>
            <p:cNvSpPr/>
            <p:nvPr/>
          </p:nvSpPr>
          <p:spPr bwMode="auto">
            <a:xfrm>
              <a:off x="5222100" y="2307560"/>
              <a:ext cx="519112" cy="561975"/>
            </a:xfrm>
            <a:custGeom>
              <a:avLst/>
              <a:gdLst>
                <a:gd name="T0" fmla="*/ 2147483646 w 257"/>
                <a:gd name="T1" fmla="*/ 0 h 297"/>
                <a:gd name="T2" fmla="*/ 2147483646 w 257"/>
                <a:gd name="T3" fmla="*/ 2147483646 h 297"/>
                <a:gd name="T4" fmla="*/ 2147483646 w 257"/>
                <a:gd name="T5" fmla="*/ 2147483646 h 297"/>
                <a:gd name="T6" fmla="*/ 2147483646 w 257"/>
                <a:gd name="T7" fmla="*/ 2147483646 h 297"/>
                <a:gd name="T8" fmla="*/ 2147483646 w 257"/>
                <a:gd name="T9" fmla="*/ 2147483646 h 297"/>
                <a:gd name="T10" fmla="*/ 2147483646 w 257"/>
                <a:gd name="T11" fmla="*/ 2147483646 h 297"/>
                <a:gd name="T12" fmla="*/ 2147483646 w 257"/>
                <a:gd name="T13" fmla="*/ 2147483646 h 297"/>
                <a:gd name="T14" fmla="*/ 2147483646 w 257"/>
                <a:gd name="T15" fmla="*/ 2147483646 h 297"/>
                <a:gd name="T16" fmla="*/ 0 w 257"/>
                <a:gd name="T17" fmla="*/ 2147483646 h 297"/>
                <a:gd name="T18" fmla="*/ 0 w 257"/>
                <a:gd name="T19" fmla="*/ 2147483646 h 297"/>
                <a:gd name="T20" fmla="*/ 0 w 257"/>
                <a:gd name="T21" fmla="*/ 2147483646 h 297"/>
                <a:gd name="T22" fmla="*/ 2147483646 w 257"/>
                <a:gd name="T23" fmla="*/ 2147483646 h 297"/>
                <a:gd name="T24" fmla="*/ 2147483646 w 257"/>
                <a:gd name="T25" fmla="*/ 0 h 297"/>
                <a:gd name="T26" fmla="*/ 2147483646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 name="Freeform 9"/>
            <p:cNvSpPr/>
            <p:nvPr/>
          </p:nvSpPr>
          <p:spPr bwMode="auto">
            <a:xfrm>
              <a:off x="4898250" y="4239548"/>
              <a:ext cx="523875" cy="565150"/>
            </a:xfrm>
            <a:custGeom>
              <a:avLst/>
              <a:gdLst>
                <a:gd name="T0" fmla="*/ 2147483646 w 260"/>
                <a:gd name="T1" fmla="*/ 0 h 299"/>
                <a:gd name="T2" fmla="*/ 2147483646 w 260"/>
                <a:gd name="T3" fmla="*/ 2147483646 h 299"/>
                <a:gd name="T4" fmla="*/ 2147483646 w 260"/>
                <a:gd name="T5" fmla="*/ 2147483646 h 299"/>
                <a:gd name="T6" fmla="*/ 2147483646 w 260"/>
                <a:gd name="T7" fmla="*/ 2147483646 h 299"/>
                <a:gd name="T8" fmla="*/ 2147483646 w 260"/>
                <a:gd name="T9" fmla="*/ 2147483646 h 299"/>
                <a:gd name="T10" fmla="*/ 2147483646 w 260"/>
                <a:gd name="T11" fmla="*/ 2147483646 h 299"/>
                <a:gd name="T12" fmla="*/ 2147483646 w 260"/>
                <a:gd name="T13" fmla="*/ 2147483646 h 299"/>
                <a:gd name="T14" fmla="*/ 2147483646 w 260"/>
                <a:gd name="T15" fmla="*/ 2147483646 h 299"/>
                <a:gd name="T16" fmla="*/ 0 w 260"/>
                <a:gd name="T17" fmla="*/ 2147483646 h 299"/>
                <a:gd name="T18" fmla="*/ 0 w 260"/>
                <a:gd name="T19" fmla="*/ 2147483646 h 299"/>
                <a:gd name="T20" fmla="*/ 0 w 260"/>
                <a:gd name="T21" fmla="*/ 2147483646 h 299"/>
                <a:gd name="T22" fmla="*/ 2147483646 w 260"/>
                <a:gd name="T23" fmla="*/ 2147483646 h 299"/>
                <a:gd name="T24" fmla="*/ 2147483646 w 260"/>
                <a:gd name="T25" fmla="*/ 0 h 299"/>
                <a:gd name="T26" fmla="*/ 2147483646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2" name="Freeform 10"/>
            <p:cNvSpPr/>
            <p:nvPr/>
          </p:nvSpPr>
          <p:spPr bwMode="auto">
            <a:xfrm>
              <a:off x="2532875" y="2107535"/>
              <a:ext cx="520700" cy="565150"/>
            </a:xfrm>
            <a:custGeom>
              <a:avLst/>
              <a:gdLst>
                <a:gd name="T0" fmla="*/ 2147483646 w 258"/>
                <a:gd name="T1" fmla="*/ 0 h 299"/>
                <a:gd name="T2" fmla="*/ 2147483646 w 258"/>
                <a:gd name="T3" fmla="*/ 2147483646 h 299"/>
                <a:gd name="T4" fmla="*/ 2147483646 w 258"/>
                <a:gd name="T5" fmla="*/ 2147483646 h 299"/>
                <a:gd name="T6" fmla="*/ 2147483646 w 258"/>
                <a:gd name="T7" fmla="*/ 2147483646 h 299"/>
                <a:gd name="T8" fmla="*/ 2147483646 w 258"/>
                <a:gd name="T9" fmla="*/ 2147483646 h 299"/>
                <a:gd name="T10" fmla="*/ 2147483646 w 258"/>
                <a:gd name="T11" fmla="*/ 2147483646 h 299"/>
                <a:gd name="T12" fmla="*/ 2147483646 w 258"/>
                <a:gd name="T13" fmla="*/ 2147483646 h 299"/>
                <a:gd name="T14" fmla="*/ 2147483646 w 258"/>
                <a:gd name="T15" fmla="*/ 2147483646 h 299"/>
                <a:gd name="T16" fmla="*/ 0 w 258"/>
                <a:gd name="T17" fmla="*/ 2147483646 h 299"/>
                <a:gd name="T18" fmla="*/ 0 w 258"/>
                <a:gd name="T19" fmla="*/ 2147483646 h 299"/>
                <a:gd name="T20" fmla="*/ 0 w 258"/>
                <a:gd name="T21" fmla="*/ 2147483646 h 299"/>
                <a:gd name="T22" fmla="*/ 2147483646 w 258"/>
                <a:gd name="T23" fmla="*/ 2147483646 h 299"/>
                <a:gd name="T24" fmla="*/ 2147483646 w 258"/>
                <a:gd name="T25" fmla="*/ 0 h 299"/>
                <a:gd name="T26" fmla="*/ 2147483646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3" name="Freeform 11"/>
            <p:cNvSpPr/>
            <p:nvPr/>
          </p:nvSpPr>
          <p:spPr bwMode="auto">
            <a:xfrm>
              <a:off x="1380350" y="4090323"/>
              <a:ext cx="520700" cy="560387"/>
            </a:xfrm>
            <a:custGeom>
              <a:avLst/>
              <a:gdLst>
                <a:gd name="T0" fmla="*/ 2147483646 w 258"/>
                <a:gd name="T1" fmla="*/ 0 h 297"/>
                <a:gd name="T2" fmla="*/ 2147483646 w 258"/>
                <a:gd name="T3" fmla="*/ 2147483646 h 297"/>
                <a:gd name="T4" fmla="*/ 2147483646 w 258"/>
                <a:gd name="T5" fmla="*/ 2147483646 h 297"/>
                <a:gd name="T6" fmla="*/ 2147483646 w 258"/>
                <a:gd name="T7" fmla="*/ 2147483646 h 297"/>
                <a:gd name="T8" fmla="*/ 2147483646 w 258"/>
                <a:gd name="T9" fmla="*/ 2147483646 h 297"/>
                <a:gd name="T10" fmla="*/ 2147483646 w 258"/>
                <a:gd name="T11" fmla="*/ 2147483646 h 297"/>
                <a:gd name="T12" fmla="*/ 2147483646 w 258"/>
                <a:gd name="T13" fmla="*/ 2147483646 h 297"/>
                <a:gd name="T14" fmla="*/ 2147483646 w 258"/>
                <a:gd name="T15" fmla="*/ 2147483646 h 297"/>
                <a:gd name="T16" fmla="*/ 0 w 258"/>
                <a:gd name="T17" fmla="*/ 2147483646 h 297"/>
                <a:gd name="T18" fmla="*/ 0 w 258"/>
                <a:gd name="T19" fmla="*/ 2147483646 h 297"/>
                <a:gd name="T20" fmla="*/ 0 w 258"/>
                <a:gd name="T21" fmla="*/ 2147483646 h 297"/>
                <a:gd name="T22" fmla="*/ 2147483646 w 258"/>
                <a:gd name="T23" fmla="*/ 2147483646 h 297"/>
                <a:gd name="T24" fmla="*/ 2147483646 w 258"/>
                <a:gd name="T25" fmla="*/ 0 h 297"/>
                <a:gd name="T26" fmla="*/ 2147483646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4" name="Freeform 13"/>
            <p:cNvSpPr/>
            <p:nvPr/>
          </p:nvSpPr>
          <p:spPr bwMode="auto">
            <a:xfrm>
              <a:off x="4210862" y="4992023"/>
              <a:ext cx="290513" cy="314325"/>
            </a:xfrm>
            <a:custGeom>
              <a:avLst/>
              <a:gdLst>
                <a:gd name="T0" fmla="*/ 2147483646 w 144"/>
                <a:gd name="T1" fmla="*/ 0 h 166"/>
                <a:gd name="T2" fmla="*/ 2147483646 w 144"/>
                <a:gd name="T3" fmla="*/ 2147483646 h 166"/>
                <a:gd name="T4" fmla="*/ 2147483646 w 144"/>
                <a:gd name="T5" fmla="*/ 2147483646 h 166"/>
                <a:gd name="T6" fmla="*/ 2147483646 w 144"/>
                <a:gd name="T7" fmla="*/ 2147483646 h 166"/>
                <a:gd name="T8" fmla="*/ 2147483646 w 144"/>
                <a:gd name="T9" fmla="*/ 2147483646 h 166"/>
                <a:gd name="T10" fmla="*/ 2147483646 w 144"/>
                <a:gd name="T11" fmla="*/ 2147483646 h 166"/>
                <a:gd name="T12" fmla="*/ 2147483646 w 144"/>
                <a:gd name="T13" fmla="*/ 2147483646 h 166"/>
                <a:gd name="T14" fmla="*/ 2147483646 w 144"/>
                <a:gd name="T15" fmla="*/ 2147483646 h 166"/>
                <a:gd name="T16" fmla="*/ 0 w 144"/>
                <a:gd name="T17" fmla="*/ 2147483646 h 166"/>
                <a:gd name="T18" fmla="*/ 0 w 144"/>
                <a:gd name="T19" fmla="*/ 2147483646 h 166"/>
                <a:gd name="T20" fmla="*/ 0 w 144"/>
                <a:gd name="T21" fmla="*/ 2147483646 h 166"/>
                <a:gd name="T22" fmla="*/ 2147483646 w 144"/>
                <a:gd name="T23" fmla="*/ 2147483646 h 166"/>
                <a:gd name="T24" fmla="*/ 2147483646 w 144"/>
                <a:gd name="T25" fmla="*/ 0 h 166"/>
                <a:gd name="T26" fmla="*/ 2147483646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5" name="Freeform 14"/>
            <p:cNvSpPr/>
            <p:nvPr/>
          </p:nvSpPr>
          <p:spPr bwMode="auto">
            <a:xfrm>
              <a:off x="2250300" y="3090198"/>
              <a:ext cx="285750" cy="314325"/>
            </a:xfrm>
            <a:custGeom>
              <a:avLst/>
              <a:gdLst>
                <a:gd name="T0" fmla="*/ 2147483646 w 142"/>
                <a:gd name="T1" fmla="*/ 0 h 166"/>
                <a:gd name="T2" fmla="*/ 2147483646 w 142"/>
                <a:gd name="T3" fmla="*/ 2147483646 h 166"/>
                <a:gd name="T4" fmla="*/ 2147483646 w 142"/>
                <a:gd name="T5" fmla="*/ 2147483646 h 166"/>
                <a:gd name="T6" fmla="*/ 2147483646 w 142"/>
                <a:gd name="T7" fmla="*/ 2147483646 h 166"/>
                <a:gd name="T8" fmla="*/ 2147483646 w 142"/>
                <a:gd name="T9" fmla="*/ 2147483646 h 166"/>
                <a:gd name="T10" fmla="*/ 2147483646 w 142"/>
                <a:gd name="T11" fmla="*/ 2147483646 h 166"/>
                <a:gd name="T12" fmla="*/ 2147483646 w 142"/>
                <a:gd name="T13" fmla="*/ 2147483646 h 166"/>
                <a:gd name="T14" fmla="*/ 2147483646 w 142"/>
                <a:gd name="T15" fmla="*/ 2147483646 h 166"/>
                <a:gd name="T16" fmla="*/ 0 w 142"/>
                <a:gd name="T17" fmla="*/ 2147483646 h 166"/>
                <a:gd name="T18" fmla="*/ 0 w 142"/>
                <a:gd name="T19" fmla="*/ 2147483646 h 166"/>
                <a:gd name="T20" fmla="*/ 0 w 142"/>
                <a:gd name="T21" fmla="*/ 2147483646 h 166"/>
                <a:gd name="T22" fmla="*/ 2147483646 w 142"/>
                <a:gd name="T23" fmla="*/ 2147483646 h 166"/>
                <a:gd name="T24" fmla="*/ 2147483646 w 142"/>
                <a:gd name="T25" fmla="*/ 0 h 166"/>
                <a:gd name="T26" fmla="*/ 2147483646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6" name="Freeform 15"/>
            <p:cNvSpPr/>
            <p:nvPr/>
          </p:nvSpPr>
          <p:spPr bwMode="auto">
            <a:xfrm>
              <a:off x="3226612" y="2613948"/>
              <a:ext cx="287338" cy="311150"/>
            </a:xfrm>
            <a:custGeom>
              <a:avLst/>
              <a:gdLst>
                <a:gd name="T0" fmla="*/ 2147483646 w 142"/>
                <a:gd name="T1" fmla="*/ 0 h 164"/>
                <a:gd name="T2" fmla="*/ 2147483646 w 142"/>
                <a:gd name="T3" fmla="*/ 2147483646 h 164"/>
                <a:gd name="T4" fmla="*/ 2147483646 w 142"/>
                <a:gd name="T5" fmla="*/ 2147483646 h 164"/>
                <a:gd name="T6" fmla="*/ 2147483646 w 142"/>
                <a:gd name="T7" fmla="*/ 2147483646 h 164"/>
                <a:gd name="T8" fmla="*/ 2147483646 w 142"/>
                <a:gd name="T9" fmla="*/ 2147483646 h 164"/>
                <a:gd name="T10" fmla="*/ 2147483646 w 142"/>
                <a:gd name="T11" fmla="*/ 2147483646 h 164"/>
                <a:gd name="T12" fmla="*/ 2147483646 w 142"/>
                <a:gd name="T13" fmla="*/ 2147483646 h 164"/>
                <a:gd name="T14" fmla="*/ 2147483646 w 142"/>
                <a:gd name="T15" fmla="*/ 2147483646 h 164"/>
                <a:gd name="T16" fmla="*/ 0 w 142"/>
                <a:gd name="T17" fmla="*/ 2147483646 h 164"/>
                <a:gd name="T18" fmla="*/ 0 w 142"/>
                <a:gd name="T19" fmla="*/ 2147483646 h 164"/>
                <a:gd name="T20" fmla="*/ 0 w 142"/>
                <a:gd name="T21" fmla="*/ 2147483646 h 164"/>
                <a:gd name="T22" fmla="*/ 2147483646 w 142"/>
                <a:gd name="T23" fmla="*/ 2147483646 h 164"/>
                <a:gd name="T24" fmla="*/ 2147483646 w 142"/>
                <a:gd name="T25" fmla="*/ 0 h 164"/>
                <a:gd name="T26" fmla="*/ 2147483646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7" name="Freeform 16"/>
            <p:cNvSpPr/>
            <p:nvPr/>
          </p:nvSpPr>
          <p:spPr bwMode="auto">
            <a:xfrm>
              <a:off x="3804462" y="4230023"/>
              <a:ext cx="287338" cy="309562"/>
            </a:xfrm>
            <a:custGeom>
              <a:avLst/>
              <a:gdLst>
                <a:gd name="T0" fmla="*/ 2147483646 w 143"/>
                <a:gd name="T1" fmla="*/ 0 h 164"/>
                <a:gd name="T2" fmla="*/ 2147483646 w 143"/>
                <a:gd name="T3" fmla="*/ 2147483646 h 164"/>
                <a:gd name="T4" fmla="*/ 2147483646 w 143"/>
                <a:gd name="T5" fmla="*/ 2147483646 h 164"/>
                <a:gd name="T6" fmla="*/ 2147483646 w 143"/>
                <a:gd name="T7" fmla="*/ 2147483646 h 164"/>
                <a:gd name="T8" fmla="*/ 2147483646 w 143"/>
                <a:gd name="T9" fmla="*/ 2147483646 h 164"/>
                <a:gd name="T10" fmla="*/ 2147483646 w 143"/>
                <a:gd name="T11" fmla="*/ 2147483646 h 164"/>
                <a:gd name="T12" fmla="*/ 2147483646 w 143"/>
                <a:gd name="T13" fmla="*/ 2147483646 h 164"/>
                <a:gd name="T14" fmla="*/ 2147483646 w 143"/>
                <a:gd name="T15" fmla="*/ 2147483646 h 164"/>
                <a:gd name="T16" fmla="*/ 0 w 143"/>
                <a:gd name="T17" fmla="*/ 2147483646 h 164"/>
                <a:gd name="T18" fmla="*/ 0 w 143"/>
                <a:gd name="T19" fmla="*/ 2147483646 h 164"/>
                <a:gd name="T20" fmla="*/ 0 w 143"/>
                <a:gd name="T21" fmla="*/ 2147483646 h 164"/>
                <a:gd name="T22" fmla="*/ 2147483646 w 143"/>
                <a:gd name="T23" fmla="*/ 2147483646 h 164"/>
                <a:gd name="T24" fmla="*/ 2147483646 w 143"/>
                <a:gd name="T25" fmla="*/ 0 h 164"/>
                <a:gd name="T26" fmla="*/ 2147483646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8" name="Freeform 17"/>
            <p:cNvSpPr/>
            <p:nvPr/>
          </p:nvSpPr>
          <p:spPr bwMode="auto">
            <a:xfrm>
              <a:off x="2093137" y="3936335"/>
              <a:ext cx="285750" cy="314325"/>
            </a:xfrm>
            <a:custGeom>
              <a:avLst/>
              <a:gdLst>
                <a:gd name="T0" fmla="*/ 2147483646 w 142"/>
                <a:gd name="T1" fmla="*/ 0 h 166"/>
                <a:gd name="T2" fmla="*/ 2147483646 w 142"/>
                <a:gd name="T3" fmla="*/ 2147483646 h 166"/>
                <a:gd name="T4" fmla="*/ 2147483646 w 142"/>
                <a:gd name="T5" fmla="*/ 2147483646 h 166"/>
                <a:gd name="T6" fmla="*/ 2147483646 w 142"/>
                <a:gd name="T7" fmla="*/ 2147483646 h 166"/>
                <a:gd name="T8" fmla="*/ 2147483646 w 142"/>
                <a:gd name="T9" fmla="*/ 2147483646 h 166"/>
                <a:gd name="T10" fmla="*/ 2147483646 w 142"/>
                <a:gd name="T11" fmla="*/ 2147483646 h 166"/>
                <a:gd name="T12" fmla="*/ 2147483646 w 142"/>
                <a:gd name="T13" fmla="*/ 2147483646 h 166"/>
                <a:gd name="T14" fmla="*/ 2147483646 w 142"/>
                <a:gd name="T15" fmla="*/ 2147483646 h 166"/>
                <a:gd name="T16" fmla="*/ 0 w 142"/>
                <a:gd name="T17" fmla="*/ 2147483646 h 166"/>
                <a:gd name="T18" fmla="*/ 0 w 142"/>
                <a:gd name="T19" fmla="*/ 2147483646 h 166"/>
                <a:gd name="T20" fmla="*/ 0 w 142"/>
                <a:gd name="T21" fmla="*/ 2147483646 h 166"/>
                <a:gd name="T22" fmla="*/ 2147483646 w 142"/>
                <a:gd name="T23" fmla="*/ 2147483646 h 166"/>
                <a:gd name="T24" fmla="*/ 2147483646 w 142"/>
                <a:gd name="T25" fmla="*/ 0 h 166"/>
                <a:gd name="T26" fmla="*/ 2147483646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9" name="Freeform 18"/>
            <p:cNvSpPr/>
            <p:nvPr/>
          </p:nvSpPr>
          <p:spPr bwMode="auto">
            <a:xfrm>
              <a:off x="4823637" y="3214023"/>
              <a:ext cx="290513" cy="314325"/>
            </a:xfrm>
            <a:custGeom>
              <a:avLst/>
              <a:gdLst>
                <a:gd name="T0" fmla="*/ 2147483646 w 144"/>
                <a:gd name="T1" fmla="*/ 0 h 166"/>
                <a:gd name="T2" fmla="*/ 2147483646 w 144"/>
                <a:gd name="T3" fmla="*/ 2147483646 h 166"/>
                <a:gd name="T4" fmla="*/ 2147483646 w 144"/>
                <a:gd name="T5" fmla="*/ 2147483646 h 166"/>
                <a:gd name="T6" fmla="*/ 2147483646 w 144"/>
                <a:gd name="T7" fmla="*/ 2147483646 h 166"/>
                <a:gd name="T8" fmla="*/ 2147483646 w 144"/>
                <a:gd name="T9" fmla="*/ 2147483646 h 166"/>
                <a:gd name="T10" fmla="*/ 2147483646 w 144"/>
                <a:gd name="T11" fmla="*/ 2147483646 h 166"/>
                <a:gd name="T12" fmla="*/ 2147483646 w 144"/>
                <a:gd name="T13" fmla="*/ 2147483646 h 166"/>
                <a:gd name="T14" fmla="*/ 2147483646 w 144"/>
                <a:gd name="T15" fmla="*/ 2147483646 h 166"/>
                <a:gd name="T16" fmla="*/ 0 w 144"/>
                <a:gd name="T17" fmla="*/ 2147483646 h 166"/>
                <a:gd name="T18" fmla="*/ 0 w 144"/>
                <a:gd name="T19" fmla="*/ 2147483646 h 166"/>
                <a:gd name="T20" fmla="*/ 0 w 144"/>
                <a:gd name="T21" fmla="*/ 2147483646 h 166"/>
                <a:gd name="T22" fmla="*/ 2147483646 w 144"/>
                <a:gd name="T23" fmla="*/ 2147483646 h 166"/>
                <a:gd name="T24" fmla="*/ 2147483646 w 144"/>
                <a:gd name="T25" fmla="*/ 0 h 166"/>
                <a:gd name="T26" fmla="*/ 2147483646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0" name="Freeform 19"/>
            <p:cNvSpPr/>
            <p:nvPr/>
          </p:nvSpPr>
          <p:spPr bwMode="auto">
            <a:xfrm>
              <a:off x="2848787" y="4541173"/>
              <a:ext cx="287338" cy="314325"/>
            </a:xfrm>
            <a:custGeom>
              <a:avLst/>
              <a:gdLst>
                <a:gd name="T0" fmla="*/ 2147483646 w 142"/>
                <a:gd name="T1" fmla="*/ 0 h 166"/>
                <a:gd name="T2" fmla="*/ 2147483646 w 142"/>
                <a:gd name="T3" fmla="*/ 2147483646 h 166"/>
                <a:gd name="T4" fmla="*/ 2147483646 w 142"/>
                <a:gd name="T5" fmla="*/ 2147483646 h 166"/>
                <a:gd name="T6" fmla="*/ 2147483646 w 142"/>
                <a:gd name="T7" fmla="*/ 2147483646 h 166"/>
                <a:gd name="T8" fmla="*/ 2147483646 w 142"/>
                <a:gd name="T9" fmla="*/ 2147483646 h 166"/>
                <a:gd name="T10" fmla="*/ 2147483646 w 142"/>
                <a:gd name="T11" fmla="*/ 2147483646 h 166"/>
                <a:gd name="T12" fmla="*/ 2147483646 w 142"/>
                <a:gd name="T13" fmla="*/ 2147483646 h 166"/>
                <a:gd name="T14" fmla="*/ 2147483646 w 142"/>
                <a:gd name="T15" fmla="*/ 2147483646 h 166"/>
                <a:gd name="T16" fmla="*/ 0 w 142"/>
                <a:gd name="T17" fmla="*/ 2147483646 h 166"/>
                <a:gd name="T18" fmla="*/ 0 w 142"/>
                <a:gd name="T19" fmla="*/ 2147483646 h 166"/>
                <a:gd name="T20" fmla="*/ 0 w 142"/>
                <a:gd name="T21" fmla="*/ 2147483646 h 166"/>
                <a:gd name="T22" fmla="*/ 2147483646 w 142"/>
                <a:gd name="T23" fmla="*/ 2147483646 h 166"/>
                <a:gd name="T24" fmla="*/ 2147483646 w 142"/>
                <a:gd name="T25" fmla="*/ 0 h 166"/>
                <a:gd name="T26" fmla="*/ 2147483646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1" name="Freeform 20"/>
            <p:cNvSpPr/>
            <p:nvPr/>
          </p:nvSpPr>
          <p:spPr bwMode="auto">
            <a:xfrm>
              <a:off x="3674287" y="3293398"/>
              <a:ext cx="287338" cy="312737"/>
            </a:xfrm>
            <a:custGeom>
              <a:avLst/>
              <a:gdLst>
                <a:gd name="T0" fmla="*/ 2147483646 w 142"/>
                <a:gd name="T1" fmla="*/ 0 h 165"/>
                <a:gd name="T2" fmla="*/ 2147483646 w 142"/>
                <a:gd name="T3" fmla="*/ 2147483646 h 165"/>
                <a:gd name="T4" fmla="*/ 2147483646 w 142"/>
                <a:gd name="T5" fmla="*/ 2147483646 h 165"/>
                <a:gd name="T6" fmla="*/ 2147483646 w 142"/>
                <a:gd name="T7" fmla="*/ 2147483646 h 165"/>
                <a:gd name="T8" fmla="*/ 2147483646 w 142"/>
                <a:gd name="T9" fmla="*/ 2147483646 h 165"/>
                <a:gd name="T10" fmla="*/ 2147483646 w 142"/>
                <a:gd name="T11" fmla="*/ 2147483646 h 165"/>
                <a:gd name="T12" fmla="*/ 2147483646 w 142"/>
                <a:gd name="T13" fmla="*/ 2147483646 h 165"/>
                <a:gd name="T14" fmla="*/ 2147483646 w 142"/>
                <a:gd name="T15" fmla="*/ 2147483646 h 165"/>
                <a:gd name="T16" fmla="*/ 0 w 142"/>
                <a:gd name="T17" fmla="*/ 2147483646 h 165"/>
                <a:gd name="T18" fmla="*/ 0 w 142"/>
                <a:gd name="T19" fmla="*/ 2147483646 h 165"/>
                <a:gd name="T20" fmla="*/ 0 w 142"/>
                <a:gd name="T21" fmla="*/ 2147483646 h 165"/>
                <a:gd name="T22" fmla="*/ 2147483646 w 142"/>
                <a:gd name="T23" fmla="*/ 2147483646 h 165"/>
                <a:gd name="T24" fmla="*/ 2147483646 w 142"/>
                <a:gd name="T25" fmla="*/ 0 h 165"/>
                <a:gd name="T26" fmla="*/ 2147483646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2" name="Freeform 6"/>
            <p:cNvSpPr/>
            <p:nvPr/>
          </p:nvSpPr>
          <p:spPr bwMode="auto">
            <a:xfrm>
              <a:off x="2494775" y="1307435"/>
              <a:ext cx="517525" cy="565150"/>
            </a:xfrm>
            <a:custGeom>
              <a:avLst/>
              <a:gdLst>
                <a:gd name="T0" fmla="*/ 2147483646 w 257"/>
                <a:gd name="T1" fmla="*/ 0 h 299"/>
                <a:gd name="T2" fmla="*/ 2147483646 w 257"/>
                <a:gd name="T3" fmla="*/ 2147483646 h 299"/>
                <a:gd name="T4" fmla="*/ 2147483646 w 257"/>
                <a:gd name="T5" fmla="*/ 2147483646 h 299"/>
                <a:gd name="T6" fmla="*/ 2147483646 w 257"/>
                <a:gd name="T7" fmla="*/ 2147483646 h 299"/>
                <a:gd name="T8" fmla="*/ 2147483646 w 257"/>
                <a:gd name="T9" fmla="*/ 2147483646 h 299"/>
                <a:gd name="T10" fmla="*/ 2147483646 w 257"/>
                <a:gd name="T11" fmla="*/ 2147483646 h 299"/>
                <a:gd name="T12" fmla="*/ 2147483646 w 257"/>
                <a:gd name="T13" fmla="*/ 2147483646 h 299"/>
                <a:gd name="T14" fmla="*/ 2147483646 w 257"/>
                <a:gd name="T15" fmla="*/ 2147483646 h 299"/>
                <a:gd name="T16" fmla="*/ 0 w 257"/>
                <a:gd name="T17" fmla="*/ 2147483646 h 299"/>
                <a:gd name="T18" fmla="*/ 0 w 257"/>
                <a:gd name="T19" fmla="*/ 2147483646 h 299"/>
                <a:gd name="T20" fmla="*/ 0 w 257"/>
                <a:gd name="T21" fmla="*/ 2147483646 h 299"/>
                <a:gd name="T22" fmla="*/ 2147483646 w 257"/>
                <a:gd name="T23" fmla="*/ 2147483646 h 299"/>
                <a:gd name="T24" fmla="*/ 2147483646 w 257"/>
                <a:gd name="T25" fmla="*/ 0 h 299"/>
                <a:gd name="T26" fmla="*/ 2147483646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2A9C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3" name="Freeform 12"/>
            <p:cNvSpPr/>
            <p:nvPr/>
          </p:nvSpPr>
          <p:spPr bwMode="auto">
            <a:xfrm>
              <a:off x="4320400" y="2526635"/>
              <a:ext cx="520700" cy="561975"/>
            </a:xfrm>
            <a:custGeom>
              <a:avLst/>
              <a:gdLst>
                <a:gd name="T0" fmla="*/ 2147483646 w 258"/>
                <a:gd name="T1" fmla="*/ 0 h 297"/>
                <a:gd name="T2" fmla="*/ 2147483646 w 258"/>
                <a:gd name="T3" fmla="*/ 2147483646 h 297"/>
                <a:gd name="T4" fmla="*/ 2147483646 w 258"/>
                <a:gd name="T5" fmla="*/ 2147483646 h 297"/>
                <a:gd name="T6" fmla="*/ 2147483646 w 258"/>
                <a:gd name="T7" fmla="*/ 2147483646 h 297"/>
                <a:gd name="T8" fmla="*/ 2147483646 w 258"/>
                <a:gd name="T9" fmla="*/ 2147483646 h 297"/>
                <a:gd name="T10" fmla="*/ 2147483646 w 258"/>
                <a:gd name="T11" fmla="*/ 2147483646 h 297"/>
                <a:gd name="T12" fmla="*/ 2147483646 w 258"/>
                <a:gd name="T13" fmla="*/ 2147483646 h 297"/>
                <a:gd name="T14" fmla="*/ 2147483646 w 258"/>
                <a:gd name="T15" fmla="*/ 2147483646 h 297"/>
                <a:gd name="T16" fmla="*/ 0 w 258"/>
                <a:gd name="T17" fmla="*/ 2147483646 h 297"/>
                <a:gd name="T18" fmla="*/ 0 w 258"/>
                <a:gd name="T19" fmla="*/ 2147483646 h 297"/>
                <a:gd name="T20" fmla="*/ 0 w 258"/>
                <a:gd name="T21" fmla="*/ 2147483646 h 297"/>
                <a:gd name="T22" fmla="*/ 2147483646 w 258"/>
                <a:gd name="T23" fmla="*/ 2147483646 h 297"/>
                <a:gd name="T24" fmla="*/ 2147483646 w 258"/>
                <a:gd name="T25" fmla="*/ 0 h 297"/>
                <a:gd name="T26" fmla="*/ 2147483646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044F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64" name="矩形 63"/>
          <p:cNvSpPr/>
          <p:nvPr/>
        </p:nvSpPr>
        <p:spPr>
          <a:xfrm>
            <a:off x="5952832" y="3221739"/>
            <a:ext cx="4837080" cy="300082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a:t>
            </a:r>
            <a:endPar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You can click here to enter your text. You can click here to enter your text. You can click here to enter your text. You can click here to enter your text. </a:t>
            </a:r>
            <a:endParaRPr kumimoji="0" lang="zh-CN" altLang="en-US" sz="14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5" name="文本框 64"/>
          <p:cNvSpPr txBox="1"/>
          <p:nvPr/>
        </p:nvSpPr>
        <p:spPr>
          <a:xfrm>
            <a:off x="5940349" y="2722642"/>
            <a:ext cx="202429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66" name="直接连接符 65"/>
          <p:cNvCxnSpPr/>
          <p:nvPr/>
        </p:nvCxnSpPr>
        <p:spPr>
          <a:xfrm>
            <a:off x="6016127" y="3203593"/>
            <a:ext cx="4138059" cy="0"/>
          </a:xfrm>
          <a:prstGeom prst="line">
            <a:avLst/>
          </a:prstGeom>
          <a:solidFill>
            <a:srgbClr val="070606"/>
          </a:solidFill>
          <a:ln w="15875">
            <a:solidFill>
              <a:sysClr val="windowText" lastClr="000000"/>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up)">
                                      <p:cBhvr>
                                        <p:cTn id="13" dur="500"/>
                                        <p:tgtEl>
                                          <p:spTgt spid="6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1000"/>
                                        <p:tgtEl>
                                          <p:spTgt spid="64"/>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3" name="Rounded Rectangle 4"/>
          <p:cNvSpPr>
            <a:spLocks noChangeArrowheads="1"/>
          </p:cNvSpPr>
          <p:nvPr/>
        </p:nvSpPr>
        <p:spPr bwMode="auto">
          <a:xfrm>
            <a:off x="1014965" y="1896882"/>
            <a:ext cx="2813050" cy="1163638"/>
          </a:xfrm>
          <a:prstGeom prst="roundRect">
            <a:avLst>
              <a:gd name="adj" fmla="val 10134"/>
            </a:avLst>
          </a:prstGeom>
          <a:solidFill>
            <a:srgbClr val="2A9CA2"/>
          </a:solidFill>
          <a:ln>
            <a:noFill/>
          </a:ln>
        </p:spPr>
        <p:txBody>
          <a:bodyPr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287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1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Rounded Rectangle 91"/>
          <p:cNvSpPr>
            <a:spLocks noChangeArrowheads="1"/>
          </p:cNvSpPr>
          <p:nvPr/>
        </p:nvSpPr>
        <p:spPr bwMode="auto">
          <a:xfrm>
            <a:off x="1014965" y="3330645"/>
            <a:ext cx="2813050" cy="1163637"/>
          </a:xfrm>
          <a:prstGeom prst="roundRect">
            <a:avLst>
              <a:gd name="adj" fmla="val 10134"/>
            </a:avLst>
          </a:prstGeom>
          <a:solidFill>
            <a:srgbClr val="006D80"/>
          </a:solidFill>
          <a:ln>
            <a:noFill/>
          </a:ln>
        </p:spPr>
        <p:txBody>
          <a:bodyPr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287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1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Rounded Rectangle 94"/>
          <p:cNvSpPr>
            <a:spLocks noChangeArrowheads="1"/>
          </p:cNvSpPr>
          <p:nvPr/>
        </p:nvSpPr>
        <p:spPr bwMode="auto">
          <a:xfrm>
            <a:off x="1014965" y="4764157"/>
            <a:ext cx="2813050" cy="1163638"/>
          </a:xfrm>
          <a:prstGeom prst="roundRect">
            <a:avLst>
              <a:gd name="adj" fmla="val 10134"/>
            </a:avLst>
          </a:prstGeom>
          <a:solidFill>
            <a:srgbClr val="2A9CA2"/>
          </a:solidFill>
          <a:ln>
            <a:noFill/>
          </a:ln>
        </p:spPr>
        <p:txBody>
          <a:bodyPr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287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1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6" name="Elbow Connector 106"/>
          <p:cNvCxnSpPr>
            <a:cxnSpLocks noChangeShapeType="1"/>
          </p:cNvCxnSpPr>
          <p:nvPr/>
        </p:nvCxnSpPr>
        <p:spPr bwMode="auto">
          <a:xfrm>
            <a:off x="3955015" y="2479745"/>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Elbow Connector 107"/>
          <p:cNvCxnSpPr>
            <a:cxnSpLocks noChangeShapeType="1"/>
          </p:cNvCxnSpPr>
          <p:nvPr/>
        </p:nvCxnSpPr>
        <p:spPr bwMode="auto">
          <a:xfrm flipV="1">
            <a:off x="3955015" y="4494282"/>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8" name="Straight Connector 109"/>
          <p:cNvCxnSpPr>
            <a:cxnSpLocks noChangeShapeType="1"/>
          </p:cNvCxnSpPr>
          <p:nvPr/>
        </p:nvCxnSpPr>
        <p:spPr bwMode="auto">
          <a:xfrm>
            <a:off x="3955015" y="3959295"/>
            <a:ext cx="12049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9" name="Freeform 228"/>
          <p:cNvSpPr/>
          <p:nvPr/>
        </p:nvSpPr>
        <p:spPr bwMode="auto">
          <a:xfrm>
            <a:off x="1188002" y="2203520"/>
            <a:ext cx="546100" cy="550862"/>
          </a:xfrm>
          <a:custGeom>
            <a:avLst/>
            <a:gdLst>
              <a:gd name="T0" fmla="*/ 546100 w 68"/>
              <a:gd name="T1" fmla="*/ 24303 h 68"/>
              <a:gd name="T2" fmla="*/ 465791 w 68"/>
              <a:gd name="T3" fmla="*/ 494156 h 68"/>
              <a:gd name="T4" fmla="*/ 457760 w 68"/>
              <a:gd name="T5" fmla="*/ 510357 h 68"/>
              <a:gd name="T6" fmla="*/ 449729 w 68"/>
              <a:gd name="T7" fmla="*/ 510357 h 68"/>
              <a:gd name="T8" fmla="*/ 441699 w 68"/>
              <a:gd name="T9" fmla="*/ 510357 h 68"/>
              <a:gd name="T10" fmla="*/ 305174 w 68"/>
              <a:gd name="T11" fmla="*/ 453651 h 68"/>
              <a:gd name="T12" fmla="*/ 224865 w 68"/>
              <a:gd name="T13" fmla="*/ 542761 h 68"/>
              <a:gd name="T14" fmla="*/ 208803 w 68"/>
              <a:gd name="T15" fmla="*/ 550862 h 68"/>
              <a:gd name="T16" fmla="*/ 208803 w 68"/>
              <a:gd name="T17" fmla="*/ 550862 h 68"/>
              <a:gd name="T18" fmla="*/ 192741 w 68"/>
              <a:gd name="T19" fmla="*/ 526559 h 68"/>
              <a:gd name="T20" fmla="*/ 192741 w 68"/>
              <a:gd name="T21" fmla="*/ 421247 h 68"/>
              <a:gd name="T22" fmla="*/ 457760 w 68"/>
              <a:gd name="T23" fmla="*/ 97211 h 68"/>
              <a:gd name="T24" fmla="*/ 128494 w 68"/>
              <a:gd name="T25" fmla="*/ 380743 h 68"/>
              <a:gd name="T26" fmla="*/ 8031 w 68"/>
              <a:gd name="T27" fmla="*/ 332137 h 68"/>
              <a:gd name="T28" fmla="*/ 0 w 68"/>
              <a:gd name="T29" fmla="*/ 315936 h 68"/>
              <a:gd name="T30" fmla="*/ 8031 w 68"/>
              <a:gd name="T31" fmla="*/ 291633 h 68"/>
              <a:gd name="T32" fmla="*/ 513976 w 68"/>
              <a:gd name="T33" fmla="*/ 0 h 68"/>
              <a:gd name="T34" fmla="*/ 522007 w 68"/>
              <a:gd name="T35" fmla="*/ 0 h 68"/>
              <a:gd name="T36" fmla="*/ 538069 w 68"/>
              <a:gd name="T37" fmla="*/ 0 h 68"/>
              <a:gd name="T38" fmla="*/ 546100 w 68"/>
              <a:gd name="T39" fmla="*/ 2430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Freeform 135"/>
          <p:cNvSpPr>
            <a:spLocks noEditPoints="1"/>
          </p:cNvSpPr>
          <p:nvPr/>
        </p:nvSpPr>
        <p:spPr bwMode="auto">
          <a:xfrm>
            <a:off x="1188002" y="3708470"/>
            <a:ext cx="536575" cy="503237"/>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 name="Freeform 103"/>
          <p:cNvSpPr>
            <a:spLocks noEditPoints="1"/>
          </p:cNvSpPr>
          <p:nvPr/>
        </p:nvSpPr>
        <p:spPr bwMode="auto">
          <a:xfrm>
            <a:off x="1257852" y="5037207"/>
            <a:ext cx="409575" cy="601663"/>
          </a:xfrm>
          <a:custGeom>
            <a:avLst/>
            <a:gdLst>
              <a:gd name="T0" fmla="*/ 360816 w 42"/>
              <a:gd name="T1" fmla="*/ 281423 h 62"/>
              <a:gd name="T2" fmla="*/ 302305 w 42"/>
              <a:gd name="T3" fmla="*/ 397874 h 62"/>
              <a:gd name="T4" fmla="*/ 321809 w 42"/>
              <a:gd name="T5" fmla="*/ 426987 h 62"/>
              <a:gd name="T6" fmla="*/ 312057 w 42"/>
              <a:gd name="T7" fmla="*/ 456099 h 62"/>
              <a:gd name="T8" fmla="*/ 321809 w 42"/>
              <a:gd name="T9" fmla="*/ 475508 h 62"/>
              <a:gd name="T10" fmla="*/ 302305 w 42"/>
              <a:gd name="T11" fmla="*/ 514325 h 62"/>
              <a:gd name="T12" fmla="*/ 302305 w 42"/>
              <a:gd name="T13" fmla="*/ 524029 h 62"/>
              <a:gd name="T14" fmla="*/ 263298 w 42"/>
              <a:gd name="T15" fmla="*/ 562846 h 62"/>
              <a:gd name="T16" fmla="*/ 204788 w 42"/>
              <a:gd name="T17" fmla="*/ 601663 h 62"/>
              <a:gd name="T18" fmla="*/ 146277 w 42"/>
              <a:gd name="T19" fmla="*/ 562846 h 62"/>
              <a:gd name="T20" fmla="*/ 107270 w 42"/>
              <a:gd name="T21" fmla="*/ 524029 h 62"/>
              <a:gd name="T22" fmla="*/ 107270 w 42"/>
              <a:gd name="T23" fmla="*/ 514325 h 62"/>
              <a:gd name="T24" fmla="*/ 87766 w 42"/>
              <a:gd name="T25" fmla="*/ 475508 h 62"/>
              <a:gd name="T26" fmla="*/ 97518 w 42"/>
              <a:gd name="T27" fmla="*/ 456099 h 62"/>
              <a:gd name="T28" fmla="*/ 87766 w 42"/>
              <a:gd name="T29" fmla="*/ 426987 h 62"/>
              <a:gd name="T30" fmla="*/ 107270 w 42"/>
              <a:gd name="T31" fmla="*/ 397874 h 62"/>
              <a:gd name="T32" fmla="*/ 48759 w 42"/>
              <a:gd name="T33" fmla="*/ 281423 h 62"/>
              <a:gd name="T34" fmla="*/ 0 w 42"/>
              <a:gd name="T35" fmla="*/ 174676 h 62"/>
              <a:gd name="T36" fmla="*/ 204788 w 42"/>
              <a:gd name="T37" fmla="*/ 0 h 62"/>
              <a:gd name="T38" fmla="*/ 409575 w 42"/>
              <a:gd name="T39" fmla="*/ 174676 h 62"/>
              <a:gd name="T40" fmla="*/ 360816 w 42"/>
              <a:gd name="T41" fmla="*/ 281423 h 62"/>
              <a:gd name="T42" fmla="*/ 204788 w 42"/>
              <a:gd name="T43" fmla="*/ 58225 h 62"/>
              <a:gd name="T44" fmla="*/ 58511 w 42"/>
              <a:gd name="T45" fmla="*/ 174676 h 62"/>
              <a:gd name="T46" fmla="*/ 78014 w 42"/>
              <a:gd name="T47" fmla="*/ 252310 h 62"/>
              <a:gd name="T48" fmla="*/ 107270 w 42"/>
              <a:gd name="T49" fmla="*/ 271719 h 62"/>
              <a:gd name="T50" fmla="*/ 156029 w 42"/>
              <a:gd name="T51" fmla="*/ 388170 h 62"/>
              <a:gd name="T52" fmla="*/ 253546 w 42"/>
              <a:gd name="T53" fmla="*/ 388170 h 62"/>
              <a:gd name="T54" fmla="*/ 302305 w 42"/>
              <a:gd name="T55" fmla="*/ 271719 h 62"/>
              <a:gd name="T56" fmla="*/ 331561 w 42"/>
              <a:gd name="T57" fmla="*/ 252310 h 62"/>
              <a:gd name="T58" fmla="*/ 351064 w 42"/>
              <a:gd name="T59" fmla="*/ 174676 h 62"/>
              <a:gd name="T60" fmla="*/ 204788 w 42"/>
              <a:gd name="T61" fmla="*/ 58225 h 62"/>
              <a:gd name="T62" fmla="*/ 282802 w 42"/>
              <a:gd name="T63" fmla="*/ 194085 h 62"/>
              <a:gd name="T64" fmla="*/ 263298 w 42"/>
              <a:gd name="T65" fmla="*/ 174676 h 62"/>
              <a:gd name="T66" fmla="*/ 204788 w 42"/>
              <a:gd name="T67" fmla="*/ 145564 h 62"/>
              <a:gd name="T68" fmla="*/ 195036 w 42"/>
              <a:gd name="T69" fmla="*/ 126155 h 62"/>
              <a:gd name="T70" fmla="*/ 204788 w 42"/>
              <a:gd name="T71" fmla="*/ 116451 h 62"/>
              <a:gd name="T72" fmla="*/ 292554 w 42"/>
              <a:gd name="T73" fmla="*/ 174676 h 62"/>
              <a:gd name="T74" fmla="*/ 282802 w 42"/>
              <a:gd name="T75" fmla="*/ 194085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Freeform 54@|5FFC:14657585|FBC:16777215|LFC:11765543|LBC:16777215"/>
          <p:cNvSpPr/>
          <p:nvPr/>
        </p:nvSpPr>
        <p:spPr bwMode="auto">
          <a:xfrm>
            <a:off x="5301215" y="3117920"/>
            <a:ext cx="1744662" cy="1744662"/>
          </a:xfrm>
          <a:custGeom>
            <a:avLst/>
            <a:gdLst>
              <a:gd name="T0" fmla="*/ 0 w 661361"/>
              <a:gd name="T1" fmla="*/ 872332 h 661361"/>
              <a:gd name="T2" fmla="*/ 255502 w 661361"/>
              <a:gd name="T3" fmla="*/ 255500 h 661361"/>
              <a:gd name="T4" fmla="*/ 872335 w 661361"/>
              <a:gd name="T5" fmla="*/ 0 h 661361"/>
              <a:gd name="T6" fmla="*/ 1489168 w 661361"/>
              <a:gd name="T7" fmla="*/ 255502 h 661361"/>
              <a:gd name="T8" fmla="*/ 1744667 w 661361"/>
              <a:gd name="T9" fmla="*/ 872335 h 661361"/>
              <a:gd name="T10" fmla="*/ 1489168 w 661361"/>
              <a:gd name="T11" fmla="*/ 1489168 h 661361"/>
              <a:gd name="T12" fmla="*/ 872335 w 661361"/>
              <a:gd name="T13" fmla="*/ 1744667 h 661361"/>
              <a:gd name="T14" fmla="*/ 255502 w 661361"/>
              <a:gd name="T15" fmla="*/ 1489168 h 661361"/>
              <a:gd name="T16" fmla="*/ 3 w 661361"/>
              <a:gd name="T17" fmla="*/ 872335 h 661361"/>
              <a:gd name="T18" fmla="*/ 0 w 661361"/>
              <a:gd name="T19" fmla="*/ 872332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6D80"/>
          </a:solidFill>
          <a:ln>
            <a:noFill/>
          </a:ln>
        </p:spPr>
        <p:txBody>
          <a:bodyPr lIns="141562" tIns="141562" rIns="141562" bIns="14156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 name="Freeform 78@|5FFC:0|FBC:0|LFC:16777215|LBC:16777215"/>
          <p:cNvSpPr>
            <a:spLocks noEditPoints="1"/>
          </p:cNvSpPr>
          <p:nvPr/>
        </p:nvSpPr>
        <p:spPr bwMode="auto">
          <a:xfrm>
            <a:off x="5810802" y="3462407"/>
            <a:ext cx="725488" cy="1055688"/>
          </a:xfrm>
          <a:custGeom>
            <a:avLst/>
            <a:gdLst>
              <a:gd name="T0" fmla="*/ 358476 w 85"/>
              <a:gd name="T1" fmla="*/ 0 h 123"/>
              <a:gd name="T2" fmla="*/ 0 w 85"/>
              <a:gd name="T3" fmla="*/ 360479 h 123"/>
              <a:gd name="T4" fmla="*/ 162168 w 85"/>
              <a:gd name="T5" fmla="*/ 755289 h 123"/>
              <a:gd name="T6" fmla="*/ 358476 w 85"/>
              <a:gd name="T7" fmla="*/ 1055688 h 123"/>
              <a:gd name="T8" fmla="*/ 554785 w 85"/>
              <a:gd name="T9" fmla="*/ 755289 h 123"/>
              <a:gd name="T10" fmla="*/ 725488 w 85"/>
              <a:gd name="T11" fmla="*/ 360479 h 123"/>
              <a:gd name="T12" fmla="*/ 358476 w 85"/>
              <a:gd name="T13" fmla="*/ 0 h 123"/>
              <a:gd name="T14" fmla="*/ 443828 w 85"/>
              <a:gd name="T15" fmla="*/ 892614 h 123"/>
              <a:gd name="T16" fmla="*/ 281660 w 85"/>
              <a:gd name="T17" fmla="*/ 909780 h 123"/>
              <a:gd name="T18" fmla="*/ 264590 w 85"/>
              <a:gd name="T19" fmla="*/ 849700 h 123"/>
              <a:gd name="T20" fmla="*/ 264590 w 85"/>
              <a:gd name="T21" fmla="*/ 849700 h 123"/>
              <a:gd name="T22" fmla="*/ 469433 w 85"/>
              <a:gd name="T23" fmla="*/ 823952 h 123"/>
              <a:gd name="T24" fmla="*/ 460898 w 85"/>
              <a:gd name="T25" fmla="*/ 849700 h 123"/>
              <a:gd name="T26" fmla="*/ 443828 w 85"/>
              <a:gd name="T27" fmla="*/ 892614 h 123"/>
              <a:gd name="T28" fmla="*/ 256055 w 85"/>
              <a:gd name="T29" fmla="*/ 815369 h 123"/>
              <a:gd name="T30" fmla="*/ 230449 w 85"/>
              <a:gd name="T31" fmla="*/ 755289 h 123"/>
              <a:gd name="T32" fmla="*/ 486504 w 85"/>
              <a:gd name="T33" fmla="*/ 755289 h 123"/>
              <a:gd name="T34" fmla="*/ 477969 w 85"/>
              <a:gd name="T35" fmla="*/ 789620 h 123"/>
              <a:gd name="T36" fmla="*/ 256055 w 85"/>
              <a:gd name="T37" fmla="*/ 815369 h 123"/>
              <a:gd name="T38" fmla="*/ 358476 w 85"/>
              <a:gd name="T39" fmla="*/ 987025 h 123"/>
              <a:gd name="T40" fmla="*/ 298730 w 85"/>
              <a:gd name="T41" fmla="*/ 944111 h 123"/>
              <a:gd name="T42" fmla="*/ 435293 w 85"/>
              <a:gd name="T43" fmla="*/ 926946 h 123"/>
              <a:gd name="T44" fmla="*/ 358476 w 85"/>
              <a:gd name="T45" fmla="*/ 987025 h 123"/>
              <a:gd name="T46" fmla="*/ 512109 w 85"/>
              <a:gd name="T47" fmla="*/ 686626 h 123"/>
              <a:gd name="T48" fmla="*/ 204844 w 85"/>
              <a:gd name="T49" fmla="*/ 686626 h 123"/>
              <a:gd name="T50" fmla="*/ 153633 w 85"/>
              <a:gd name="T51" fmla="*/ 583632 h 123"/>
              <a:gd name="T52" fmla="*/ 68281 w 85"/>
              <a:gd name="T53" fmla="*/ 360479 h 123"/>
              <a:gd name="T54" fmla="*/ 358476 w 85"/>
              <a:gd name="T55" fmla="*/ 68663 h 123"/>
              <a:gd name="T56" fmla="*/ 657207 w 85"/>
              <a:gd name="T57" fmla="*/ 360479 h 123"/>
              <a:gd name="T58" fmla="*/ 571855 w 85"/>
              <a:gd name="T59" fmla="*/ 583632 h 123"/>
              <a:gd name="T60" fmla="*/ 512109 w 85"/>
              <a:gd name="T61" fmla="*/ 686626 h 123"/>
              <a:gd name="T62" fmla="*/ 512109 w 85"/>
              <a:gd name="T63" fmla="*/ 686626 h 123"/>
              <a:gd name="T64" fmla="*/ 512109 w 85"/>
              <a:gd name="T65" fmla="*/ 686626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4" name="Freeform 79@|5FFC:0|FBC:0|LFC:16777215|LBC:16777215"/>
          <p:cNvSpPr>
            <a:spLocks noEditPoints="1"/>
          </p:cNvSpPr>
          <p:nvPr/>
        </p:nvSpPr>
        <p:spPr bwMode="auto">
          <a:xfrm>
            <a:off x="5974315" y="3624332"/>
            <a:ext cx="212725" cy="214313"/>
          </a:xfrm>
          <a:custGeom>
            <a:avLst/>
            <a:gdLst>
              <a:gd name="T0" fmla="*/ 195707 w 25"/>
              <a:gd name="T1" fmla="*/ 0 h 25"/>
              <a:gd name="T2" fmla="*/ 0 w 25"/>
              <a:gd name="T3" fmla="*/ 197168 h 25"/>
              <a:gd name="T4" fmla="*/ 17018 w 25"/>
              <a:gd name="T5" fmla="*/ 214313 h 25"/>
              <a:gd name="T6" fmla="*/ 34036 w 25"/>
              <a:gd name="T7" fmla="*/ 197168 h 25"/>
              <a:gd name="T8" fmla="*/ 195707 w 25"/>
              <a:gd name="T9" fmla="*/ 34290 h 25"/>
              <a:gd name="T10" fmla="*/ 212725 w 25"/>
              <a:gd name="T11" fmla="*/ 17145 h 25"/>
              <a:gd name="T12" fmla="*/ 195707 w 25"/>
              <a:gd name="T13" fmla="*/ 0 h 25"/>
              <a:gd name="T14" fmla="*/ 195707 w 25"/>
              <a:gd name="T15" fmla="*/ 0 h 25"/>
              <a:gd name="T16" fmla="*/ 195707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 name="TextBox 13"/>
          <p:cNvSpPr txBox="1">
            <a:spLocks noChangeArrowheads="1"/>
          </p:cNvSpPr>
          <p:nvPr/>
        </p:nvSpPr>
        <p:spPr bwMode="auto">
          <a:xfrm>
            <a:off x="1965877" y="2233682"/>
            <a:ext cx="1562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3"/>
          <p:cNvSpPr txBox="1">
            <a:spLocks noChangeArrowheads="1"/>
          </p:cNvSpPr>
          <p:nvPr/>
        </p:nvSpPr>
        <p:spPr bwMode="auto">
          <a:xfrm>
            <a:off x="1970640" y="2519432"/>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your words here</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3"/>
          <p:cNvSpPr txBox="1">
            <a:spLocks noChangeArrowheads="1"/>
          </p:cNvSpPr>
          <p:nvPr/>
        </p:nvSpPr>
        <p:spPr bwMode="auto">
          <a:xfrm>
            <a:off x="1965877" y="3676720"/>
            <a:ext cx="1562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13"/>
          <p:cNvSpPr txBox="1">
            <a:spLocks noChangeArrowheads="1"/>
          </p:cNvSpPr>
          <p:nvPr/>
        </p:nvSpPr>
        <p:spPr bwMode="auto">
          <a:xfrm>
            <a:off x="1970640" y="396247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your words here</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TextBox 13"/>
          <p:cNvSpPr txBox="1">
            <a:spLocks noChangeArrowheads="1"/>
          </p:cNvSpPr>
          <p:nvPr/>
        </p:nvSpPr>
        <p:spPr bwMode="auto">
          <a:xfrm>
            <a:off x="1965877" y="5084832"/>
            <a:ext cx="1562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TITLE</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TextBox 13"/>
          <p:cNvSpPr txBox="1">
            <a:spLocks noChangeArrowheads="1"/>
          </p:cNvSpPr>
          <p:nvPr/>
        </p:nvSpPr>
        <p:spPr bwMode="auto">
          <a:xfrm>
            <a:off x="1970640" y="5370582"/>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your words here</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矩形 15"/>
          <p:cNvSpPr>
            <a:spLocks noChangeArrowheads="1"/>
          </p:cNvSpPr>
          <p:nvPr/>
        </p:nvSpPr>
        <p:spPr bwMode="auto">
          <a:xfrm>
            <a:off x="7317795" y="2478701"/>
            <a:ext cx="3535452" cy="7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宋体" panose="02010600030101010101" pitchFamily="2" charset="-122"/>
                <a:cs typeface="+mn-cs"/>
              </a:rPr>
              <a:t>此处输入文本此处输入文本此处输入文本此处输入文本此处输入文本此处输入文本此处输入文本此处输入文本此处输入文本此处输入文本此处输入文本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宋体" panose="02010600030101010101" pitchFamily="2" charset="-122"/>
              <a:cs typeface="+mn-cs"/>
            </a:endParaRPr>
          </a:p>
        </p:txBody>
      </p:sp>
      <p:sp>
        <p:nvSpPr>
          <p:cNvPr id="22" name="矩形 15"/>
          <p:cNvSpPr>
            <a:spLocks noChangeArrowheads="1"/>
          </p:cNvSpPr>
          <p:nvPr/>
        </p:nvSpPr>
        <p:spPr bwMode="auto">
          <a:xfrm>
            <a:off x="7317794" y="3720855"/>
            <a:ext cx="3535452" cy="7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宋体" panose="02010600030101010101" pitchFamily="2" charset="-122"/>
                <a:cs typeface="+mn-cs"/>
              </a:rPr>
              <a:t>此处输入文本此处输入文本此处输入文本此处输入文本此处输入文本此处输入文本此处输入文本此处输入文本此处输入文本此处输入文本此处输入文本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宋体" panose="02010600030101010101" pitchFamily="2" charset="-122"/>
              <a:cs typeface="+mn-cs"/>
            </a:endParaRPr>
          </a:p>
        </p:txBody>
      </p:sp>
      <p:sp>
        <p:nvSpPr>
          <p:cNvPr id="23" name="矩形 15"/>
          <p:cNvSpPr>
            <a:spLocks noChangeArrowheads="1"/>
          </p:cNvSpPr>
          <p:nvPr/>
        </p:nvSpPr>
        <p:spPr bwMode="auto">
          <a:xfrm>
            <a:off x="7317794" y="4904395"/>
            <a:ext cx="3535452" cy="7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宋体" panose="02010600030101010101" pitchFamily="2" charset="-122"/>
                <a:cs typeface="+mn-cs"/>
              </a:rPr>
              <a:t>此处输入文本此处输入文本此处输入文本此处输入文本此处输入文本此处输入文本此处输入文本此处输入文本此处输入文本此处输入文本此处输入文本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childTnLst>
                          </p:cTn>
                        </p:par>
                        <p:par>
                          <p:cTn id="100" fill="hold">
                            <p:stCondLst>
                              <p:cond delay="500"/>
                            </p:stCondLst>
                            <p:childTnLst>
                              <p:par>
                                <p:cTn id="101" presetID="16" presetClass="entr" presetSubtype="21"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par>
                          <p:cTn id="104" fill="hold">
                            <p:stCondLst>
                              <p:cond delay="1000"/>
                            </p:stCondLst>
                            <p:childTnLst>
                              <p:par>
                                <p:cTn id="105" presetID="16" presetClass="entr" presetSubtype="21"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arn(inVertical)">
                                      <p:cBhvr>
                                        <p:cTn id="107" dur="500"/>
                                        <p:tgtEl>
                                          <p:spTgt spid="22"/>
                                        </p:tgtEl>
                                      </p:cBhvr>
                                    </p:animEffect>
                                  </p:childTnLst>
                                </p:cTn>
                              </p:par>
                            </p:childTnLst>
                          </p:cTn>
                        </p:par>
                        <p:par>
                          <p:cTn id="108" fill="hold">
                            <p:stCondLst>
                              <p:cond delay="1500"/>
                            </p:stCondLst>
                            <p:childTnLst>
                              <p:par>
                                <p:cTn id="109" presetID="16" presetClass="entr" presetSubtype="21"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barn(inVertical)">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pic>
        <p:nvPicPr>
          <p:cNvPr id="3"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2413" y="2352675"/>
            <a:ext cx="56753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4"/>
          <p:cNvSpPr>
            <a:spLocks noChangeArrowheads="1"/>
          </p:cNvSpPr>
          <p:nvPr/>
        </p:nvSpPr>
        <p:spPr bwMode="auto">
          <a:xfrm>
            <a:off x="7554914" y="2359026"/>
            <a:ext cx="3113087" cy="2582863"/>
          </a:xfrm>
          <a:prstGeom prst="rect">
            <a:avLst/>
          </a:prstGeom>
          <a:solidFill>
            <a:srgbClr val="006D8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矩形 5"/>
          <p:cNvSpPr>
            <a:spLocks noChangeArrowheads="1"/>
          </p:cNvSpPr>
          <p:nvPr/>
        </p:nvSpPr>
        <p:spPr bwMode="auto">
          <a:xfrm>
            <a:off x="8088994" y="3410722"/>
            <a:ext cx="2263775" cy="7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1225"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cs typeface="+mn-cs"/>
              </a:rPr>
              <a:t>此处输入文本此处输入文本此处输入文本此处输入文本此处输入文本此处输入文本此处输入文本此处输入文本此处输入文本此处输入文本此处输入文本</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 name="文本框 5"/>
          <p:cNvSpPr txBox="1"/>
          <p:nvPr/>
        </p:nvSpPr>
        <p:spPr>
          <a:xfrm>
            <a:off x="7973781" y="3102945"/>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添加文字</a:t>
            </a:r>
            <a:endParaRPr kumimoji="0" lang="zh-CN" altLang="en-US" sz="14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 name="文本框 19"/>
          <p:cNvSpPr txBox="1">
            <a:spLocks noChangeArrowheads="1"/>
          </p:cNvSpPr>
          <p:nvPr/>
        </p:nvSpPr>
        <p:spPr bwMode="auto">
          <a:xfrm>
            <a:off x="1522413" y="5526922"/>
            <a:ext cx="9302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此处输入文本此处输入文本此处输入文本此处输入文本此处输入文本此处输入文本此处输入文本此处输入文本此处输入文本此处输入文本此处输入文本</a:t>
            </a:r>
            <a:endParaRPr kumimoji="0" lang="zh-CN" altLang="en-US" sz="140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cxnSp>
        <p:nvCxnSpPr>
          <p:cNvPr id="8" name="直接连接符 20"/>
          <p:cNvCxnSpPr>
            <a:cxnSpLocks noChangeShapeType="1"/>
          </p:cNvCxnSpPr>
          <p:nvPr/>
        </p:nvCxnSpPr>
        <p:spPr bwMode="auto">
          <a:xfrm flipV="1">
            <a:off x="1580871" y="5388509"/>
            <a:ext cx="9087130" cy="13009"/>
          </a:xfrm>
          <a:prstGeom prst="line">
            <a:avLst/>
          </a:prstGeom>
          <a:noFill/>
          <a:ln w="6350">
            <a:solidFill>
              <a:sysClr val="window" lastClr="FFFFFF">
                <a:lumMod val="50000"/>
              </a:sysClr>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9359" y="1932537"/>
            <a:ext cx="1666364" cy="1597828"/>
          </a:xfrm>
          <a:prstGeom prst="ellipse">
            <a:avLst/>
          </a:prstGeom>
          <a:ln>
            <a:solidFill>
              <a:sysClr val="window" lastClr="FFFFFF"/>
            </a:solidFill>
          </a:ln>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824" y="1915701"/>
            <a:ext cx="1666364" cy="1631500"/>
          </a:xfrm>
          <a:prstGeom prst="ellipse">
            <a:avLst/>
          </a:prstGeom>
          <a:ln>
            <a:solidFill>
              <a:sysClr val="window" lastClr="FFFFFF"/>
            </a:solidFill>
          </a:ln>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289" y="1920782"/>
            <a:ext cx="1666364" cy="1621338"/>
          </a:xfrm>
          <a:prstGeom prst="ellipse">
            <a:avLst/>
          </a:prstGeom>
          <a:ln>
            <a:solidFill>
              <a:sysClr val="window" lastClr="FFFFFF"/>
            </a:solidFill>
          </a:ln>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754" y="1915701"/>
            <a:ext cx="1666364" cy="1631500"/>
          </a:xfrm>
          <a:prstGeom prst="ellipse">
            <a:avLst/>
          </a:prstGeom>
          <a:ln>
            <a:solidFill>
              <a:sysClr val="window" lastClr="FFFFFF"/>
            </a:solidFill>
          </a:ln>
        </p:spPr>
      </p:pic>
      <p:sp>
        <p:nvSpPr>
          <p:cNvPr id="7" name="TextBox 28"/>
          <p:cNvSpPr>
            <a:spLocks noChangeArrowheads="1"/>
          </p:cNvSpPr>
          <p:nvPr/>
        </p:nvSpPr>
        <p:spPr bwMode="auto">
          <a:xfrm>
            <a:off x="1709359" y="4692406"/>
            <a:ext cx="1860147"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
                <a:srgbClr val="E36C09"/>
              </a:buClr>
              <a:buSzTx/>
              <a:buFont typeface="Arial" panose="020B0604020202020204" pitchFamily="34" charset="0"/>
              <a:buNone/>
              <a:defRPr/>
            </a:pPr>
            <a:r>
              <a:rPr kumimoji="0" lang="en-US" altLang="zh-CN"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You can click here to enter your text. You can click here to enter your text. </a:t>
            </a:r>
            <a:endParaRPr kumimoji="0" lang="zh-CN" altLang="en-US"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8" name="矩形 29"/>
          <p:cNvSpPr>
            <a:spLocks noChangeArrowheads="1"/>
          </p:cNvSpPr>
          <p:nvPr/>
        </p:nvSpPr>
        <p:spPr bwMode="auto">
          <a:xfrm>
            <a:off x="1709359" y="4373259"/>
            <a:ext cx="201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Add your title. </a:t>
            </a:r>
            <a:endParaRPr kumimoji="0" lang="zh-CN" altLang="en-US"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9" name="文本框 8"/>
          <p:cNvSpPr txBox="1"/>
          <p:nvPr/>
        </p:nvSpPr>
        <p:spPr>
          <a:xfrm>
            <a:off x="1709359" y="3973149"/>
            <a:ext cx="1860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01.</a:t>
            </a:r>
            <a:r>
              <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添加标题</a:t>
            </a:r>
            <a:endPar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endParaRPr>
          </a:p>
        </p:txBody>
      </p:sp>
      <p:sp>
        <p:nvSpPr>
          <p:cNvPr id="10" name="TextBox 28"/>
          <p:cNvSpPr>
            <a:spLocks noChangeArrowheads="1"/>
          </p:cNvSpPr>
          <p:nvPr/>
        </p:nvSpPr>
        <p:spPr bwMode="auto">
          <a:xfrm>
            <a:off x="4031824" y="4692406"/>
            <a:ext cx="1860147"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
                <a:srgbClr val="E36C09"/>
              </a:buClr>
              <a:buSzTx/>
              <a:buFont typeface="Arial" panose="020B0604020202020204" pitchFamily="34" charset="0"/>
              <a:buNone/>
              <a:defRPr/>
            </a:pPr>
            <a:r>
              <a:rPr kumimoji="0" lang="en-US" altLang="zh-CN"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You can click here to enter your text. You can click here to enter your text. </a:t>
            </a:r>
            <a:endParaRPr kumimoji="0" lang="zh-CN" altLang="en-US"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矩形 29"/>
          <p:cNvSpPr>
            <a:spLocks noChangeArrowheads="1"/>
          </p:cNvSpPr>
          <p:nvPr/>
        </p:nvSpPr>
        <p:spPr bwMode="auto">
          <a:xfrm>
            <a:off x="4031824" y="4373259"/>
            <a:ext cx="201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Add your title. </a:t>
            </a:r>
            <a:endParaRPr kumimoji="0" lang="zh-CN" altLang="en-US"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2" name="文本框 11"/>
          <p:cNvSpPr txBox="1"/>
          <p:nvPr/>
        </p:nvSpPr>
        <p:spPr>
          <a:xfrm>
            <a:off x="4031824" y="3973149"/>
            <a:ext cx="1860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02.</a:t>
            </a:r>
            <a:r>
              <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添加标题</a:t>
            </a:r>
            <a:endPar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endParaRPr>
          </a:p>
        </p:txBody>
      </p:sp>
      <p:sp>
        <p:nvSpPr>
          <p:cNvPr id="13" name="TextBox 28"/>
          <p:cNvSpPr>
            <a:spLocks noChangeArrowheads="1"/>
          </p:cNvSpPr>
          <p:nvPr/>
        </p:nvSpPr>
        <p:spPr bwMode="auto">
          <a:xfrm>
            <a:off x="6504167" y="4692406"/>
            <a:ext cx="1860147"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
                <a:srgbClr val="E36C09"/>
              </a:buClr>
              <a:buSzTx/>
              <a:buFont typeface="Arial" panose="020B0604020202020204" pitchFamily="34" charset="0"/>
              <a:buNone/>
              <a:defRPr/>
            </a:pPr>
            <a:r>
              <a:rPr kumimoji="0" lang="en-US" altLang="zh-CN"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You can click here to enter your text. You can click here to enter your text. </a:t>
            </a:r>
            <a:endParaRPr kumimoji="0" lang="zh-CN" altLang="en-US"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4" name="矩形 29"/>
          <p:cNvSpPr>
            <a:spLocks noChangeArrowheads="1"/>
          </p:cNvSpPr>
          <p:nvPr/>
        </p:nvSpPr>
        <p:spPr bwMode="auto">
          <a:xfrm>
            <a:off x="6504167" y="4373259"/>
            <a:ext cx="201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Add your title. </a:t>
            </a:r>
            <a:endParaRPr kumimoji="0" lang="zh-CN" altLang="en-US"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5" name="文本框 14"/>
          <p:cNvSpPr txBox="1"/>
          <p:nvPr/>
        </p:nvSpPr>
        <p:spPr>
          <a:xfrm>
            <a:off x="6504167" y="3973149"/>
            <a:ext cx="1860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03.</a:t>
            </a:r>
            <a:r>
              <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添加标题</a:t>
            </a:r>
            <a:endPar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endParaRPr>
          </a:p>
        </p:txBody>
      </p:sp>
      <p:sp>
        <p:nvSpPr>
          <p:cNvPr id="16" name="TextBox 28"/>
          <p:cNvSpPr>
            <a:spLocks noChangeArrowheads="1"/>
          </p:cNvSpPr>
          <p:nvPr/>
        </p:nvSpPr>
        <p:spPr bwMode="auto">
          <a:xfrm>
            <a:off x="8826632" y="4692406"/>
            <a:ext cx="1860147"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
                <a:srgbClr val="E36C09"/>
              </a:buClr>
              <a:buSzTx/>
              <a:buFont typeface="Arial" panose="020B0604020202020204" pitchFamily="34" charset="0"/>
              <a:buNone/>
              <a:defRPr/>
            </a:pPr>
            <a:r>
              <a:rPr kumimoji="0" lang="en-US" altLang="zh-CN"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You can click here to enter your text. You can click here to enter your text. </a:t>
            </a:r>
            <a:endParaRPr kumimoji="0" lang="zh-CN" altLang="en-US" sz="11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7" name="矩形 29"/>
          <p:cNvSpPr>
            <a:spLocks noChangeArrowheads="1"/>
          </p:cNvSpPr>
          <p:nvPr/>
        </p:nvSpPr>
        <p:spPr bwMode="auto">
          <a:xfrm>
            <a:off x="8826632" y="4373259"/>
            <a:ext cx="201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Calibri" panose="020F0502020204030204" pitchFamily="34" charset="0"/>
              </a:rPr>
              <a:t>Add your title. </a:t>
            </a:r>
            <a:endParaRPr kumimoji="0" lang="zh-CN" altLang="en-US" sz="1600" b="0" i="0" u="none" strike="noStrike" kern="0" cap="none" spc="0" normalizeH="0" baseline="0" noProof="0" dirty="0">
              <a:ln>
                <a:noFill/>
              </a:ln>
              <a:solidFill>
                <a:srgbClr val="3B3838"/>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8" name="文本框 17"/>
          <p:cNvSpPr txBox="1"/>
          <p:nvPr/>
        </p:nvSpPr>
        <p:spPr>
          <a:xfrm>
            <a:off x="8826632" y="3973149"/>
            <a:ext cx="1860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04.</a:t>
            </a:r>
            <a:r>
              <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rPr>
              <a:t>添加标题</a:t>
            </a:r>
            <a:endParaRPr kumimoji="0" lang="zh-CN" altLang="en-US" sz="1800" b="0" i="0" u="none" strike="noStrike" kern="0" cap="none" spc="0" normalizeH="0" baseline="0" noProof="0" dirty="0">
              <a:ln>
                <a:noFill/>
              </a:ln>
              <a:solidFill>
                <a:srgbClr val="3B3838"/>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3000"/>
                            </p:stCondLst>
                            <p:childTnLst>
                              <p:par>
                                <p:cTn id="42" presetID="16" presetClass="entr" presetSubtype="4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Horizontal)">
                                      <p:cBhvr>
                                        <p:cTn id="44" dur="1000"/>
                                        <p:tgtEl>
                                          <p:spTgt spid="9"/>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4500"/>
                            </p:stCondLst>
                            <p:childTnLst>
                              <p:par>
                                <p:cTn id="53" presetID="16" presetClass="entr" presetSubtype="42"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outHorizontal)">
                                      <p:cBhvr>
                                        <p:cTn id="55" dur="1000"/>
                                        <p:tgtEl>
                                          <p:spTgt spid="12"/>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par>
                          <p:cTn id="63" fill="hold">
                            <p:stCondLst>
                              <p:cond delay="6000"/>
                            </p:stCondLst>
                            <p:childTnLst>
                              <p:par>
                                <p:cTn id="64" presetID="16" presetClass="entr" presetSubtype="42"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outHorizontal)">
                                      <p:cBhvr>
                                        <p:cTn id="66" dur="1000"/>
                                        <p:tgtEl>
                                          <p:spTgt spid="15"/>
                                        </p:tgtEl>
                                      </p:cBhvr>
                                    </p:animEffect>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500"/>
                                        <p:tgtEl>
                                          <p:spTgt spid="1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par>
                          <p:cTn id="74" fill="hold">
                            <p:stCondLst>
                              <p:cond delay="7500"/>
                            </p:stCondLst>
                            <p:childTnLst>
                              <p:par>
                                <p:cTn id="75" presetID="16" presetClass="entr" presetSubtype="42"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Horizontal)">
                                      <p:cBhvr>
                                        <p:cTn id="7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ldLvl="0" autoUpdateAnimBg="0"/>
      <p:bldP spid="8" grpId="0" bldLvl="0" autoUpdateAnimBg="0"/>
      <p:bldP spid="9" grpId="0"/>
      <p:bldP spid="10" grpId="0" bldLvl="0" autoUpdateAnimBg="0"/>
      <p:bldP spid="11" grpId="0" bldLvl="0" autoUpdateAnimBg="0"/>
      <p:bldP spid="12" grpId="0"/>
      <p:bldP spid="13" grpId="0" bldLvl="0" autoUpdateAnimBg="0"/>
      <p:bldP spid="14" grpId="0" bldLvl="0" autoUpdateAnimBg="0"/>
      <p:bldP spid="15" grpId="0"/>
      <p:bldP spid="16" grpId="0" bldLvl="0" autoUpdateAnimBg="0"/>
      <p:bldP spid="17" grpId="0" bldLvl="0" autoUpdateAnimBg="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5030332" y="241333"/>
            <a:ext cx="2131336" cy="338554"/>
          </a:xfrm>
          <a:prstGeom prst="rect">
            <a:avLst/>
          </a:prstGeom>
          <a:noFill/>
          <a:ln>
            <a:solidFill>
              <a:schemeClr val="tx1"/>
            </a:solidFill>
          </a:ln>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标题栏文本</a:t>
            </a:r>
            <a:endParaRPr kumimoji="0" lang="zh-CN" altLang="en-US" sz="1600" b="0" i="0" u="none" strike="noStrike" kern="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096000" y="2381458"/>
            <a:ext cx="531824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7"/>
          <p:cNvSpPr>
            <a:spLocks noChangeArrowheads="1"/>
          </p:cNvSpPr>
          <p:nvPr/>
        </p:nvSpPr>
        <p:spPr bwMode="auto">
          <a:xfrm>
            <a:off x="5101491" y="3303795"/>
            <a:ext cx="1643063" cy="1641475"/>
          </a:xfrm>
          <a:prstGeom prst="ellipse">
            <a:avLst/>
          </a:prstGeom>
          <a:solidFill>
            <a:srgbClr val="006D8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Freeform 122"/>
          <p:cNvSpPr/>
          <p:nvPr/>
        </p:nvSpPr>
        <p:spPr bwMode="auto">
          <a:xfrm>
            <a:off x="5639654" y="3856245"/>
            <a:ext cx="569912" cy="569913"/>
          </a:xfrm>
          <a:custGeom>
            <a:avLst/>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矩形 5"/>
          <p:cNvSpPr/>
          <p:nvPr/>
        </p:nvSpPr>
        <p:spPr>
          <a:xfrm>
            <a:off x="943349" y="2799095"/>
            <a:ext cx="4158142" cy="60305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7" name="文本框 6"/>
          <p:cNvSpPr txBox="1"/>
          <p:nvPr/>
        </p:nvSpPr>
        <p:spPr>
          <a:xfrm>
            <a:off x="953116" y="2397013"/>
            <a:ext cx="2654530" cy="338554"/>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标题栏文本</a:t>
            </a:r>
            <a:endParaRPr kumimoji="0" lang="zh-CN" altLang="en-US" sz="16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8" name="矩形 7"/>
          <p:cNvSpPr/>
          <p:nvPr/>
        </p:nvSpPr>
        <p:spPr>
          <a:xfrm>
            <a:off x="943349" y="3956700"/>
            <a:ext cx="4158142" cy="88004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此处输入文本此处输入文本此处输入文本此处输入文本此处输入文本此处输入文本此处输入文本此处输入文本此处输入文本此处输入文本此处输入文本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953116" y="3563496"/>
            <a:ext cx="2654530" cy="338554"/>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标题栏文本</a:t>
            </a:r>
            <a:endParaRPr kumimoji="0" lang="zh-CN" altLang="en-US" sz="16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0" name="矩形 9"/>
          <p:cNvSpPr/>
          <p:nvPr/>
        </p:nvSpPr>
        <p:spPr>
          <a:xfrm>
            <a:off x="953116" y="5229214"/>
            <a:ext cx="4148375" cy="88004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此处输入文本此处输入文本此处输入文本此处输入文本此处输入文本此处输入文本此处输入文本此处输入文本此处输入文本此处输入文本此处输入文本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nvSpPr>
        <p:spPr>
          <a:xfrm>
            <a:off x="962883" y="4827132"/>
            <a:ext cx="2654530" cy="338554"/>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标题栏文本</a:t>
            </a:r>
            <a:endParaRPr kumimoji="0" lang="zh-CN" altLang="en-US" sz="16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50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p:cNvSpPr>
            <a:spLocks noChangeArrowheads="1"/>
          </p:cNvSpPr>
          <p:nvPr/>
        </p:nvSpPr>
        <p:spPr bwMode="auto">
          <a:xfrm>
            <a:off x="4906919" y="3484592"/>
            <a:ext cx="1449436" cy="400110"/>
          </a:xfrm>
          <a:prstGeom prst="rect">
            <a:avLst/>
          </a:prstGeom>
          <a:noFill/>
          <a:ln>
            <a:solidFill>
              <a:sysClr val="window" lastClr="FFFFFF"/>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微软雅黑" panose="020B0503020204020204" pitchFamily="34" charset="-122"/>
              </a:rPr>
              <a:t>YOUR TEXT</a:t>
            </a:r>
            <a:endParaRPr kumimoji="0" lang="zh-CN" altLang="en-US" sz="20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微软雅黑" panose="020B0503020204020204" pitchFamily="34" charset="-122"/>
            </a:endParaRPr>
          </a:p>
        </p:txBody>
      </p:sp>
      <p:sp>
        <p:nvSpPr>
          <p:cNvPr id="15" name="TextBox 5"/>
          <p:cNvSpPr>
            <a:spLocks noChangeArrowheads="1"/>
          </p:cNvSpPr>
          <p:nvPr/>
        </p:nvSpPr>
        <p:spPr bwMode="auto">
          <a:xfrm>
            <a:off x="3584121" y="3298368"/>
            <a:ext cx="1322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0" b="1" i="0" u="none" strike="noStrike" kern="120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Kozuka Mincho Pr6N H" pitchFamily="2" charset="-128"/>
              </a:rPr>
              <a:t>02</a:t>
            </a:r>
            <a:endParaRPr kumimoji="0" lang="zh-CN" altLang="en-US" sz="8000" b="1" i="0" u="none" strike="noStrike" kern="120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Kozuka Mincho Pr6N H" pitchFamily="2" charset="-128"/>
            </a:endParaRPr>
          </a:p>
        </p:txBody>
      </p:sp>
      <p:sp>
        <p:nvSpPr>
          <p:cNvPr id="16" name="TextBox 4"/>
          <p:cNvSpPr>
            <a:spLocks noChangeArrowheads="1"/>
          </p:cNvSpPr>
          <p:nvPr/>
        </p:nvSpPr>
        <p:spPr bwMode="auto">
          <a:xfrm>
            <a:off x="4906919" y="3840900"/>
            <a:ext cx="3167962" cy="59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rPr>
              <a:t>Add up anything what you like</a:t>
            </a:r>
            <a:endPar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rPr>
              <a:t>请在此处添加文字内容</a:t>
            </a:r>
            <a:endParaRPr kumimoji="0" lang="en-US" altLang="zh-CN" sz="1400" b="0" i="0" u="none" strike="noStrike" kern="0" cap="none" spc="0" normalizeH="0" baseline="0" noProof="0" dirty="0">
              <a:ln>
                <a:noFill/>
              </a:ln>
              <a:solidFill>
                <a:srgbClr val="006D80"/>
              </a:solidFill>
              <a:effectLst/>
              <a:uLnTx/>
              <a:uFillTx/>
              <a:latin typeface="等线" panose="02010600030101010101" charset="-122"/>
              <a:ea typeface="等线" panose="02010600030101010101" charset="-122"/>
              <a:cs typeface="+mn-cs"/>
              <a:sym typeface="Calibri" panose="020F050202020403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8606" y="1116831"/>
            <a:ext cx="4022737" cy="4624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theme/theme1.xml><?xml version="1.0" encoding="utf-8"?>
<a:theme xmlns:a="http://schemas.openxmlformats.org/drawingml/2006/main" name="https://www.freeppt7.com-best free PowerPoint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4475</Words>
  <Application>WPS 演示</Application>
  <PresentationFormat>宽屏</PresentationFormat>
  <Paragraphs>320</Paragraphs>
  <Slides>21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21</vt:i4>
      </vt:variant>
    </vt:vector>
  </HeadingPairs>
  <TitlesOfParts>
    <vt:vector size="38" baseType="lpstr">
      <vt:lpstr>Arial</vt:lpstr>
      <vt:lpstr>宋体</vt:lpstr>
      <vt:lpstr>Wingdings</vt:lpstr>
      <vt:lpstr>微软雅黑</vt:lpstr>
      <vt:lpstr>等线</vt:lpstr>
      <vt:lpstr>Calibri</vt:lpstr>
      <vt:lpstr>Bodoni MT Black</vt:lpstr>
      <vt:lpstr>Kozuka Mincho Pr6N H</vt:lpstr>
      <vt:lpstr>Calibri</vt:lpstr>
      <vt:lpstr>Arial Unicode MS</vt:lpstr>
      <vt:lpstr>等线 Light</vt:lpstr>
      <vt:lpstr>Lato Regular</vt:lpstr>
      <vt:lpstr>Roboto light</vt:lpstr>
      <vt:lpstr>FontAwesome</vt:lpstr>
      <vt:lpstr>Segoe Print</vt:lpstr>
      <vt:lpstr>Yu Gothic</vt:lpstr>
      <vt:lpstr>https://www.freeppt7.com-best free PowerPoint templates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creator/>
  <cp:keywords>RP</cp:keywords>
  <dc:description>RP</dc:description>
  <dc:subject>RP</dc:subject>
  <cp:category>RP</cp:category>
  <cp:lastModifiedBy>kwl6</cp:lastModifiedBy>
  <cp:revision>3</cp:revision>
  <dcterms:created xsi:type="dcterms:W3CDTF">2017-01-17T10:36:00Z</dcterms:created>
  <dcterms:modified xsi:type="dcterms:W3CDTF">2019-02-01T08:48:35Z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