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44"/>
  </p:notesMasterIdLst>
  <p:sldIdLst>
    <p:sldId id="518" r:id="rId11"/>
    <p:sldId id="471" r:id="rId12"/>
    <p:sldId id="353" r:id="rId13"/>
    <p:sldId id="352" r:id="rId14"/>
    <p:sldId id="521" r:id="rId15"/>
    <p:sldId id="520" r:id="rId16"/>
    <p:sldId id="522" r:id="rId17"/>
    <p:sldId id="524" r:id="rId18"/>
    <p:sldId id="523" r:id="rId19"/>
    <p:sldId id="525" r:id="rId20"/>
    <p:sldId id="519" r:id="rId21"/>
    <p:sldId id="526" r:id="rId22"/>
    <p:sldId id="527" r:id="rId23"/>
    <p:sldId id="528" r:id="rId24"/>
    <p:sldId id="529" r:id="rId25"/>
    <p:sldId id="531" r:id="rId26"/>
    <p:sldId id="532" r:id="rId27"/>
    <p:sldId id="533" r:id="rId28"/>
    <p:sldId id="530" r:id="rId29"/>
    <p:sldId id="535" r:id="rId30"/>
    <p:sldId id="538" r:id="rId31"/>
    <p:sldId id="539" r:id="rId32"/>
    <p:sldId id="540" r:id="rId33"/>
    <p:sldId id="537" r:id="rId34"/>
    <p:sldId id="297" r:id="rId35"/>
    <p:sldId id="541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12190413" cy="6859588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B8B"/>
    <a:srgbClr val="A64062"/>
    <a:srgbClr val="83896E"/>
    <a:srgbClr val="5B8156"/>
    <a:srgbClr val="98C991"/>
    <a:srgbClr val="135D93"/>
    <a:srgbClr val="5BC158"/>
    <a:srgbClr val="709C8B"/>
    <a:srgbClr val="FF8A91"/>
    <a:srgbClr val="4AB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0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234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FBB8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FBB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1-4436-BC5F-80B74003C6B5}"/>
              </c:ext>
            </c:extLst>
          </c:dPt>
          <c:dPt>
            <c:idx val="1"/>
            <c:invertIfNegative val="0"/>
            <c:bubble3D val="0"/>
            <c:spPr>
              <a:solidFill>
                <a:srgbClr val="9FBB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1-4436-BC5F-80B74003C6B5}"/>
              </c:ext>
            </c:extLst>
          </c:dPt>
          <c:dPt>
            <c:idx val="3"/>
            <c:invertIfNegative val="0"/>
            <c:bubble3D val="0"/>
            <c:spPr>
              <a:solidFill>
                <a:srgbClr val="9FBB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1-4436-BC5F-80B74003C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40</c:v>
                </c:pt>
                <c:pt idx="2">
                  <c:v>60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71-4436-BC5F-80B74003C6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37858688"/>
        <c:axId val="39549184"/>
      </c:barChart>
      <c:catAx>
        <c:axId val="378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zh-CN"/>
          </a:p>
        </c:txPr>
        <c:crossAx val="39549184"/>
        <c:crosses val="autoZero"/>
        <c:auto val="1"/>
        <c:lblAlgn val="ctr"/>
        <c:lblOffset val="100"/>
        <c:tickMarkSkip val="1"/>
        <c:noMultiLvlLbl val="0"/>
      </c:catAx>
      <c:valAx>
        <c:axId val="39549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8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40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52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562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701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5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72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8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75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46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80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7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215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758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86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112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6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76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9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23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78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17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2019/2/11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Joel Hanson、sara Groves - Traveling Light.mp3">
            <a:hlinkClick r:id="" action="ppaction://media"/>
            <a:extLst>
              <a:ext uri="{FF2B5EF4-FFF2-40B4-BE49-F238E27FC236}">
                <a16:creationId xmlns:a16="http://schemas.microsoft.com/office/drawing/2014/main" id="{59E5442F-89C1-4EF1-B8FE-09E2C3A17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9999" y="-1440001"/>
            <a:ext cx="609600" cy="6096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3A8632-D9F6-4A7B-8B40-7AE97EDD90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01" y="1240"/>
            <a:ext cx="12190413" cy="6857107"/>
          </a:xfrm>
          <a:prstGeom prst="rect">
            <a:avLst/>
          </a:prstGeom>
        </p:spPr>
      </p:pic>
      <p:sp>
        <p:nvSpPr>
          <p:cNvPr id="63" name="TextBox 3">
            <a:extLst>
              <a:ext uri="{FF2B5EF4-FFF2-40B4-BE49-F238E27FC236}">
                <a16:creationId xmlns:a16="http://schemas.microsoft.com/office/drawing/2014/main" id="{52E0B3A9-A90D-4537-81F7-07BD6CFB54F9}"/>
              </a:ext>
            </a:extLst>
          </p:cNvPr>
          <p:cNvSpPr txBox="1"/>
          <p:nvPr/>
        </p:nvSpPr>
        <p:spPr>
          <a:xfrm>
            <a:off x="5731172" y="1628903"/>
            <a:ext cx="3362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9FBB8B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July</a:t>
            </a:r>
            <a:endParaRPr lang="en-US" altLang="zh-CN" sz="4000" dirty="0">
              <a:solidFill>
                <a:srgbClr val="9FBB8B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en-US" altLang="zh-CN" sz="4000" dirty="0">
              <a:solidFill>
                <a:srgbClr val="9FBB8B"/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z="4000" dirty="0">
                <a:solidFill>
                  <a:srgbClr val="9FBB8B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How are you doing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9BC5273-B16E-4815-9E92-223323CF1D01}"/>
              </a:ext>
            </a:extLst>
          </p:cNvPr>
          <p:cNvGrpSpPr/>
          <p:nvPr/>
        </p:nvGrpSpPr>
        <p:grpSpPr>
          <a:xfrm flipH="1">
            <a:off x="4716598" y="1020504"/>
            <a:ext cx="813129" cy="7013065"/>
            <a:chOff x="6576060" y="1386210"/>
            <a:chExt cx="813129" cy="4504969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A58EF3E1-51F9-4AC3-9FE8-C50E47254CBE}"/>
                </a:ext>
              </a:extLst>
            </p:cNvPr>
            <p:cNvGrpSpPr/>
            <p:nvPr/>
          </p:nvGrpSpPr>
          <p:grpSpPr>
            <a:xfrm>
              <a:off x="6576060" y="1386210"/>
              <a:ext cx="396240" cy="3098837"/>
              <a:chOff x="6576060" y="1386210"/>
              <a:chExt cx="396240" cy="3098837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48345FDF-EA69-4B48-B6B5-9260B4D7FC16}"/>
                  </a:ext>
                </a:extLst>
              </p:cNvPr>
              <p:cNvSpPr/>
              <p:nvPr/>
            </p:nvSpPr>
            <p:spPr>
              <a:xfrm>
                <a:off x="6576060" y="1798320"/>
                <a:ext cx="396240" cy="2302322"/>
              </a:xfrm>
              <a:prstGeom prst="rect">
                <a:avLst/>
              </a:prstGeom>
              <a:solidFill>
                <a:srgbClr val="9FB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18">
                <a:extLst>
                  <a:ext uri="{FF2B5EF4-FFF2-40B4-BE49-F238E27FC236}">
                    <a16:creationId xmlns:a16="http://schemas.microsoft.com/office/drawing/2014/main" id="{A8620DBF-C53C-4520-889F-2F9D4095743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76061" y="1386210"/>
                <a:ext cx="215444" cy="30988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itchFamily="2" charset="-122"/>
                  </a:rPr>
                  <a:t>Common template for work reporting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endParaRPr>
              </a:p>
            </p:txBody>
          </p:sp>
        </p:grpSp>
        <p:sp>
          <p:nvSpPr>
            <p:cNvPr id="66" name="18">
              <a:extLst>
                <a:ext uri="{FF2B5EF4-FFF2-40B4-BE49-F238E27FC236}">
                  <a16:creationId xmlns:a16="http://schemas.microsoft.com/office/drawing/2014/main" id="{744F6E80-D56F-4CC2-9AC3-E6C4DB36EF74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73745" y="1995786"/>
              <a:ext cx="215444" cy="38953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Enter what you want</a:t>
              </a:r>
              <a:r>
                <a:rPr lang="en-US" altLang="zh-CN" sz="14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.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DE3CFC4-6E6C-4820-BE4E-A065252DD5D3}"/>
              </a:ext>
            </a:extLst>
          </p:cNvPr>
          <p:cNvGrpSpPr/>
          <p:nvPr/>
        </p:nvGrpSpPr>
        <p:grpSpPr>
          <a:xfrm rot="20586276" flipV="1">
            <a:off x="2463816" y="1304477"/>
            <a:ext cx="5080000" cy="3341089"/>
            <a:chOff x="3302737" y="2246911"/>
            <a:chExt cx="5080000" cy="3341089"/>
          </a:xfrm>
        </p:grpSpPr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EFAC3F21-C481-42B7-8979-3DA289201BFE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03288138-CC2B-46C0-838E-82624CBC8A6C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18F7EE41-1F8C-4061-80FF-9472680AE969}"/>
              </a:ext>
            </a:extLst>
          </p:cNvPr>
          <p:cNvGrpSpPr/>
          <p:nvPr/>
        </p:nvGrpSpPr>
        <p:grpSpPr>
          <a:xfrm rot="20586276" flipH="1">
            <a:off x="4580780" y="2177318"/>
            <a:ext cx="5080000" cy="3341089"/>
            <a:chOff x="3302737" y="2246911"/>
            <a:chExt cx="5080000" cy="3341089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80011B66-773E-4B48-9542-A52DF86ABF15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9AFA3C0-8312-4D04-B53F-6405CDD46DF1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5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</p:childTnLst>
            </p:cTn>
          </p:par>
        </p:tnLst>
        <p:bldLst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</p:childTnLst>
            </p:cTn>
          </p:par>
        </p:tnLst>
        <p:bldLst>
          <p:bldP spid="6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40909"/>
            <a:ext cx="12190413" cy="803418"/>
            <a:chOff x="163773" y="504682"/>
            <a:chExt cx="12190413" cy="80341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3967682" y="504682"/>
              <a:ext cx="4487326" cy="649434"/>
              <a:chOff x="6899506" y="1120074"/>
              <a:chExt cx="3186164" cy="649434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9506" y="1120074"/>
                <a:ext cx="31861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978F76-5746-44BB-B5D9-045E42B81F1A}"/>
              </a:ext>
            </a:extLst>
          </p:cNvPr>
          <p:cNvGrpSpPr/>
          <p:nvPr/>
        </p:nvGrpSpPr>
        <p:grpSpPr>
          <a:xfrm>
            <a:off x="1485733" y="2429737"/>
            <a:ext cx="5208624" cy="3304150"/>
            <a:chOff x="608256" y="2187695"/>
            <a:chExt cx="5873750" cy="372608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2C64BF4-CA52-4258-A784-288BE19F32E6}"/>
                </a:ext>
              </a:extLst>
            </p:cNvPr>
            <p:cNvSpPr/>
            <p:nvPr/>
          </p:nvSpPr>
          <p:spPr>
            <a:xfrm>
              <a:off x="822569" y="2651245"/>
              <a:ext cx="1884362" cy="1884362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51ABC7F-E995-4872-974B-519F574AB987}"/>
                </a:ext>
              </a:extLst>
            </p:cNvPr>
            <p:cNvSpPr/>
            <p:nvPr/>
          </p:nvSpPr>
          <p:spPr>
            <a:xfrm>
              <a:off x="1327394" y="4272082"/>
              <a:ext cx="914400" cy="914400"/>
            </a:xfrm>
            <a:prstGeom prst="ellipse">
              <a:avLst/>
            </a:prstGeom>
            <a:solidFill>
              <a:srgbClr val="9FBB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310E9A7C-7D6B-4E5F-8687-DE683D1ECE5C}"/>
                </a:ext>
              </a:extLst>
            </p:cNvPr>
            <p:cNvSpPr/>
            <p:nvPr/>
          </p:nvSpPr>
          <p:spPr>
            <a:xfrm>
              <a:off x="608256" y="2435345"/>
              <a:ext cx="2312988" cy="2314575"/>
            </a:xfrm>
            <a:prstGeom prst="arc">
              <a:avLst>
                <a:gd name="adj1" fmla="val 6642635"/>
                <a:gd name="adj2" fmla="val 4215182"/>
              </a:avLst>
            </a:prstGeom>
            <a:ln w="12700">
              <a:solidFill>
                <a:srgbClr val="9FBB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D273CF1-6C54-42F2-A07F-F2DF0AAC889C}"/>
                </a:ext>
              </a:extLst>
            </p:cNvPr>
            <p:cNvSpPr/>
            <p:nvPr/>
          </p:nvSpPr>
          <p:spPr>
            <a:xfrm>
              <a:off x="2222744" y="2379782"/>
              <a:ext cx="914400" cy="914400"/>
            </a:xfrm>
            <a:prstGeom prst="ellipse">
              <a:avLst/>
            </a:prstGeom>
            <a:solidFill>
              <a:srgbClr val="9FBB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08865D9-7956-42D6-A7FF-23DDAC076998}"/>
                </a:ext>
              </a:extLst>
            </p:cNvPr>
            <p:cNvSpPr/>
            <p:nvPr/>
          </p:nvSpPr>
          <p:spPr>
            <a:xfrm>
              <a:off x="2329106" y="3565645"/>
              <a:ext cx="914400" cy="914400"/>
            </a:xfrm>
            <a:prstGeom prst="ellipse">
              <a:avLst/>
            </a:prstGeom>
            <a:solidFill>
              <a:srgbClr val="9FBB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2516C4B6-92FF-4BDD-898E-F96859B982BC}"/>
                </a:ext>
              </a:extLst>
            </p:cNvPr>
            <p:cNvSpPr/>
            <p:nvPr/>
          </p:nvSpPr>
          <p:spPr>
            <a:xfrm>
              <a:off x="1540119" y="4567357"/>
              <a:ext cx="487362" cy="322263"/>
            </a:xfrm>
            <a:custGeom>
              <a:avLst/>
              <a:gdLst>
                <a:gd name="connsiteX0" fmla="*/ 880442 w 1224136"/>
                <a:gd name="connsiteY0" fmla="*/ 361080 h 883138"/>
                <a:gd name="connsiteX1" fmla="*/ 1006456 w 1224136"/>
                <a:gd name="connsiteY1" fmla="*/ 487094 h 883138"/>
                <a:gd name="connsiteX2" fmla="*/ 880442 w 1224136"/>
                <a:gd name="connsiteY2" fmla="*/ 613108 h 883138"/>
                <a:gd name="connsiteX3" fmla="*/ 754428 w 1224136"/>
                <a:gd name="connsiteY3" fmla="*/ 487094 h 883138"/>
                <a:gd name="connsiteX4" fmla="*/ 880442 w 1224136"/>
                <a:gd name="connsiteY4" fmla="*/ 361080 h 883138"/>
                <a:gd name="connsiteX5" fmla="*/ 880442 w 1224136"/>
                <a:gd name="connsiteY5" fmla="*/ 235066 h 883138"/>
                <a:gd name="connsiteX6" fmla="*/ 628414 w 1224136"/>
                <a:gd name="connsiteY6" fmla="*/ 487094 h 883138"/>
                <a:gd name="connsiteX7" fmla="*/ 880442 w 1224136"/>
                <a:gd name="connsiteY7" fmla="*/ 739122 h 883138"/>
                <a:gd name="connsiteX8" fmla="*/ 1132470 w 1224136"/>
                <a:gd name="connsiteY8" fmla="*/ 487094 h 883138"/>
                <a:gd name="connsiteX9" fmla="*/ 880442 w 1224136"/>
                <a:gd name="connsiteY9" fmla="*/ 235066 h 883138"/>
                <a:gd name="connsiteX10" fmla="*/ 132017 w 1224136"/>
                <a:gd name="connsiteY10" fmla="*/ 91050 h 883138"/>
                <a:gd name="connsiteX11" fmla="*/ 1092119 w 1224136"/>
                <a:gd name="connsiteY11" fmla="*/ 91050 h 883138"/>
                <a:gd name="connsiteX12" fmla="*/ 1224136 w 1224136"/>
                <a:gd name="connsiteY12" fmla="*/ 223067 h 883138"/>
                <a:gd name="connsiteX13" fmla="*/ 1224136 w 1224136"/>
                <a:gd name="connsiteY13" fmla="*/ 751121 h 883138"/>
                <a:gd name="connsiteX14" fmla="*/ 1092119 w 1224136"/>
                <a:gd name="connsiteY14" fmla="*/ 883138 h 883138"/>
                <a:gd name="connsiteX15" fmla="*/ 132017 w 1224136"/>
                <a:gd name="connsiteY15" fmla="*/ 883138 h 883138"/>
                <a:gd name="connsiteX16" fmla="*/ 0 w 1224136"/>
                <a:gd name="connsiteY16" fmla="*/ 751121 h 883138"/>
                <a:gd name="connsiteX17" fmla="*/ 0 w 1224136"/>
                <a:gd name="connsiteY17" fmla="*/ 223067 h 883138"/>
                <a:gd name="connsiteX18" fmla="*/ 132017 w 1224136"/>
                <a:gd name="connsiteY18" fmla="*/ 91050 h 883138"/>
                <a:gd name="connsiteX19" fmla="*/ 156016 w 1224136"/>
                <a:gd name="connsiteY19" fmla="*/ 0 h 883138"/>
                <a:gd name="connsiteX20" fmla="*/ 348040 w 1224136"/>
                <a:gd name="connsiteY20" fmla="*/ 0 h 883138"/>
                <a:gd name="connsiteX21" fmla="*/ 360040 w 1224136"/>
                <a:gd name="connsiteY21" fmla="*/ 12000 h 883138"/>
                <a:gd name="connsiteX22" fmla="*/ 360040 w 1224136"/>
                <a:gd name="connsiteY22" fmla="*/ 60000 h 883138"/>
                <a:gd name="connsiteX23" fmla="*/ 348040 w 1224136"/>
                <a:gd name="connsiteY23" fmla="*/ 72000 h 883138"/>
                <a:gd name="connsiteX24" fmla="*/ 156016 w 1224136"/>
                <a:gd name="connsiteY24" fmla="*/ 72000 h 883138"/>
                <a:gd name="connsiteX25" fmla="*/ 144016 w 1224136"/>
                <a:gd name="connsiteY25" fmla="*/ 60000 h 883138"/>
                <a:gd name="connsiteX26" fmla="*/ 144016 w 1224136"/>
                <a:gd name="connsiteY26" fmla="*/ 12000 h 883138"/>
                <a:gd name="connsiteX27" fmla="*/ 156016 w 1224136"/>
                <a:gd name="connsiteY27" fmla="*/ 0 h 88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4136" h="883138">
                  <a:moveTo>
                    <a:pt x="880442" y="361080"/>
                  </a:moveTo>
                  <a:cubicBezTo>
                    <a:pt x="950038" y="361080"/>
                    <a:pt x="1006456" y="417498"/>
                    <a:pt x="1006456" y="487094"/>
                  </a:cubicBezTo>
                  <a:cubicBezTo>
                    <a:pt x="1006456" y="556690"/>
                    <a:pt x="950038" y="613108"/>
                    <a:pt x="880442" y="613108"/>
                  </a:cubicBezTo>
                  <a:cubicBezTo>
                    <a:pt x="810846" y="613108"/>
                    <a:pt x="754428" y="556690"/>
                    <a:pt x="754428" y="487094"/>
                  </a:cubicBezTo>
                  <a:cubicBezTo>
                    <a:pt x="754428" y="417498"/>
                    <a:pt x="810846" y="361080"/>
                    <a:pt x="880442" y="361080"/>
                  </a:cubicBezTo>
                  <a:close/>
                  <a:moveTo>
                    <a:pt x="880442" y="235066"/>
                  </a:moveTo>
                  <a:cubicBezTo>
                    <a:pt x="741251" y="235066"/>
                    <a:pt x="628414" y="347903"/>
                    <a:pt x="628414" y="487094"/>
                  </a:cubicBezTo>
                  <a:cubicBezTo>
                    <a:pt x="628414" y="626285"/>
                    <a:pt x="741251" y="739122"/>
                    <a:pt x="880442" y="739122"/>
                  </a:cubicBezTo>
                  <a:cubicBezTo>
                    <a:pt x="1019633" y="739122"/>
                    <a:pt x="1132470" y="626285"/>
                    <a:pt x="1132470" y="487094"/>
                  </a:cubicBezTo>
                  <a:cubicBezTo>
                    <a:pt x="1132470" y="347903"/>
                    <a:pt x="1019633" y="235066"/>
                    <a:pt x="880442" y="235066"/>
                  </a:cubicBezTo>
                  <a:close/>
                  <a:moveTo>
                    <a:pt x="132017" y="91050"/>
                  </a:moveTo>
                  <a:lnTo>
                    <a:pt x="1092119" y="91050"/>
                  </a:lnTo>
                  <a:cubicBezTo>
                    <a:pt x="1165030" y="91050"/>
                    <a:pt x="1224136" y="150156"/>
                    <a:pt x="1224136" y="223067"/>
                  </a:cubicBezTo>
                  <a:lnTo>
                    <a:pt x="1224136" y="751121"/>
                  </a:lnTo>
                  <a:cubicBezTo>
                    <a:pt x="1224136" y="824032"/>
                    <a:pt x="1165030" y="883138"/>
                    <a:pt x="1092119" y="883138"/>
                  </a:cubicBezTo>
                  <a:lnTo>
                    <a:pt x="132017" y="883138"/>
                  </a:lnTo>
                  <a:cubicBezTo>
                    <a:pt x="59106" y="883138"/>
                    <a:pt x="0" y="824032"/>
                    <a:pt x="0" y="751121"/>
                  </a:cubicBezTo>
                  <a:lnTo>
                    <a:pt x="0" y="223067"/>
                  </a:lnTo>
                  <a:cubicBezTo>
                    <a:pt x="0" y="150156"/>
                    <a:pt x="59106" y="91050"/>
                    <a:pt x="132017" y="91050"/>
                  </a:cubicBezTo>
                  <a:close/>
                  <a:moveTo>
                    <a:pt x="156016" y="0"/>
                  </a:moveTo>
                  <a:lnTo>
                    <a:pt x="348040" y="0"/>
                  </a:lnTo>
                  <a:cubicBezTo>
                    <a:pt x="354667" y="0"/>
                    <a:pt x="360040" y="5373"/>
                    <a:pt x="360040" y="12000"/>
                  </a:cubicBezTo>
                  <a:lnTo>
                    <a:pt x="360040" y="60000"/>
                  </a:lnTo>
                  <a:cubicBezTo>
                    <a:pt x="360040" y="66627"/>
                    <a:pt x="354667" y="72000"/>
                    <a:pt x="348040" y="72000"/>
                  </a:cubicBezTo>
                  <a:lnTo>
                    <a:pt x="156016" y="72000"/>
                  </a:lnTo>
                  <a:cubicBezTo>
                    <a:pt x="149389" y="72000"/>
                    <a:pt x="144016" y="66627"/>
                    <a:pt x="144016" y="60000"/>
                  </a:cubicBezTo>
                  <a:lnTo>
                    <a:pt x="144016" y="12000"/>
                  </a:lnTo>
                  <a:cubicBezTo>
                    <a:pt x="144016" y="5373"/>
                    <a:pt x="149389" y="0"/>
                    <a:pt x="1560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A50BFA7A-7DA8-4EEA-ADDD-3462CA0E90F5}"/>
                </a:ext>
              </a:extLst>
            </p:cNvPr>
            <p:cNvSpPr/>
            <p:nvPr/>
          </p:nvSpPr>
          <p:spPr>
            <a:xfrm>
              <a:off x="2452931" y="2667120"/>
              <a:ext cx="452438" cy="341312"/>
            </a:xfrm>
            <a:custGeom>
              <a:avLst/>
              <a:gdLst>
                <a:gd name="connsiteX0" fmla="*/ 367281 w 529316"/>
                <a:gd name="connsiteY0" fmla="*/ 196274 h 401026"/>
                <a:gd name="connsiteX1" fmla="*/ 355293 w 529316"/>
                <a:gd name="connsiteY1" fmla="*/ 208263 h 401026"/>
                <a:gd name="connsiteX2" fmla="*/ 465090 w 529316"/>
                <a:gd name="connsiteY2" fmla="*/ 318060 h 401026"/>
                <a:gd name="connsiteX3" fmla="*/ 466739 w 529316"/>
                <a:gd name="connsiteY3" fmla="*/ 320716 h 401026"/>
                <a:gd name="connsiteX4" fmla="*/ 491723 w 529316"/>
                <a:gd name="connsiteY4" fmla="*/ 320716 h 401026"/>
                <a:gd name="connsiteX5" fmla="*/ 162035 w 529316"/>
                <a:gd name="connsiteY5" fmla="*/ 196274 h 401026"/>
                <a:gd name="connsiteX6" fmla="*/ 37593 w 529316"/>
                <a:gd name="connsiteY6" fmla="*/ 320716 h 401026"/>
                <a:gd name="connsiteX7" fmla="*/ 62577 w 529316"/>
                <a:gd name="connsiteY7" fmla="*/ 320716 h 401026"/>
                <a:gd name="connsiteX8" fmla="*/ 64225 w 529316"/>
                <a:gd name="connsiteY8" fmla="*/ 318061 h 401026"/>
                <a:gd name="connsiteX9" fmla="*/ 174023 w 529316"/>
                <a:gd name="connsiteY9" fmla="*/ 208263 h 401026"/>
                <a:gd name="connsiteX10" fmla="*/ 46349 w 529316"/>
                <a:gd name="connsiteY10" fmla="*/ 80311 h 401026"/>
                <a:gd name="connsiteX11" fmla="*/ 222791 w 529316"/>
                <a:gd name="connsiteY11" fmla="*/ 256753 h 401026"/>
                <a:gd name="connsiteX12" fmla="*/ 263500 w 529316"/>
                <a:gd name="connsiteY12" fmla="*/ 273616 h 401026"/>
                <a:gd name="connsiteX13" fmla="*/ 264659 w 529316"/>
                <a:gd name="connsiteY13" fmla="*/ 273504 h 401026"/>
                <a:gd name="connsiteX14" fmla="*/ 306525 w 529316"/>
                <a:gd name="connsiteY14" fmla="*/ 256753 h 401026"/>
                <a:gd name="connsiteX15" fmla="*/ 482968 w 529316"/>
                <a:gd name="connsiteY15" fmla="*/ 80311 h 401026"/>
                <a:gd name="connsiteX16" fmla="*/ 458990 w 529316"/>
                <a:gd name="connsiteY16" fmla="*/ 80311 h 401026"/>
                <a:gd name="connsiteX17" fmla="*/ 300904 w 529316"/>
                <a:gd name="connsiteY17" fmla="*/ 238397 h 401026"/>
                <a:gd name="connsiteX18" fmla="*/ 264659 w 529316"/>
                <a:gd name="connsiteY18" fmla="*/ 252899 h 401026"/>
                <a:gd name="connsiteX19" fmla="*/ 263656 w 529316"/>
                <a:gd name="connsiteY19" fmla="*/ 252995 h 401026"/>
                <a:gd name="connsiteX20" fmla="*/ 228412 w 529316"/>
                <a:gd name="connsiteY20" fmla="*/ 238397 h 401026"/>
                <a:gd name="connsiteX21" fmla="*/ 70326 w 529316"/>
                <a:gd name="connsiteY21" fmla="*/ 80311 h 401026"/>
                <a:gd name="connsiteX22" fmla="*/ 92015 w 529316"/>
                <a:gd name="connsiteY22" fmla="*/ 0 h 401026"/>
                <a:gd name="connsiteX23" fmla="*/ 437301 w 529316"/>
                <a:gd name="connsiteY23" fmla="*/ 0 h 401026"/>
                <a:gd name="connsiteX24" fmla="*/ 529316 w 529316"/>
                <a:gd name="connsiteY24" fmla="*/ 92015 h 401026"/>
                <a:gd name="connsiteX25" fmla="*/ 529316 w 529316"/>
                <a:gd name="connsiteY25" fmla="*/ 309011 h 401026"/>
                <a:gd name="connsiteX26" fmla="*/ 437301 w 529316"/>
                <a:gd name="connsiteY26" fmla="*/ 401026 h 401026"/>
                <a:gd name="connsiteX27" fmla="*/ 92015 w 529316"/>
                <a:gd name="connsiteY27" fmla="*/ 401026 h 401026"/>
                <a:gd name="connsiteX28" fmla="*/ 0 w 529316"/>
                <a:gd name="connsiteY28" fmla="*/ 309011 h 401026"/>
                <a:gd name="connsiteX29" fmla="*/ 0 w 529316"/>
                <a:gd name="connsiteY29" fmla="*/ 92015 h 401026"/>
                <a:gd name="connsiteX30" fmla="*/ 92015 w 529316"/>
                <a:gd name="connsiteY30" fmla="*/ 0 h 4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9316" h="401026">
                  <a:moveTo>
                    <a:pt x="367281" y="196274"/>
                  </a:moveTo>
                  <a:lnTo>
                    <a:pt x="355293" y="208263"/>
                  </a:lnTo>
                  <a:lnTo>
                    <a:pt x="465090" y="318060"/>
                  </a:lnTo>
                  <a:cubicBezTo>
                    <a:pt x="465822" y="318792"/>
                    <a:pt x="466527" y="319541"/>
                    <a:pt x="466739" y="320716"/>
                  </a:cubicBezTo>
                  <a:lnTo>
                    <a:pt x="491723" y="320716"/>
                  </a:lnTo>
                  <a:close/>
                  <a:moveTo>
                    <a:pt x="162035" y="196274"/>
                  </a:moveTo>
                  <a:lnTo>
                    <a:pt x="37593" y="320716"/>
                  </a:lnTo>
                  <a:lnTo>
                    <a:pt x="62577" y="320716"/>
                  </a:lnTo>
                  <a:lnTo>
                    <a:pt x="64225" y="318061"/>
                  </a:lnTo>
                  <a:lnTo>
                    <a:pt x="174023" y="208263"/>
                  </a:lnTo>
                  <a:close/>
                  <a:moveTo>
                    <a:pt x="46349" y="80311"/>
                  </a:moveTo>
                  <a:lnTo>
                    <a:pt x="222791" y="256753"/>
                  </a:lnTo>
                  <a:cubicBezTo>
                    <a:pt x="234032" y="267995"/>
                    <a:pt x="248767" y="273616"/>
                    <a:pt x="263500" y="273616"/>
                  </a:cubicBezTo>
                  <a:cubicBezTo>
                    <a:pt x="263887" y="273616"/>
                    <a:pt x="264274" y="273611"/>
                    <a:pt x="264659" y="273504"/>
                  </a:cubicBezTo>
                  <a:cubicBezTo>
                    <a:pt x="279774" y="273906"/>
                    <a:pt x="294989" y="268289"/>
                    <a:pt x="306525" y="256753"/>
                  </a:cubicBezTo>
                  <a:lnTo>
                    <a:pt x="482968" y="80311"/>
                  </a:lnTo>
                  <a:lnTo>
                    <a:pt x="458990" y="80311"/>
                  </a:lnTo>
                  <a:lnTo>
                    <a:pt x="300904" y="238397"/>
                  </a:lnTo>
                  <a:cubicBezTo>
                    <a:pt x="290917" y="248385"/>
                    <a:pt x="277745" y="253247"/>
                    <a:pt x="264659" y="252899"/>
                  </a:cubicBezTo>
                  <a:cubicBezTo>
                    <a:pt x="264325" y="252991"/>
                    <a:pt x="263990" y="252995"/>
                    <a:pt x="263656" y="252995"/>
                  </a:cubicBezTo>
                  <a:cubicBezTo>
                    <a:pt x="250900" y="252995"/>
                    <a:pt x="238144" y="248128"/>
                    <a:pt x="228412" y="238397"/>
                  </a:cubicBezTo>
                  <a:lnTo>
                    <a:pt x="70326" y="80311"/>
                  </a:lnTo>
                  <a:close/>
                  <a:moveTo>
                    <a:pt x="92015" y="0"/>
                  </a:moveTo>
                  <a:lnTo>
                    <a:pt x="437301" y="0"/>
                  </a:lnTo>
                  <a:cubicBezTo>
                    <a:pt x="488119" y="0"/>
                    <a:pt x="529316" y="41197"/>
                    <a:pt x="529316" y="92015"/>
                  </a:cubicBezTo>
                  <a:lnTo>
                    <a:pt x="529316" y="309011"/>
                  </a:lnTo>
                  <a:cubicBezTo>
                    <a:pt x="529316" y="359829"/>
                    <a:pt x="488119" y="401026"/>
                    <a:pt x="437301" y="401026"/>
                  </a:cubicBezTo>
                  <a:lnTo>
                    <a:pt x="92015" y="401026"/>
                  </a:lnTo>
                  <a:cubicBezTo>
                    <a:pt x="41197" y="401026"/>
                    <a:pt x="0" y="359829"/>
                    <a:pt x="0" y="309011"/>
                  </a:cubicBezTo>
                  <a:lnTo>
                    <a:pt x="0" y="92015"/>
                  </a:lnTo>
                  <a:cubicBezTo>
                    <a:pt x="0" y="41197"/>
                    <a:pt x="41197" y="0"/>
                    <a:pt x="920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KSO_Shape">
              <a:extLst>
                <a:ext uri="{FF2B5EF4-FFF2-40B4-BE49-F238E27FC236}">
                  <a16:creationId xmlns:a16="http://schemas.microsoft.com/office/drawing/2014/main" id="{A550A669-32B3-47BC-806E-F65B921307F0}"/>
                </a:ext>
              </a:extLst>
            </p:cNvPr>
            <p:cNvSpPr/>
            <p:nvPr/>
          </p:nvSpPr>
          <p:spPr>
            <a:xfrm>
              <a:off x="2576756" y="3865682"/>
              <a:ext cx="419100" cy="314325"/>
            </a:xfrm>
            <a:custGeom>
              <a:avLst/>
              <a:gdLst>
                <a:gd name="connsiteX0" fmla="*/ 577329 w 833225"/>
                <a:gd name="connsiteY0" fmla="*/ 241699 h 624687"/>
                <a:gd name="connsiteX1" fmla="*/ 541325 w 833225"/>
                <a:gd name="connsiteY1" fmla="*/ 277703 h 624687"/>
                <a:gd name="connsiteX2" fmla="*/ 577329 w 833225"/>
                <a:gd name="connsiteY2" fmla="*/ 313707 h 624687"/>
                <a:gd name="connsiteX3" fmla="*/ 613333 w 833225"/>
                <a:gd name="connsiteY3" fmla="*/ 277703 h 624687"/>
                <a:gd name="connsiteX4" fmla="*/ 577329 w 833225"/>
                <a:gd name="connsiteY4" fmla="*/ 241699 h 624687"/>
                <a:gd name="connsiteX5" fmla="*/ 424929 w 833225"/>
                <a:gd name="connsiteY5" fmla="*/ 241699 h 624687"/>
                <a:gd name="connsiteX6" fmla="*/ 388925 w 833225"/>
                <a:gd name="connsiteY6" fmla="*/ 277703 h 624687"/>
                <a:gd name="connsiteX7" fmla="*/ 424929 w 833225"/>
                <a:gd name="connsiteY7" fmla="*/ 313707 h 624687"/>
                <a:gd name="connsiteX8" fmla="*/ 460933 w 833225"/>
                <a:gd name="connsiteY8" fmla="*/ 277703 h 624687"/>
                <a:gd name="connsiteX9" fmla="*/ 424929 w 833225"/>
                <a:gd name="connsiteY9" fmla="*/ 241699 h 624687"/>
                <a:gd name="connsiteX10" fmla="*/ 272529 w 833225"/>
                <a:gd name="connsiteY10" fmla="*/ 241699 h 624687"/>
                <a:gd name="connsiteX11" fmla="*/ 236525 w 833225"/>
                <a:gd name="connsiteY11" fmla="*/ 277703 h 624687"/>
                <a:gd name="connsiteX12" fmla="*/ 272529 w 833225"/>
                <a:gd name="connsiteY12" fmla="*/ 313707 h 624687"/>
                <a:gd name="connsiteX13" fmla="*/ 308533 w 833225"/>
                <a:gd name="connsiteY13" fmla="*/ 277703 h 624687"/>
                <a:gd name="connsiteX14" fmla="*/ 272529 w 833225"/>
                <a:gd name="connsiteY14" fmla="*/ 241699 h 624687"/>
                <a:gd name="connsiteX15" fmla="*/ 429066 w 833225"/>
                <a:gd name="connsiteY15" fmla="*/ 124 h 624687"/>
                <a:gd name="connsiteX16" fmla="*/ 543580 w 833225"/>
                <a:gd name="connsiteY16" fmla="*/ 13237 h 624687"/>
                <a:gd name="connsiteX17" fmla="*/ 789350 w 833225"/>
                <a:gd name="connsiteY17" fmla="*/ 401436 h 624687"/>
                <a:gd name="connsiteX18" fmla="*/ 362652 w 833225"/>
                <a:gd name="connsiteY18" fmla="*/ 552944 h 624687"/>
                <a:gd name="connsiteX19" fmla="*/ 243007 w 833225"/>
                <a:gd name="connsiteY19" fmla="*/ 624687 h 624687"/>
                <a:gd name="connsiteX20" fmla="*/ 211865 w 833225"/>
                <a:gd name="connsiteY20" fmla="*/ 519440 h 624687"/>
                <a:gd name="connsiteX21" fmla="*/ 117966 w 833225"/>
                <a:gd name="connsiteY21" fmla="*/ 84077 h 624687"/>
                <a:gd name="connsiteX22" fmla="*/ 429066 w 833225"/>
                <a:gd name="connsiteY22" fmla="*/ 124 h 6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3225" h="624687">
                  <a:moveTo>
                    <a:pt x="577329" y="241699"/>
                  </a:moveTo>
                  <a:cubicBezTo>
                    <a:pt x="557445" y="241699"/>
                    <a:pt x="541325" y="257819"/>
                    <a:pt x="541325" y="277703"/>
                  </a:cubicBezTo>
                  <a:cubicBezTo>
                    <a:pt x="541325" y="297587"/>
                    <a:pt x="557445" y="313707"/>
                    <a:pt x="577329" y="313707"/>
                  </a:cubicBezTo>
                  <a:cubicBezTo>
                    <a:pt x="597213" y="313707"/>
                    <a:pt x="613333" y="297587"/>
                    <a:pt x="613333" y="277703"/>
                  </a:cubicBezTo>
                  <a:cubicBezTo>
                    <a:pt x="613333" y="257819"/>
                    <a:pt x="597213" y="241699"/>
                    <a:pt x="577329" y="241699"/>
                  </a:cubicBezTo>
                  <a:close/>
                  <a:moveTo>
                    <a:pt x="424929" y="241699"/>
                  </a:moveTo>
                  <a:cubicBezTo>
                    <a:pt x="405045" y="241699"/>
                    <a:pt x="388925" y="257819"/>
                    <a:pt x="388925" y="277703"/>
                  </a:cubicBezTo>
                  <a:cubicBezTo>
                    <a:pt x="388925" y="297587"/>
                    <a:pt x="405045" y="313707"/>
                    <a:pt x="424929" y="313707"/>
                  </a:cubicBezTo>
                  <a:cubicBezTo>
                    <a:pt x="444813" y="313707"/>
                    <a:pt x="460933" y="297587"/>
                    <a:pt x="460933" y="277703"/>
                  </a:cubicBezTo>
                  <a:cubicBezTo>
                    <a:pt x="460933" y="257819"/>
                    <a:pt x="444813" y="241699"/>
                    <a:pt x="424929" y="241699"/>
                  </a:cubicBezTo>
                  <a:close/>
                  <a:moveTo>
                    <a:pt x="272529" y="241699"/>
                  </a:moveTo>
                  <a:cubicBezTo>
                    <a:pt x="252645" y="241699"/>
                    <a:pt x="236525" y="257819"/>
                    <a:pt x="236525" y="277703"/>
                  </a:cubicBezTo>
                  <a:cubicBezTo>
                    <a:pt x="236525" y="297587"/>
                    <a:pt x="252645" y="313707"/>
                    <a:pt x="272529" y="313707"/>
                  </a:cubicBezTo>
                  <a:cubicBezTo>
                    <a:pt x="292413" y="313707"/>
                    <a:pt x="308533" y="297587"/>
                    <a:pt x="308533" y="277703"/>
                  </a:cubicBezTo>
                  <a:cubicBezTo>
                    <a:pt x="308533" y="257819"/>
                    <a:pt x="292413" y="241699"/>
                    <a:pt x="272529" y="241699"/>
                  </a:cubicBezTo>
                  <a:close/>
                  <a:moveTo>
                    <a:pt x="429066" y="124"/>
                  </a:moveTo>
                  <a:cubicBezTo>
                    <a:pt x="467414" y="891"/>
                    <a:pt x="505944" y="5202"/>
                    <a:pt x="543580" y="13237"/>
                  </a:cubicBezTo>
                  <a:cubicBezTo>
                    <a:pt x="786614" y="65121"/>
                    <a:pt x="903137" y="249172"/>
                    <a:pt x="789350" y="401436"/>
                  </a:cubicBezTo>
                  <a:cubicBezTo>
                    <a:pt x="710142" y="507428"/>
                    <a:pt x="538801" y="568267"/>
                    <a:pt x="362652" y="552944"/>
                  </a:cubicBezTo>
                  <a:lnTo>
                    <a:pt x="243007" y="624687"/>
                  </a:lnTo>
                  <a:lnTo>
                    <a:pt x="211865" y="519440"/>
                  </a:lnTo>
                  <a:cubicBezTo>
                    <a:pt x="-26035" y="429957"/>
                    <a:pt x="-72481" y="214611"/>
                    <a:pt x="117966" y="84077"/>
                  </a:cubicBezTo>
                  <a:cubicBezTo>
                    <a:pt x="200623" y="27423"/>
                    <a:pt x="314022" y="-2176"/>
                    <a:pt x="429066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6" name="组合 11">
              <a:extLst>
                <a:ext uri="{FF2B5EF4-FFF2-40B4-BE49-F238E27FC236}">
                  <a16:creationId xmlns:a16="http://schemas.microsoft.com/office/drawing/2014/main" id="{2F037E4D-D416-44AF-B104-52CA1ECE9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5806" y="3008432"/>
              <a:ext cx="877888" cy="1168400"/>
              <a:chOff x="2443163" y="2125663"/>
              <a:chExt cx="315913" cy="511175"/>
            </a:xfrm>
          </p:grpSpPr>
          <p:sp>
            <p:nvSpPr>
              <p:cNvPr id="23" name="Freeform 78">
                <a:extLst>
                  <a:ext uri="{FF2B5EF4-FFF2-40B4-BE49-F238E27FC236}">
                    <a16:creationId xmlns:a16="http://schemas.microsoft.com/office/drawing/2014/main" id="{E290D295-5257-4A87-9236-878306F7E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163" y="2125663"/>
                <a:ext cx="315913" cy="396875"/>
              </a:xfrm>
              <a:custGeom>
                <a:avLst/>
                <a:gdLst>
                  <a:gd name="T0" fmla="*/ 137085297 w 362"/>
                  <a:gd name="T1" fmla="*/ 0 h 455"/>
                  <a:gd name="T2" fmla="*/ 761856 w 362"/>
                  <a:gd name="T3" fmla="*/ 137709519 h 455"/>
                  <a:gd name="T4" fmla="*/ 55595452 w 362"/>
                  <a:gd name="T5" fmla="*/ 245746745 h 455"/>
                  <a:gd name="T6" fmla="*/ 83012686 w 362"/>
                  <a:gd name="T7" fmla="*/ 327915570 h 455"/>
                  <a:gd name="T8" fmla="*/ 137847154 w 362"/>
                  <a:gd name="T9" fmla="*/ 346175309 h 455"/>
                  <a:gd name="T10" fmla="*/ 192680749 w 362"/>
                  <a:gd name="T11" fmla="*/ 327915570 h 455"/>
                  <a:gd name="T12" fmla="*/ 192680749 w 362"/>
                  <a:gd name="T13" fmla="*/ 327915570 h 455"/>
                  <a:gd name="T14" fmla="*/ 220097983 w 362"/>
                  <a:gd name="T15" fmla="*/ 245746745 h 455"/>
                  <a:gd name="T16" fmla="*/ 274931579 w 362"/>
                  <a:gd name="T17" fmla="*/ 137709519 h 455"/>
                  <a:gd name="T18" fmla="*/ 139369994 w 362"/>
                  <a:gd name="T19" fmla="*/ 0 h 455"/>
                  <a:gd name="T20" fmla="*/ 137085297 w 362"/>
                  <a:gd name="T21" fmla="*/ 0 h 4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2" h="455">
                    <a:moveTo>
                      <a:pt x="180" y="0"/>
                    </a:moveTo>
                    <a:cubicBezTo>
                      <a:pt x="80" y="0"/>
                      <a:pt x="0" y="81"/>
                      <a:pt x="1" y="181"/>
                    </a:cubicBezTo>
                    <a:cubicBezTo>
                      <a:pt x="1" y="239"/>
                      <a:pt x="44" y="290"/>
                      <a:pt x="73" y="323"/>
                    </a:cubicBezTo>
                    <a:cubicBezTo>
                      <a:pt x="103" y="356"/>
                      <a:pt x="109" y="431"/>
                      <a:pt x="109" y="431"/>
                    </a:cubicBezTo>
                    <a:cubicBezTo>
                      <a:pt x="109" y="431"/>
                      <a:pt x="142" y="455"/>
                      <a:pt x="181" y="455"/>
                    </a:cubicBezTo>
                    <a:cubicBezTo>
                      <a:pt x="221" y="455"/>
                      <a:pt x="253" y="431"/>
                      <a:pt x="253" y="431"/>
                    </a:cubicBezTo>
                    <a:cubicBezTo>
                      <a:pt x="253" y="431"/>
                      <a:pt x="253" y="431"/>
                      <a:pt x="253" y="431"/>
                    </a:cubicBezTo>
                    <a:cubicBezTo>
                      <a:pt x="253" y="431"/>
                      <a:pt x="260" y="356"/>
                      <a:pt x="289" y="323"/>
                    </a:cubicBezTo>
                    <a:cubicBezTo>
                      <a:pt x="318" y="290"/>
                      <a:pt x="361" y="239"/>
                      <a:pt x="361" y="181"/>
                    </a:cubicBezTo>
                    <a:cubicBezTo>
                      <a:pt x="362" y="81"/>
                      <a:pt x="282" y="0"/>
                      <a:pt x="183" y="0"/>
                    </a:cubicBezTo>
                    <a:lnTo>
                      <a:pt x="180" y="0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Freeform 79">
                <a:extLst>
                  <a:ext uri="{FF2B5EF4-FFF2-40B4-BE49-F238E27FC236}">
                    <a16:creationId xmlns:a16="http://schemas.microsoft.com/office/drawing/2014/main" id="{1E9BCB57-FD5D-448C-89CC-D2C58B40A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475" y="2508250"/>
                <a:ext cx="69850" cy="55563"/>
              </a:xfrm>
              <a:custGeom>
                <a:avLst/>
                <a:gdLst>
                  <a:gd name="T0" fmla="*/ 9666895 w 81"/>
                  <a:gd name="T1" fmla="*/ 0 h 64"/>
                  <a:gd name="T2" fmla="*/ 3718435 w 81"/>
                  <a:gd name="T3" fmla="*/ 21104390 h 64"/>
                  <a:gd name="T4" fmla="*/ 60234846 w 81"/>
                  <a:gd name="T5" fmla="*/ 48238234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" h="64">
                    <a:moveTo>
                      <a:pt x="13" y="0"/>
                    </a:moveTo>
                    <a:cubicBezTo>
                      <a:pt x="8" y="14"/>
                      <a:pt x="0" y="16"/>
                      <a:pt x="5" y="28"/>
                    </a:cubicBezTo>
                    <a:cubicBezTo>
                      <a:pt x="11" y="40"/>
                      <a:pt x="42" y="64"/>
                      <a:pt x="81" y="64"/>
                    </a:cubicBezTo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Freeform 80">
                <a:extLst>
                  <a:ext uri="{FF2B5EF4-FFF2-40B4-BE49-F238E27FC236}">
                    <a16:creationId xmlns:a16="http://schemas.microsoft.com/office/drawing/2014/main" id="{AEF19A82-6DE1-4A2F-8397-91C81F490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2508250"/>
                <a:ext cx="71438" cy="55563"/>
              </a:xfrm>
              <a:custGeom>
                <a:avLst/>
                <a:gdLst>
                  <a:gd name="T0" fmla="*/ 51610470 w 82"/>
                  <a:gd name="T1" fmla="*/ 0 h 64"/>
                  <a:gd name="T2" fmla="*/ 57682700 w 82"/>
                  <a:gd name="T3" fmla="*/ 21104390 h 64"/>
                  <a:gd name="T4" fmla="*/ 0 w 82"/>
                  <a:gd name="T5" fmla="*/ 48238234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2" h="64">
                    <a:moveTo>
                      <a:pt x="68" y="0"/>
                    </a:moveTo>
                    <a:cubicBezTo>
                      <a:pt x="74" y="14"/>
                      <a:pt x="82" y="16"/>
                      <a:pt x="76" y="28"/>
                    </a:cubicBezTo>
                    <a:cubicBezTo>
                      <a:pt x="71" y="40"/>
                      <a:pt x="40" y="64"/>
                      <a:pt x="0" y="64"/>
                    </a:cubicBezTo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Freeform 81">
                <a:extLst>
                  <a:ext uri="{FF2B5EF4-FFF2-40B4-BE49-F238E27FC236}">
                    <a16:creationId xmlns:a16="http://schemas.microsoft.com/office/drawing/2014/main" id="{4FC44558-4D85-4079-89EF-A3B87913D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475" y="2551113"/>
                <a:ext cx="69850" cy="55563"/>
              </a:xfrm>
              <a:custGeom>
                <a:avLst/>
                <a:gdLst>
                  <a:gd name="T0" fmla="*/ 9666895 w 81"/>
                  <a:gd name="T1" fmla="*/ 0 h 64"/>
                  <a:gd name="T2" fmla="*/ 3718435 w 81"/>
                  <a:gd name="T3" fmla="*/ 21104390 h 64"/>
                  <a:gd name="T4" fmla="*/ 60234846 w 81"/>
                  <a:gd name="T5" fmla="*/ 48238234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" h="64">
                    <a:moveTo>
                      <a:pt x="13" y="0"/>
                    </a:moveTo>
                    <a:cubicBezTo>
                      <a:pt x="8" y="14"/>
                      <a:pt x="0" y="16"/>
                      <a:pt x="5" y="28"/>
                    </a:cubicBezTo>
                    <a:cubicBezTo>
                      <a:pt x="11" y="40"/>
                      <a:pt x="42" y="64"/>
                      <a:pt x="81" y="64"/>
                    </a:cubicBezTo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Freeform 82">
                <a:extLst>
                  <a:ext uri="{FF2B5EF4-FFF2-40B4-BE49-F238E27FC236}">
                    <a16:creationId xmlns:a16="http://schemas.microsoft.com/office/drawing/2014/main" id="{49842B1C-DDD6-40D0-8B6B-D08029979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2551113"/>
                <a:ext cx="71438" cy="55563"/>
              </a:xfrm>
              <a:custGeom>
                <a:avLst/>
                <a:gdLst>
                  <a:gd name="T0" fmla="*/ 51610470 w 82"/>
                  <a:gd name="T1" fmla="*/ 0 h 64"/>
                  <a:gd name="T2" fmla="*/ 57682700 w 82"/>
                  <a:gd name="T3" fmla="*/ 21104390 h 64"/>
                  <a:gd name="T4" fmla="*/ 0 w 82"/>
                  <a:gd name="T5" fmla="*/ 48238234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2" h="64">
                    <a:moveTo>
                      <a:pt x="68" y="0"/>
                    </a:moveTo>
                    <a:cubicBezTo>
                      <a:pt x="74" y="14"/>
                      <a:pt x="82" y="16"/>
                      <a:pt x="76" y="28"/>
                    </a:cubicBezTo>
                    <a:cubicBezTo>
                      <a:pt x="71" y="40"/>
                      <a:pt x="40" y="64"/>
                      <a:pt x="0" y="64"/>
                    </a:cubicBezTo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Freeform 83">
                <a:extLst>
                  <a:ext uri="{FF2B5EF4-FFF2-40B4-BE49-F238E27FC236}">
                    <a16:creationId xmlns:a16="http://schemas.microsoft.com/office/drawing/2014/main" id="{436030E8-DAD9-422F-A7C2-19AC9612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225" y="2613025"/>
                <a:ext cx="77788" cy="23813"/>
              </a:xfrm>
              <a:custGeom>
                <a:avLst/>
                <a:gdLst>
                  <a:gd name="T0" fmla="*/ 68761056 w 88"/>
                  <a:gd name="T1" fmla="*/ 0 h 27"/>
                  <a:gd name="T2" fmla="*/ 34380528 w 88"/>
                  <a:gd name="T3" fmla="*/ 21002184 h 27"/>
                  <a:gd name="T4" fmla="*/ 0 w 88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27">
                    <a:moveTo>
                      <a:pt x="88" y="0"/>
                    </a:moveTo>
                    <a:cubicBezTo>
                      <a:pt x="88" y="0"/>
                      <a:pt x="69" y="27"/>
                      <a:pt x="44" y="27"/>
                    </a:cubicBezTo>
                    <a:cubicBezTo>
                      <a:pt x="20" y="27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Freeform 84">
                <a:extLst>
                  <a:ext uri="{FF2B5EF4-FFF2-40B4-BE49-F238E27FC236}">
                    <a16:creationId xmlns:a16="http://schemas.microsoft.com/office/drawing/2014/main" id="{4094A257-6B11-4471-B0C1-74B7E1D9A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763" y="2297113"/>
                <a:ext cx="112713" cy="219075"/>
              </a:xfrm>
              <a:custGeom>
                <a:avLst/>
                <a:gdLst>
                  <a:gd name="T0" fmla="*/ 60484018 w 71"/>
                  <a:gd name="T1" fmla="*/ 347781563 h 138"/>
                  <a:gd name="T2" fmla="*/ 0 w 71"/>
                  <a:gd name="T3" fmla="*/ 25201563 h 138"/>
                  <a:gd name="T4" fmla="*/ 15121005 w 71"/>
                  <a:gd name="T5" fmla="*/ 0 h 138"/>
                  <a:gd name="T6" fmla="*/ 40322679 w 71"/>
                  <a:gd name="T7" fmla="*/ 50403125 h 138"/>
                  <a:gd name="T8" fmla="*/ 63004979 w 71"/>
                  <a:gd name="T9" fmla="*/ 0 h 138"/>
                  <a:gd name="T10" fmla="*/ 88206654 w 71"/>
                  <a:gd name="T11" fmla="*/ 50403125 h 138"/>
                  <a:gd name="T12" fmla="*/ 113408328 w 71"/>
                  <a:gd name="T13" fmla="*/ 0 h 138"/>
                  <a:gd name="T14" fmla="*/ 138610002 w 71"/>
                  <a:gd name="T15" fmla="*/ 50403125 h 138"/>
                  <a:gd name="T16" fmla="*/ 163811677 w 71"/>
                  <a:gd name="T17" fmla="*/ 0 h 138"/>
                  <a:gd name="T18" fmla="*/ 178932681 w 71"/>
                  <a:gd name="T19" fmla="*/ 25201563 h 138"/>
                  <a:gd name="T20" fmla="*/ 115927702 w 71"/>
                  <a:gd name="T21" fmla="*/ 347781563 h 1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138">
                    <a:moveTo>
                      <a:pt x="24" y="138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20"/>
                    </a:lnTo>
                    <a:lnTo>
                      <a:pt x="25" y="0"/>
                    </a:lnTo>
                    <a:lnTo>
                      <a:pt x="35" y="20"/>
                    </a:lnTo>
                    <a:lnTo>
                      <a:pt x="45" y="0"/>
                    </a:lnTo>
                    <a:lnTo>
                      <a:pt x="55" y="20"/>
                    </a:lnTo>
                    <a:lnTo>
                      <a:pt x="65" y="0"/>
                    </a:lnTo>
                    <a:lnTo>
                      <a:pt x="71" y="10"/>
                    </a:lnTo>
                    <a:lnTo>
                      <a:pt x="46" y="138"/>
                    </a:lnTo>
                  </a:path>
                </a:pathLst>
              </a:custGeom>
              <a:noFill/>
              <a:ln w="1111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91F3B3D2-BD78-46D4-AE4B-50EC43BD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781" y="2435345"/>
              <a:ext cx="2879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Vestibulum ante ipsum primis in faucibus orci luctus et ultrices posuere cubilia Curaeet ultrices posuere cubilia Curae</a:t>
              </a: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283D4B42-8ACD-4805-B0F8-D2E5E5AB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781" y="2187695"/>
              <a:ext cx="18113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</a:rPr>
                <a:t>ADD YOUR TEXT</a:t>
              </a: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6192A996-44B1-4805-9B67-2004531A4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281" y="3851395"/>
              <a:ext cx="2879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Vestibulum ante ipsum primis in faucibus orci luctus et ultrices posuere cubilia Curaeet ultrices posuere cubilia Curae</a:t>
              </a: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DB965FD5-E646-458E-9D6D-BDF6E0C6B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281" y="3602157"/>
              <a:ext cx="18113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</a:rPr>
                <a:t>ADD YOUR TEXT</a:t>
              </a: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73C56E6-4256-4BCE-BC38-9E32CCECE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31" y="5267445"/>
              <a:ext cx="2879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</a:rPr>
                <a:t>Vestibulum ante ipsum primis in faucibus orci luctus et ultrices posuere cubilia Curaeet ultrices posuere cubilia Curae</a:t>
              </a: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6CFB869D-6768-4F4A-9012-DC51B1DA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31" y="5018207"/>
              <a:ext cx="1809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</a:rPr>
                <a:t>ADD YOUR TEXT</a:t>
              </a:r>
            </a:p>
          </p:txBody>
        </p:sp>
      </p:grpSp>
      <p:sp>
        <p:nvSpPr>
          <p:cNvPr id="30" name="Subtitle 2">
            <a:extLst>
              <a:ext uri="{FF2B5EF4-FFF2-40B4-BE49-F238E27FC236}">
                <a16:creationId xmlns:a16="http://schemas.microsoft.com/office/drawing/2014/main" id="{B900DBB2-B582-4F9D-92FD-7760C3E65F54}"/>
              </a:ext>
            </a:extLst>
          </p:cNvPr>
          <p:cNvSpPr txBox="1">
            <a:spLocks/>
          </p:cNvSpPr>
          <p:nvPr/>
        </p:nvSpPr>
        <p:spPr>
          <a:xfrm>
            <a:off x="7745694" y="4928457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in a price worth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C6E26384-97EE-484B-86C5-E3A13F1C50FB}"/>
              </a:ext>
            </a:extLst>
          </p:cNvPr>
          <p:cNvSpPr txBox="1"/>
          <p:nvPr/>
        </p:nvSpPr>
        <p:spPr>
          <a:xfrm>
            <a:off x="7765291" y="4696621"/>
            <a:ext cx="93487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Our SERVICES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4E87637A-00E9-4CA1-98E9-2DA34C1E0907}"/>
              </a:ext>
            </a:extLst>
          </p:cNvPr>
          <p:cNvSpPr txBox="1">
            <a:spLocks/>
          </p:cNvSpPr>
          <p:nvPr/>
        </p:nvSpPr>
        <p:spPr>
          <a:xfrm>
            <a:off x="7745694" y="2737686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in a price worth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E7FCE295-B550-4F8D-AB55-2BA51D33C811}"/>
              </a:ext>
            </a:extLst>
          </p:cNvPr>
          <p:cNvSpPr txBox="1"/>
          <p:nvPr/>
        </p:nvSpPr>
        <p:spPr>
          <a:xfrm>
            <a:off x="7765291" y="2505850"/>
            <a:ext cx="127631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WELCOME MESSAGE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B278648-8068-44DF-870F-1E9C161F4B5F}"/>
              </a:ext>
            </a:extLst>
          </p:cNvPr>
          <p:cNvSpPr txBox="1">
            <a:spLocks/>
          </p:cNvSpPr>
          <p:nvPr/>
        </p:nvSpPr>
        <p:spPr>
          <a:xfrm>
            <a:off x="7745694" y="3860196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in a price worth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D25A521D-7E99-4A0A-834C-77C1AE1EC7CB}"/>
              </a:ext>
            </a:extLst>
          </p:cNvPr>
          <p:cNvSpPr txBox="1"/>
          <p:nvPr/>
        </p:nvSpPr>
        <p:spPr>
          <a:xfrm>
            <a:off x="7765291" y="3628360"/>
            <a:ext cx="1051891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Meet the TEAM</a:t>
            </a:r>
          </a:p>
        </p:txBody>
      </p:sp>
      <p:sp>
        <p:nvSpPr>
          <p:cNvPr id="36" name="TextBox 42">
            <a:extLst>
              <a:ext uri="{FF2B5EF4-FFF2-40B4-BE49-F238E27FC236}">
                <a16:creationId xmlns:a16="http://schemas.microsoft.com/office/drawing/2014/main" id="{8FAFF7FE-1926-455B-9B8A-C0C9CF379CE1}"/>
              </a:ext>
            </a:extLst>
          </p:cNvPr>
          <p:cNvSpPr txBox="1"/>
          <p:nvPr/>
        </p:nvSpPr>
        <p:spPr>
          <a:xfrm>
            <a:off x="6957717" y="3328550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9FBB8B"/>
                </a:solidFill>
                <a:latin typeface="Source Sans Pro" charset="0"/>
                <a:ea typeface="Source Sans Pro" charset="0"/>
                <a:cs typeface="Source Sans Pro" charset="0"/>
              </a:rPr>
              <a:t>2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27550779-0A64-425B-87B6-E2AB9C0121C7}"/>
              </a:ext>
            </a:extLst>
          </p:cNvPr>
          <p:cNvSpPr txBox="1"/>
          <p:nvPr/>
        </p:nvSpPr>
        <p:spPr>
          <a:xfrm>
            <a:off x="6957717" y="4422211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9FBB8B"/>
                </a:solidFill>
                <a:latin typeface="Source Sans Pro" charset="0"/>
                <a:ea typeface="Source Sans Pro" charset="0"/>
                <a:cs typeface="Source Sans Pro" charset="0"/>
              </a:rPr>
              <a:t>3</a:t>
            </a: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A49F5CFB-99A3-4CB9-9530-377F5E76103E}"/>
              </a:ext>
            </a:extLst>
          </p:cNvPr>
          <p:cNvSpPr txBox="1"/>
          <p:nvPr/>
        </p:nvSpPr>
        <p:spPr>
          <a:xfrm>
            <a:off x="6957717" y="2252531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9FBB8B"/>
                </a:solidFill>
                <a:latin typeface="Source Sans Pro" charset="0"/>
                <a:ea typeface="Source Sans Pro" charset="0"/>
                <a:cs typeface="Source Sans Pro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52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97028"/>
            <a:ext cx="12190413" cy="747299"/>
            <a:chOff x="163773" y="560801"/>
            <a:chExt cx="12190413" cy="74729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74249" y="560801"/>
              <a:ext cx="4258000" cy="593315"/>
              <a:chOff x="7046175" y="1176193"/>
              <a:chExt cx="3023334" cy="593315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6175" y="1176193"/>
                <a:ext cx="302333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任意多边形 10">
            <a:extLst>
              <a:ext uri="{FF2B5EF4-FFF2-40B4-BE49-F238E27FC236}">
                <a16:creationId xmlns:a16="http://schemas.microsoft.com/office/drawing/2014/main" id="{AE512A14-2B11-4FB4-AF4F-D963056CB0C3}"/>
              </a:ext>
            </a:extLst>
          </p:cNvPr>
          <p:cNvSpPr>
            <a:spLocks/>
          </p:cNvSpPr>
          <p:nvPr/>
        </p:nvSpPr>
        <p:spPr bwMode="auto">
          <a:xfrm rot="14431848">
            <a:off x="3859673" y="4270803"/>
            <a:ext cx="2047875" cy="1743075"/>
          </a:xfrm>
          <a:custGeom>
            <a:avLst/>
            <a:gdLst>
              <a:gd name="T0" fmla="*/ 356386 w 2908954"/>
              <a:gd name="T1" fmla="*/ 0 h 2477358"/>
              <a:gd name="T2" fmla="*/ 415462 w 2908954"/>
              <a:gd name="T3" fmla="*/ 24416 h 2477358"/>
              <a:gd name="T4" fmla="*/ 424022 w 2908954"/>
              <a:gd name="T5" fmla="*/ 34769 h 2477358"/>
              <a:gd name="T6" fmla="*/ 416913 w 2908954"/>
              <a:gd name="T7" fmla="*/ 22538 h 2477358"/>
              <a:gd name="T8" fmla="*/ 416916 w 2908954"/>
              <a:gd name="T9" fmla="*/ 22542 h 2477358"/>
              <a:gd name="T10" fmla="*/ 714501 w 2908954"/>
              <a:gd name="T11" fmla="*/ 534490 h 2477358"/>
              <a:gd name="T12" fmla="*/ 588020 w 2908954"/>
              <a:gd name="T13" fmla="*/ 607153 h 2477358"/>
              <a:gd name="T14" fmla="*/ 585388 w 2908954"/>
              <a:gd name="T15" fmla="*/ 603640 h 2477358"/>
              <a:gd name="T16" fmla="*/ 356388 w 2908954"/>
              <a:gd name="T17" fmla="*/ 495883 h 2477358"/>
              <a:gd name="T18" fmla="*/ 127388 w 2908954"/>
              <a:gd name="T19" fmla="*/ 603640 h 2477358"/>
              <a:gd name="T20" fmla="*/ 126831 w 2908954"/>
              <a:gd name="T21" fmla="*/ 604385 h 2477358"/>
              <a:gd name="T22" fmla="*/ 0 w 2908954"/>
              <a:gd name="T23" fmla="*/ 531522 h 2477358"/>
              <a:gd name="T24" fmla="*/ 288758 w 2908954"/>
              <a:gd name="T25" fmla="*/ 34760 h 2477358"/>
              <a:gd name="T26" fmla="*/ 297311 w 2908954"/>
              <a:gd name="T27" fmla="*/ 24416 h 2477358"/>
              <a:gd name="T28" fmla="*/ 356386 w 2908954"/>
              <a:gd name="T29" fmla="*/ 0 h 2477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8954"/>
              <a:gd name="T46" fmla="*/ 0 h 2477358"/>
              <a:gd name="T47" fmla="*/ 2908954 w 2908954"/>
              <a:gd name="T48" fmla="*/ 2477358 h 2477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8954" h="2477358">
                <a:moveTo>
                  <a:pt x="1450957" y="0"/>
                </a:moveTo>
                <a:cubicBezTo>
                  <a:pt x="1544883" y="0"/>
                  <a:pt x="1629919" y="38072"/>
                  <a:pt x="1691471" y="99625"/>
                </a:cubicBezTo>
                <a:lnTo>
                  <a:pt x="1726323" y="141866"/>
                </a:lnTo>
                <a:lnTo>
                  <a:pt x="1697379" y="91962"/>
                </a:lnTo>
                <a:lnTo>
                  <a:pt x="1697394" y="91976"/>
                </a:lnTo>
                <a:lnTo>
                  <a:pt x="2908954" y="2180873"/>
                </a:lnTo>
                <a:lnTo>
                  <a:pt x="2394007" y="2477358"/>
                </a:lnTo>
                <a:lnTo>
                  <a:pt x="2383290" y="2463026"/>
                </a:lnTo>
                <a:cubicBezTo>
                  <a:pt x="2161683" y="2194501"/>
                  <a:pt x="1826311" y="2023343"/>
                  <a:pt x="1450963" y="2023343"/>
                </a:cubicBezTo>
                <a:cubicBezTo>
                  <a:pt x="1075615" y="2023343"/>
                  <a:pt x="740243" y="2194501"/>
                  <a:pt x="518637" y="2463026"/>
                </a:cubicBezTo>
                <a:lnTo>
                  <a:pt x="516366" y="2466063"/>
                </a:lnTo>
                <a:lnTo>
                  <a:pt x="0" y="2168761"/>
                </a:lnTo>
                <a:lnTo>
                  <a:pt x="1175620" y="141830"/>
                </a:lnTo>
                <a:lnTo>
                  <a:pt x="1210442" y="99625"/>
                </a:lnTo>
                <a:cubicBezTo>
                  <a:pt x="1271995" y="38072"/>
                  <a:pt x="1357030" y="0"/>
                  <a:pt x="1450957" y="0"/>
                </a:cubicBezTo>
                <a:close/>
              </a:path>
            </a:pathLst>
          </a:custGeom>
          <a:solidFill>
            <a:srgbClr val="9FBB8B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11">
            <a:extLst>
              <a:ext uri="{FF2B5EF4-FFF2-40B4-BE49-F238E27FC236}">
                <a16:creationId xmlns:a16="http://schemas.microsoft.com/office/drawing/2014/main" id="{5778D80C-70AF-46AE-BADB-512A7E43E3BC}"/>
              </a:ext>
            </a:extLst>
          </p:cNvPr>
          <p:cNvSpPr>
            <a:spLocks/>
          </p:cNvSpPr>
          <p:nvPr/>
        </p:nvSpPr>
        <p:spPr bwMode="auto">
          <a:xfrm rot="7168152" flipH="1">
            <a:off x="6282198" y="4270803"/>
            <a:ext cx="2047875" cy="1743075"/>
          </a:xfrm>
          <a:custGeom>
            <a:avLst/>
            <a:gdLst>
              <a:gd name="T0" fmla="*/ 356386 w 2908954"/>
              <a:gd name="T1" fmla="*/ 0 h 2477358"/>
              <a:gd name="T2" fmla="*/ 415462 w 2908954"/>
              <a:gd name="T3" fmla="*/ 24416 h 2477358"/>
              <a:gd name="T4" fmla="*/ 424022 w 2908954"/>
              <a:gd name="T5" fmla="*/ 34769 h 2477358"/>
              <a:gd name="T6" fmla="*/ 416913 w 2908954"/>
              <a:gd name="T7" fmla="*/ 22538 h 2477358"/>
              <a:gd name="T8" fmla="*/ 416916 w 2908954"/>
              <a:gd name="T9" fmla="*/ 22542 h 2477358"/>
              <a:gd name="T10" fmla="*/ 714501 w 2908954"/>
              <a:gd name="T11" fmla="*/ 534490 h 2477358"/>
              <a:gd name="T12" fmla="*/ 588020 w 2908954"/>
              <a:gd name="T13" fmla="*/ 607153 h 2477358"/>
              <a:gd name="T14" fmla="*/ 585388 w 2908954"/>
              <a:gd name="T15" fmla="*/ 603640 h 2477358"/>
              <a:gd name="T16" fmla="*/ 356388 w 2908954"/>
              <a:gd name="T17" fmla="*/ 495883 h 2477358"/>
              <a:gd name="T18" fmla="*/ 127388 w 2908954"/>
              <a:gd name="T19" fmla="*/ 603640 h 2477358"/>
              <a:gd name="T20" fmla="*/ 126831 w 2908954"/>
              <a:gd name="T21" fmla="*/ 604385 h 2477358"/>
              <a:gd name="T22" fmla="*/ 0 w 2908954"/>
              <a:gd name="T23" fmla="*/ 531522 h 2477358"/>
              <a:gd name="T24" fmla="*/ 288758 w 2908954"/>
              <a:gd name="T25" fmla="*/ 34760 h 2477358"/>
              <a:gd name="T26" fmla="*/ 297311 w 2908954"/>
              <a:gd name="T27" fmla="*/ 24416 h 2477358"/>
              <a:gd name="T28" fmla="*/ 356386 w 2908954"/>
              <a:gd name="T29" fmla="*/ 0 h 2477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8954"/>
              <a:gd name="T46" fmla="*/ 0 h 2477358"/>
              <a:gd name="T47" fmla="*/ 2908954 w 2908954"/>
              <a:gd name="T48" fmla="*/ 2477358 h 2477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8954" h="2477358">
                <a:moveTo>
                  <a:pt x="1450957" y="0"/>
                </a:moveTo>
                <a:cubicBezTo>
                  <a:pt x="1544883" y="0"/>
                  <a:pt x="1629919" y="38072"/>
                  <a:pt x="1691471" y="99625"/>
                </a:cubicBezTo>
                <a:lnTo>
                  <a:pt x="1726323" y="141866"/>
                </a:lnTo>
                <a:lnTo>
                  <a:pt x="1697379" y="91962"/>
                </a:lnTo>
                <a:lnTo>
                  <a:pt x="1697394" y="91976"/>
                </a:lnTo>
                <a:lnTo>
                  <a:pt x="2908954" y="2180873"/>
                </a:lnTo>
                <a:lnTo>
                  <a:pt x="2394007" y="2477358"/>
                </a:lnTo>
                <a:lnTo>
                  <a:pt x="2383290" y="2463026"/>
                </a:lnTo>
                <a:cubicBezTo>
                  <a:pt x="2161683" y="2194501"/>
                  <a:pt x="1826311" y="2023343"/>
                  <a:pt x="1450963" y="2023343"/>
                </a:cubicBezTo>
                <a:cubicBezTo>
                  <a:pt x="1075615" y="2023343"/>
                  <a:pt x="740243" y="2194501"/>
                  <a:pt x="518637" y="2463026"/>
                </a:cubicBezTo>
                <a:lnTo>
                  <a:pt x="516366" y="2466063"/>
                </a:lnTo>
                <a:lnTo>
                  <a:pt x="0" y="2168761"/>
                </a:lnTo>
                <a:lnTo>
                  <a:pt x="1175620" y="141830"/>
                </a:lnTo>
                <a:lnTo>
                  <a:pt x="1210442" y="99625"/>
                </a:lnTo>
                <a:cubicBezTo>
                  <a:pt x="1271995" y="38072"/>
                  <a:pt x="1357030" y="0"/>
                  <a:pt x="1450957" y="0"/>
                </a:cubicBezTo>
                <a:close/>
              </a:path>
            </a:pathLst>
          </a:custGeom>
          <a:solidFill>
            <a:srgbClr val="9FBB8B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8">
            <a:extLst>
              <a:ext uri="{FF2B5EF4-FFF2-40B4-BE49-F238E27FC236}">
                <a16:creationId xmlns:a16="http://schemas.microsoft.com/office/drawing/2014/main" id="{73AEDC74-0040-4FC5-9971-06999C2B263B}"/>
              </a:ext>
            </a:extLst>
          </p:cNvPr>
          <p:cNvSpPr>
            <a:spLocks/>
          </p:cNvSpPr>
          <p:nvPr/>
        </p:nvSpPr>
        <p:spPr bwMode="auto">
          <a:xfrm>
            <a:off x="5069348" y="2199116"/>
            <a:ext cx="2046288" cy="1744662"/>
          </a:xfrm>
          <a:custGeom>
            <a:avLst/>
            <a:gdLst>
              <a:gd name="T0" fmla="*/ 355282 w 2908954"/>
              <a:gd name="T1" fmla="*/ 0 h 2477358"/>
              <a:gd name="T2" fmla="*/ 414176 w 2908954"/>
              <a:gd name="T3" fmla="*/ 24506 h 2477358"/>
              <a:gd name="T4" fmla="*/ 422709 w 2908954"/>
              <a:gd name="T5" fmla="*/ 34896 h 2477358"/>
              <a:gd name="T6" fmla="*/ 415622 w 2908954"/>
              <a:gd name="T7" fmla="*/ 22621 h 2477358"/>
              <a:gd name="T8" fmla="*/ 415626 w 2908954"/>
              <a:gd name="T9" fmla="*/ 22624 h 2477358"/>
              <a:gd name="T10" fmla="*/ 712289 w 2908954"/>
              <a:gd name="T11" fmla="*/ 536439 h 2477358"/>
              <a:gd name="T12" fmla="*/ 586199 w 2908954"/>
              <a:gd name="T13" fmla="*/ 609367 h 2477358"/>
              <a:gd name="T14" fmla="*/ 583574 w 2908954"/>
              <a:gd name="T15" fmla="*/ 605842 h 2477358"/>
              <a:gd name="T16" fmla="*/ 355284 w 2908954"/>
              <a:gd name="T17" fmla="*/ 497691 h 2477358"/>
              <a:gd name="T18" fmla="*/ 126994 w 2908954"/>
              <a:gd name="T19" fmla="*/ 605842 h 2477358"/>
              <a:gd name="T20" fmla="*/ 126438 w 2908954"/>
              <a:gd name="T21" fmla="*/ 606588 h 2477358"/>
              <a:gd name="T22" fmla="*/ 0 w 2908954"/>
              <a:gd name="T23" fmla="*/ 533460 h 2477358"/>
              <a:gd name="T24" fmla="*/ 287864 w 2908954"/>
              <a:gd name="T25" fmla="*/ 34887 h 2477358"/>
              <a:gd name="T26" fmla="*/ 296390 w 2908954"/>
              <a:gd name="T27" fmla="*/ 24506 h 2477358"/>
              <a:gd name="T28" fmla="*/ 355282 w 2908954"/>
              <a:gd name="T29" fmla="*/ 0 h 2477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8954"/>
              <a:gd name="T46" fmla="*/ 0 h 2477358"/>
              <a:gd name="T47" fmla="*/ 2908954 w 2908954"/>
              <a:gd name="T48" fmla="*/ 2477358 h 24773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8954" h="2477358">
                <a:moveTo>
                  <a:pt x="1450957" y="0"/>
                </a:moveTo>
                <a:cubicBezTo>
                  <a:pt x="1544883" y="0"/>
                  <a:pt x="1629919" y="38072"/>
                  <a:pt x="1691471" y="99625"/>
                </a:cubicBezTo>
                <a:lnTo>
                  <a:pt x="1726323" y="141866"/>
                </a:lnTo>
                <a:lnTo>
                  <a:pt x="1697379" y="91962"/>
                </a:lnTo>
                <a:lnTo>
                  <a:pt x="1697394" y="91976"/>
                </a:lnTo>
                <a:lnTo>
                  <a:pt x="2908954" y="2180873"/>
                </a:lnTo>
                <a:lnTo>
                  <a:pt x="2394007" y="2477358"/>
                </a:lnTo>
                <a:lnTo>
                  <a:pt x="2383290" y="2463026"/>
                </a:lnTo>
                <a:cubicBezTo>
                  <a:pt x="2161683" y="2194501"/>
                  <a:pt x="1826311" y="2023343"/>
                  <a:pt x="1450963" y="2023343"/>
                </a:cubicBezTo>
                <a:cubicBezTo>
                  <a:pt x="1075615" y="2023343"/>
                  <a:pt x="740243" y="2194501"/>
                  <a:pt x="518637" y="2463026"/>
                </a:cubicBezTo>
                <a:lnTo>
                  <a:pt x="516366" y="2466063"/>
                </a:lnTo>
                <a:lnTo>
                  <a:pt x="0" y="2168761"/>
                </a:lnTo>
                <a:lnTo>
                  <a:pt x="1175620" y="141830"/>
                </a:lnTo>
                <a:lnTo>
                  <a:pt x="1210442" y="99625"/>
                </a:lnTo>
                <a:cubicBezTo>
                  <a:pt x="1271995" y="38072"/>
                  <a:pt x="1357030" y="0"/>
                  <a:pt x="1450957" y="0"/>
                </a:cubicBezTo>
                <a:close/>
              </a:path>
            </a:pathLst>
          </a:custGeom>
          <a:solidFill>
            <a:srgbClr val="9FBB8B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8A983F1-C497-439E-B4B3-BF7E6689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86" y="3705653"/>
            <a:ext cx="1497012" cy="1497013"/>
          </a:xfrm>
          <a:prstGeom prst="ellipse">
            <a:avLst/>
          </a:prstGeom>
          <a:solidFill>
            <a:srgbClr val="9FBB8B"/>
          </a:solidFill>
          <a:ln w="222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Title</a:t>
            </a:r>
          </a:p>
        </p:txBody>
      </p:sp>
      <p:sp>
        <p:nvSpPr>
          <p:cNvPr id="11" name="文本框 24">
            <a:extLst>
              <a:ext uri="{FF2B5EF4-FFF2-40B4-BE49-F238E27FC236}">
                <a16:creationId xmlns:a16="http://schemas.microsoft.com/office/drawing/2014/main" id="{232D263B-E7A9-4148-98B7-1CBA95A1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511" y="280077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id="{77DFFF0B-F5D4-4235-A208-11FEB9C1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848" y="4745466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D0D5522D-5358-4B7B-97C1-3AD46FC4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836" y="4794678"/>
            <a:ext cx="75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3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TextBox 83">
            <a:extLst>
              <a:ext uri="{FF2B5EF4-FFF2-40B4-BE49-F238E27FC236}">
                <a16:creationId xmlns:a16="http://schemas.microsoft.com/office/drawing/2014/main" id="{40ACE15B-AF35-4839-90C2-BE19B680E076}"/>
              </a:ext>
            </a:extLst>
          </p:cNvPr>
          <p:cNvSpPr txBox="1"/>
          <p:nvPr/>
        </p:nvSpPr>
        <p:spPr>
          <a:xfrm>
            <a:off x="7265090" y="2789558"/>
            <a:ext cx="3258843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Consecttur Baraka Simanuk Hem Barakachem Tok Tok Beungek dem Demiconsectturconsecttur Baraka Adik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08A28-FE3D-4704-8B03-442D7ACB51CB}"/>
              </a:ext>
            </a:extLst>
          </p:cNvPr>
          <p:cNvSpPr>
            <a:spLocks noGrp="1"/>
          </p:cNvSpPr>
          <p:nvPr/>
        </p:nvSpPr>
        <p:spPr bwMode="auto">
          <a:xfrm>
            <a:off x="7265090" y="2472058"/>
            <a:ext cx="2181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the title</a:t>
            </a:r>
            <a:endParaRPr lang="en-GB" altLang="es-ES" sz="2400" b="1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87">
            <a:extLst>
              <a:ext uri="{FF2B5EF4-FFF2-40B4-BE49-F238E27FC236}">
                <a16:creationId xmlns:a16="http://schemas.microsoft.com/office/drawing/2014/main" id="{DA105AF1-061D-498B-B88D-1B131837C2B8}"/>
              </a:ext>
            </a:extLst>
          </p:cNvPr>
          <p:cNvSpPr txBox="1"/>
          <p:nvPr/>
        </p:nvSpPr>
        <p:spPr>
          <a:xfrm>
            <a:off x="700451" y="4867413"/>
            <a:ext cx="3263003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Consecttur Baraka Simanuk Hem Barakachem Tok Tok Beungek dem Demiconsectturconsecttur Baraka Adik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407EF1-42F5-4489-8655-8282DE96D2EC}"/>
              </a:ext>
            </a:extLst>
          </p:cNvPr>
          <p:cNvSpPr>
            <a:spLocks noGrp="1"/>
          </p:cNvSpPr>
          <p:nvPr/>
        </p:nvSpPr>
        <p:spPr bwMode="auto">
          <a:xfrm>
            <a:off x="2215616" y="4540388"/>
            <a:ext cx="17478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the title</a:t>
            </a:r>
            <a:endParaRPr lang="en-GB" altLang="es-ES" sz="2400" b="1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83">
            <a:extLst>
              <a:ext uri="{FF2B5EF4-FFF2-40B4-BE49-F238E27FC236}">
                <a16:creationId xmlns:a16="http://schemas.microsoft.com/office/drawing/2014/main" id="{F42BE4AB-96C2-4AEC-B7C6-01904F589AE8}"/>
              </a:ext>
            </a:extLst>
          </p:cNvPr>
          <p:cNvSpPr txBox="1"/>
          <p:nvPr/>
        </p:nvSpPr>
        <p:spPr>
          <a:xfrm>
            <a:off x="8268475" y="4754196"/>
            <a:ext cx="3258843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Consecttur Baraka Simanuk Hem Barakachem Tok Tok Beungek dem Demiconsectturconsecttur Baraka Adik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011E8C-C78C-437A-98CB-979B620FD22C}"/>
              </a:ext>
            </a:extLst>
          </p:cNvPr>
          <p:cNvSpPr>
            <a:spLocks noGrp="1"/>
          </p:cNvSpPr>
          <p:nvPr/>
        </p:nvSpPr>
        <p:spPr bwMode="auto">
          <a:xfrm>
            <a:off x="8268475" y="4436696"/>
            <a:ext cx="2181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the title</a:t>
            </a:r>
            <a:endParaRPr lang="en-GB" altLang="es-ES" sz="2400" b="1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86189"/>
            <a:ext cx="12190413" cy="758138"/>
            <a:chOff x="163773" y="549962"/>
            <a:chExt cx="12190413" cy="75813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3995995" y="549962"/>
              <a:ext cx="4609692" cy="604154"/>
              <a:chOff x="6919608" y="1165354"/>
              <a:chExt cx="3273048" cy="604154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9608" y="1165354"/>
                <a:ext cx="327304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CD0E2E1-7C4F-43FB-BB11-5AC96683FF65}"/>
              </a:ext>
            </a:extLst>
          </p:cNvPr>
          <p:cNvGrpSpPr/>
          <p:nvPr/>
        </p:nvGrpSpPr>
        <p:grpSpPr>
          <a:xfrm>
            <a:off x="1804583" y="1744157"/>
            <a:ext cx="8577202" cy="4562475"/>
            <a:chOff x="916668" y="835989"/>
            <a:chExt cx="7323156" cy="389541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C9AB34F-6260-4165-AAD5-B564383DC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294" y="1790972"/>
              <a:ext cx="586124" cy="931969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9DEA7A8-46BB-4E97-ADCD-B7F85F06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171" y="1790972"/>
              <a:ext cx="586124" cy="931969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9B8DD1E-BA7F-4028-A831-8DFCD9AA4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886" y="2812296"/>
              <a:ext cx="942147" cy="578125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1A7971E-85AA-4366-B3AA-E14321E7B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886" y="2231490"/>
              <a:ext cx="942147" cy="58080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FE5D2C0D-13DC-4BBD-9024-7A614166A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171" y="2899863"/>
              <a:ext cx="586124" cy="931076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E59CAB8-BE8D-4D7B-8C34-59413D3CF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294" y="2899863"/>
              <a:ext cx="586124" cy="931076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D5EB124-1180-4997-A478-1BE642F0C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557" y="2812296"/>
              <a:ext cx="942147" cy="578125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A2E0593F-4D2D-4CF5-B726-9D74BA70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502" y="1870497"/>
              <a:ext cx="1172249" cy="931969"/>
            </a:xfrm>
            <a:custGeom>
              <a:avLst/>
              <a:gdLst>
                <a:gd name="T0" fmla="*/ 1294 w 1294"/>
                <a:gd name="T1" fmla="*/ 0 h 1043"/>
                <a:gd name="T2" fmla="*/ 1255 w 1294"/>
                <a:gd name="T3" fmla="*/ 20 h 1043"/>
                <a:gd name="T4" fmla="*/ 1255 w 1294"/>
                <a:gd name="T5" fmla="*/ 307 h 1043"/>
                <a:gd name="T6" fmla="*/ 608 w 1294"/>
                <a:gd name="T7" fmla="*/ 954 h 1043"/>
                <a:gd name="T8" fmla="*/ 0 w 1294"/>
                <a:gd name="T9" fmla="*/ 346 h 1043"/>
                <a:gd name="T10" fmla="*/ 0 w 1294"/>
                <a:gd name="T11" fmla="*/ 396 h 1043"/>
                <a:gd name="T12" fmla="*/ 647 w 1294"/>
                <a:gd name="T13" fmla="*/ 1043 h 1043"/>
                <a:gd name="T14" fmla="*/ 1294 w 1294"/>
                <a:gd name="T15" fmla="*/ 396 h 1043"/>
                <a:gd name="T16" fmla="*/ 1294 w 1294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4" h="1043">
                  <a:moveTo>
                    <a:pt x="1294" y="0"/>
                  </a:moveTo>
                  <a:lnTo>
                    <a:pt x="1255" y="20"/>
                  </a:lnTo>
                  <a:lnTo>
                    <a:pt x="1255" y="307"/>
                  </a:lnTo>
                  <a:lnTo>
                    <a:pt x="608" y="954"/>
                  </a:lnTo>
                  <a:lnTo>
                    <a:pt x="0" y="346"/>
                  </a:lnTo>
                  <a:lnTo>
                    <a:pt x="0" y="396"/>
                  </a:lnTo>
                  <a:lnTo>
                    <a:pt x="647" y="1043"/>
                  </a:lnTo>
                  <a:lnTo>
                    <a:pt x="1294" y="396"/>
                  </a:lnTo>
                  <a:lnTo>
                    <a:pt x="12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C8A1810E-97A9-4B6A-90B5-F3D9DB7C9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887" y="2311909"/>
              <a:ext cx="2065476" cy="1158037"/>
            </a:xfrm>
            <a:custGeom>
              <a:avLst/>
              <a:gdLst>
                <a:gd name="T0" fmla="*/ 1265 w 2280"/>
                <a:gd name="T1" fmla="*/ 624 h 1296"/>
                <a:gd name="T2" fmla="*/ 1240 w 2280"/>
                <a:gd name="T3" fmla="*/ 649 h 1296"/>
                <a:gd name="T4" fmla="*/ 1887 w 2280"/>
                <a:gd name="T5" fmla="*/ 1296 h 1296"/>
                <a:gd name="T6" fmla="*/ 2280 w 2280"/>
                <a:gd name="T7" fmla="*/ 1296 h 1296"/>
                <a:gd name="T8" fmla="*/ 2241 w 2280"/>
                <a:gd name="T9" fmla="*/ 1207 h 1296"/>
                <a:gd name="T10" fmla="*/ 1848 w 2280"/>
                <a:gd name="T11" fmla="*/ 1207 h 1296"/>
                <a:gd name="T12" fmla="*/ 1265 w 2280"/>
                <a:gd name="T13" fmla="*/ 624 h 1296"/>
                <a:gd name="T14" fmla="*/ 975 w 2280"/>
                <a:gd name="T15" fmla="*/ 585 h 1296"/>
                <a:gd name="T16" fmla="*/ 354 w 2280"/>
                <a:gd name="T17" fmla="*/ 1207 h 1296"/>
                <a:gd name="T18" fmla="*/ 39 w 2280"/>
                <a:gd name="T19" fmla="*/ 1207 h 1296"/>
                <a:gd name="T20" fmla="*/ 0 w 2280"/>
                <a:gd name="T21" fmla="*/ 1296 h 1296"/>
                <a:gd name="T22" fmla="*/ 393 w 2280"/>
                <a:gd name="T23" fmla="*/ 1296 h 1296"/>
                <a:gd name="T24" fmla="*/ 1040 w 2280"/>
                <a:gd name="T25" fmla="*/ 649 h 1296"/>
                <a:gd name="T26" fmla="*/ 975 w 2280"/>
                <a:gd name="T27" fmla="*/ 585 h 1296"/>
                <a:gd name="T28" fmla="*/ 0 w 2280"/>
                <a:gd name="T29" fmla="*/ 0 h 1296"/>
                <a:gd name="T30" fmla="*/ 0 w 2280"/>
                <a:gd name="T31" fmla="*/ 0 h 1296"/>
                <a:gd name="T32" fmla="*/ 248 w 2280"/>
                <a:gd name="T33" fmla="*/ 560 h 1296"/>
                <a:gd name="T34" fmla="*/ 248 w 2280"/>
                <a:gd name="T35" fmla="*/ 560 h 1296"/>
                <a:gd name="T36" fmla="*/ 0 w 2280"/>
                <a:gd name="T3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0" h="1296">
                  <a:moveTo>
                    <a:pt x="1265" y="624"/>
                  </a:moveTo>
                  <a:lnTo>
                    <a:pt x="1240" y="649"/>
                  </a:lnTo>
                  <a:lnTo>
                    <a:pt x="1887" y="1296"/>
                  </a:lnTo>
                  <a:lnTo>
                    <a:pt x="2280" y="1296"/>
                  </a:lnTo>
                  <a:lnTo>
                    <a:pt x="2241" y="1207"/>
                  </a:lnTo>
                  <a:lnTo>
                    <a:pt x="1848" y="1207"/>
                  </a:lnTo>
                  <a:lnTo>
                    <a:pt x="1265" y="624"/>
                  </a:lnTo>
                  <a:moveTo>
                    <a:pt x="975" y="585"/>
                  </a:moveTo>
                  <a:lnTo>
                    <a:pt x="354" y="1207"/>
                  </a:lnTo>
                  <a:lnTo>
                    <a:pt x="39" y="1207"/>
                  </a:lnTo>
                  <a:lnTo>
                    <a:pt x="0" y="1296"/>
                  </a:lnTo>
                  <a:lnTo>
                    <a:pt x="393" y="1296"/>
                  </a:lnTo>
                  <a:lnTo>
                    <a:pt x="1040" y="649"/>
                  </a:lnTo>
                  <a:lnTo>
                    <a:pt x="975" y="585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248" y="560"/>
                  </a:lnTo>
                  <a:lnTo>
                    <a:pt x="248" y="5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1CBFAAC6-8FD5-4D0E-9981-4DD95EE8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64" y="2869483"/>
              <a:ext cx="884169" cy="520938"/>
            </a:xfrm>
            <a:custGeom>
              <a:avLst/>
              <a:gdLst>
                <a:gd name="T0" fmla="*/ 0 w 976"/>
                <a:gd name="T1" fmla="*/ 0 h 583"/>
                <a:gd name="T2" fmla="*/ 0 w 976"/>
                <a:gd name="T3" fmla="*/ 0 h 583"/>
                <a:gd name="T4" fmla="*/ 583 w 976"/>
                <a:gd name="T5" fmla="*/ 583 h 583"/>
                <a:gd name="T6" fmla="*/ 976 w 976"/>
                <a:gd name="T7" fmla="*/ 583 h 583"/>
                <a:gd name="T8" fmla="*/ 583 w 976"/>
                <a:gd name="T9" fmla="*/ 583 h 583"/>
                <a:gd name="T10" fmla="*/ 0 w 976"/>
                <a:gd name="T1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6" h="583">
                  <a:moveTo>
                    <a:pt x="0" y="0"/>
                  </a:moveTo>
                  <a:lnTo>
                    <a:pt x="0" y="0"/>
                  </a:lnTo>
                  <a:lnTo>
                    <a:pt x="583" y="583"/>
                  </a:lnTo>
                  <a:lnTo>
                    <a:pt x="976" y="583"/>
                  </a:lnTo>
                  <a:lnTo>
                    <a:pt x="583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EEC27FFA-3707-4470-9C7A-24E5C4068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64" y="2869483"/>
              <a:ext cx="884169" cy="520938"/>
            </a:xfrm>
            <a:custGeom>
              <a:avLst/>
              <a:gdLst>
                <a:gd name="T0" fmla="*/ 0 w 976"/>
                <a:gd name="T1" fmla="*/ 0 h 583"/>
                <a:gd name="T2" fmla="*/ 0 w 976"/>
                <a:gd name="T3" fmla="*/ 0 h 583"/>
                <a:gd name="T4" fmla="*/ 583 w 976"/>
                <a:gd name="T5" fmla="*/ 583 h 583"/>
                <a:gd name="T6" fmla="*/ 976 w 976"/>
                <a:gd name="T7" fmla="*/ 583 h 583"/>
                <a:gd name="T8" fmla="*/ 583 w 976"/>
                <a:gd name="T9" fmla="*/ 583 h 583"/>
                <a:gd name="T10" fmla="*/ 0 w 976"/>
                <a:gd name="T1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6" h="583">
                  <a:moveTo>
                    <a:pt x="0" y="0"/>
                  </a:moveTo>
                  <a:lnTo>
                    <a:pt x="0" y="0"/>
                  </a:lnTo>
                  <a:lnTo>
                    <a:pt x="583" y="583"/>
                  </a:lnTo>
                  <a:lnTo>
                    <a:pt x="976" y="583"/>
                  </a:lnTo>
                  <a:lnTo>
                    <a:pt x="583" y="5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908C39D3-1ACF-4F3E-8269-45330C54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218" y="2834634"/>
              <a:ext cx="847932" cy="555786"/>
            </a:xfrm>
            <a:custGeom>
              <a:avLst/>
              <a:gdLst>
                <a:gd name="T0" fmla="*/ 936 w 936"/>
                <a:gd name="T1" fmla="*/ 0 h 622"/>
                <a:gd name="T2" fmla="*/ 315 w 936"/>
                <a:gd name="T3" fmla="*/ 622 h 622"/>
                <a:gd name="T4" fmla="*/ 0 w 936"/>
                <a:gd name="T5" fmla="*/ 622 h 622"/>
                <a:gd name="T6" fmla="*/ 315 w 936"/>
                <a:gd name="T7" fmla="*/ 622 h 622"/>
                <a:gd name="T8" fmla="*/ 936 w 936"/>
                <a:gd name="T9" fmla="*/ 0 h 622"/>
                <a:gd name="T10" fmla="*/ 936 w 936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6" h="622">
                  <a:moveTo>
                    <a:pt x="936" y="0"/>
                  </a:moveTo>
                  <a:lnTo>
                    <a:pt x="315" y="622"/>
                  </a:lnTo>
                  <a:lnTo>
                    <a:pt x="0" y="622"/>
                  </a:lnTo>
                  <a:lnTo>
                    <a:pt x="315" y="622"/>
                  </a:lnTo>
                  <a:lnTo>
                    <a:pt x="936" y="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ECD6C415-DA53-4608-A5D4-1E63B76ACC3C}"/>
                </a:ext>
              </a:extLst>
            </p:cNvPr>
            <p:cNvGrpSpPr/>
            <p:nvPr/>
          </p:nvGrpSpPr>
          <p:grpSpPr>
            <a:xfrm>
              <a:off x="3722744" y="835989"/>
              <a:ext cx="2117830" cy="858461"/>
              <a:chOff x="336641" y="2982432"/>
              <a:chExt cx="2117830" cy="858461"/>
            </a:xfrm>
          </p:grpSpPr>
          <p:sp>
            <p:nvSpPr>
              <p:cNvPr id="52" name="文本框 11">
                <a:extLst>
                  <a:ext uri="{FF2B5EF4-FFF2-40B4-BE49-F238E27FC236}">
                    <a16:creationId xmlns:a16="http://schemas.microsoft.com/office/drawing/2014/main" id="{95A3F0C5-7F10-4925-A005-4F6C23EC7974}"/>
                  </a:ext>
                </a:extLst>
              </p:cNvPr>
              <p:cNvSpPr txBox="1"/>
              <p:nvPr/>
            </p:nvSpPr>
            <p:spPr>
              <a:xfrm>
                <a:off x="398742" y="2982432"/>
                <a:ext cx="1208776" cy="289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Click Add Title</a:t>
                </a:r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矩形 9">
                <a:extLst>
                  <a:ext uri="{FF2B5EF4-FFF2-40B4-BE49-F238E27FC236}">
                    <a16:creationId xmlns:a16="http://schemas.microsoft.com/office/drawing/2014/main" id="{5E02E0CB-388E-4677-AA08-688E3ACBB0BB}"/>
                  </a:ext>
                </a:extLst>
              </p:cNvPr>
              <p:cNvSpPr/>
              <p:nvPr/>
            </p:nvSpPr>
            <p:spPr>
              <a:xfrm>
                <a:off x="336641" y="3290209"/>
                <a:ext cx="2117830" cy="55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Tap here to enter text content,</a:t>
                </a:r>
                <a:r>
                  <a:rPr lang="en-US" altLang="zh-CN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Ppt</a:t>
                </a: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Template all text pictures can be edited, data charts can modify the color size shape tap here to enter text content</a:t>
                </a:r>
              </a:p>
            </p:txBody>
          </p:sp>
        </p:grpSp>
        <p:grpSp>
          <p:nvGrpSpPr>
            <p:cNvPr id="21" name="Group 73">
              <a:extLst>
                <a:ext uri="{FF2B5EF4-FFF2-40B4-BE49-F238E27FC236}">
                  <a16:creationId xmlns:a16="http://schemas.microsoft.com/office/drawing/2014/main" id="{00CDBBF6-9C32-4908-82B1-9DDE95C4847E}"/>
                </a:ext>
              </a:extLst>
            </p:cNvPr>
            <p:cNvGrpSpPr/>
            <p:nvPr/>
          </p:nvGrpSpPr>
          <p:grpSpPr>
            <a:xfrm>
              <a:off x="6097419" y="2388238"/>
              <a:ext cx="2142405" cy="894543"/>
              <a:chOff x="803868" y="2946350"/>
              <a:chExt cx="2142405" cy="894543"/>
            </a:xfrm>
          </p:grpSpPr>
          <p:sp>
            <p:nvSpPr>
              <p:cNvPr id="50" name="文本框 11">
                <a:extLst>
                  <a:ext uri="{FF2B5EF4-FFF2-40B4-BE49-F238E27FC236}">
                    <a16:creationId xmlns:a16="http://schemas.microsoft.com/office/drawing/2014/main" id="{D3616BAF-A6A2-47A1-BD8D-FC3F44E962F3}"/>
                  </a:ext>
                </a:extLst>
              </p:cNvPr>
              <p:cNvSpPr txBox="1"/>
              <p:nvPr/>
            </p:nvSpPr>
            <p:spPr>
              <a:xfrm>
                <a:off x="803869" y="2946350"/>
                <a:ext cx="1208776" cy="289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Click Add Title</a:t>
                </a:r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矩形 9">
                <a:extLst>
                  <a:ext uri="{FF2B5EF4-FFF2-40B4-BE49-F238E27FC236}">
                    <a16:creationId xmlns:a16="http://schemas.microsoft.com/office/drawing/2014/main" id="{369AA79A-0F95-4EC0-A6D4-81C3BBED04A9}"/>
                  </a:ext>
                </a:extLst>
              </p:cNvPr>
              <p:cNvSpPr/>
              <p:nvPr/>
            </p:nvSpPr>
            <p:spPr>
              <a:xfrm>
                <a:off x="803868" y="3290209"/>
                <a:ext cx="2142405" cy="55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Tap here to enter text content,</a:t>
                </a:r>
                <a:r>
                  <a:rPr lang="en-US" altLang="zh-CN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Ppt</a:t>
                </a: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Template all text pictures can be edited, data charts can modify the color size shape tap here to enter text content</a:t>
                </a:r>
              </a:p>
            </p:txBody>
          </p:sp>
        </p:grpSp>
        <p:grpSp>
          <p:nvGrpSpPr>
            <p:cNvPr id="22" name="Group 77">
              <a:extLst>
                <a:ext uri="{FF2B5EF4-FFF2-40B4-BE49-F238E27FC236}">
                  <a16:creationId xmlns:a16="http://schemas.microsoft.com/office/drawing/2014/main" id="{DF9567FE-20B3-483A-A471-FED515F670F7}"/>
                </a:ext>
              </a:extLst>
            </p:cNvPr>
            <p:cNvGrpSpPr/>
            <p:nvPr/>
          </p:nvGrpSpPr>
          <p:grpSpPr>
            <a:xfrm>
              <a:off x="916668" y="2351153"/>
              <a:ext cx="2168558" cy="831984"/>
              <a:chOff x="1136823" y="2900488"/>
              <a:chExt cx="2168558" cy="831984"/>
            </a:xfrm>
          </p:grpSpPr>
          <p:sp>
            <p:nvSpPr>
              <p:cNvPr id="48" name="文本框 11">
                <a:extLst>
                  <a:ext uri="{FF2B5EF4-FFF2-40B4-BE49-F238E27FC236}">
                    <a16:creationId xmlns:a16="http://schemas.microsoft.com/office/drawing/2014/main" id="{5A24B36B-95AD-407D-A431-155837E99705}"/>
                  </a:ext>
                </a:extLst>
              </p:cNvPr>
              <p:cNvSpPr txBox="1"/>
              <p:nvPr/>
            </p:nvSpPr>
            <p:spPr>
              <a:xfrm>
                <a:off x="1136823" y="2900488"/>
                <a:ext cx="1208777" cy="289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Click Add Title</a:t>
                </a:r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矩形 9">
                <a:extLst>
                  <a:ext uri="{FF2B5EF4-FFF2-40B4-BE49-F238E27FC236}">
                    <a16:creationId xmlns:a16="http://schemas.microsoft.com/office/drawing/2014/main" id="{EBC72E61-85A9-469C-8B37-D9D964EF872A}"/>
                  </a:ext>
                </a:extLst>
              </p:cNvPr>
              <p:cNvSpPr/>
              <p:nvPr/>
            </p:nvSpPr>
            <p:spPr>
              <a:xfrm>
                <a:off x="1167313" y="3181788"/>
                <a:ext cx="2138068" cy="55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Tap here to enter text content,</a:t>
                </a:r>
                <a:r>
                  <a:rPr lang="en-US" altLang="zh-CN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Ppt</a:t>
                </a: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Template all text pictures can be edited, data charts can modify the color size shape tap here to enter text content</a:t>
                </a:r>
              </a:p>
            </p:txBody>
          </p:sp>
        </p:grpSp>
        <p:grpSp>
          <p:nvGrpSpPr>
            <p:cNvPr id="23" name="Group 81">
              <a:extLst>
                <a:ext uri="{FF2B5EF4-FFF2-40B4-BE49-F238E27FC236}">
                  <a16:creationId xmlns:a16="http://schemas.microsoft.com/office/drawing/2014/main" id="{58653CCA-1E4E-4C4E-A6D5-0A602A5AAEFC}"/>
                </a:ext>
              </a:extLst>
            </p:cNvPr>
            <p:cNvGrpSpPr/>
            <p:nvPr/>
          </p:nvGrpSpPr>
          <p:grpSpPr>
            <a:xfrm>
              <a:off x="3786546" y="3872938"/>
              <a:ext cx="2168278" cy="858461"/>
              <a:chOff x="336640" y="2982432"/>
              <a:chExt cx="2168278" cy="858461"/>
            </a:xfrm>
          </p:grpSpPr>
          <p:sp>
            <p:nvSpPr>
              <p:cNvPr id="46" name="文本框 11">
                <a:extLst>
                  <a:ext uri="{FF2B5EF4-FFF2-40B4-BE49-F238E27FC236}">
                    <a16:creationId xmlns:a16="http://schemas.microsoft.com/office/drawing/2014/main" id="{A257507B-5DAE-457F-B9B2-E05CB5B31116}"/>
                  </a:ext>
                </a:extLst>
              </p:cNvPr>
              <p:cNvSpPr txBox="1"/>
              <p:nvPr/>
            </p:nvSpPr>
            <p:spPr>
              <a:xfrm>
                <a:off x="398742" y="2982432"/>
                <a:ext cx="1208776" cy="289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Click Add Title</a:t>
                </a:r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矩形 9">
                <a:extLst>
                  <a:ext uri="{FF2B5EF4-FFF2-40B4-BE49-F238E27FC236}">
                    <a16:creationId xmlns:a16="http://schemas.microsoft.com/office/drawing/2014/main" id="{186ED6C2-34E0-406A-83DD-1BC37073846D}"/>
                  </a:ext>
                </a:extLst>
              </p:cNvPr>
              <p:cNvSpPr/>
              <p:nvPr/>
            </p:nvSpPr>
            <p:spPr>
              <a:xfrm>
                <a:off x="336640" y="3290209"/>
                <a:ext cx="2168278" cy="55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Tap here to enter text content,</a:t>
                </a:r>
                <a:r>
                  <a:rPr lang="en-US" altLang="zh-CN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Ppt</a:t>
                </a: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Template all text pictures can be edited, data charts can modify the color size shape tap here to enter text content</a:t>
                </a:r>
              </a:p>
            </p:txBody>
          </p:sp>
        </p:grpSp>
        <p:grpSp>
          <p:nvGrpSpPr>
            <p:cNvPr id="24" name="Group 89">
              <a:extLst>
                <a:ext uri="{FF2B5EF4-FFF2-40B4-BE49-F238E27FC236}">
                  <a16:creationId xmlns:a16="http://schemas.microsoft.com/office/drawing/2014/main" id="{4E5F90F2-6F23-4E2D-8BCA-8F342A4F3613}"/>
                </a:ext>
              </a:extLst>
            </p:cNvPr>
            <p:cNvGrpSpPr/>
            <p:nvPr/>
          </p:nvGrpSpPr>
          <p:grpSpPr>
            <a:xfrm>
              <a:off x="3834171" y="1790972"/>
              <a:ext cx="1172247" cy="931969"/>
              <a:chOff x="3834171" y="1790972"/>
              <a:chExt cx="1172247" cy="931969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7FAF82AC-28A9-484A-954E-10A021934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294" y="1790972"/>
                <a:ext cx="586124" cy="931969"/>
              </a:xfrm>
              <a:custGeom>
                <a:avLst/>
                <a:gdLst>
                  <a:gd name="T0" fmla="*/ 647 w 647"/>
                  <a:gd name="T1" fmla="*/ 0 h 1043"/>
                  <a:gd name="T2" fmla="*/ 0 w 647"/>
                  <a:gd name="T3" fmla="*/ 290 h 1043"/>
                  <a:gd name="T4" fmla="*/ 0 w 647"/>
                  <a:gd name="T5" fmla="*/ 1043 h 1043"/>
                  <a:gd name="T6" fmla="*/ 647 w 647"/>
                  <a:gd name="T7" fmla="*/ 396 h 1043"/>
                  <a:gd name="T8" fmla="*/ 647 w 647"/>
                  <a:gd name="T9" fmla="*/ 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7" h="1043">
                    <a:moveTo>
                      <a:pt x="647" y="0"/>
                    </a:moveTo>
                    <a:lnTo>
                      <a:pt x="0" y="290"/>
                    </a:lnTo>
                    <a:lnTo>
                      <a:pt x="0" y="1043"/>
                    </a:lnTo>
                    <a:lnTo>
                      <a:pt x="647" y="396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9FBB8B">
                  <a:alpha val="80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86E9C614-8648-46CE-A42E-9CC1F8509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171" y="1790972"/>
                <a:ext cx="586124" cy="931969"/>
              </a:xfrm>
              <a:custGeom>
                <a:avLst/>
                <a:gdLst>
                  <a:gd name="T0" fmla="*/ 0 w 647"/>
                  <a:gd name="T1" fmla="*/ 0 h 1043"/>
                  <a:gd name="T2" fmla="*/ 647 w 647"/>
                  <a:gd name="T3" fmla="*/ 290 h 1043"/>
                  <a:gd name="T4" fmla="*/ 647 w 647"/>
                  <a:gd name="T5" fmla="*/ 1043 h 1043"/>
                  <a:gd name="T6" fmla="*/ 0 w 647"/>
                  <a:gd name="T7" fmla="*/ 396 h 1043"/>
                  <a:gd name="T8" fmla="*/ 0 w 647"/>
                  <a:gd name="T9" fmla="*/ 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7" h="1043">
                    <a:moveTo>
                      <a:pt x="0" y="0"/>
                    </a:moveTo>
                    <a:lnTo>
                      <a:pt x="647" y="290"/>
                    </a:lnTo>
                    <a:lnTo>
                      <a:pt x="647" y="1043"/>
                    </a:lnTo>
                    <a:lnTo>
                      <a:pt x="0" y="3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B8B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E4D5C005-4DE5-4A6C-BBA6-32D04C43A9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3471" y="2057249"/>
                <a:ext cx="313445" cy="281467"/>
              </a:xfrm>
              <a:custGeom>
                <a:avLst/>
                <a:gdLst>
                  <a:gd name="T0" fmla="*/ 23 w 124"/>
                  <a:gd name="T1" fmla="*/ 38 h 113"/>
                  <a:gd name="T2" fmla="*/ 0 w 124"/>
                  <a:gd name="T3" fmla="*/ 66 h 113"/>
                  <a:gd name="T4" fmla="*/ 47 w 124"/>
                  <a:gd name="T5" fmla="*/ 98 h 113"/>
                  <a:gd name="T6" fmla="*/ 61 w 124"/>
                  <a:gd name="T7" fmla="*/ 96 h 113"/>
                  <a:gd name="T8" fmla="*/ 78 w 124"/>
                  <a:gd name="T9" fmla="*/ 113 h 113"/>
                  <a:gd name="T10" fmla="*/ 74 w 124"/>
                  <a:gd name="T11" fmla="*/ 92 h 113"/>
                  <a:gd name="T12" fmla="*/ 93 w 124"/>
                  <a:gd name="T13" fmla="*/ 71 h 113"/>
                  <a:gd name="T14" fmla="*/ 74 w 124"/>
                  <a:gd name="T15" fmla="*/ 74 h 113"/>
                  <a:gd name="T16" fmla="*/ 61 w 124"/>
                  <a:gd name="T17" fmla="*/ 73 h 113"/>
                  <a:gd name="T18" fmla="*/ 43 w 124"/>
                  <a:gd name="T19" fmla="*/ 85 h 113"/>
                  <a:gd name="T20" fmla="*/ 43 w 124"/>
                  <a:gd name="T21" fmla="*/ 66 h 113"/>
                  <a:gd name="T22" fmla="*/ 23 w 124"/>
                  <a:gd name="T23" fmla="*/ 38 h 113"/>
                  <a:gd name="T24" fmla="*/ 77 w 124"/>
                  <a:gd name="T25" fmla="*/ 0 h 113"/>
                  <a:gd name="T26" fmla="*/ 30 w 124"/>
                  <a:gd name="T27" fmla="*/ 33 h 113"/>
                  <a:gd name="T28" fmla="*/ 50 w 124"/>
                  <a:gd name="T29" fmla="*/ 59 h 113"/>
                  <a:gd name="T30" fmla="*/ 50 w 124"/>
                  <a:gd name="T31" fmla="*/ 72 h 113"/>
                  <a:gd name="T32" fmla="*/ 63 w 124"/>
                  <a:gd name="T33" fmla="*/ 64 h 113"/>
                  <a:gd name="T34" fmla="*/ 77 w 124"/>
                  <a:gd name="T35" fmla="*/ 65 h 113"/>
                  <a:gd name="T36" fmla="*/ 124 w 124"/>
                  <a:gd name="T37" fmla="*/ 33 h 113"/>
                  <a:gd name="T38" fmla="*/ 77 w 124"/>
                  <a:gd name="T3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3">
                    <a:moveTo>
                      <a:pt x="23" y="38"/>
                    </a:moveTo>
                    <a:cubicBezTo>
                      <a:pt x="9" y="43"/>
                      <a:pt x="0" y="54"/>
                      <a:pt x="0" y="66"/>
                    </a:cubicBezTo>
                    <a:cubicBezTo>
                      <a:pt x="0" y="83"/>
                      <a:pt x="21" y="98"/>
                      <a:pt x="47" y="98"/>
                    </a:cubicBezTo>
                    <a:cubicBezTo>
                      <a:pt x="52" y="98"/>
                      <a:pt x="57" y="97"/>
                      <a:pt x="61" y="96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84" y="87"/>
                      <a:pt x="91" y="80"/>
                      <a:pt x="93" y="71"/>
                    </a:cubicBezTo>
                    <a:cubicBezTo>
                      <a:pt x="87" y="73"/>
                      <a:pt x="81" y="74"/>
                      <a:pt x="74" y="74"/>
                    </a:cubicBezTo>
                    <a:cubicBezTo>
                      <a:pt x="70" y="74"/>
                      <a:pt x="65" y="74"/>
                      <a:pt x="61" y="73"/>
                    </a:cubicBezTo>
                    <a:cubicBezTo>
                      <a:pt x="59" y="74"/>
                      <a:pt x="43" y="85"/>
                      <a:pt x="43" y="85"/>
                    </a:cubicBezTo>
                    <a:cubicBezTo>
                      <a:pt x="43" y="85"/>
                      <a:pt x="43" y="70"/>
                      <a:pt x="43" y="66"/>
                    </a:cubicBezTo>
                    <a:cubicBezTo>
                      <a:pt x="31" y="60"/>
                      <a:pt x="23" y="49"/>
                      <a:pt x="23" y="38"/>
                    </a:cubicBezTo>
                    <a:moveTo>
                      <a:pt x="77" y="0"/>
                    </a:moveTo>
                    <a:cubicBezTo>
                      <a:pt x="51" y="0"/>
                      <a:pt x="30" y="15"/>
                      <a:pt x="30" y="33"/>
                    </a:cubicBezTo>
                    <a:cubicBezTo>
                      <a:pt x="30" y="44"/>
                      <a:pt x="38" y="53"/>
                      <a:pt x="50" y="59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7" y="65"/>
                      <a:pt x="72" y="65"/>
                      <a:pt x="77" y="65"/>
                    </a:cubicBezTo>
                    <a:cubicBezTo>
                      <a:pt x="103" y="65"/>
                      <a:pt x="124" y="51"/>
                      <a:pt x="124" y="33"/>
                    </a:cubicBezTo>
                    <a:cubicBezTo>
                      <a:pt x="124" y="15"/>
                      <a:pt x="103" y="0"/>
                      <a:pt x="77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45" name="TextBox 35">
                <a:extLst>
                  <a:ext uri="{FF2B5EF4-FFF2-40B4-BE49-F238E27FC236}">
                    <a16:creationId xmlns:a16="http://schemas.microsoft.com/office/drawing/2014/main" id="{824D724A-C441-4229-B7E2-4F46EEF21BA4}"/>
                  </a:ext>
                </a:extLst>
              </p:cNvPr>
              <p:cNvSpPr txBox="1"/>
              <p:nvPr/>
            </p:nvSpPr>
            <p:spPr>
              <a:xfrm>
                <a:off x="4505771" y="2053960"/>
                <a:ext cx="346538" cy="26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01</a:t>
                </a:r>
              </a:p>
            </p:txBody>
          </p:sp>
        </p:grpSp>
        <p:grpSp>
          <p:nvGrpSpPr>
            <p:cNvPr id="25" name="Group 93">
              <a:extLst>
                <a:ext uri="{FF2B5EF4-FFF2-40B4-BE49-F238E27FC236}">
                  <a16:creationId xmlns:a16="http://schemas.microsoft.com/office/drawing/2014/main" id="{BAFB8D31-A96C-451F-A07C-0F804CFB7AD5}"/>
                </a:ext>
              </a:extLst>
            </p:cNvPr>
            <p:cNvGrpSpPr/>
            <p:nvPr/>
          </p:nvGrpSpPr>
          <p:grpSpPr>
            <a:xfrm>
              <a:off x="3397082" y="2228084"/>
              <a:ext cx="948902" cy="1158930"/>
              <a:chOff x="3397082" y="2228084"/>
              <a:chExt cx="948902" cy="1158930"/>
            </a:xfrm>
          </p:grpSpPr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6F88AC58-629A-4D6F-875D-FE6B34A0E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082" y="2802771"/>
                <a:ext cx="942147" cy="578125"/>
              </a:xfrm>
              <a:custGeom>
                <a:avLst/>
                <a:gdLst>
                  <a:gd name="T0" fmla="*/ 0 w 1040"/>
                  <a:gd name="T1" fmla="*/ 647 h 647"/>
                  <a:gd name="T2" fmla="*/ 287 w 1040"/>
                  <a:gd name="T3" fmla="*/ 0 h 647"/>
                  <a:gd name="T4" fmla="*/ 1040 w 1040"/>
                  <a:gd name="T5" fmla="*/ 0 h 647"/>
                  <a:gd name="T6" fmla="*/ 393 w 1040"/>
                  <a:gd name="T7" fmla="*/ 647 h 647"/>
                  <a:gd name="T8" fmla="*/ 0 w 1040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47">
                    <a:moveTo>
                      <a:pt x="0" y="647"/>
                    </a:moveTo>
                    <a:lnTo>
                      <a:pt x="287" y="0"/>
                    </a:lnTo>
                    <a:lnTo>
                      <a:pt x="1040" y="0"/>
                    </a:lnTo>
                    <a:lnTo>
                      <a:pt x="393" y="647"/>
                    </a:lnTo>
                    <a:lnTo>
                      <a:pt x="0" y="647"/>
                    </a:lnTo>
                    <a:close/>
                  </a:path>
                </a:pathLst>
              </a:custGeom>
              <a:solidFill>
                <a:srgbClr val="9FBB8B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grpSp>
            <p:nvGrpSpPr>
              <p:cNvPr id="37" name="Group 90">
                <a:extLst>
                  <a:ext uri="{FF2B5EF4-FFF2-40B4-BE49-F238E27FC236}">
                    <a16:creationId xmlns:a16="http://schemas.microsoft.com/office/drawing/2014/main" id="{44B3C00B-AA8E-4773-9244-A241CC6BE5EE}"/>
                  </a:ext>
                </a:extLst>
              </p:cNvPr>
              <p:cNvGrpSpPr/>
              <p:nvPr/>
            </p:nvGrpSpPr>
            <p:grpSpPr>
              <a:xfrm>
                <a:off x="3403837" y="2228084"/>
                <a:ext cx="942147" cy="1158930"/>
                <a:chOff x="3387557" y="2231490"/>
                <a:chExt cx="942147" cy="1158930"/>
              </a:xfrm>
            </p:grpSpPr>
            <p:sp>
              <p:nvSpPr>
                <p:cNvPr id="38" name="Freeform 18">
                  <a:extLst>
                    <a:ext uri="{FF2B5EF4-FFF2-40B4-BE49-F238E27FC236}">
                      <a16:creationId xmlns:a16="http://schemas.microsoft.com/office/drawing/2014/main" id="{F41E66D8-379B-4634-B7F1-45F984B93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7557" y="2231490"/>
                  <a:ext cx="942147" cy="580805"/>
                </a:xfrm>
                <a:custGeom>
                  <a:avLst/>
                  <a:gdLst>
                    <a:gd name="T0" fmla="*/ 0 w 1040"/>
                    <a:gd name="T1" fmla="*/ 0 h 650"/>
                    <a:gd name="T2" fmla="*/ 287 w 1040"/>
                    <a:gd name="T3" fmla="*/ 650 h 650"/>
                    <a:gd name="T4" fmla="*/ 1040 w 1040"/>
                    <a:gd name="T5" fmla="*/ 650 h 650"/>
                    <a:gd name="T6" fmla="*/ 393 w 1040"/>
                    <a:gd name="T7" fmla="*/ 0 h 650"/>
                    <a:gd name="T8" fmla="*/ 0 w 1040"/>
                    <a:gd name="T9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0" h="650">
                      <a:moveTo>
                        <a:pt x="0" y="0"/>
                      </a:moveTo>
                      <a:lnTo>
                        <a:pt x="287" y="650"/>
                      </a:lnTo>
                      <a:lnTo>
                        <a:pt x="1040" y="650"/>
                      </a:lnTo>
                      <a:lnTo>
                        <a:pt x="39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BB8B">
                    <a:alpha val="8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39" name="Freeform 32">
                  <a:extLst>
                    <a:ext uri="{FF2B5EF4-FFF2-40B4-BE49-F238E27FC236}">
                      <a16:creationId xmlns:a16="http://schemas.microsoft.com/office/drawing/2014/main" id="{44A599B9-04B8-4000-9EEC-7E9FA3E96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8218" y="2834634"/>
                  <a:ext cx="847932" cy="555786"/>
                </a:xfrm>
                <a:custGeom>
                  <a:avLst/>
                  <a:gdLst>
                    <a:gd name="T0" fmla="*/ 936 w 936"/>
                    <a:gd name="T1" fmla="*/ 0 h 622"/>
                    <a:gd name="T2" fmla="*/ 315 w 936"/>
                    <a:gd name="T3" fmla="*/ 622 h 622"/>
                    <a:gd name="T4" fmla="*/ 0 w 936"/>
                    <a:gd name="T5" fmla="*/ 622 h 622"/>
                    <a:gd name="T6" fmla="*/ 315 w 936"/>
                    <a:gd name="T7" fmla="*/ 622 h 622"/>
                    <a:gd name="T8" fmla="*/ 936 w 936"/>
                    <a:gd name="T9" fmla="*/ 0 h 622"/>
                    <a:gd name="T10" fmla="*/ 936 w 936"/>
                    <a:gd name="T11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6" h="622">
                      <a:moveTo>
                        <a:pt x="936" y="0"/>
                      </a:moveTo>
                      <a:lnTo>
                        <a:pt x="315" y="622"/>
                      </a:lnTo>
                      <a:lnTo>
                        <a:pt x="0" y="622"/>
                      </a:lnTo>
                      <a:lnTo>
                        <a:pt x="315" y="622"/>
                      </a:lnTo>
                      <a:lnTo>
                        <a:pt x="936" y="0"/>
                      </a:lnTo>
                      <a:lnTo>
                        <a:pt x="936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40" name="Freeform 33">
                  <a:extLst>
                    <a:ext uri="{FF2B5EF4-FFF2-40B4-BE49-F238E27FC236}">
                      <a16:creationId xmlns:a16="http://schemas.microsoft.com/office/drawing/2014/main" id="{BBA67F2E-2370-43E1-8600-A6B40071BD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22743" y="2463811"/>
                  <a:ext cx="265432" cy="296658"/>
                </a:xfrm>
                <a:custGeom>
                  <a:avLst/>
                  <a:gdLst>
                    <a:gd name="T0" fmla="*/ 54 w 105"/>
                    <a:gd name="T1" fmla="*/ 33 h 119"/>
                    <a:gd name="T2" fmla="*/ 51 w 105"/>
                    <a:gd name="T3" fmla="*/ 33 h 119"/>
                    <a:gd name="T4" fmla="*/ 51 w 105"/>
                    <a:gd name="T5" fmla="*/ 66 h 119"/>
                    <a:gd name="T6" fmla="*/ 49 w 105"/>
                    <a:gd name="T7" fmla="*/ 69 h 119"/>
                    <a:gd name="T8" fmla="*/ 50 w 105"/>
                    <a:gd name="T9" fmla="*/ 71 h 119"/>
                    <a:gd name="T10" fmla="*/ 51 w 105"/>
                    <a:gd name="T11" fmla="*/ 70 h 119"/>
                    <a:gd name="T12" fmla="*/ 51 w 105"/>
                    <a:gd name="T13" fmla="*/ 73 h 119"/>
                    <a:gd name="T14" fmla="*/ 54 w 105"/>
                    <a:gd name="T15" fmla="*/ 73 h 119"/>
                    <a:gd name="T16" fmla="*/ 54 w 105"/>
                    <a:gd name="T17" fmla="*/ 67 h 119"/>
                    <a:gd name="T18" fmla="*/ 72 w 105"/>
                    <a:gd name="T19" fmla="*/ 49 h 119"/>
                    <a:gd name="T20" fmla="*/ 71 w 105"/>
                    <a:gd name="T21" fmla="*/ 47 h 119"/>
                    <a:gd name="T22" fmla="*/ 54 w 105"/>
                    <a:gd name="T23" fmla="*/ 64 h 119"/>
                    <a:gd name="T24" fmla="*/ 54 w 105"/>
                    <a:gd name="T25" fmla="*/ 33 h 119"/>
                    <a:gd name="T26" fmla="*/ 51 w 105"/>
                    <a:gd name="T27" fmla="*/ 31 h 119"/>
                    <a:gd name="T28" fmla="*/ 54 w 105"/>
                    <a:gd name="T29" fmla="*/ 31 h 119"/>
                    <a:gd name="T30" fmla="*/ 54 w 105"/>
                    <a:gd name="T31" fmla="*/ 21 h 119"/>
                    <a:gd name="T32" fmla="*/ 84 w 105"/>
                    <a:gd name="T33" fmla="*/ 34 h 119"/>
                    <a:gd name="T34" fmla="*/ 77 w 105"/>
                    <a:gd name="T35" fmla="*/ 40 h 119"/>
                    <a:gd name="T36" fmla="*/ 79 w 105"/>
                    <a:gd name="T37" fmla="*/ 42 h 119"/>
                    <a:gd name="T38" fmla="*/ 86 w 105"/>
                    <a:gd name="T39" fmla="*/ 35 h 119"/>
                    <a:gd name="T40" fmla="*/ 98 w 105"/>
                    <a:gd name="T41" fmla="*/ 65 h 119"/>
                    <a:gd name="T42" fmla="*/ 89 w 105"/>
                    <a:gd name="T43" fmla="*/ 65 h 119"/>
                    <a:gd name="T44" fmla="*/ 89 w 105"/>
                    <a:gd name="T45" fmla="*/ 68 h 119"/>
                    <a:gd name="T46" fmla="*/ 98 w 105"/>
                    <a:gd name="T47" fmla="*/ 68 h 119"/>
                    <a:gd name="T48" fmla="*/ 86 w 105"/>
                    <a:gd name="T49" fmla="*/ 98 h 119"/>
                    <a:gd name="T50" fmla="*/ 79 w 105"/>
                    <a:gd name="T51" fmla="*/ 91 h 119"/>
                    <a:gd name="T52" fmla="*/ 77 w 105"/>
                    <a:gd name="T53" fmla="*/ 93 h 119"/>
                    <a:gd name="T54" fmla="*/ 84 w 105"/>
                    <a:gd name="T55" fmla="*/ 100 h 119"/>
                    <a:gd name="T56" fmla="*/ 54 w 105"/>
                    <a:gd name="T57" fmla="*/ 112 h 119"/>
                    <a:gd name="T58" fmla="*/ 54 w 105"/>
                    <a:gd name="T59" fmla="*/ 103 h 119"/>
                    <a:gd name="T60" fmla="*/ 51 w 105"/>
                    <a:gd name="T61" fmla="*/ 103 h 119"/>
                    <a:gd name="T62" fmla="*/ 51 w 105"/>
                    <a:gd name="T63" fmla="*/ 112 h 119"/>
                    <a:gd name="T64" fmla="*/ 21 w 105"/>
                    <a:gd name="T65" fmla="*/ 100 h 119"/>
                    <a:gd name="T66" fmla="*/ 28 w 105"/>
                    <a:gd name="T67" fmla="*/ 93 h 119"/>
                    <a:gd name="T68" fmla="*/ 26 w 105"/>
                    <a:gd name="T69" fmla="*/ 91 h 119"/>
                    <a:gd name="T70" fmla="*/ 20 w 105"/>
                    <a:gd name="T71" fmla="*/ 98 h 119"/>
                    <a:gd name="T72" fmla="*/ 7 w 105"/>
                    <a:gd name="T73" fmla="*/ 68 h 119"/>
                    <a:gd name="T74" fmla="*/ 17 w 105"/>
                    <a:gd name="T75" fmla="*/ 68 h 119"/>
                    <a:gd name="T76" fmla="*/ 17 w 105"/>
                    <a:gd name="T77" fmla="*/ 65 h 119"/>
                    <a:gd name="T78" fmla="*/ 7 w 105"/>
                    <a:gd name="T79" fmla="*/ 65 h 119"/>
                    <a:gd name="T80" fmla="*/ 20 w 105"/>
                    <a:gd name="T81" fmla="*/ 35 h 119"/>
                    <a:gd name="T82" fmla="*/ 26 w 105"/>
                    <a:gd name="T83" fmla="*/ 42 h 119"/>
                    <a:gd name="T84" fmla="*/ 28 w 105"/>
                    <a:gd name="T85" fmla="*/ 40 h 119"/>
                    <a:gd name="T86" fmla="*/ 21 w 105"/>
                    <a:gd name="T87" fmla="*/ 34 h 119"/>
                    <a:gd name="T88" fmla="*/ 51 w 105"/>
                    <a:gd name="T89" fmla="*/ 21 h 119"/>
                    <a:gd name="T90" fmla="*/ 51 w 105"/>
                    <a:gd name="T91" fmla="*/ 31 h 119"/>
                    <a:gd name="T92" fmla="*/ 65 w 105"/>
                    <a:gd name="T93" fmla="*/ 0 h 119"/>
                    <a:gd name="T94" fmla="*/ 40 w 105"/>
                    <a:gd name="T95" fmla="*/ 0 h 119"/>
                    <a:gd name="T96" fmla="*/ 40 w 105"/>
                    <a:gd name="T97" fmla="*/ 10 h 119"/>
                    <a:gd name="T98" fmla="*/ 50 w 105"/>
                    <a:gd name="T99" fmla="*/ 10 h 119"/>
                    <a:gd name="T100" fmla="*/ 50 w 105"/>
                    <a:gd name="T101" fmla="*/ 14 h 119"/>
                    <a:gd name="T102" fmla="*/ 0 w 105"/>
                    <a:gd name="T103" fmla="*/ 67 h 119"/>
                    <a:gd name="T104" fmla="*/ 53 w 105"/>
                    <a:gd name="T105" fmla="*/ 119 h 119"/>
                    <a:gd name="T106" fmla="*/ 105 w 105"/>
                    <a:gd name="T107" fmla="*/ 67 h 119"/>
                    <a:gd name="T108" fmla="*/ 56 w 105"/>
                    <a:gd name="T109" fmla="*/ 14 h 119"/>
                    <a:gd name="T110" fmla="*/ 56 w 105"/>
                    <a:gd name="T111" fmla="*/ 10 h 119"/>
                    <a:gd name="T112" fmla="*/ 65 w 105"/>
                    <a:gd name="T113" fmla="*/ 10 h 119"/>
                    <a:gd name="T114" fmla="*/ 65 w 105"/>
                    <a:gd name="T115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5" h="119">
                      <a:moveTo>
                        <a:pt x="54" y="33"/>
                      </a:move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66"/>
                        <a:pt x="51" y="66"/>
                        <a:pt x="51" y="66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50" y="71"/>
                        <a:pt x="50" y="71"/>
                        <a:pt x="50" y="71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4" y="73"/>
                        <a:pt x="54" y="73"/>
                        <a:pt x="54" y="73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72" y="49"/>
                        <a:pt x="72" y="49"/>
                        <a:pt x="72" y="49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moveTo>
                        <a:pt x="51" y="31"/>
                      </a:move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66" y="21"/>
                        <a:pt x="76" y="26"/>
                        <a:pt x="84" y="34"/>
                      </a:cubicBezTo>
                      <a:cubicBezTo>
                        <a:pt x="77" y="40"/>
                        <a:pt x="77" y="40"/>
                        <a:pt x="77" y="40"/>
                      </a:cubicBezTo>
                      <a:cubicBezTo>
                        <a:pt x="79" y="42"/>
                        <a:pt x="79" y="42"/>
                        <a:pt x="79" y="42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93" y="43"/>
                        <a:pt x="98" y="54"/>
                        <a:pt x="98" y="65"/>
                      </a:cubicBezTo>
                      <a:cubicBezTo>
                        <a:pt x="89" y="65"/>
                        <a:pt x="89" y="65"/>
                        <a:pt x="89" y="65"/>
                      </a:cubicBezTo>
                      <a:cubicBezTo>
                        <a:pt x="89" y="68"/>
                        <a:pt x="89" y="68"/>
                        <a:pt x="89" y="68"/>
                      </a:cubicBezTo>
                      <a:cubicBezTo>
                        <a:pt x="98" y="68"/>
                        <a:pt x="98" y="68"/>
                        <a:pt x="98" y="68"/>
                      </a:cubicBezTo>
                      <a:cubicBezTo>
                        <a:pt x="98" y="79"/>
                        <a:pt x="93" y="90"/>
                        <a:pt x="86" y="98"/>
                      </a:cubicBezTo>
                      <a:cubicBezTo>
                        <a:pt x="79" y="91"/>
                        <a:pt x="79" y="91"/>
                        <a:pt x="79" y="91"/>
                      </a:cubicBezTo>
                      <a:cubicBezTo>
                        <a:pt x="77" y="93"/>
                        <a:pt x="77" y="93"/>
                        <a:pt x="77" y="93"/>
                      </a:cubicBezTo>
                      <a:cubicBezTo>
                        <a:pt x="84" y="100"/>
                        <a:pt x="84" y="100"/>
                        <a:pt x="84" y="100"/>
                      </a:cubicBezTo>
                      <a:cubicBezTo>
                        <a:pt x="76" y="107"/>
                        <a:pt x="66" y="112"/>
                        <a:pt x="54" y="112"/>
                      </a:cubicBezTo>
                      <a:cubicBezTo>
                        <a:pt x="54" y="103"/>
                        <a:pt x="54" y="103"/>
                        <a:pt x="54" y="103"/>
                      </a:cubicBez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1" y="112"/>
                        <a:pt x="51" y="112"/>
                        <a:pt x="51" y="112"/>
                      </a:cubicBezTo>
                      <a:cubicBezTo>
                        <a:pt x="40" y="112"/>
                        <a:pt x="29" y="107"/>
                        <a:pt x="21" y="100"/>
                      </a:cubicBezTo>
                      <a:cubicBezTo>
                        <a:pt x="28" y="93"/>
                        <a:pt x="28" y="93"/>
                        <a:pt x="28" y="93"/>
                      </a:cubicBezTo>
                      <a:cubicBezTo>
                        <a:pt x="26" y="91"/>
                        <a:pt x="26" y="91"/>
                        <a:pt x="26" y="91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12" y="90"/>
                        <a:pt x="8" y="79"/>
                        <a:pt x="7" y="68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8" y="54"/>
                        <a:pt x="12" y="43"/>
                        <a:pt x="20" y="35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9" y="26"/>
                        <a:pt x="40" y="21"/>
                        <a:pt x="51" y="21"/>
                      </a:cubicBezTo>
                      <a:cubicBezTo>
                        <a:pt x="51" y="31"/>
                        <a:pt x="51" y="31"/>
                        <a:pt x="51" y="31"/>
                      </a:cubicBezTo>
                      <a:moveTo>
                        <a:pt x="65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22" y="16"/>
                        <a:pt x="0" y="39"/>
                        <a:pt x="0" y="67"/>
                      </a:cubicBezTo>
                      <a:cubicBezTo>
                        <a:pt x="0" y="96"/>
                        <a:pt x="24" y="119"/>
                        <a:pt x="53" y="119"/>
                      </a:cubicBezTo>
                      <a:cubicBezTo>
                        <a:pt x="82" y="119"/>
                        <a:pt x="105" y="96"/>
                        <a:pt x="105" y="67"/>
                      </a:cubicBezTo>
                      <a:cubicBezTo>
                        <a:pt x="105" y="39"/>
                        <a:pt x="83" y="16"/>
                        <a:pt x="56" y="14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0"/>
                        <a:pt x="65" y="0"/>
                        <a:pt x="65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41" name="TextBox 42">
                  <a:extLst>
                    <a:ext uri="{FF2B5EF4-FFF2-40B4-BE49-F238E27FC236}">
                      <a16:creationId xmlns:a16="http://schemas.microsoft.com/office/drawing/2014/main" id="{5A53B563-D309-4687-AD49-CCF9009DACD4}"/>
                    </a:ext>
                  </a:extLst>
                </p:cNvPr>
                <p:cNvSpPr txBox="1"/>
                <p:nvPr/>
              </p:nvSpPr>
              <p:spPr>
                <a:xfrm>
                  <a:off x="3609161" y="2909388"/>
                  <a:ext cx="346538" cy="262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0</a:t>
                  </a:r>
                  <a:r>
                    <a:rPr lang="en-US" altLang="zh-CN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2</a:t>
                  </a:r>
                  <a:endParaRPr 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26" name="Group 92">
              <a:extLst>
                <a:ext uri="{FF2B5EF4-FFF2-40B4-BE49-F238E27FC236}">
                  <a16:creationId xmlns:a16="http://schemas.microsoft.com/office/drawing/2014/main" id="{4C01BF5B-8102-4413-81CB-6CE98A533819}"/>
                </a:ext>
              </a:extLst>
            </p:cNvPr>
            <p:cNvGrpSpPr/>
            <p:nvPr/>
          </p:nvGrpSpPr>
          <p:grpSpPr>
            <a:xfrm>
              <a:off x="3834171" y="2899863"/>
              <a:ext cx="1172247" cy="931076"/>
              <a:chOff x="3834171" y="2899863"/>
              <a:chExt cx="1172247" cy="931076"/>
            </a:xfrm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D1E31A3D-CA08-4324-93A2-CC186C79A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171" y="2899863"/>
                <a:ext cx="586124" cy="931076"/>
              </a:xfrm>
              <a:custGeom>
                <a:avLst/>
                <a:gdLst>
                  <a:gd name="T0" fmla="*/ 0 w 647"/>
                  <a:gd name="T1" fmla="*/ 1042 h 1042"/>
                  <a:gd name="T2" fmla="*/ 647 w 647"/>
                  <a:gd name="T3" fmla="*/ 752 h 1042"/>
                  <a:gd name="T4" fmla="*/ 647 w 647"/>
                  <a:gd name="T5" fmla="*/ 0 h 1042"/>
                  <a:gd name="T6" fmla="*/ 0 w 647"/>
                  <a:gd name="T7" fmla="*/ 649 h 1042"/>
                  <a:gd name="T8" fmla="*/ 0 w 647"/>
                  <a:gd name="T9" fmla="*/ 104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7" h="1042">
                    <a:moveTo>
                      <a:pt x="0" y="1042"/>
                    </a:moveTo>
                    <a:lnTo>
                      <a:pt x="647" y="752"/>
                    </a:lnTo>
                    <a:lnTo>
                      <a:pt x="647" y="0"/>
                    </a:lnTo>
                    <a:lnTo>
                      <a:pt x="0" y="649"/>
                    </a:lnTo>
                    <a:lnTo>
                      <a:pt x="0" y="1042"/>
                    </a:lnTo>
                    <a:close/>
                  </a:path>
                </a:pathLst>
              </a:custGeom>
              <a:solidFill>
                <a:srgbClr val="9FBB8B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93EB68A-620B-4CD6-97DC-5B837E2AE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294" y="2899863"/>
                <a:ext cx="586124" cy="931076"/>
              </a:xfrm>
              <a:custGeom>
                <a:avLst/>
                <a:gdLst>
                  <a:gd name="T0" fmla="*/ 647 w 647"/>
                  <a:gd name="T1" fmla="*/ 1042 h 1042"/>
                  <a:gd name="T2" fmla="*/ 0 w 647"/>
                  <a:gd name="T3" fmla="*/ 752 h 1042"/>
                  <a:gd name="T4" fmla="*/ 0 w 647"/>
                  <a:gd name="T5" fmla="*/ 0 h 1042"/>
                  <a:gd name="T6" fmla="*/ 647 w 647"/>
                  <a:gd name="T7" fmla="*/ 649 h 1042"/>
                  <a:gd name="T8" fmla="*/ 647 w 647"/>
                  <a:gd name="T9" fmla="*/ 104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7" h="1042">
                    <a:moveTo>
                      <a:pt x="647" y="1042"/>
                    </a:moveTo>
                    <a:lnTo>
                      <a:pt x="0" y="752"/>
                    </a:lnTo>
                    <a:lnTo>
                      <a:pt x="0" y="0"/>
                    </a:lnTo>
                    <a:lnTo>
                      <a:pt x="647" y="649"/>
                    </a:lnTo>
                    <a:lnTo>
                      <a:pt x="647" y="1042"/>
                    </a:lnTo>
                    <a:close/>
                  </a:path>
                </a:pathLst>
              </a:custGeom>
              <a:solidFill>
                <a:srgbClr val="9FB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3B1AB38D-2332-4943-B876-B0E04462E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6119" y="3255495"/>
                <a:ext cx="303480" cy="302019"/>
              </a:xfrm>
              <a:custGeom>
                <a:avLst/>
                <a:gdLst>
                  <a:gd name="T0" fmla="*/ 67 w 120"/>
                  <a:gd name="T1" fmla="*/ 53 h 121"/>
                  <a:gd name="T2" fmla="*/ 67 w 120"/>
                  <a:gd name="T3" fmla="*/ 26 h 121"/>
                  <a:gd name="T4" fmla="*/ 53 w 120"/>
                  <a:gd name="T5" fmla="*/ 26 h 121"/>
                  <a:gd name="T6" fmla="*/ 53 w 120"/>
                  <a:gd name="T7" fmla="*/ 53 h 121"/>
                  <a:gd name="T8" fmla="*/ 27 w 120"/>
                  <a:gd name="T9" fmla="*/ 53 h 121"/>
                  <a:gd name="T10" fmla="*/ 27 w 120"/>
                  <a:gd name="T11" fmla="*/ 68 h 121"/>
                  <a:gd name="T12" fmla="*/ 53 w 120"/>
                  <a:gd name="T13" fmla="*/ 68 h 121"/>
                  <a:gd name="T14" fmla="*/ 53 w 120"/>
                  <a:gd name="T15" fmla="*/ 94 h 121"/>
                  <a:gd name="T16" fmla="*/ 67 w 120"/>
                  <a:gd name="T17" fmla="*/ 94 h 121"/>
                  <a:gd name="T18" fmla="*/ 67 w 120"/>
                  <a:gd name="T19" fmla="*/ 68 h 121"/>
                  <a:gd name="T20" fmla="*/ 93 w 120"/>
                  <a:gd name="T21" fmla="*/ 68 h 121"/>
                  <a:gd name="T22" fmla="*/ 93 w 120"/>
                  <a:gd name="T23" fmla="*/ 53 h 121"/>
                  <a:gd name="T24" fmla="*/ 67 w 120"/>
                  <a:gd name="T25" fmla="*/ 53 h 121"/>
                  <a:gd name="T26" fmla="*/ 60 w 120"/>
                  <a:gd name="T27" fmla="*/ 0 h 121"/>
                  <a:gd name="T28" fmla="*/ 0 w 120"/>
                  <a:gd name="T29" fmla="*/ 61 h 121"/>
                  <a:gd name="T30" fmla="*/ 60 w 120"/>
                  <a:gd name="T31" fmla="*/ 121 h 121"/>
                  <a:gd name="T32" fmla="*/ 120 w 120"/>
                  <a:gd name="T33" fmla="*/ 61 h 121"/>
                  <a:gd name="T34" fmla="*/ 60 w 120"/>
                  <a:gd name="T35" fmla="*/ 0 h 121"/>
                  <a:gd name="T36" fmla="*/ 60 w 120"/>
                  <a:gd name="T37" fmla="*/ 107 h 121"/>
                  <a:gd name="T38" fmla="*/ 13 w 120"/>
                  <a:gd name="T39" fmla="*/ 61 h 121"/>
                  <a:gd name="T40" fmla="*/ 60 w 120"/>
                  <a:gd name="T41" fmla="*/ 14 h 121"/>
                  <a:gd name="T42" fmla="*/ 107 w 120"/>
                  <a:gd name="T43" fmla="*/ 61 h 121"/>
                  <a:gd name="T44" fmla="*/ 60 w 120"/>
                  <a:gd name="T45" fmla="*/ 10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21">
                    <a:moveTo>
                      <a:pt x="67" y="53"/>
                    </a:moveTo>
                    <a:cubicBezTo>
                      <a:pt x="67" y="26"/>
                      <a:pt x="67" y="26"/>
                      <a:pt x="67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3" y="53"/>
                      <a:pt x="93" y="53"/>
                      <a:pt x="93" y="53"/>
                    </a:cubicBezTo>
                    <a:lnTo>
                      <a:pt x="67" y="53"/>
                    </a:lnTo>
                    <a:close/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3" y="121"/>
                      <a:pt x="120" y="94"/>
                      <a:pt x="120" y="61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60" y="107"/>
                    </a:moveTo>
                    <a:cubicBezTo>
                      <a:pt x="34" y="107"/>
                      <a:pt x="13" y="86"/>
                      <a:pt x="13" y="61"/>
                    </a:cubicBezTo>
                    <a:cubicBezTo>
                      <a:pt x="13" y="35"/>
                      <a:pt x="34" y="14"/>
                      <a:pt x="60" y="14"/>
                    </a:cubicBezTo>
                    <a:cubicBezTo>
                      <a:pt x="86" y="14"/>
                      <a:pt x="107" y="35"/>
                      <a:pt x="107" y="61"/>
                    </a:cubicBezTo>
                    <a:cubicBezTo>
                      <a:pt x="107" y="86"/>
                      <a:pt x="86" y="107"/>
                      <a:pt x="60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35" name="TextBox 47">
                <a:extLst>
                  <a:ext uri="{FF2B5EF4-FFF2-40B4-BE49-F238E27FC236}">
                    <a16:creationId xmlns:a16="http://schemas.microsoft.com/office/drawing/2014/main" id="{5009ACD2-714B-4D2B-9EDF-1982777D6EFC}"/>
                  </a:ext>
                </a:extLst>
              </p:cNvPr>
              <p:cNvSpPr txBox="1"/>
              <p:nvPr/>
            </p:nvSpPr>
            <p:spPr>
              <a:xfrm>
                <a:off x="4442446" y="3270970"/>
                <a:ext cx="346538" cy="26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7" name="Group 91">
              <a:extLst>
                <a:ext uri="{FF2B5EF4-FFF2-40B4-BE49-F238E27FC236}">
                  <a16:creationId xmlns:a16="http://schemas.microsoft.com/office/drawing/2014/main" id="{CDB2A604-DB51-412C-8326-58078AD678A3}"/>
                </a:ext>
              </a:extLst>
            </p:cNvPr>
            <p:cNvGrpSpPr/>
            <p:nvPr/>
          </p:nvGrpSpPr>
          <p:grpSpPr>
            <a:xfrm>
              <a:off x="4510886" y="2231490"/>
              <a:ext cx="942147" cy="1158931"/>
              <a:chOff x="4510886" y="2231490"/>
              <a:chExt cx="942147" cy="1158931"/>
            </a:xfrm>
          </p:grpSpPr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4374D4AF-CFF4-4D83-9D4C-400DA2273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886" y="2812296"/>
                <a:ext cx="942147" cy="578125"/>
              </a:xfrm>
              <a:custGeom>
                <a:avLst/>
                <a:gdLst>
                  <a:gd name="T0" fmla="*/ 1040 w 1040"/>
                  <a:gd name="T1" fmla="*/ 647 h 647"/>
                  <a:gd name="T2" fmla="*/ 753 w 1040"/>
                  <a:gd name="T3" fmla="*/ 0 h 647"/>
                  <a:gd name="T4" fmla="*/ 0 w 1040"/>
                  <a:gd name="T5" fmla="*/ 0 h 647"/>
                  <a:gd name="T6" fmla="*/ 647 w 1040"/>
                  <a:gd name="T7" fmla="*/ 647 h 647"/>
                  <a:gd name="T8" fmla="*/ 1040 w 1040"/>
                  <a:gd name="T9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47">
                    <a:moveTo>
                      <a:pt x="1040" y="647"/>
                    </a:moveTo>
                    <a:lnTo>
                      <a:pt x="753" y="0"/>
                    </a:lnTo>
                    <a:lnTo>
                      <a:pt x="0" y="0"/>
                    </a:lnTo>
                    <a:lnTo>
                      <a:pt x="647" y="647"/>
                    </a:lnTo>
                    <a:lnTo>
                      <a:pt x="1040" y="647"/>
                    </a:lnTo>
                    <a:close/>
                  </a:path>
                </a:pathLst>
              </a:custGeom>
              <a:solidFill>
                <a:srgbClr val="9FBB8B">
                  <a:alpha val="80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EAB6FB16-7A4A-4999-848C-7D360CDB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886" y="2231490"/>
                <a:ext cx="942147" cy="580805"/>
              </a:xfrm>
              <a:custGeom>
                <a:avLst/>
                <a:gdLst>
                  <a:gd name="T0" fmla="*/ 1040 w 1040"/>
                  <a:gd name="T1" fmla="*/ 0 h 650"/>
                  <a:gd name="T2" fmla="*/ 753 w 1040"/>
                  <a:gd name="T3" fmla="*/ 650 h 650"/>
                  <a:gd name="T4" fmla="*/ 0 w 1040"/>
                  <a:gd name="T5" fmla="*/ 650 h 650"/>
                  <a:gd name="T6" fmla="*/ 647 w 1040"/>
                  <a:gd name="T7" fmla="*/ 0 h 650"/>
                  <a:gd name="T8" fmla="*/ 1040 w 1040"/>
                  <a:gd name="T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50">
                    <a:moveTo>
                      <a:pt x="1040" y="0"/>
                    </a:moveTo>
                    <a:lnTo>
                      <a:pt x="753" y="650"/>
                    </a:lnTo>
                    <a:lnTo>
                      <a:pt x="0" y="650"/>
                    </a:lnTo>
                    <a:lnTo>
                      <a:pt x="647" y="0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9FBB8B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DDC911A6-21DE-4440-A526-92D3422E6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9591" y="2423603"/>
                <a:ext cx="343340" cy="278787"/>
              </a:xfrm>
              <a:custGeom>
                <a:avLst/>
                <a:gdLst>
                  <a:gd name="T0" fmla="*/ 18 w 136"/>
                  <a:gd name="T1" fmla="*/ 63 h 112"/>
                  <a:gd name="T2" fmla="*/ 80 w 136"/>
                  <a:gd name="T3" fmla="*/ 63 h 112"/>
                  <a:gd name="T4" fmla="*/ 56 w 136"/>
                  <a:gd name="T5" fmla="*/ 14 h 112"/>
                  <a:gd name="T6" fmla="*/ 41 w 136"/>
                  <a:gd name="T7" fmla="*/ 23 h 112"/>
                  <a:gd name="T8" fmla="*/ 19 w 136"/>
                  <a:gd name="T9" fmla="*/ 23 h 112"/>
                  <a:gd name="T10" fmla="*/ 15 w 136"/>
                  <a:gd name="T11" fmla="*/ 40 h 112"/>
                  <a:gd name="T12" fmla="*/ 0 w 136"/>
                  <a:gd name="T13" fmla="*/ 55 h 112"/>
                  <a:gd name="T14" fmla="*/ 9 w 136"/>
                  <a:gd name="T15" fmla="*/ 70 h 112"/>
                  <a:gd name="T16" fmla="*/ 9 w 136"/>
                  <a:gd name="T17" fmla="*/ 92 h 112"/>
                  <a:gd name="T18" fmla="*/ 26 w 136"/>
                  <a:gd name="T19" fmla="*/ 97 h 112"/>
                  <a:gd name="T20" fmla="*/ 41 w 136"/>
                  <a:gd name="T21" fmla="*/ 112 h 112"/>
                  <a:gd name="T22" fmla="*/ 56 w 136"/>
                  <a:gd name="T23" fmla="*/ 103 h 112"/>
                  <a:gd name="T24" fmla="*/ 78 w 136"/>
                  <a:gd name="T25" fmla="*/ 103 h 112"/>
                  <a:gd name="T26" fmla="*/ 83 w 136"/>
                  <a:gd name="T27" fmla="*/ 86 h 112"/>
                  <a:gd name="T28" fmla="*/ 98 w 136"/>
                  <a:gd name="T29" fmla="*/ 70 h 112"/>
                  <a:gd name="T30" fmla="*/ 89 w 136"/>
                  <a:gd name="T31" fmla="*/ 55 h 112"/>
                  <a:gd name="T32" fmla="*/ 89 w 136"/>
                  <a:gd name="T33" fmla="*/ 33 h 112"/>
                  <a:gd name="T34" fmla="*/ 72 w 136"/>
                  <a:gd name="T35" fmla="*/ 29 h 112"/>
                  <a:gd name="T36" fmla="*/ 56 w 136"/>
                  <a:gd name="T37" fmla="*/ 14 h 112"/>
                  <a:gd name="T38" fmla="*/ 100 w 136"/>
                  <a:gd name="T39" fmla="*/ 23 h 112"/>
                  <a:gd name="T40" fmla="*/ 124 w 136"/>
                  <a:gd name="T41" fmla="*/ 23 h 112"/>
                  <a:gd name="T42" fmla="*/ 116 w 136"/>
                  <a:gd name="T43" fmla="*/ 0 h 112"/>
                  <a:gd name="T44" fmla="*/ 108 w 136"/>
                  <a:gd name="T45" fmla="*/ 4 h 112"/>
                  <a:gd name="T46" fmla="*/ 98 w 136"/>
                  <a:gd name="T47" fmla="*/ 4 h 112"/>
                  <a:gd name="T48" fmla="*/ 96 w 136"/>
                  <a:gd name="T49" fmla="*/ 12 h 112"/>
                  <a:gd name="T50" fmla="*/ 88 w 136"/>
                  <a:gd name="T51" fmla="*/ 20 h 112"/>
                  <a:gd name="T52" fmla="*/ 93 w 136"/>
                  <a:gd name="T53" fmla="*/ 27 h 112"/>
                  <a:gd name="T54" fmla="*/ 93 w 136"/>
                  <a:gd name="T55" fmla="*/ 37 h 112"/>
                  <a:gd name="T56" fmla="*/ 101 w 136"/>
                  <a:gd name="T57" fmla="*/ 39 h 112"/>
                  <a:gd name="T58" fmla="*/ 108 w 136"/>
                  <a:gd name="T59" fmla="*/ 47 h 112"/>
                  <a:gd name="T60" fmla="*/ 116 w 136"/>
                  <a:gd name="T61" fmla="*/ 42 h 112"/>
                  <a:gd name="T62" fmla="*/ 126 w 136"/>
                  <a:gd name="T63" fmla="*/ 43 h 112"/>
                  <a:gd name="T64" fmla="*/ 128 w 136"/>
                  <a:gd name="T65" fmla="*/ 34 h 112"/>
                  <a:gd name="T66" fmla="*/ 136 w 136"/>
                  <a:gd name="T67" fmla="*/ 27 h 112"/>
                  <a:gd name="T68" fmla="*/ 131 w 136"/>
                  <a:gd name="T69" fmla="*/ 20 h 112"/>
                  <a:gd name="T70" fmla="*/ 131 w 136"/>
                  <a:gd name="T71" fmla="*/ 9 h 112"/>
                  <a:gd name="T72" fmla="*/ 123 w 136"/>
                  <a:gd name="T73" fmla="*/ 7 h 112"/>
                  <a:gd name="T74" fmla="*/ 116 w 136"/>
                  <a:gd name="T7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12">
                    <a:moveTo>
                      <a:pt x="49" y="94"/>
                    </a:moveTo>
                    <a:cubicBezTo>
                      <a:pt x="32" y="94"/>
                      <a:pt x="18" y="80"/>
                      <a:pt x="18" y="63"/>
                    </a:cubicBezTo>
                    <a:cubicBezTo>
                      <a:pt x="18" y="46"/>
                      <a:pt x="32" y="32"/>
                      <a:pt x="49" y="32"/>
                    </a:cubicBezTo>
                    <a:cubicBezTo>
                      <a:pt x="66" y="32"/>
                      <a:pt x="80" y="46"/>
                      <a:pt x="80" y="63"/>
                    </a:cubicBezTo>
                    <a:cubicBezTo>
                      <a:pt x="80" y="80"/>
                      <a:pt x="66" y="94"/>
                      <a:pt x="49" y="94"/>
                    </a:cubicBezTo>
                    <a:moveTo>
                      <a:pt x="56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36" y="24"/>
                      <a:pt x="30" y="26"/>
                      <a:pt x="26" y="29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2" y="44"/>
                      <a:pt x="10" y="50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0" y="76"/>
                      <a:pt x="12" y="81"/>
                      <a:pt x="15" y="86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30" y="100"/>
                      <a:pt x="36" y="102"/>
                      <a:pt x="41" y="103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62" y="102"/>
                      <a:pt x="67" y="100"/>
                      <a:pt x="72" y="97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89" y="92"/>
                      <a:pt x="89" y="92"/>
                      <a:pt x="89" y="92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86" y="81"/>
                      <a:pt x="88" y="76"/>
                      <a:pt x="89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8" y="50"/>
                      <a:pt x="86" y="44"/>
                      <a:pt x="83" y="40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67" y="26"/>
                      <a:pt x="62" y="24"/>
                      <a:pt x="56" y="23"/>
                    </a:cubicBezTo>
                    <a:cubicBezTo>
                      <a:pt x="56" y="14"/>
                      <a:pt x="56" y="14"/>
                      <a:pt x="56" y="14"/>
                    </a:cubicBezTo>
                    <a:moveTo>
                      <a:pt x="112" y="35"/>
                    </a:moveTo>
                    <a:cubicBezTo>
                      <a:pt x="105" y="35"/>
                      <a:pt x="100" y="30"/>
                      <a:pt x="100" y="23"/>
                    </a:cubicBezTo>
                    <a:cubicBezTo>
                      <a:pt x="100" y="16"/>
                      <a:pt x="105" y="11"/>
                      <a:pt x="112" y="11"/>
                    </a:cubicBezTo>
                    <a:cubicBezTo>
                      <a:pt x="119" y="11"/>
                      <a:pt x="124" y="16"/>
                      <a:pt x="124" y="23"/>
                    </a:cubicBezTo>
                    <a:cubicBezTo>
                      <a:pt x="124" y="30"/>
                      <a:pt x="119" y="35"/>
                      <a:pt x="112" y="35"/>
                    </a:cubicBezTo>
                    <a:moveTo>
                      <a:pt x="116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6" y="4"/>
                      <a:pt x="103" y="6"/>
                      <a:pt x="101" y="7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4" y="14"/>
                      <a:pt x="93" y="17"/>
                      <a:pt x="93" y="2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30"/>
                      <a:pt x="94" y="32"/>
                      <a:pt x="96" y="34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3" y="41"/>
                      <a:pt x="106" y="42"/>
                      <a:pt x="108" y="42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8" y="42"/>
                      <a:pt x="121" y="41"/>
                      <a:pt x="123" y="39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30" y="32"/>
                      <a:pt x="131" y="30"/>
                      <a:pt x="131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0" y="14"/>
                      <a:pt x="128" y="12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1" y="6"/>
                      <a:pt x="118" y="4"/>
                      <a:pt x="116" y="4"/>
                    </a:cubicBezTo>
                    <a:cubicBezTo>
                      <a:pt x="116" y="0"/>
                      <a:pt x="116" y="0"/>
                      <a:pt x="11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31" name="TextBox 52">
                <a:extLst>
                  <a:ext uri="{FF2B5EF4-FFF2-40B4-BE49-F238E27FC236}">
                    <a16:creationId xmlns:a16="http://schemas.microsoft.com/office/drawing/2014/main" id="{899DCBED-57A3-4B8F-918C-AB43B3E309DE}"/>
                  </a:ext>
                </a:extLst>
              </p:cNvPr>
              <p:cNvSpPr txBox="1"/>
              <p:nvPr/>
            </p:nvSpPr>
            <p:spPr>
              <a:xfrm>
                <a:off x="4873417" y="2920359"/>
                <a:ext cx="346538" cy="26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65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24603"/>
            <a:ext cx="12190413" cy="819724"/>
            <a:chOff x="163773" y="488376"/>
            <a:chExt cx="12190413" cy="81972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458137" y="488376"/>
              <a:ext cx="4098293" cy="665740"/>
              <a:chOff x="7247745" y="1103768"/>
              <a:chExt cx="2909936" cy="665740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7745" y="1103768"/>
                <a:ext cx="290993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E3AA891-4EEE-436E-A04F-A5D2DFEA1D10}"/>
              </a:ext>
            </a:extLst>
          </p:cNvPr>
          <p:cNvGrpSpPr/>
          <p:nvPr/>
        </p:nvGrpSpPr>
        <p:grpSpPr>
          <a:xfrm>
            <a:off x="1324610" y="2360863"/>
            <a:ext cx="4405356" cy="3277714"/>
            <a:chOff x="6019121" y="1945748"/>
            <a:chExt cx="5184775" cy="3857625"/>
          </a:xfrm>
        </p:grpSpPr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00A17E73-5E18-47FB-AA1E-D654A6F30D4A}"/>
                </a:ext>
              </a:extLst>
            </p:cNvPr>
            <p:cNvSpPr/>
            <p:nvPr/>
          </p:nvSpPr>
          <p:spPr>
            <a:xfrm>
              <a:off x="6884308" y="1945748"/>
              <a:ext cx="1836738" cy="1584325"/>
            </a:xfrm>
            <a:prstGeom prst="hexagon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</a:rPr>
                <a:t>60%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859A6A1A-101D-4C85-9C6E-CA244F972A8E}"/>
                </a:ext>
              </a:extLst>
            </p:cNvPr>
            <p:cNvSpPr/>
            <p:nvPr/>
          </p:nvSpPr>
          <p:spPr>
            <a:xfrm>
              <a:off x="8841696" y="3133198"/>
              <a:ext cx="2362200" cy="2038350"/>
            </a:xfrm>
            <a:prstGeom prst="hexagon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</a:rPr>
                <a:t>85%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004D421E-C6EB-44AC-9ED6-125122DF71B6}"/>
                </a:ext>
              </a:extLst>
            </p:cNvPr>
            <p:cNvSpPr/>
            <p:nvPr/>
          </p:nvSpPr>
          <p:spPr>
            <a:xfrm>
              <a:off x="7255783" y="4539723"/>
              <a:ext cx="1465263" cy="1263650"/>
            </a:xfrm>
            <a:prstGeom prst="hexagon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55%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B5959435-61C7-497B-8E47-6F95FE5272FC}"/>
                </a:ext>
              </a:extLst>
            </p:cNvPr>
            <p:cNvSpPr/>
            <p:nvPr/>
          </p:nvSpPr>
          <p:spPr>
            <a:xfrm>
              <a:off x="6019121" y="3691998"/>
              <a:ext cx="1069975" cy="920750"/>
            </a:xfrm>
            <a:prstGeom prst="hexagon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30%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33">
            <a:extLst>
              <a:ext uri="{FF2B5EF4-FFF2-40B4-BE49-F238E27FC236}">
                <a16:creationId xmlns:a16="http://schemas.microsoft.com/office/drawing/2014/main" id="{F2ED4C16-C261-4D79-B05E-A27FAC151729}"/>
              </a:ext>
            </a:extLst>
          </p:cNvPr>
          <p:cNvSpPr/>
          <p:nvPr/>
        </p:nvSpPr>
        <p:spPr>
          <a:xfrm>
            <a:off x="6590059" y="2355619"/>
            <a:ext cx="1210570" cy="4001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矩形 47">
            <a:extLst>
              <a:ext uri="{FF2B5EF4-FFF2-40B4-BE49-F238E27FC236}">
                <a16:creationId xmlns:a16="http://schemas.microsoft.com/office/drawing/2014/main" id="{D2AA7E97-5894-409B-856C-8B2278961A0A}"/>
              </a:ext>
            </a:extLst>
          </p:cNvPr>
          <p:cNvSpPr/>
          <p:nvPr/>
        </p:nvSpPr>
        <p:spPr>
          <a:xfrm>
            <a:off x="6095206" y="2839807"/>
            <a:ext cx="2392030" cy="12692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 comprehensive description of the above chart is entered here, and a comprehensive description of the above chart is entered here.</a:t>
            </a:r>
          </a:p>
        </p:txBody>
      </p:sp>
      <p:sp>
        <p:nvSpPr>
          <p:cNvPr id="14" name="矩形 35">
            <a:extLst>
              <a:ext uri="{FF2B5EF4-FFF2-40B4-BE49-F238E27FC236}">
                <a16:creationId xmlns:a16="http://schemas.microsoft.com/office/drawing/2014/main" id="{BDB11140-9951-47ED-BE2B-5B1F5CA29396}"/>
              </a:ext>
            </a:extLst>
          </p:cNvPr>
          <p:cNvSpPr/>
          <p:nvPr/>
        </p:nvSpPr>
        <p:spPr>
          <a:xfrm>
            <a:off x="8843226" y="2355619"/>
            <a:ext cx="1210570" cy="4001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47">
            <a:extLst>
              <a:ext uri="{FF2B5EF4-FFF2-40B4-BE49-F238E27FC236}">
                <a16:creationId xmlns:a16="http://schemas.microsoft.com/office/drawing/2014/main" id="{FD9C99F9-3DAD-4FE0-90A4-F7456555157A}"/>
              </a:ext>
            </a:extLst>
          </p:cNvPr>
          <p:cNvSpPr/>
          <p:nvPr/>
        </p:nvSpPr>
        <p:spPr>
          <a:xfrm>
            <a:off x="8843226" y="2839807"/>
            <a:ext cx="2495334" cy="12692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 comprehensive description of the above chart is entered here, and a comprehensive description of the above chart is entered here.</a:t>
            </a:r>
          </a:p>
        </p:txBody>
      </p:sp>
      <p:sp>
        <p:nvSpPr>
          <p:cNvPr id="16" name="矩形 37">
            <a:extLst>
              <a:ext uri="{FF2B5EF4-FFF2-40B4-BE49-F238E27FC236}">
                <a16:creationId xmlns:a16="http://schemas.microsoft.com/office/drawing/2014/main" id="{642BA22B-959D-4FE5-8D3C-1A82EB448B5F}"/>
              </a:ext>
            </a:extLst>
          </p:cNvPr>
          <p:cNvSpPr/>
          <p:nvPr/>
        </p:nvSpPr>
        <p:spPr>
          <a:xfrm>
            <a:off x="6590059" y="4414607"/>
            <a:ext cx="1210570" cy="4001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矩形 47">
            <a:extLst>
              <a:ext uri="{FF2B5EF4-FFF2-40B4-BE49-F238E27FC236}">
                <a16:creationId xmlns:a16="http://schemas.microsoft.com/office/drawing/2014/main" id="{44A5FC94-E55E-4387-8C05-2D05DF26DD87}"/>
              </a:ext>
            </a:extLst>
          </p:cNvPr>
          <p:cNvSpPr/>
          <p:nvPr/>
        </p:nvSpPr>
        <p:spPr>
          <a:xfrm>
            <a:off x="6095206" y="4898794"/>
            <a:ext cx="2392030" cy="12692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 comprehensive description of the above chart is entered here, and a comprehensive description of the above chart is entered here.</a:t>
            </a:r>
          </a:p>
        </p:txBody>
      </p:sp>
      <p:sp>
        <p:nvSpPr>
          <p:cNvPr id="18" name="矩形 39">
            <a:extLst>
              <a:ext uri="{FF2B5EF4-FFF2-40B4-BE49-F238E27FC236}">
                <a16:creationId xmlns:a16="http://schemas.microsoft.com/office/drawing/2014/main" id="{8D983642-6D91-4539-888D-1328E35E7E3A}"/>
              </a:ext>
            </a:extLst>
          </p:cNvPr>
          <p:cNvSpPr/>
          <p:nvPr/>
        </p:nvSpPr>
        <p:spPr>
          <a:xfrm>
            <a:off x="8843226" y="4414607"/>
            <a:ext cx="1210570" cy="4001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altLang="x-none" sz="2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235EC934-010A-418B-964E-0FE5C7659913}"/>
              </a:ext>
            </a:extLst>
          </p:cNvPr>
          <p:cNvSpPr/>
          <p:nvPr/>
        </p:nvSpPr>
        <p:spPr>
          <a:xfrm>
            <a:off x="8843226" y="4898794"/>
            <a:ext cx="2495334" cy="12692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31" tIns="45716" rIns="91431" bIns="45716">
            <a:spAutoFit/>
          </a:bodyPr>
          <a:lstStyle/>
          <a:p>
            <a:pPr lvl="0" eaLnBrk="1" hangingPunct="1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 comprehensive description of the above chart is entered here, and a comprehensive description of the above chart is entered here.</a:t>
            </a:r>
          </a:p>
        </p:txBody>
      </p:sp>
    </p:spTree>
    <p:extLst>
      <p:ext uri="{BB962C8B-B14F-4D97-AF65-F5344CB8AC3E}">
        <p14:creationId xmlns:p14="http://schemas.microsoft.com/office/powerpoint/2010/main" val="42683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74699"/>
            <a:ext cx="12190413" cy="769628"/>
            <a:chOff x="163773" y="538472"/>
            <a:chExt cx="12190413" cy="76962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86605" y="538472"/>
              <a:ext cx="4201730" cy="615644"/>
              <a:chOff x="7054948" y="1153864"/>
              <a:chExt cx="2983380" cy="615644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4948" y="1153864"/>
                <a:ext cx="29833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도넛 111">
            <a:extLst>
              <a:ext uri="{FF2B5EF4-FFF2-40B4-BE49-F238E27FC236}">
                <a16:creationId xmlns:a16="http://schemas.microsoft.com/office/drawing/2014/main" id="{1A8C23AF-7289-4116-BC28-86B00E9B627E}"/>
              </a:ext>
            </a:extLst>
          </p:cNvPr>
          <p:cNvSpPr/>
          <p:nvPr/>
        </p:nvSpPr>
        <p:spPr bwMode="auto">
          <a:xfrm>
            <a:off x="7927283" y="4498127"/>
            <a:ext cx="1421138" cy="1419832"/>
          </a:xfrm>
          <a:prstGeom prst="donut">
            <a:avLst/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도넛 123">
            <a:extLst>
              <a:ext uri="{FF2B5EF4-FFF2-40B4-BE49-F238E27FC236}">
                <a16:creationId xmlns:a16="http://schemas.microsoft.com/office/drawing/2014/main" id="{FB44203F-151B-4354-8671-07C3EB23D919}"/>
              </a:ext>
            </a:extLst>
          </p:cNvPr>
          <p:cNvSpPr/>
          <p:nvPr/>
        </p:nvSpPr>
        <p:spPr bwMode="auto">
          <a:xfrm>
            <a:off x="5413497" y="4498169"/>
            <a:ext cx="1420402" cy="1420228"/>
          </a:xfrm>
          <a:prstGeom prst="donut">
            <a:avLst/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도넛 135">
            <a:extLst>
              <a:ext uri="{FF2B5EF4-FFF2-40B4-BE49-F238E27FC236}">
                <a16:creationId xmlns:a16="http://schemas.microsoft.com/office/drawing/2014/main" id="{B137E6DF-EA9A-46DC-AC2E-62F526BECEB8}"/>
              </a:ext>
            </a:extLst>
          </p:cNvPr>
          <p:cNvSpPr/>
          <p:nvPr/>
        </p:nvSpPr>
        <p:spPr bwMode="auto">
          <a:xfrm>
            <a:off x="2879032" y="4498127"/>
            <a:ext cx="1421138" cy="1419832"/>
          </a:xfrm>
          <a:prstGeom prst="donut">
            <a:avLst/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도넛 104">
            <a:extLst>
              <a:ext uri="{FF2B5EF4-FFF2-40B4-BE49-F238E27FC236}">
                <a16:creationId xmlns:a16="http://schemas.microsoft.com/office/drawing/2014/main" id="{E78DFE38-36C5-47C4-A7D2-F6E5263EF13B}"/>
              </a:ext>
            </a:extLst>
          </p:cNvPr>
          <p:cNvSpPr/>
          <p:nvPr/>
        </p:nvSpPr>
        <p:spPr bwMode="auto">
          <a:xfrm>
            <a:off x="7927239" y="2107425"/>
            <a:ext cx="1420736" cy="1420514"/>
          </a:xfrm>
          <a:prstGeom prst="donut">
            <a:avLst/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도넛 96">
            <a:extLst>
              <a:ext uri="{FF2B5EF4-FFF2-40B4-BE49-F238E27FC236}">
                <a16:creationId xmlns:a16="http://schemas.microsoft.com/office/drawing/2014/main" id="{46EE5D46-CAC8-4ADA-A135-44229CE33B91}"/>
              </a:ext>
            </a:extLst>
          </p:cNvPr>
          <p:cNvSpPr/>
          <p:nvPr/>
        </p:nvSpPr>
        <p:spPr bwMode="auto">
          <a:xfrm>
            <a:off x="5412682" y="2107493"/>
            <a:ext cx="1421138" cy="1421138"/>
          </a:xfrm>
          <a:prstGeom prst="donut">
            <a:avLst/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도넛 86">
            <a:extLst>
              <a:ext uri="{FF2B5EF4-FFF2-40B4-BE49-F238E27FC236}">
                <a16:creationId xmlns:a16="http://schemas.microsoft.com/office/drawing/2014/main" id="{23FE4FB3-F9BC-457E-BC36-94636844F1B7}"/>
              </a:ext>
            </a:extLst>
          </p:cNvPr>
          <p:cNvSpPr/>
          <p:nvPr/>
        </p:nvSpPr>
        <p:spPr bwMode="auto">
          <a:xfrm>
            <a:off x="2879074" y="2107425"/>
            <a:ext cx="1421526" cy="1420512"/>
          </a:xfrm>
          <a:prstGeom prst="donut">
            <a:avLst/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오른쪽 화살표 54">
            <a:extLst>
              <a:ext uri="{FF2B5EF4-FFF2-40B4-BE49-F238E27FC236}">
                <a16:creationId xmlns:a16="http://schemas.microsoft.com/office/drawing/2014/main" id="{FA38A6E7-320F-4A81-8F32-40534C4293A1}"/>
              </a:ext>
            </a:extLst>
          </p:cNvPr>
          <p:cNvSpPr/>
          <p:nvPr/>
        </p:nvSpPr>
        <p:spPr>
          <a:xfrm>
            <a:off x="4711242" y="2642190"/>
            <a:ext cx="337992" cy="377144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오른쪽 화살표 55">
            <a:extLst>
              <a:ext uri="{FF2B5EF4-FFF2-40B4-BE49-F238E27FC236}">
                <a16:creationId xmlns:a16="http://schemas.microsoft.com/office/drawing/2014/main" id="{37BC0C99-0F72-449D-BE81-A913CCE0D0B3}"/>
              </a:ext>
            </a:extLst>
          </p:cNvPr>
          <p:cNvSpPr/>
          <p:nvPr/>
        </p:nvSpPr>
        <p:spPr>
          <a:xfrm>
            <a:off x="7248067" y="2642190"/>
            <a:ext cx="337992" cy="377144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오른쪽 화살표 70">
            <a:extLst>
              <a:ext uri="{FF2B5EF4-FFF2-40B4-BE49-F238E27FC236}">
                <a16:creationId xmlns:a16="http://schemas.microsoft.com/office/drawing/2014/main" id="{53AD7A2E-FEE3-4969-BF11-C35CB44EBE65}"/>
              </a:ext>
            </a:extLst>
          </p:cNvPr>
          <p:cNvSpPr/>
          <p:nvPr/>
        </p:nvSpPr>
        <p:spPr>
          <a:xfrm rot="10800000">
            <a:off x="4668379" y="5028062"/>
            <a:ext cx="337992" cy="375838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오른쪽 화살표 71">
            <a:extLst>
              <a:ext uri="{FF2B5EF4-FFF2-40B4-BE49-F238E27FC236}">
                <a16:creationId xmlns:a16="http://schemas.microsoft.com/office/drawing/2014/main" id="{D6436B5E-6AEF-44AE-896B-760F52763004}"/>
              </a:ext>
            </a:extLst>
          </p:cNvPr>
          <p:cNvSpPr/>
          <p:nvPr/>
        </p:nvSpPr>
        <p:spPr>
          <a:xfrm rot="10800000">
            <a:off x="7184567" y="5028062"/>
            <a:ext cx="337992" cy="375838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오른쪽 화살표 72">
            <a:extLst>
              <a:ext uri="{FF2B5EF4-FFF2-40B4-BE49-F238E27FC236}">
                <a16:creationId xmlns:a16="http://schemas.microsoft.com/office/drawing/2014/main" id="{3C3C70D6-AB8C-461C-81B2-F10CABF0C9AD}"/>
              </a:ext>
            </a:extLst>
          </p:cNvPr>
          <p:cNvSpPr/>
          <p:nvPr/>
        </p:nvSpPr>
        <p:spPr>
          <a:xfrm rot="5400000">
            <a:off x="8487111" y="3847757"/>
            <a:ext cx="337992" cy="375838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오른쪽 화살표 73">
            <a:extLst>
              <a:ext uri="{FF2B5EF4-FFF2-40B4-BE49-F238E27FC236}">
                <a16:creationId xmlns:a16="http://schemas.microsoft.com/office/drawing/2014/main" id="{1CAB89C9-D7F4-41E7-A0C6-B11CD7F7485E}"/>
              </a:ext>
            </a:extLst>
          </p:cNvPr>
          <p:cNvSpPr/>
          <p:nvPr/>
        </p:nvSpPr>
        <p:spPr>
          <a:xfrm rot="16200000">
            <a:off x="3432511" y="3811243"/>
            <a:ext cx="337992" cy="375838"/>
          </a:xfrm>
          <a:prstGeom prst="rightArrow">
            <a:avLst>
              <a:gd name="adj1" fmla="val 50000"/>
              <a:gd name="adj2" fmla="val 63933"/>
            </a:avLst>
          </a:prstGeom>
          <a:solidFill>
            <a:srgbClr val="9FBB8B"/>
          </a:solidFill>
          <a:ln w="2540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ko-KR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C3114497-DA73-4D0D-9070-A09FF73BC8EF}"/>
              </a:ext>
            </a:extLst>
          </p:cNvPr>
          <p:cNvSpPr txBox="1"/>
          <p:nvPr/>
        </p:nvSpPr>
        <p:spPr>
          <a:xfrm>
            <a:off x="3280784" y="2642014"/>
            <a:ext cx="60967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Keywords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AE5FBDE-D22F-46DA-95A2-B4774794D94C}"/>
              </a:ext>
            </a:extLst>
          </p:cNvPr>
          <p:cNvSpPr txBox="1"/>
          <p:nvPr/>
        </p:nvSpPr>
        <p:spPr>
          <a:xfrm>
            <a:off x="5818859" y="2642014"/>
            <a:ext cx="60967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Keywords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FDA127E7-270E-4205-B1AF-F9719367A815}"/>
              </a:ext>
            </a:extLst>
          </p:cNvPr>
          <p:cNvSpPr txBox="1"/>
          <p:nvPr/>
        </p:nvSpPr>
        <p:spPr>
          <a:xfrm>
            <a:off x="8340950" y="2642014"/>
            <a:ext cx="60967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Keywords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2C95DF8-F3CE-4AC9-A040-6DE770E0897D}"/>
              </a:ext>
            </a:extLst>
          </p:cNvPr>
          <p:cNvSpPr txBox="1"/>
          <p:nvPr/>
        </p:nvSpPr>
        <p:spPr>
          <a:xfrm>
            <a:off x="3280784" y="5041080"/>
            <a:ext cx="60967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Keywords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344EDF3F-DC5C-4FC6-8DA0-104FF0C122DD}"/>
              </a:ext>
            </a:extLst>
          </p:cNvPr>
          <p:cNvSpPr txBox="1"/>
          <p:nvPr/>
        </p:nvSpPr>
        <p:spPr>
          <a:xfrm>
            <a:off x="5812375" y="5041080"/>
            <a:ext cx="60967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Keywords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7D59565A-65D7-40EE-8CFE-453F6CEB8D21}"/>
              </a:ext>
            </a:extLst>
          </p:cNvPr>
          <p:cNvSpPr txBox="1"/>
          <p:nvPr/>
        </p:nvSpPr>
        <p:spPr>
          <a:xfrm>
            <a:off x="8351268" y="5041080"/>
            <a:ext cx="60967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Keywords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F6F05C-4968-4FCC-9450-31359653A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5910A9-ABBA-4677-B49A-BEF19A219996}"/>
              </a:ext>
            </a:extLst>
          </p:cNvPr>
          <p:cNvSpPr/>
          <p:nvPr/>
        </p:nvSpPr>
        <p:spPr>
          <a:xfrm>
            <a:off x="4874688" y="3066090"/>
            <a:ext cx="5127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6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a title Description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9D981A9-9E05-4566-95D2-E18DF1CFCAE8}"/>
              </a:ext>
            </a:extLst>
          </p:cNvPr>
          <p:cNvSpPr txBox="1"/>
          <p:nvPr/>
        </p:nvSpPr>
        <p:spPr>
          <a:xfrm>
            <a:off x="4769461" y="39406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3E75674-A22A-4956-B8C2-0C3841314ECB}"/>
              </a:ext>
            </a:extLst>
          </p:cNvPr>
          <p:cNvSpPr txBox="1"/>
          <p:nvPr/>
        </p:nvSpPr>
        <p:spPr>
          <a:xfrm>
            <a:off x="4769461" y="42581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A2DB366-D3BA-415F-9B0A-8225D4C57043}"/>
              </a:ext>
            </a:extLst>
          </p:cNvPr>
          <p:cNvGrpSpPr>
            <a:grpSpLocks/>
          </p:cNvGrpSpPr>
          <p:nvPr/>
        </p:nvGrpSpPr>
        <p:grpSpPr bwMode="auto">
          <a:xfrm>
            <a:off x="2781509" y="1325563"/>
            <a:ext cx="1322709" cy="1899456"/>
            <a:chOff x="5663114" y="393780"/>
            <a:chExt cx="865773" cy="212299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725EAE5-6645-40D0-8C7F-8A09A5DBB8D3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6" name="矩形 33">
              <a:extLst>
                <a:ext uri="{FF2B5EF4-FFF2-40B4-BE49-F238E27FC236}">
                  <a16:creationId xmlns:a16="http://schemas.microsoft.com/office/drawing/2014/main" id="{042CECCF-A30A-4724-9F65-FAF9EA4FF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242" y="1010726"/>
              <a:ext cx="337016" cy="85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7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68255"/>
            <a:ext cx="12190413" cy="776072"/>
            <a:chOff x="163773" y="532028"/>
            <a:chExt cx="12190413" cy="77607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39566" y="532028"/>
              <a:ext cx="4130091" cy="622088"/>
              <a:chOff x="7021549" y="1147420"/>
              <a:chExt cx="2932514" cy="622088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1549" y="1147420"/>
                <a:ext cx="293251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610C59-CE42-4E87-BDEA-848416AAB011}"/>
              </a:ext>
            </a:extLst>
          </p:cNvPr>
          <p:cNvGrpSpPr/>
          <p:nvPr/>
        </p:nvGrpSpPr>
        <p:grpSpPr>
          <a:xfrm>
            <a:off x="2098457" y="2073364"/>
            <a:ext cx="3732724" cy="3597050"/>
            <a:chOff x="1151711" y="1655755"/>
            <a:chExt cx="4363213" cy="4204625"/>
          </a:xfrm>
          <a:solidFill>
            <a:srgbClr val="9FBB8B"/>
          </a:solidFill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694CB9D0-96E7-45FB-8F76-33D332E0DD81}"/>
                </a:ext>
              </a:extLst>
            </p:cNvPr>
            <p:cNvSpPr/>
            <p:nvPr/>
          </p:nvSpPr>
          <p:spPr>
            <a:xfrm>
              <a:off x="1662429" y="2084100"/>
              <a:ext cx="3367437" cy="3368314"/>
            </a:xfrm>
            <a:prstGeom prst="ellipse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Lato Light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B1B8399-E2CB-4B48-9CDF-5FF1F3ED9845}"/>
                </a:ext>
              </a:extLst>
            </p:cNvPr>
            <p:cNvSpPr/>
            <p:nvPr/>
          </p:nvSpPr>
          <p:spPr>
            <a:xfrm>
              <a:off x="2325910" y="2839466"/>
              <a:ext cx="2014816" cy="2014816"/>
            </a:xfrm>
            <a:custGeom>
              <a:avLst/>
              <a:gdLst>
                <a:gd name="connsiteX0" fmla="*/ 0 w 3208463"/>
                <a:gd name="connsiteY0" fmla="*/ 1604232 h 3208463"/>
                <a:gd name="connsiteX1" fmla="*/ 1604232 w 3208463"/>
                <a:gd name="connsiteY1" fmla="*/ 0 h 3208463"/>
                <a:gd name="connsiteX2" fmla="*/ 3208464 w 3208463"/>
                <a:gd name="connsiteY2" fmla="*/ 1604232 h 3208463"/>
                <a:gd name="connsiteX3" fmla="*/ 1604232 w 3208463"/>
                <a:gd name="connsiteY3" fmla="*/ 3208464 h 3208463"/>
                <a:gd name="connsiteX4" fmla="*/ 0 w 3208463"/>
                <a:gd name="connsiteY4" fmla="*/ 1604232 h 3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8463" h="3208463">
                  <a:moveTo>
                    <a:pt x="0" y="1604232"/>
                  </a:moveTo>
                  <a:cubicBezTo>
                    <a:pt x="0" y="718239"/>
                    <a:pt x="718239" y="0"/>
                    <a:pt x="1604232" y="0"/>
                  </a:cubicBezTo>
                  <a:cubicBezTo>
                    <a:pt x="2490225" y="0"/>
                    <a:pt x="3208464" y="718239"/>
                    <a:pt x="3208464" y="1604232"/>
                  </a:cubicBezTo>
                  <a:cubicBezTo>
                    <a:pt x="3208464" y="2490225"/>
                    <a:pt x="2490225" y="3208464"/>
                    <a:pt x="1604232" y="3208464"/>
                  </a:cubicBezTo>
                  <a:cubicBezTo>
                    <a:pt x="718239" y="3208464"/>
                    <a:pt x="0" y="2490225"/>
                    <a:pt x="0" y="1604232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255" tIns="255255" rIns="255255" bIns="25525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8C636B9-14B2-4568-97E5-1A57D78D12D7}"/>
                </a:ext>
              </a:extLst>
            </p:cNvPr>
            <p:cNvSpPr/>
            <p:nvPr/>
          </p:nvSpPr>
          <p:spPr>
            <a:xfrm>
              <a:off x="2771837" y="165575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latin typeface="Lato" charset="0"/>
                  <a:ea typeface="Lato" charset="0"/>
                  <a:cs typeface="Lato" charset="0"/>
                </a:rPr>
                <a:t>SUPPLIER</a:t>
              </a: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1FF34F9-0079-4AF9-B580-7AB5F5BFC202}"/>
                </a:ext>
              </a:extLst>
            </p:cNvPr>
            <p:cNvSpPr/>
            <p:nvPr/>
          </p:nvSpPr>
          <p:spPr>
            <a:xfrm>
              <a:off x="4391962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latin typeface="Lato" charset="0"/>
                  <a:ea typeface="Lato" charset="0"/>
                  <a:cs typeface="Lato" charset="0"/>
                </a:rPr>
                <a:t>FACTORY</a:t>
              </a: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0E65023-3E39-4F91-8BFD-A4661CC35568}"/>
                </a:ext>
              </a:extLst>
            </p:cNvPr>
            <p:cNvSpPr/>
            <p:nvPr/>
          </p:nvSpPr>
          <p:spPr>
            <a:xfrm>
              <a:off x="3773129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latin typeface="Lato" charset="0"/>
                  <a:ea typeface="Lato" charset="0"/>
                  <a:cs typeface="Lato" charset="0"/>
                </a:rPr>
                <a:t>Revised</a:t>
              </a: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CBDC6FC-9647-4346-86FE-76C63BB8F17C}"/>
                </a:ext>
              </a:extLst>
            </p:cNvPr>
            <p:cNvSpPr/>
            <p:nvPr/>
          </p:nvSpPr>
          <p:spPr>
            <a:xfrm>
              <a:off x="1770544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latin typeface="Lato" charset="0"/>
                  <a:ea typeface="Lato" charset="0"/>
                  <a:cs typeface="Lato" charset="0"/>
                </a:rPr>
                <a:t>EVALUATE</a:t>
              </a: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186395F-5F9C-4C57-9B42-05E6A3844D6B}"/>
                </a:ext>
              </a:extLst>
            </p:cNvPr>
            <p:cNvSpPr/>
            <p:nvPr/>
          </p:nvSpPr>
          <p:spPr>
            <a:xfrm>
              <a:off x="1151711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>
                  <a:latin typeface="Lato" charset="0"/>
                  <a:ea typeface="Lato" charset="0"/>
                  <a:cs typeface="Lato" charset="0"/>
                </a:rPr>
                <a:t>Control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699A35A1-3DA8-4968-B582-179DB22FB9C4}"/>
                </a:ext>
              </a:extLst>
            </p:cNvPr>
            <p:cNvSpPr txBox="1"/>
            <p:nvPr/>
          </p:nvSpPr>
          <p:spPr>
            <a:xfrm>
              <a:off x="2704494" y="3201047"/>
              <a:ext cx="1283304" cy="1259170"/>
            </a:xfrm>
            <a:prstGeom prst="rect">
              <a:avLst/>
            </a:prstGeom>
            <a:grpFill/>
          </p:spPr>
          <p:txBody>
            <a:bodyPr wrap="none" lIns="91440" tIns="274320" rIns="91440" bIns="182880" rtlCol="0">
              <a:spAutoFit/>
            </a:bodyPr>
            <a:lstStyle/>
            <a:p>
              <a:pPr algn="ctr">
                <a:lnSpc>
                  <a:spcPts val="1617"/>
                </a:lnSpc>
                <a:spcAft>
                  <a:spcPts val="16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Supply</a:t>
              </a:r>
            </a:p>
            <a:p>
              <a:pPr algn="ctr">
                <a:lnSpc>
                  <a:spcPts val="1617"/>
                </a:lnSpc>
                <a:spcAft>
                  <a:spcPts val="16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CHAIN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94BF1B5-D5A4-4D46-92C7-186D9C0BF2BD}"/>
              </a:ext>
            </a:extLst>
          </p:cNvPr>
          <p:cNvGrpSpPr/>
          <p:nvPr/>
        </p:nvGrpSpPr>
        <p:grpSpPr>
          <a:xfrm>
            <a:off x="6336247" y="2220348"/>
            <a:ext cx="3979146" cy="3598726"/>
            <a:chOff x="1717805" y="2062707"/>
            <a:chExt cx="4910346" cy="4440899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806D913-F87A-4C97-8F7D-42F3510F902E}"/>
                </a:ext>
              </a:extLst>
            </p:cNvPr>
            <p:cNvSpPr/>
            <p:nvPr/>
          </p:nvSpPr>
          <p:spPr>
            <a:xfrm>
              <a:off x="1740307" y="2062707"/>
              <a:ext cx="576622" cy="576785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1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A976192-C876-4F3A-8AF7-BBA26EDBFD5E}"/>
                </a:ext>
              </a:extLst>
            </p:cNvPr>
            <p:cNvCxnSpPr/>
            <p:nvPr/>
          </p:nvCxnSpPr>
          <p:spPr>
            <a:xfrm>
              <a:off x="2304745" y="2329439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标题 11">
              <a:extLst>
                <a:ext uri="{FF2B5EF4-FFF2-40B4-BE49-F238E27FC236}">
                  <a16:creationId xmlns:a16="http://schemas.microsoft.com/office/drawing/2014/main" id="{9B9B013E-B1BA-451B-ADC7-250EAEDB6EA9}"/>
                </a:ext>
              </a:extLst>
            </p:cNvPr>
            <p:cNvSpPr txBox="1">
              <a:spLocks/>
            </p:cNvSpPr>
            <p:nvPr/>
          </p:nvSpPr>
          <p:spPr>
            <a:xfrm>
              <a:off x="3334286" y="2108851"/>
              <a:ext cx="3293863" cy="79665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detailed text introduction information and introduction here to express the meaning of the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Express the meaning of a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BC95131-6FE4-465F-9F58-45EAC5EFEE91}"/>
                </a:ext>
              </a:extLst>
            </p:cNvPr>
            <p:cNvSpPr/>
            <p:nvPr/>
          </p:nvSpPr>
          <p:spPr>
            <a:xfrm>
              <a:off x="1740308" y="2994659"/>
              <a:ext cx="576622" cy="576785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2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A7B391A-FD6E-4462-B60D-F477FD885A2A}"/>
                </a:ext>
              </a:extLst>
            </p:cNvPr>
            <p:cNvCxnSpPr/>
            <p:nvPr/>
          </p:nvCxnSpPr>
          <p:spPr>
            <a:xfrm>
              <a:off x="2304746" y="3261391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标题 11">
              <a:extLst>
                <a:ext uri="{FF2B5EF4-FFF2-40B4-BE49-F238E27FC236}">
                  <a16:creationId xmlns:a16="http://schemas.microsoft.com/office/drawing/2014/main" id="{416A1850-18BE-4D26-84DC-B0741D1F7F7F}"/>
                </a:ext>
              </a:extLst>
            </p:cNvPr>
            <p:cNvSpPr txBox="1">
              <a:spLocks/>
            </p:cNvSpPr>
            <p:nvPr/>
          </p:nvSpPr>
          <p:spPr>
            <a:xfrm>
              <a:off x="3334287" y="3040803"/>
              <a:ext cx="3293863" cy="79665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detailed text introduction information and introduction here to express the meaning of the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Express the meaning of a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0B009B0-1007-4044-8CA9-9ADDEC97AFE0}"/>
                </a:ext>
              </a:extLst>
            </p:cNvPr>
            <p:cNvSpPr/>
            <p:nvPr/>
          </p:nvSpPr>
          <p:spPr>
            <a:xfrm>
              <a:off x="1740308" y="3909957"/>
              <a:ext cx="576622" cy="576785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3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ED661DF-CF81-4801-B243-93C251F9FE94}"/>
                </a:ext>
              </a:extLst>
            </p:cNvPr>
            <p:cNvCxnSpPr/>
            <p:nvPr/>
          </p:nvCxnSpPr>
          <p:spPr>
            <a:xfrm>
              <a:off x="2304746" y="4176689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标题 11">
              <a:extLst>
                <a:ext uri="{FF2B5EF4-FFF2-40B4-BE49-F238E27FC236}">
                  <a16:creationId xmlns:a16="http://schemas.microsoft.com/office/drawing/2014/main" id="{D3756F2E-DC10-44E9-847B-868B8AD189A0}"/>
                </a:ext>
              </a:extLst>
            </p:cNvPr>
            <p:cNvSpPr txBox="1">
              <a:spLocks/>
            </p:cNvSpPr>
            <p:nvPr/>
          </p:nvSpPr>
          <p:spPr>
            <a:xfrm>
              <a:off x="3334287" y="3956101"/>
              <a:ext cx="3293863" cy="79665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detailed text introduction information and introduction here to express the meaning of the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Express the meaning of a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C6DA227-9A8D-4818-A769-21B6F9FD26A2}"/>
                </a:ext>
              </a:extLst>
            </p:cNvPr>
            <p:cNvSpPr/>
            <p:nvPr/>
          </p:nvSpPr>
          <p:spPr>
            <a:xfrm>
              <a:off x="1740309" y="4808455"/>
              <a:ext cx="576622" cy="576785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4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75BCC96-5B65-485D-8614-9D19561DD0B8}"/>
                </a:ext>
              </a:extLst>
            </p:cNvPr>
            <p:cNvCxnSpPr/>
            <p:nvPr/>
          </p:nvCxnSpPr>
          <p:spPr>
            <a:xfrm>
              <a:off x="2304747" y="5075187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标题 11">
              <a:extLst>
                <a:ext uri="{FF2B5EF4-FFF2-40B4-BE49-F238E27FC236}">
                  <a16:creationId xmlns:a16="http://schemas.microsoft.com/office/drawing/2014/main" id="{53A5DA4C-D026-4C5B-BDCD-444CABD3DC68}"/>
                </a:ext>
              </a:extLst>
            </p:cNvPr>
            <p:cNvSpPr txBox="1">
              <a:spLocks/>
            </p:cNvSpPr>
            <p:nvPr/>
          </p:nvSpPr>
          <p:spPr>
            <a:xfrm>
              <a:off x="3334288" y="4854599"/>
              <a:ext cx="3293863" cy="79665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detailed text introduction information and introduction here to express the meaning of the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Express the meaning of a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44544CF-D440-45E0-AC35-0EC4D5F5137B}"/>
                </a:ext>
              </a:extLst>
            </p:cNvPr>
            <p:cNvSpPr/>
            <p:nvPr/>
          </p:nvSpPr>
          <p:spPr>
            <a:xfrm>
              <a:off x="1717805" y="5660809"/>
              <a:ext cx="576622" cy="576785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Impact MT Std" pitchFamily="34" charset="0"/>
                  <a:ea typeface="微软雅黑" pitchFamily="34" charset="-122"/>
                </a:rPr>
                <a:t>5</a:t>
              </a:r>
              <a:endParaRPr lang="zh-CN" altLang="en-US" sz="1400" dirty="0">
                <a:latin typeface="Impact MT Std" pitchFamily="34" charset="0"/>
                <a:ea typeface="微软雅黑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1084FBE-8D7C-49BD-A7A0-E3CCF1CF1BC2}"/>
                </a:ext>
              </a:extLst>
            </p:cNvPr>
            <p:cNvCxnSpPr/>
            <p:nvPr/>
          </p:nvCxnSpPr>
          <p:spPr>
            <a:xfrm>
              <a:off x="2282243" y="5927542"/>
              <a:ext cx="1007039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标题 11">
              <a:extLst>
                <a:ext uri="{FF2B5EF4-FFF2-40B4-BE49-F238E27FC236}">
                  <a16:creationId xmlns:a16="http://schemas.microsoft.com/office/drawing/2014/main" id="{F2556416-74A2-4540-B6B6-79456FA85E7A}"/>
                </a:ext>
              </a:extLst>
            </p:cNvPr>
            <p:cNvSpPr txBox="1">
              <a:spLocks/>
            </p:cNvSpPr>
            <p:nvPr/>
          </p:nvSpPr>
          <p:spPr>
            <a:xfrm>
              <a:off x="3311783" y="5706954"/>
              <a:ext cx="3293864" cy="796652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detailed text introduction information and introduction here to express the meaning of the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Express the meaning of a chart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8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58283"/>
            <a:ext cx="12190413" cy="786044"/>
            <a:chOff x="163773" y="522056"/>
            <a:chExt cx="12190413" cy="78604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3896162" y="522056"/>
              <a:ext cx="4497150" cy="632060"/>
              <a:chOff x="6848723" y="1137448"/>
              <a:chExt cx="3193139" cy="632060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8723" y="1137448"/>
                <a:ext cx="319313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5FBCE57F-9CB3-4351-83C4-64A8187D5113}"/>
              </a:ext>
            </a:extLst>
          </p:cNvPr>
          <p:cNvGrpSpPr/>
          <p:nvPr/>
        </p:nvGrpSpPr>
        <p:grpSpPr>
          <a:xfrm>
            <a:off x="1714294" y="2220347"/>
            <a:ext cx="4537939" cy="2923503"/>
            <a:chOff x="6598556" y="1837747"/>
            <a:chExt cx="4954757" cy="3192032"/>
          </a:xfrm>
        </p:grpSpPr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CEC941FC-ABFC-4C03-B933-7DAD7E348026}"/>
                </a:ext>
              </a:extLst>
            </p:cNvPr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ounded Rectangle 21">
              <a:extLst>
                <a:ext uri="{FF2B5EF4-FFF2-40B4-BE49-F238E27FC236}">
                  <a16:creationId xmlns:a16="http://schemas.microsoft.com/office/drawing/2014/main" id="{26E29DED-9801-4BEB-A9B8-0CB0D8536A1E}"/>
                </a:ext>
              </a:extLst>
            </p:cNvPr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E8962614-9E0E-4A69-B42C-C33BB5C40A50}"/>
                </a:ext>
              </a:extLst>
            </p:cNvPr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07D35A0C-7B75-4731-A374-41BD53595BE2}"/>
                </a:ext>
              </a:extLst>
            </p:cNvPr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ounded Rectangle 24">
              <a:extLst>
                <a:ext uri="{FF2B5EF4-FFF2-40B4-BE49-F238E27FC236}">
                  <a16:creationId xmlns:a16="http://schemas.microsoft.com/office/drawing/2014/main" id="{44FC861F-D744-4B19-8008-333D7299CC04}"/>
                </a:ext>
              </a:extLst>
            </p:cNvPr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25">
              <a:extLst>
                <a:ext uri="{FF2B5EF4-FFF2-40B4-BE49-F238E27FC236}">
                  <a16:creationId xmlns:a16="http://schemas.microsoft.com/office/drawing/2014/main" id="{740AE9F3-9EBC-4A85-86CB-21EA2D4D9009}"/>
                </a:ext>
              </a:extLst>
            </p:cNvPr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278F772-3751-4319-B05A-1F622047A182}"/>
              </a:ext>
            </a:extLst>
          </p:cNvPr>
          <p:cNvSpPr/>
          <p:nvPr/>
        </p:nvSpPr>
        <p:spPr>
          <a:xfrm>
            <a:off x="1714291" y="3934723"/>
            <a:ext cx="360580" cy="1215504"/>
          </a:xfrm>
          <a:prstGeom prst="roundRect">
            <a:avLst>
              <a:gd name="adj" fmla="val 5000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FA74E31-D56C-4DB1-BD88-A7A6BD2373A5}"/>
              </a:ext>
            </a:extLst>
          </p:cNvPr>
          <p:cNvSpPr txBox="1"/>
          <p:nvPr/>
        </p:nvSpPr>
        <p:spPr>
          <a:xfrm>
            <a:off x="1426180" y="5245818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A684A803-D9A9-4D9C-AEC6-A18FCB916409}"/>
              </a:ext>
            </a:extLst>
          </p:cNvPr>
          <p:cNvSpPr/>
          <p:nvPr/>
        </p:nvSpPr>
        <p:spPr>
          <a:xfrm>
            <a:off x="2516872" y="3502027"/>
            <a:ext cx="360580" cy="1648200"/>
          </a:xfrm>
          <a:prstGeom prst="roundRect">
            <a:avLst>
              <a:gd name="adj" fmla="val 5000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2C2DEA0-5DFB-4552-81E2-B2BE5CD2FA44}"/>
              </a:ext>
            </a:extLst>
          </p:cNvPr>
          <p:cNvSpPr txBox="1"/>
          <p:nvPr/>
        </p:nvSpPr>
        <p:spPr>
          <a:xfrm>
            <a:off x="2228761" y="5245818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E7BC67B7-BF03-49B6-AB7B-694E49C49C85}"/>
              </a:ext>
            </a:extLst>
          </p:cNvPr>
          <p:cNvSpPr/>
          <p:nvPr/>
        </p:nvSpPr>
        <p:spPr>
          <a:xfrm>
            <a:off x="3400688" y="4381377"/>
            <a:ext cx="360580" cy="768850"/>
          </a:xfrm>
          <a:prstGeom prst="roundRect">
            <a:avLst>
              <a:gd name="adj" fmla="val 5000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9207F47E-5CF5-4B10-8AC6-CF057AE71872}"/>
              </a:ext>
            </a:extLst>
          </p:cNvPr>
          <p:cNvSpPr txBox="1"/>
          <p:nvPr/>
        </p:nvSpPr>
        <p:spPr>
          <a:xfrm>
            <a:off x="3112577" y="5245818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8689CBE5-3F9A-4825-A41C-225620B9BAB6}"/>
              </a:ext>
            </a:extLst>
          </p:cNvPr>
          <p:cNvSpPr/>
          <p:nvPr/>
        </p:nvSpPr>
        <p:spPr>
          <a:xfrm>
            <a:off x="4203269" y="4067323"/>
            <a:ext cx="360580" cy="1082903"/>
          </a:xfrm>
          <a:prstGeom prst="roundRect">
            <a:avLst>
              <a:gd name="adj" fmla="val 5000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61401218-16A9-4BBB-B63A-8408B3763CA9}"/>
              </a:ext>
            </a:extLst>
          </p:cNvPr>
          <p:cNvSpPr txBox="1"/>
          <p:nvPr/>
        </p:nvSpPr>
        <p:spPr>
          <a:xfrm>
            <a:off x="3915159" y="5245818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CE6C3D4E-5513-4A7B-8506-95D31A71E97D}"/>
              </a:ext>
            </a:extLst>
          </p:cNvPr>
          <p:cNvSpPr/>
          <p:nvPr/>
        </p:nvSpPr>
        <p:spPr>
          <a:xfrm>
            <a:off x="5087085" y="2950688"/>
            <a:ext cx="360580" cy="2199538"/>
          </a:xfrm>
          <a:prstGeom prst="roundRect">
            <a:avLst>
              <a:gd name="adj" fmla="val 5000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5254A04B-9862-41D6-942B-BA7911A2522C}"/>
              </a:ext>
            </a:extLst>
          </p:cNvPr>
          <p:cNvSpPr txBox="1"/>
          <p:nvPr/>
        </p:nvSpPr>
        <p:spPr>
          <a:xfrm>
            <a:off x="4798975" y="5245818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B0F7CA68-BE0F-4C33-B275-784BADD1A6F8}"/>
              </a:ext>
            </a:extLst>
          </p:cNvPr>
          <p:cNvSpPr/>
          <p:nvPr/>
        </p:nvSpPr>
        <p:spPr>
          <a:xfrm>
            <a:off x="5889667" y="3550880"/>
            <a:ext cx="360580" cy="1599347"/>
          </a:xfrm>
          <a:prstGeom prst="roundRect">
            <a:avLst>
              <a:gd name="adj" fmla="val 5000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F0CDD3A3-0C0C-4DC1-AA49-A75F42F18B2E}"/>
              </a:ext>
            </a:extLst>
          </p:cNvPr>
          <p:cNvSpPr txBox="1"/>
          <p:nvPr/>
        </p:nvSpPr>
        <p:spPr>
          <a:xfrm>
            <a:off x="5601556" y="5245818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ooter Text">
            <a:extLst>
              <a:ext uri="{FF2B5EF4-FFF2-40B4-BE49-F238E27FC236}">
                <a16:creationId xmlns:a16="http://schemas.microsoft.com/office/drawing/2014/main" id="{FF6AE680-1702-4B03-B7A9-DF872A8D77C1}"/>
              </a:ext>
            </a:extLst>
          </p:cNvPr>
          <p:cNvSpPr txBox="1"/>
          <p:nvPr/>
        </p:nvSpPr>
        <p:spPr>
          <a:xfrm>
            <a:off x="650122" y="584453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Straight Line buttom">
            <a:extLst>
              <a:ext uri="{FF2B5EF4-FFF2-40B4-BE49-F238E27FC236}">
                <a16:creationId xmlns:a16="http://schemas.microsoft.com/office/drawing/2014/main" id="{3581FADF-1270-4E83-BCFF-4928843DFC77}"/>
              </a:ext>
            </a:extLst>
          </p:cNvPr>
          <p:cNvCxnSpPr/>
          <p:nvPr/>
        </p:nvCxnSpPr>
        <p:spPr>
          <a:xfrm>
            <a:off x="641324" y="565687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8DE21E4-4561-493F-8A13-B1B769A9B79F}"/>
              </a:ext>
            </a:extLst>
          </p:cNvPr>
          <p:cNvSpPr txBox="1"/>
          <p:nvPr/>
        </p:nvSpPr>
        <p:spPr>
          <a:xfrm>
            <a:off x="7071116" y="2998450"/>
            <a:ext cx="3972527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your to the center of the narrative thought Click here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to the center of the narrative thought Click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narrative thought</a:t>
            </a:r>
          </a:p>
          <a:p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your to the center of the narrative thought Click here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to the center of the narrative thought Click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narrative thought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your to the center of the narrative thought Click here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to the center of the narrative thought Click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narrative thought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to the center of the narrative thought Click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narrative thought</a:t>
            </a:r>
          </a:p>
          <a:p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2463470-D294-4752-B7F1-03B981E80A2A}"/>
              </a:ext>
            </a:extLst>
          </p:cNvPr>
          <p:cNvSpPr txBox="1"/>
          <p:nvPr/>
        </p:nvSpPr>
        <p:spPr>
          <a:xfrm>
            <a:off x="7008422" y="2187808"/>
            <a:ext cx="222368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n>
                  <a:solidFill>
                    <a:srgbClr val="9FBB8B"/>
                  </a:solidFill>
                </a:ln>
                <a:solidFill>
                  <a:srgbClr val="B3BB93"/>
                </a:solidFill>
                <a:latin typeface="方正姚体" panose="02010601030101010101" pitchFamily="2" charset="-122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6914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68682"/>
            <a:ext cx="12190413" cy="775645"/>
            <a:chOff x="163773" y="532455"/>
            <a:chExt cx="12190413" cy="77564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64584" y="532455"/>
              <a:ext cx="4201730" cy="621661"/>
              <a:chOff x="7039312" y="1147847"/>
              <a:chExt cx="2983380" cy="621661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9312" y="1147847"/>
                <a:ext cx="29833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75E85EE-D98F-475D-8604-5B9A65AB4336}"/>
              </a:ext>
            </a:extLst>
          </p:cNvPr>
          <p:cNvSpPr/>
          <p:nvPr/>
        </p:nvSpPr>
        <p:spPr>
          <a:xfrm flipH="1">
            <a:off x="3882568" y="2543908"/>
            <a:ext cx="48420" cy="676963"/>
          </a:xfrm>
          <a:prstGeom prst="rect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810AC73-F545-4AE3-AD6E-05F72984DE3E}"/>
              </a:ext>
            </a:extLst>
          </p:cNvPr>
          <p:cNvGrpSpPr/>
          <p:nvPr/>
        </p:nvGrpSpPr>
        <p:grpSpPr>
          <a:xfrm>
            <a:off x="1472573" y="2457780"/>
            <a:ext cx="2370017" cy="766133"/>
            <a:chOff x="1760994" y="3139603"/>
            <a:chExt cx="2370017" cy="76613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5D3B917-C80F-4271-B2F6-851E9A3714D8}"/>
                </a:ext>
              </a:extLst>
            </p:cNvPr>
            <p:cNvSpPr/>
            <p:nvPr/>
          </p:nvSpPr>
          <p:spPr>
            <a:xfrm>
              <a:off x="2494024" y="3139603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E5F6328-30AF-4B3B-9D57-FB7263B0A04A}"/>
                </a:ext>
              </a:extLst>
            </p:cNvPr>
            <p:cNvSpPr/>
            <p:nvPr/>
          </p:nvSpPr>
          <p:spPr>
            <a:xfrm>
              <a:off x="1760994" y="3470873"/>
              <a:ext cx="2370017" cy="43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3DDD89B-0423-46BA-997C-1B8EB6EC5CF2}"/>
              </a:ext>
            </a:extLst>
          </p:cNvPr>
          <p:cNvGrpSpPr/>
          <p:nvPr/>
        </p:nvGrpSpPr>
        <p:grpSpPr>
          <a:xfrm>
            <a:off x="8336706" y="2457780"/>
            <a:ext cx="2370017" cy="783702"/>
            <a:chOff x="3106598" y="5073134"/>
            <a:chExt cx="2370017" cy="7837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6C6F3CD-DED0-42DE-99BB-765D020AEB04}"/>
                </a:ext>
              </a:extLst>
            </p:cNvPr>
            <p:cNvSpPr/>
            <p:nvPr/>
          </p:nvSpPr>
          <p:spPr>
            <a:xfrm>
              <a:off x="3106598" y="5073134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40A8EC8-8E79-4843-94D4-E38B808218EF}"/>
                </a:ext>
              </a:extLst>
            </p:cNvPr>
            <p:cNvSpPr/>
            <p:nvPr/>
          </p:nvSpPr>
          <p:spPr>
            <a:xfrm>
              <a:off x="3106598" y="5404404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50CDA4-76B3-43D0-9DF2-35B99929AB1A}"/>
              </a:ext>
            </a:extLst>
          </p:cNvPr>
          <p:cNvGrpSpPr/>
          <p:nvPr/>
        </p:nvGrpSpPr>
        <p:grpSpPr>
          <a:xfrm>
            <a:off x="1472573" y="3670985"/>
            <a:ext cx="2370017" cy="783702"/>
            <a:chOff x="1760994" y="3139603"/>
            <a:chExt cx="2370017" cy="78370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EB2A88D-26B9-49E0-B44B-4D4BBD13F35E}"/>
                </a:ext>
              </a:extLst>
            </p:cNvPr>
            <p:cNvSpPr/>
            <p:nvPr/>
          </p:nvSpPr>
          <p:spPr>
            <a:xfrm>
              <a:off x="2494024" y="3139603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7BE42C5-690F-44D9-B99D-14C0D39BE1F0}"/>
                </a:ext>
              </a:extLst>
            </p:cNvPr>
            <p:cNvSpPr/>
            <p:nvPr/>
          </p:nvSpPr>
          <p:spPr>
            <a:xfrm>
              <a:off x="1760994" y="3470873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8089A8D-96FA-420E-9D9B-DC9800519FCE}"/>
              </a:ext>
            </a:extLst>
          </p:cNvPr>
          <p:cNvGrpSpPr/>
          <p:nvPr/>
        </p:nvGrpSpPr>
        <p:grpSpPr>
          <a:xfrm>
            <a:off x="8336706" y="3670985"/>
            <a:ext cx="2370017" cy="783702"/>
            <a:chOff x="3106598" y="5073134"/>
            <a:chExt cx="2370017" cy="78370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E0E2FF-208B-4E70-8B04-523EFE95835B}"/>
                </a:ext>
              </a:extLst>
            </p:cNvPr>
            <p:cNvSpPr/>
            <p:nvPr/>
          </p:nvSpPr>
          <p:spPr>
            <a:xfrm>
              <a:off x="3106598" y="5073134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43EC26E-ACD8-4CFA-A15E-30DDBEFAF0B8}"/>
                </a:ext>
              </a:extLst>
            </p:cNvPr>
            <p:cNvSpPr/>
            <p:nvPr/>
          </p:nvSpPr>
          <p:spPr>
            <a:xfrm>
              <a:off x="3106598" y="5404404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5F94122-EF5E-46E7-A698-9A1E975E93D5}"/>
              </a:ext>
            </a:extLst>
          </p:cNvPr>
          <p:cNvGrpSpPr/>
          <p:nvPr/>
        </p:nvGrpSpPr>
        <p:grpSpPr>
          <a:xfrm>
            <a:off x="1472573" y="4884190"/>
            <a:ext cx="2370017" cy="783702"/>
            <a:chOff x="1760994" y="3139603"/>
            <a:chExt cx="2370017" cy="78370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2B41EA3-800D-44DF-920D-A27D9CAC5E7A}"/>
                </a:ext>
              </a:extLst>
            </p:cNvPr>
            <p:cNvSpPr/>
            <p:nvPr/>
          </p:nvSpPr>
          <p:spPr>
            <a:xfrm>
              <a:off x="2494024" y="3139603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0BDE931-CB5D-4F06-A969-857CA2DDF77F}"/>
                </a:ext>
              </a:extLst>
            </p:cNvPr>
            <p:cNvSpPr/>
            <p:nvPr/>
          </p:nvSpPr>
          <p:spPr>
            <a:xfrm>
              <a:off x="1760994" y="3470873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E9F08D1-165B-461A-B393-32AD65CB6236}"/>
              </a:ext>
            </a:extLst>
          </p:cNvPr>
          <p:cNvGrpSpPr/>
          <p:nvPr/>
        </p:nvGrpSpPr>
        <p:grpSpPr>
          <a:xfrm>
            <a:off x="8336706" y="4884190"/>
            <a:ext cx="2370017" cy="783702"/>
            <a:chOff x="3106598" y="5073134"/>
            <a:chExt cx="2370017" cy="78370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D3AB512-9CC3-47E2-9744-0B9CCF3C095C}"/>
                </a:ext>
              </a:extLst>
            </p:cNvPr>
            <p:cNvSpPr/>
            <p:nvPr/>
          </p:nvSpPr>
          <p:spPr>
            <a:xfrm>
              <a:off x="3106598" y="5073134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477796F-135E-4525-A449-66E4ED247B15}"/>
                </a:ext>
              </a:extLst>
            </p:cNvPr>
            <p:cNvSpPr/>
            <p:nvPr/>
          </p:nvSpPr>
          <p:spPr>
            <a:xfrm>
              <a:off x="3106598" y="5404404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2B45E22B-4528-417B-A8D8-B6F6C6D9A80B}"/>
              </a:ext>
            </a:extLst>
          </p:cNvPr>
          <p:cNvSpPr/>
          <p:nvPr/>
        </p:nvSpPr>
        <p:spPr>
          <a:xfrm flipH="1">
            <a:off x="3882568" y="3753756"/>
            <a:ext cx="48420" cy="676963"/>
          </a:xfrm>
          <a:prstGeom prst="rect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C139B66-05B4-494D-ADCE-91DECDCBE328}"/>
              </a:ext>
            </a:extLst>
          </p:cNvPr>
          <p:cNvSpPr/>
          <p:nvPr/>
        </p:nvSpPr>
        <p:spPr>
          <a:xfrm flipH="1">
            <a:off x="3882568" y="4963604"/>
            <a:ext cx="48420" cy="676963"/>
          </a:xfrm>
          <a:prstGeom prst="rect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748D7A1-D663-4CEC-A0EC-4F12E54527F1}"/>
              </a:ext>
            </a:extLst>
          </p:cNvPr>
          <p:cNvSpPr/>
          <p:nvPr/>
        </p:nvSpPr>
        <p:spPr>
          <a:xfrm flipH="1">
            <a:off x="8248308" y="2543908"/>
            <a:ext cx="48420" cy="676963"/>
          </a:xfrm>
          <a:prstGeom prst="rect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9AAA05E-26BD-48AD-8115-B2426BFE4748}"/>
              </a:ext>
            </a:extLst>
          </p:cNvPr>
          <p:cNvSpPr/>
          <p:nvPr/>
        </p:nvSpPr>
        <p:spPr>
          <a:xfrm flipH="1">
            <a:off x="8248308" y="3753756"/>
            <a:ext cx="48420" cy="676963"/>
          </a:xfrm>
          <a:prstGeom prst="rect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A055A94-FEBD-46C2-A41B-4DBA9EF010FF}"/>
              </a:ext>
            </a:extLst>
          </p:cNvPr>
          <p:cNvSpPr/>
          <p:nvPr/>
        </p:nvSpPr>
        <p:spPr>
          <a:xfrm flipH="1">
            <a:off x="8248308" y="4963604"/>
            <a:ext cx="48420" cy="676963"/>
          </a:xfrm>
          <a:prstGeom prst="rect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5DA4A9F-C718-4776-82D5-3B5577727B4D}"/>
              </a:ext>
            </a:extLst>
          </p:cNvPr>
          <p:cNvGrpSpPr/>
          <p:nvPr/>
        </p:nvGrpSpPr>
        <p:grpSpPr>
          <a:xfrm>
            <a:off x="4580110" y="2457780"/>
            <a:ext cx="3107474" cy="3450826"/>
            <a:chOff x="4781697" y="2549769"/>
            <a:chExt cx="2628606" cy="2919046"/>
          </a:xfrm>
          <a:solidFill>
            <a:srgbClr val="9FBB8B"/>
          </a:solidFill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C14B2A7-3E1C-4C78-BD59-D8C794076934}"/>
                </a:ext>
              </a:extLst>
            </p:cNvPr>
            <p:cNvGrpSpPr/>
            <p:nvPr/>
          </p:nvGrpSpPr>
          <p:grpSpPr>
            <a:xfrm>
              <a:off x="4781697" y="3350310"/>
              <a:ext cx="838372" cy="1310642"/>
              <a:chOff x="4781697" y="3350310"/>
              <a:chExt cx="838372" cy="1310642"/>
            </a:xfrm>
            <a:grpFill/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92C06483-3D2C-40F1-9D68-8B28BCB97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697" y="3350310"/>
                <a:ext cx="838372" cy="1310642"/>
              </a:xfrm>
              <a:custGeom>
                <a:avLst/>
                <a:gdLst>
                  <a:gd name="T0" fmla="*/ 1 w 365"/>
                  <a:gd name="T1" fmla="*/ 571 h 571"/>
                  <a:gd name="T2" fmla="*/ 1 w 365"/>
                  <a:gd name="T3" fmla="*/ 455 h 571"/>
                  <a:gd name="T4" fmla="*/ 15 w 365"/>
                  <a:gd name="T5" fmla="*/ 438 h 571"/>
                  <a:gd name="T6" fmla="*/ 219 w 365"/>
                  <a:gd name="T7" fmla="*/ 325 h 571"/>
                  <a:gd name="T8" fmla="*/ 285 w 365"/>
                  <a:gd name="T9" fmla="*/ 286 h 571"/>
                  <a:gd name="T10" fmla="*/ 211 w 365"/>
                  <a:gd name="T11" fmla="*/ 243 h 571"/>
                  <a:gd name="T12" fmla="*/ 15 w 365"/>
                  <a:gd name="T13" fmla="*/ 134 h 571"/>
                  <a:gd name="T14" fmla="*/ 2 w 365"/>
                  <a:gd name="T15" fmla="*/ 119 h 571"/>
                  <a:gd name="T16" fmla="*/ 1 w 365"/>
                  <a:gd name="T17" fmla="*/ 0 h 571"/>
                  <a:gd name="T18" fmla="*/ 51 w 365"/>
                  <a:gd name="T19" fmla="*/ 27 h 571"/>
                  <a:gd name="T20" fmla="*/ 346 w 365"/>
                  <a:gd name="T21" fmla="*/ 196 h 571"/>
                  <a:gd name="T22" fmla="*/ 364 w 365"/>
                  <a:gd name="T23" fmla="*/ 229 h 571"/>
                  <a:gd name="T24" fmla="*/ 364 w 365"/>
                  <a:gd name="T25" fmla="*/ 349 h 571"/>
                  <a:gd name="T26" fmla="*/ 351 w 365"/>
                  <a:gd name="T27" fmla="*/ 373 h 571"/>
                  <a:gd name="T28" fmla="*/ 15 w 365"/>
                  <a:gd name="T29" fmla="*/ 565 h 571"/>
                  <a:gd name="T30" fmla="*/ 1 w 365"/>
                  <a:gd name="T31" fmla="*/ 57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5" h="571">
                    <a:moveTo>
                      <a:pt x="1" y="571"/>
                    </a:moveTo>
                    <a:cubicBezTo>
                      <a:pt x="1" y="530"/>
                      <a:pt x="0" y="493"/>
                      <a:pt x="1" y="455"/>
                    </a:cubicBezTo>
                    <a:cubicBezTo>
                      <a:pt x="2" y="450"/>
                      <a:pt x="9" y="442"/>
                      <a:pt x="15" y="438"/>
                    </a:cubicBezTo>
                    <a:cubicBezTo>
                      <a:pt x="83" y="400"/>
                      <a:pt x="151" y="363"/>
                      <a:pt x="219" y="325"/>
                    </a:cubicBezTo>
                    <a:cubicBezTo>
                      <a:pt x="240" y="313"/>
                      <a:pt x="260" y="301"/>
                      <a:pt x="285" y="286"/>
                    </a:cubicBezTo>
                    <a:cubicBezTo>
                      <a:pt x="258" y="270"/>
                      <a:pt x="235" y="256"/>
                      <a:pt x="211" y="243"/>
                    </a:cubicBezTo>
                    <a:cubicBezTo>
                      <a:pt x="146" y="207"/>
                      <a:pt x="80" y="171"/>
                      <a:pt x="15" y="134"/>
                    </a:cubicBezTo>
                    <a:cubicBezTo>
                      <a:pt x="10" y="131"/>
                      <a:pt x="2" y="125"/>
                      <a:pt x="2" y="119"/>
                    </a:cubicBezTo>
                    <a:cubicBezTo>
                      <a:pt x="0" y="81"/>
                      <a:pt x="1" y="43"/>
                      <a:pt x="1" y="0"/>
                    </a:cubicBezTo>
                    <a:cubicBezTo>
                      <a:pt x="20" y="10"/>
                      <a:pt x="36" y="19"/>
                      <a:pt x="51" y="27"/>
                    </a:cubicBezTo>
                    <a:cubicBezTo>
                      <a:pt x="149" y="84"/>
                      <a:pt x="247" y="140"/>
                      <a:pt x="346" y="196"/>
                    </a:cubicBezTo>
                    <a:cubicBezTo>
                      <a:pt x="360" y="204"/>
                      <a:pt x="365" y="213"/>
                      <a:pt x="364" y="229"/>
                    </a:cubicBezTo>
                    <a:cubicBezTo>
                      <a:pt x="363" y="269"/>
                      <a:pt x="364" y="309"/>
                      <a:pt x="364" y="349"/>
                    </a:cubicBezTo>
                    <a:cubicBezTo>
                      <a:pt x="364" y="360"/>
                      <a:pt x="362" y="367"/>
                      <a:pt x="351" y="373"/>
                    </a:cubicBezTo>
                    <a:cubicBezTo>
                      <a:pt x="239" y="437"/>
                      <a:pt x="127" y="501"/>
                      <a:pt x="15" y="565"/>
                    </a:cubicBezTo>
                    <a:cubicBezTo>
                      <a:pt x="12" y="567"/>
                      <a:pt x="8" y="568"/>
                      <a:pt x="1" y="5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190">
                <a:extLst>
                  <a:ext uri="{FF2B5EF4-FFF2-40B4-BE49-F238E27FC236}">
                    <a16:creationId xmlns:a16="http://schemas.microsoft.com/office/drawing/2014/main" id="{BBCB305D-B53E-4B39-AB79-BDCF3A66902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872002" y="3945311"/>
                <a:ext cx="158267" cy="127961"/>
              </a:xfrm>
              <a:custGeom>
                <a:avLst/>
                <a:gdLst>
                  <a:gd name="T0" fmla="*/ 86 w 109"/>
                  <a:gd name="T1" fmla="*/ 88 h 88"/>
                  <a:gd name="T2" fmla="*/ 84 w 109"/>
                  <a:gd name="T3" fmla="*/ 44 h 88"/>
                  <a:gd name="T4" fmla="*/ 80 w 109"/>
                  <a:gd name="T5" fmla="*/ 71 h 88"/>
                  <a:gd name="T6" fmla="*/ 109 w 109"/>
                  <a:gd name="T7" fmla="*/ 0 h 88"/>
                  <a:gd name="T8" fmla="*/ 92 w 109"/>
                  <a:gd name="T9" fmla="*/ 33 h 88"/>
                  <a:gd name="T10" fmla="*/ 80 w 109"/>
                  <a:gd name="T11" fmla="*/ 25 h 88"/>
                  <a:gd name="T12" fmla="*/ 67 w 109"/>
                  <a:gd name="T13" fmla="*/ 68 h 88"/>
                  <a:gd name="T14" fmla="*/ 37 w 109"/>
                  <a:gd name="T15" fmla="*/ 73 h 88"/>
                  <a:gd name="T16" fmla="*/ 19 w 109"/>
                  <a:gd name="T17" fmla="*/ 63 h 88"/>
                  <a:gd name="T18" fmla="*/ 0 w 109"/>
                  <a:gd name="T19" fmla="*/ 56 h 88"/>
                  <a:gd name="T20" fmla="*/ 25 w 109"/>
                  <a:gd name="T21" fmla="*/ 48 h 88"/>
                  <a:gd name="T22" fmla="*/ 30 w 109"/>
                  <a:gd name="T23" fmla="*/ 57 h 88"/>
                  <a:gd name="T24" fmla="*/ 44 w 109"/>
                  <a:gd name="T25" fmla="*/ 29 h 88"/>
                  <a:gd name="T26" fmla="*/ 66 w 109"/>
                  <a:gd name="T27" fmla="*/ 50 h 88"/>
                  <a:gd name="T28" fmla="*/ 68 w 109"/>
                  <a:gd name="T29" fmla="*/ 18 h 88"/>
                  <a:gd name="T30" fmla="*/ 78 w 109"/>
                  <a:gd name="T31" fmla="*/ 12 h 88"/>
                  <a:gd name="T32" fmla="*/ 90 w 109"/>
                  <a:gd name="T33" fmla="*/ 1 h 88"/>
                  <a:gd name="T34" fmla="*/ 22 w 109"/>
                  <a:gd name="T35" fmla="*/ 88 h 88"/>
                  <a:gd name="T36" fmla="*/ 29 w 109"/>
                  <a:gd name="T37" fmla="*/ 80 h 88"/>
                  <a:gd name="T38" fmla="*/ 22 w 109"/>
                  <a:gd name="T39" fmla="*/ 79 h 88"/>
                  <a:gd name="T40" fmla="*/ 11 w 109"/>
                  <a:gd name="T41" fmla="*/ 88 h 88"/>
                  <a:gd name="T42" fmla="*/ 17 w 109"/>
                  <a:gd name="T43" fmla="*/ 71 h 88"/>
                  <a:gd name="T44" fmla="*/ 11 w 109"/>
                  <a:gd name="T45" fmla="*/ 73 h 88"/>
                  <a:gd name="T46" fmla="*/ 34 w 109"/>
                  <a:gd name="T47" fmla="*/ 88 h 88"/>
                  <a:gd name="T48" fmla="*/ 40 w 109"/>
                  <a:gd name="T49" fmla="*/ 79 h 88"/>
                  <a:gd name="T50" fmla="*/ 34 w 109"/>
                  <a:gd name="T51" fmla="*/ 80 h 88"/>
                  <a:gd name="T52" fmla="*/ 45 w 109"/>
                  <a:gd name="T53" fmla="*/ 88 h 88"/>
                  <a:gd name="T54" fmla="*/ 52 w 109"/>
                  <a:gd name="T55" fmla="*/ 63 h 88"/>
                  <a:gd name="T56" fmla="*/ 45 w 109"/>
                  <a:gd name="T57" fmla="*/ 69 h 88"/>
                  <a:gd name="T58" fmla="*/ 57 w 109"/>
                  <a:gd name="T59" fmla="*/ 88 h 88"/>
                  <a:gd name="T60" fmla="*/ 63 w 109"/>
                  <a:gd name="T61" fmla="*/ 73 h 88"/>
                  <a:gd name="T62" fmla="*/ 57 w 109"/>
                  <a:gd name="T63" fmla="*/ 88 h 88"/>
                  <a:gd name="T64" fmla="*/ 75 w 109"/>
                  <a:gd name="T65" fmla="*/ 88 h 88"/>
                  <a:gd name="T66" fmla="*/ 68 w 109"/>
                  <a:gd name="T67" fmla="*/ 7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88">
                    <a:moveTo>
                      <a:pt x="80" y="88"/>
                    </a:move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88"/>
                      <a:pt x="80" y="88"/>
                      <a:pt x="80" y="88"/>
                    </a:cubicBezTo>
                    <a:close/>
                    <a:moveTo>
                      <a:pt x="109" y="0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09" y="0"/>
                      <a:pt x="109" y="0"/>
                      <a:pt x="109" y="0"/>
                    </a:cubicBezTo>
                    <a:close/>
                    <a:moveTo>
                      <a:pt x="22" y="88"/>
                    </a:moveTo>
                    <a:cubicBezTo>
                      <a:pt x="24" y="88"/>
                      <a:pt x="27" y="88"/>
                      <a:pt x="29" y="88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8"/>
                      <a:pt x="22" y="88"/>
                      <a:pt x="22" y="88"/>
                    </a:cubicBezTo>
                    <a:close/>
                    <a:moveTo>
                      <a:pt x="11" y="88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88"/>
                      <a:pt x="11" y="88"/>
                      <a:pt x="11" y="88"/>
                    </a:cubicBezTo>
                    <a:close/>
                    <a:moveTo>
                      <a:pt x="34" y="88"/>
                    </a:moveTo>
                    <a:cubicBezTo>
                      <a:pt x="36" y="88"/>
                      <a:pt x="38" y="88"/>
                      <a:pt x="40" y="8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8"/>
                      <a:pt x="34" y="88"/>
                      <a:pt x="34" y="88"/>
                    </a:cubicBezTo>
                    <a:close/>
                    <a:moveTo>
                      <a:pt x="45" y="88"/>
                    </a:moveTo>
                    <a:cubicBezTo>
                      <a:pt x="47" y="88"/>
                      <a:pt x="50" y="88"/>
                      <a:pt x="52" y="88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88"/>
                      <a:pt x="45" y="88"/>
                      <a:pt x="45" y="88"/>
                    </a:cubicBezTo>
                    <a:close/>
                    <a:moveTo>
                      <a:pt x="57" y="88"/>
                    </a:moveTo>
                    <a:cubicBezTo>
                      <a:pt x="59" y="88"/>
                      <a:pt x="61" y="88"/>
                      <a:pt x="63" y="88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88"/>
                      <a:pt x="57" y="88"/>
                      <a:pt x="57" y="88"/>
                    </a:cubicBezTo>
                    <a:close/>
                    <a:moveTo>
                      <a:pt x="68" y="88"/>
                    </a:moveTo>
                    <a:cubicBezTo>
                      <a:pt x="70" y="88"/>
                      <a:pt x="73" y="88"/>
                      <a:pt x="75" y="88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6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1C23213-BEF0-4834-B9F8-0D67D2EE2033}"/>
                </a:ext>
              </a:extLst>
            </p:cNvPr>
            <p:cNvGrpSpPr/>
            <p:nvPr/>
          </p:nvGrpSpPr>
          <p:grpSpPr>
            <a:xfrm>
              <a:off x="6176542" y="4337563"/>
              <a:ext cx="1141015" cy="1131252"/>
              <a:chOff x="6176542" y="4337563"/>
              <a:chExt cx="1141015" cy="1131252"/>
            </a:xfrm>
            <a:grpFill/>
          </p:grpSpPr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35E29844-D7FD-4DE5-893A-D9146ADC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542" y="4337563"/>
                <a:ext cx="1141015" cy="1131252"/>
              </a:xfrm>
              <a:custGeom>
                <a:avLst/>
                <a:gdLst>
                  <a:gd name="T0" fmla="*/ 497 w 497"/>
                  <a:gd name="T1" fmla="*/ 208 h 493"/>
                  <a:gd name="T2" fmla="*/ 396 w 497"/>
                  <a:gd name="T3" fmla="*/ 265 h 493"/>
                  <a:gd name="T4" fmla="*/ 375 w 497"/>
                  <a:gd name="T5" fmla="*/ 261 h 493"/>
                  <a:gd name="T6" fmla="*/ 124 w 497"/>
                  <a:gd name="T7" fmla="*/ 112 h 493"/>
                  <a:gd name="T8" fmla="*/ 108 w 497"/>
                  <a:gd name="T9" fmla="*/ 104 h 493"/>
                  <a:gd name="T10" fmla="*/ 107 w 497"/>
                  <a:gd name="T11" fmla="*/ 125 h 493"/>
                  <a:gd name="T12" fmla="*/ 112 w 497"/>
                  <a:gd name="T13" fmla="*/ 413 h 493"/>
                  <a:gd name="T14" fmla="*/ 99 w 497"/>
                  <a:gd name="T15" fmla="*/ 438 h 493"/>
                  <a:gd name="T16" fmla="*/ 3 w 497"/>
                  <a:gd name="T17" fmla="*/ 493 h 493"/>
                  <a:gd name="T18" fmla="*/ 1 w 497"/>
                  <a:gd name="T19" fmla="*/ 474 h 493"/>
                  <a:gd name="T20" fmla="*/ 0 w 497"/>
                  <a:gd name="T21" fmla="*/ 94 h 493"/>
                  <a:gd name="T22" fmla="*/ 15 w 497"/>
                  <a:gd name="T23" fmla="*/ 67 h 493"/>
                  <a:gd name="T24" fmla="*/ 126 w 497"/>
                  <a:gd name="T25" fmla="*/ 4 h 493"/>
                  <a:gd name="T26" fmla="*/ 148 w 497"/>
                  <a:gd name="T27" fmla="*/ 3 h 493"/>
                  <a:gd name="T28" fmla="*/ 491 w 497"/>
                  <a:gd name="T29" fmla="*/ 203 h 493"/>
                  <a:gd name="T30" fmla="*/ 497 w 497"/>
                  <a:gd name="T31" fmla="*/ 208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7" h="493">
                    <a:moveTo>
                      <a:pt x="497" y="208"/>
                    </a:moveTo>
                    <a:cubicBezTo>
                      <a:pt x="463" y="228"/>
                      <a:pt x="430" y="247"/>
                      <a:pt x="396" y="265"/>
                    </a:cubicBezTo>
                    <a:cubicBezTo>
                      <a:pt x="391" y="268"/>
                      <a:pt x="381" y="265"/>
                      <a:pt x="375" y="261"/>
                    </a:cubicBezTo>
                    <a:cubicBezTo>
                      <a:pt x="291" y="212"/>
                      <a:pt x="208" y="162"/>
                      <a:pt x="124" y="112"/>
                    </a:cubicBezTo>
                    <a:cubicBezTo>
                      <a:pt x="120" y="110"/>
                      <a:pt x="115" y="107"/>
                      <a:pt x="108" y="104"/>
                    </a:cubicBezTo>
                    <a:cubicBezTo>
                      <a:pt x="108" y="112"/>
                      <a:pt x="107" y="119"/>
                      <a:pt x="107" y="125"/>
                    </a:cubicBezTo>
                    <a:cubicBezTo>
                      <a:pt x="109" y="221"/>
                      <a:pt x="110" y="317"/>
                      <a:pt x="112" y="413"/>
                    </a:cubicBezTo>
                    <a:cubicBezTo>
                      <a:pt x="113" y="425"/>
                      <a:pt x="110" y="432"/>
                      <a:pt x="99" y="438"/>
                    </a:cubicBezTo>
                    <a:cubicBezTo>
                      <a:pt x="67" y="455"/>
                      <a:pt x="36" y="474"/>
                      <a:pt x="3" y="493"/>
                    </a:cubicBezTo>
                    <a:cubicBezTo>
                      <a:pt x="2" y="485"/>
                      <a:pt x="1" y="479"/>
                      <a:pt x="1" y="474"/>
                    </a:cubicBezTo>
                    <a:cubicBezTo>
                      <a:pt x="1" y="347"/>
                      <a:pt x="1" y="221"/>
                      <a:pt x="0" y="94"/>
                    </a:cubicBezTo>
                    <a:cubicBezTo>
                      <a:pt x="0" y="81"/>
                      <a:pt x="4" y="74"/>
                      <a:pt x="15" y="67"/>
                    </a:cubicBezTo>
                    <a:cubicBezTo>
                      <a:pt x="53" y="47"/>
                      <a:pt x="89" y="25"/>
                      <a:pt x="126" y="4"/>
                    </a:cubicBezTo>
                    <a:cubicBezTo>
                      <a:pt x="132" y="1"/>
                      <a:pt x="142" y="0"/>
                      <a:pt x="148" y="3"/>
                    </a:cubicBezTo>
                    <a:cubicBezTo>
                      <a:pt x="263" y="69"/>
                      <a:pt x="377" y="136"/>
                      <a:pt x="491" y="203"/>
                    </a:cubicBezTo>
                    <a:cubicBezTo>
                      <a:pt x="493" y="204"/>
                      <a:pt x="494" y="205"/>
                      <a:pt x="497" y="2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96">
                <a:extLst>
                  <a:ext uri="{FF2B5EF4-FFF2-40B4-BE49-F238E27FC236}">
                    <a16:creationId xmlns:a16="http://schemas.microsoft.com/office/drawing/2014/main" id="{A4CA03FB-9411-412E-96BC-20D6164385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571931" y="4873061"/>
                <a:ext cx="158267" cy="143274"/>
              </a:xfrm>
              <a:custGeom>
                <a:avLst/>
                <a:gdLst>
                  <a:gd name="T0" fmla="*/ 147 w 190"/>
                  <a:gd name="T1" fmla="*/ 0 h 172"/>
                  <a:gd name="T2" fmla="*/ 156 w 190"/>
                  <a:gd name="T3" fmla="*/ 6 h 172"/>
                  <a:gd name="T4" fmla="*/ 140 w 190"/>
                  <a:gd name="T5" fmla="*/ 49 h 172"/>
                  <a:gd name="T6" fmla="*/ 33 w 190"/>
                  <a:gd name="T7" fmla="*/ 13 h 172"/>
                  <a:gd name="T8" fmla="*/ 41 w 190"/>
                  <a:gd name="T9" fmla="*/ 21 h 172"/>
                  <a:gd name="T10" fmla="*/ 54 w 190"/>
                  <a:gd name="T11" fmla="*/ 32 h 172"/>
                  <a:gd name="T12" fmla="*/ 33 w 190"/>
                  <a:gd name="T13" fmla="*/ 41 h 172"/>
                  <a:gd name="T14" fmla="*/ 41 w 190"/>
                  <a:gd name="T15" fmla="*/ 45 h 172"/>
                  <a:gd name="T16" fmla="*/ 54 w 190"/>
                  <a:gd name="T17" fmla="*/ 56 h 172"/>
                  <a:gd name="T18" fmla="*/ 33 w 190"/>
                  <a:gd name="T19" fmla="*/ 65 h 172"/>
                  <a:gd name="T20" fmla="*/ 41 w 190"/>
                  <a:gd name="T21" fmla="*/ 71 h 172"/>
                  <a:gd name="T22" fmla="*/ 54 w 190"/>
                  <a:gd name="T23" fmla="*/ 82 h 172"/>
                  <a:gd name="T24" fmla="*/ 33 w 190"/>
                  <a:gd name="T25" fmla="*/ 90 h 172"/>
                  <a:gd name="T26" fmla="*/ 41 w 190"/>
                  <a:gd name="T27" fmla="*/ 95 h 172"/>
                  <a:gd name="T28" fmla="*/ 54 w 190"/>
                  <a:gd name="T29" fmla="*/ 105 h 172"/>
                  <a:gd name="T30" fmla="*/ 33 w 190"/>
                  <a:gd name="T31" fmla="*/ 114 h 172"/>
                  <a:gd name="T32" fmla="*/ 41 w 190"/>
                  <a:gd name="T33" fmla="*/ 121 h 172"/>
                  <a:gd name="T34" fmla="*/ 54 w 190"/>
                  <a:gd name="T35" fmla="*/ 131 h 172"/>
                  <a:gd name="T36" fmla="*/ 33 w 190"/>
                  <a:gd name="T37" fmla="*/ 140 h 172"/>
                  <a:gd name="T38" fmla="*/ 33 w 190"/>
                  <a:gd name="T39" fmla="*/ 157 h 172"/>
                  <a:gd name="T40" fmla="*/ 140 w 190"/>
                  <a:gd name="T41" fmla="*/ 125 h 172"/>
                  <a:gd name="T42" fmla="*/ 156 w 190"/>
                  <a:gd name="T43" fmla="*/ 164 h 172"/>
                  <a:gd name="T44" fmla="*/ 147 w 190"/>
                  <a:gd name="T45" fmla="*/ 172 h 172"/>
                  <a:gd name="T46" fmla="*/ 18 w 190"/>
                  <a:gd name="T47" fmla="*/ 172 h 172"/>
                  <a:gd name="T48" fmla="*/ 18 w 190"/>
                  <a:gd name="T49" fmla="*/ 153 h 172"/>
                  <a:gd name="T50" fmla="*/ 0 w 190"/>
                  <a:gd name="T51" fmla="*/ 138 h 172"/>
                  <a:gd name="T52" fmla="*/ 18 w 190"/>
                  <a:gd name="T53" fmla="*/ 127 h 172"/>
                  <a:gd name="T54" fmla="*/ 0 w 190"/>
                  <a:gd name="T55" fmla="*/ 112 h 172"/>
                  <a:gd name="T56" fmla="*/ 18 w 190"/>
                  <a:gd name="T57" fmla="*/ 103 h 172"/>
                  <a:gd name="T58" fmla="*/ 0 w 190"/>
                  <a:gd name="T59" fmla="*/ 88 h 172"/>
                  <a:gd name="T60" fmla="*/ 18 w 190"/>
                  <a:gd name="T61" fmla="*/ 77 h 172"/>
                  <a:gd name="T62" fmla="*/ 0 w 190"/>
                  <a:gd name="T63" fmla="*/ 62 h 172"/>
                  <a:gd name="T64" fmla="*/ 18 w 190"/>
                  <a:gd name="T65" fmla="*/ 54 h 172"/>
                  <a:gd name="T66" fmla="*/ 0 w 190"/>
                  <a:gd name="T67" fmla="*/ 39 h 172"/>
                  <a:gd name="T68" fmla="*/ 18 w 190"/>
                  <a:gd name="T69" fmla="*/ 6 h 172"/>
                  <a:gd name="T70" fmla="*/ 26 w 190"/>
                  <a:gd name="T71" fmla="*/ 0 h 172"/>
                  <a:gd name="T72" fmla="*/ 67 w 190"/>
                  <a:gd name="T73" fmla="*/ 82 h 172"/>
                  <a:gd name="T74" fmla="*/ 87 w 190"/>
                  <a:gd name="T75" fmla="*/ 90 h 172"/>
                  <a:gd name="T76" fmla="*/ 67 w 190"/>
                  <a:gd name="T77" fmla="*/ 82 h 172"/>
                  <a:gd name="T78" fmla="*/ 67 w 190"/>
                  <a:gd name="T79" fmla="*/ 65 h 172"/>
                  <a:gd name="T80" fmla="*/ 104 w 190"/>
                  <a:gd name="T81" fmla="*/ 71 h 172"/>
                  <a:gd name="T82" fmla="*/ 67 w 190"/>
                  <a:gd name="T83" fmla="*/ 65 h 172"/>
                  <a:gd name="T84" fmla="*/ 67 w 190"/>
                  <a:gd name="T85" fmla="*/ 45 h 172"/>
                  <a:gd name="T86" fmla="*/ 121 w 190"/>
                  <a:gd name="T87" fmla="*/ 54 h 172"/>
                  <a:gd name="T88" fmla="*/ 67 w 190"/>
                  <a:gd name="T89" fmla="*/ 45 h 172"/>
                  <a:gd name="T90" fmla="*/ 67 w 190"/>
                  <a:gd name="T91" fmla="*/ 28 h 172"/>
                  <a:gd name="T92" fmla="*/ 121 w 190"/>
                  <a:gd name="T93" fmla="*/ 36 h 172"/>
                  <a:gd name="T94" fmla="*/ 67 w 190"/>
                  <a:gd name="T95" fmla="*/ 28 h 172"/>
                  <a:gd name="T96" fmla="*/ 89 w 190"/>
                  <a:gd name="T97" fmla="*/ 138 h 172"/>
                  <a:gd name="T98" fmla="*/ 112 w 190"/>
                  <a:gd name="T99" fmla="*/ 136 h 172"/>
                  <a:gd name="T100" fmla="*/ 91 w 190"/>
                  <a:gd name="T101" fmla="*/ 112 h 172"/>
                  <a:gd name="T102" fmla="*/ 89 w 190"/>
                  <a:gd name="T103" fmla="*/ 138 h 172"/>
                  <a:gd name="T104" fmla="*/ 169 w 190"/>
                  <a:gd name="T105" fmla="*/ 36 h 172"/>
                  <a:gd name="T106" fmla="*/ 121 w 190"/>
                  <a:gd name="T107" fmla="*/ 127 h 172"/>
                  <a:gd name="T108" fmla="*/ 169 w 190"/>
                  <a:gd name="T109" fmla="*/ 3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0" h="172">
                    <a:moveTo>
                      <a:pt x="26" y="0"/>
                    </a:moveTo>
                    <a:lnTo>
                      <a:pt x="147" y="0"/>
                    </a:lnTo>
                    <a:lnTo>
                      <a:pt x="156" y="0"/>
                    </a:lnTo>
                    <a:lnTo>
                      <a:pt x="156" y="6"/>
                    </a:lnTo>
                    <a:lnTo>
                      <a:pt x="156" y="34"/>
                    </a:lnTo>
                    <a:lnTo>
                      <a:pt x="140" y="49"/>
                    </a:lnTo>
                    <a:lnTo>
                      <a:pt x="140" y="13"/>
                    </a:lnTo>
                    <a:lnTo>
                      <a:pt x="33" y="13"/>
                    </a:lnTo>
                    <a:lnTo>
                      <a:pt x="33" y="24"/>
                    </a:lnTo>
                    <a:lnTo>
                      <a:pt x="41" y="21"/>
                    </a:lnTo>
                    <a:lnTo>
                      <a:pt x="48" y="17"/>
                    </a:lnTo>
                    <a:lnTo>
                      <a:pt x="54" y="32"/>
                    </a:lnTo>
                    <a:lnTo>
                      <a:pt x="46" y="34"/>
                    </a:lnTo>
                    <a:lnTo>
                      <a:pt x="33" y="41"/>
                    </a:lnTo>
                    <a:lnTo>
                      <a:pt x="33" y="47"/>
                    </a:lnTo>
                    <a:lnTo>
                      <a:pt x="41" y="45"/>
                    </a:lnTo>
                    <a:lnTo>
                      <a:pt x="48" y="41"/>
                    </a:lnTo>
                    <a:lnTo>
                      <a:pt x="54" y="56"/>
                    </a:lnTo>
                    <a:lnTo>
                      <a:pt x="46" y="58"/>
                    </a:lnTo>
                    <a:lnTo>
                      <a:pt x="33" y="65"/>
                    </a:lnTo>
                    <a:lnTo>
                      <a:pt x="33" y="73"/>
                    </a:lnTo>
                    <a:lnTo>
                      <a:pt x="41" y="71"/>
                    </a:lnTo>
                    <a:lnTo>
                      <a:pt x="48" y="67"/>
                    </a:lnTo>
                    <a:lnTo>
                      <a:pt x="54" y="82"/>
                    </a:lnTo>
                    <a:lnTo>
                      <a:pt x="46" y="84"/>
                    </a:lnTo>
                    <a:lnTo>
                      <a:pt x="33" y="90"/>
                    </a:lnTo>
                    <a:lnTo>
                      <a:pt x="33" y="97"/>
                    </a:lnTo>
                    <a:lnTo>
                      <a:pt x="41" y="95"/>
                    </a:lnTo>
                    <a:lnTo>
                      <a:pt x="48" y="90"/>
                    </a:lnTo>
                    <a:lnTo>
                      <a:pt x="54" y="105"/>
                    </a:lnTo>
                    <a:lnTo>
                      <a:pt x="46" y="108"/>
                    </a:lnTo>
                    <a:lnTo>
                      <a:pt x="33" y="114"/>
                    </a:lnTo>
                    <a:lnTo>
                      <a:pt x="33" y="123"/>
                    </a:lnTo>
                    <a:lnTo>
                      <a:pt x="41" y="121"/>
                    </a:lnTo>
                    <a:lnTo>
                      <a:pt x="48" y="118"/>
                    </a:lnTo>
                    <a:lnTo>
                      <a:pt x="54" y="131"/>
                    </a:lnTo>
                    <a:lnTo>
                      <a:pt x="46" y="133"/>
                    </a:lnTo>
                    <a:lnTo>
                      <a:pt x="33" y="140"/>
                    </a:lnTo>
                    <a:lnTo>
                      <a:pt x="33" y="153"/>
                    </a:lnTo>
                    <a:lnTo>
                      <a:pt x="33" y="157"/>
                    </a:lnTo>
                    <a:lnTo>
                      <a:pt x="140" y="157"/>
                    </a:lnTo>
                    <a:lnTo>
                      <a:pt x="140" y="125"/>
                    </a:lnTo>
                    <a:lnTo>
                      <a:pt x="156" y="110"/>
                    </a:lnTo>
                    <a:lnTo>
                      <a:pt x="156" y="164"/>
                    </a:lnTo>
                    <a:lnTo>
                      <a:pt x="156" y="172"/>
                    </a:lnTo>
                    <a:lnTo>
                      <a:pt x="147" y="172"/>
                    </a:lnTo>
                    <a:lnTo>
                      <a:pt x="26" y="172"/>
                    </a:lnTo>
                    <a:lnTo>
                      <a:pt x="18" y="172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2" y="153"/>
                    </a:lnTo>
                    <a:lnTo>
                      <a:pt x="0" y="138"/>
                    </a:lnTo>
                    <a:lnTo>
                      <a:pt x="18" y="131"/>
                    </a:lnTo>
                    <a:lnTo>
                      <a:pt x="18" y="127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18" y="103"/>
                    </a:lnTo>
                    <a:lnTo>
                      <a:pt x="18" y="103"/>
                    </a:lnTo>
                    <a:lnTo>
                      <a:pt x="2" y="103"/>
                    </a:lnTo>
                    <a:lnTo>
                      <a:pt x="0" y="88"/>
                    </a:lnTo>
                    <a:lnTo>
                      <a:pt x="18" y="80"/>
                    </a:lnTo>
                    <a:lnTo>
                      <a:pt x="18" y="77"/>
                    </a:lnTo>
                    <a:lnTo>
                      <a:pt x="2" y="77"/>
                    </a:lnTo>
                    <a:lnTo>
                      <a:pt x="0" y="62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" y="54"/>
                    </a:lnTo>
                    <a:lnTo>
                      <a:pt x="0" y="39"/>
                    </a:lnTo>
                    <a:lnTo>
                      <a:pt x="18" y="3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  <a:moveTo>
                      <a:pt x="67" y="82"/>
                    </a:moveTo>
                    <a:lnTo>
                      <a:pt x="67" y="90"/>
                    </a:lnTo>
                    <a:lnTo>
                      <a:pt x="87" y="90"/>
                    </a:lnTo>
                    <a:lnTo>
                      <a:pt x="87" y="82"/>
                    </a:lnTo>
                    <a:lnTo>
                      <a:pt x="67" y="82"/>
                    </a:lnTo>
                    <a:lnTo>
                      <a:pt x="67" y="82"/>
                    </a:lnTo>
                    <a:close/>
                    <a:moveTo>
                      <a:pt x="67" y="65"/>
                    </a:moveTo>
                    <a:lnTo>
                      <a:pt x="67" y="71"/>
                    </a:lnTo>
                    <a:lnTo>
                      <a:pt x="104" y="71"/>
                    </a:lnTo>
                    <a:lnTo>
                      <a:pt x="104" y="65"/>
                    </a:lnTo>
                    <a:lnTo>
                      <a:pt x="67" y="65"/>
                    </a:lnTo>
                    <a:lnTo>
                      <a:pt x="67" y="65"/>
                    </a:lnTo>
                    <a:close/>
                    <a:moveTo>
                      <a:pt x="67" y="45"/>
                    </a:moveTo>
                    <a:lnTo>
                      <a:pt x="67" y="54"/>
                    </a:lnTo>
                    <a:lnTo>
                      <a:pt x="121" y="54"/>
                    </a:lnTo>
                    <a:lnTo>
                      <a:pt x="121" y="45"/>
                    </a:lnTo>
                    <a:lnTo>
                      <a:pt x="67" y="45"/>
                    </a:lnTo>
                    <a:lnTo>
                      <a:pt x="67" y="45"/>
                    </a:lnTo>
                    <a:close/>
                    <a:moveTo>
                      <a:pt x="67" y="28"/>
                    </a:moveTo>
                    <a:lnTo>
                      <a:pt x="67" y="36"/>
                    </a:lnTo>
                    <a:lnTo>
                      <a:pt x="121" y="36"/>
                    </a:lnTo>
                    <a:lnTo>
                      <a:pt x="121" y="28"/>
                    </a:lnTo>
                    <a:lnTo>
                      <a:pt x="67" y="28"/>
                    </a:lnTo>
                    <a:lnTo>
                      <a:pt x="67" y="28"/>
                    </a:lnTo>
                    <a:close/>
                    <a:moveTo>
                      <a:pt x="89" y="138"/>
                    </a:moveTo>
                    <a:lnTo>
                      <a:pt x="100" y="136"/>
                    </a:lnTo>
                    <a:lnTo>
                      <a:pt x="112" y="136"/>
                    </a:lnTo>
                    <a:lnTo>
                      <a:pt x="102" y="125"/>
                    </a:lnTo>
                    <a:lnTo>
                      <a:pt x="91" y="112"/>
                    </a:lnTo>
                    <a:lnTo>
                      <a:pt x="89" y="125"/>
                    </a:lnTo>
                    <a:lnTo>
                      <a:pt x="89" y="138"/>
                    </a:lnTo>
                    <a:lnTo>
                      <a:pt x="89" y="138"/>
                    </a:lnTo>
                    <a:close/>
                    <a:moveTo>
                      <a:pt x="169" y="36"/>
                    </a:moveTo>
                    <a:lnTo>
                      <a:pt x="100" y="103"/>
                    </a:lnTo>
                    <a:lnTo>
                      <a:pt x="121" y="127"/>
                    </a:lnTo>
                    <a:lnTo>
                      <a:pt x="190" y="60"/>
                    </a:lnTo>
                    <a:lnTo>
                      <a:pt x="169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F558F66-EE5E-4852-9E81-50034717BBF0}"/>
                </a:ext>
              </a:extLst>
            </p:cNvPr>
            <p:cNvGrpSpPr/>
            <p:nvPr/>
          </p:nvGrpSpPr>
          <p:grpSpPr>
            <a:xfrm>
              <a:off x="4872002" y="4335122"/>
              <a:ext cx="1141015" cy="1133693"/>
              <a:chOff x="4872002" y="4335122"/>
              <a:chExt cx="1141015" cy="1133693"/>
            </a:xfrm>
            <a:grpFill/>
          </p:grpSpPr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F6AAA66A-2237-4918-B644-7CE642A54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002" y="4335122"/>
                <a:ext cx="1141015" cy="1133693"/>
              </a:xfrm>
              <a:custGeom>
                <a:avLst/>
                <a:gdLst>
                  <a:gd name="T0" fmla="*/ 495 w 497"/>
                  <a:gd name="T1" fmla="*/ 494 h 494"/>
                  <a:gd name="T2" fmla="*/ 392 w 497"/>
                  <a:gd name="T3" fmla="*/ 433 h 494"/>
                  <a:gd name="T4" fmla="*/ 386 w 497"/>
                  <a:gd name="T5" fmla="*/ 416 h 494"/>
                  <a:gd name="T6" fmla="*/ 392 w 497"/>
                  <a:gd name="T7" fmla="*/ 132 h 494"/>
                  <a:gd name="T8" fmla="*/ 390 w 497"/>
                  <a:gd name="T9" fmla="*/ 103 h 494"/>
                  <a:gd name="T10" fmla="*/ 341 w 497"/>
                  <a:gd name="T11" fmla="*/ 132 h 494"/>
                  <a:gd name="T12" fmla="*/ 123 w 497"/>
                  <a:gd name="T13" fmla="*/ 262 h 494"/>
                  <a:gd name="T14" fmla="*/ 102 w 497"/>
                  <a:gd name="T15" fmla="*/ 266 h 494"/>
                  <a:gd name="T16" fmla="*/ 0 w 497"/>
                  <a:gd name="T17" fmla="*/ 208 h 494"/>
                  <a:gd name="T18" fmla="*/ 102 w 497"/>
                  <a:gd name="T19" fmla="*/ 149 h 494"/>
                  <a:gd name="T20" fmla="*/ 344 w 497"/>
                  <a:gd name="T21" fmla="*/ 8 h 494"/>
                  <a:gd name="T22" fmla="*/ 376 w 497"/>
                  <a:gd name="T23" fmla="*/ 8 h 494"/>
                  <a:gd name="T24" fmla="*/ 483 w 497"/>
                  <a:gd name="T25" fmla="*/ 70 h 494"/>
                  <a:gd name="T26" fmla="*/ 496 w 497"/>
                  <a:gd name="T27" fmla="*/ 91 h 494"/>
                  <a:gd name="T28" fmla="*/ 496 w 497"/>
                  <a:gd name="T29" fmla="*/ 481 h 494"/>
                  <a:gd name="T30" fmla="*/ 495 w 497"/>
                  <a:gd name="T31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7" h="494">
                    <a:moveTo>
                      <a:pt x="495" y="494"/>
                    </a:moveTo>
                    <a:cubicBezTo>
                      <a:pt x="459" y="473"/>
                      <a:pt x="425" y="454"/>
                      <a:pt x="392" y="433"/>
                    </a:cubicBezTo>
                    <a:cubicBezTo>
                      <a:pt x="388" y="431"/>
                      <a:pt x="386" y="422"/>
                      <a:pt x="386" y="416"/>
                    </a:cubicBezTo>
                    <a:cubicBezTo>
                      <a:pt x="388" y="321"/>
                      <a:pt x="390" y="226"/>
                      <a:pt x="392" y="132"/>
                    </a:cubicBezTo>
                    <a:cubicBezTo>
                      <a:pt x="392" y="123"/>
                      <a:pt x="391" y="115"/>
                      <a:pt x="390" y="103"/>
                    </a:cubicBezTo>
                    <a:cubicBezTo>
                      <a:pt x="372" y="114"/>
                      <a:pt x="356" y="123"/>
                      <a:pt x="341" y="132"/>
                    </a:cubicBezTo>
                    <a:cubicBezTo>
                      <a:pt x="268" y="176"/>
                      <a:pt x="196" y="219"/>
                      <a:pt x="123" y="262"/>
                    </a:cubicBezTo>
                    <a:cubicBezTo>
                      <a:pt x="117" y="266"/>
                      <a:pt x="107" y="269"/>
                      <a:pt x="102" y="266"/>
                    </a:cubicBezTo>
                    <a:cubicBezTo>
                      <a:pt x="69" y="248"/>
                      <a:pt x="36" y="229"/>
                      <a:pt x="0" y="208"/>
                    </a:cubicBezTo>
                    <a:cubicBezTo>
                      <a:pt x="36" y="187"/>
                      <a:pt x="69" y="168"/>
                      <a:pt x="102" y="149"/>
                    </a:cubicBezTo>
                    <a:cubicBezTo>
                      <a:pt x="183" y="102"/>
                      <a:pt x="263" y="55"/>
                      <a:pt x="344" y="8"/>
                    </a:cubicBezTo>
                    <a:cubicBezTo>
                      <a:pt x="356" y="1"/>
                      <a:pt x="364" y="0"/>
                      <a:pt x="376" y="8"/>
                    </a:cubicBezTo>
                    <a:cubicBezTo>
                      <a:pt x="411" y="29"/>
                      <a:pt x="448" y="49"/>
                      <a:pt x="483" y="70"/>
                    </a:cubicBezTo>
                    <a:cubicBezTo>
                      <a:pt x="490" y="74"/>
                      <a:pt x="496" y="84"/>
                      <a:pt x="496" y="91"/>
                    </a:cubicBezTo>
                    <a:cubicBezTo>
                      <a:pt x="497" y="221"/>
                      <a:pt x="496" y="351"/>
                      <a:pt x="496" y="481"/>
                    </a:cubicBezTo>
                    <a:cubicBezTo>
                      <a:pt x="496" y="484"/>
                      <a:pt x="496" y="487"/>
                      <a:pt x="495" y="4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172">
                <a:extLst>
                  <a:ext uri="{FF2B5EF4-FFF2-40B4-BE49-F238E27FC236}">
                    <a16:creationId xmlns:a16="http://schemas.microsoft.com/office/drawing/2014/main" id="{216B0666-DBCF-4AF9-966B-E2761115C53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473228" y="4870030"/>
                <a:ext cx="137699" cy="146305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990D92-84AD-46C6-B248-F701E289ECB2}"/>
                </a:ext>
              </a:extLst>
            </p:cNvPr>
            <p:cNvGrpSpPr/>
            <p:nvPr/>
          </p:nvGrpSpPr>
          <p:grpSpPr>
            <a:xfrm>
              <a:off x="6571931" y="3357632"/>
              <a:ext cx="838372" cy="1303320"/>
              <a:chOff x="6571931" y="3357632"/>
              <a:chExt cx="838372" cy="1303320"/>
            </a:xfrm>
            <a:grpFill/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1BC989E2-253F-4F16-A351-528306C15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931" y="3357632"/>
                <a:ext cx="838372" cy="1303320"/>
              </a:xfrm>
              <a:custGeom>
                <a:avLst/>
                <a:gdLst>
                  <a:gd name="T0" fmla="*/ 364 w 365"/>
                  <a:gd name="T1" fmla="*/ 0 h 568"/>
                  <a:gd name="T2" fmla="*/ 363 w 365"/>
                  <a:gd name="T3" fmla="*/ 114 h 568"/>
                  <a:gd name="T4" fmla="*/ 348 w 365"/>
                  <a:gd name="T5" fmla="*/ 131 h 568"/>
                  <a:gd name="T6" fmla="*/ 100 w 365"/>
                  <a:gd name="T7" fmla="*/ 270 h 568"/>
                  <a:gd name="T8" fmla="*/ 78 w 365"/>
                  <a:gd name="T9" fmla="*/ 282 h 568"/>
                  <a:gd name="T10" fmla="*/ 97 w 365"/>
                  <a:gd name="T11" fmla="*/ 295 h 568"/>
                  <a:gd name="T12" fmla="*/ 347 w 365"/>
                  <a:gd name="T13" fmla="*/ 433 h 568"/>
                  <a:gd name="T14" fmla="*/ 364 w 365"/>
                  <a:gd name="T15" fmla="*/ 463 h 568"/>
                  <a:gd name="T16" fmla="*/ 364 w 365"/>
                  <a:gd name="T17" fmla="*/ 568 h 568"/>
                  <a:gd name="T18" fmla="*/ 343 w 365"/>
                  <a:gd name="T19" fmla="*/ 558 h 568"/>
                  <a:gd name="T20" fmla="*/ 19 w 365"/>
                  <a:gd name="T21" fmla="*/ 372 h 568"/>
                  <a:gd name="T22" fmla="*/ 0 w 365"/>
                  <a:gd name="T23" fmla="*/ 343 h 568"/>
                  <a:gd name="T24" fmla="*/ 2 w 365"/>
                  <a:gd name="T25" fmla="*/ 219 h 568"/>
                  <a:gd name="T26" fmla="*/ 12 w 365"/>
                  <a:gd name="T27" fmla="*/ 199 h 568"/>
                  <a:gd name="T28" fmla="*/ 355 w 365"/>
                  <a:gd name="T29" fmla="*/ 2 h 568"/>
                  <a:gd name="T30" fmla="*/ 364 w 365"/>
                  <a:gd name="T31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5" h="568">
                    <a:moveTo>
                      <a:pt x="364" y="0"/>
                    </a:moveTo>
                    <a:cubicBezTo>
                      <a:pt x="364" y="39"/>
                      <a:pt x="365" y="76"/>
                      <a:pt x="363" y="114"/>
                    </a:cubicBezTo>
                    <a:cubicBezTo>
                      <a:pt x="363" y="120"/>
                      <a:pt x="355" y="128"/>
                      <a:pt x="348" y="131"/>
                    </a:cubicBezTo>
                    <a:cubicBezTo>
                      <a:pt x="266" y="178"/>
                      <a:pt x="183" y="224"/>
                      <a:pt x="100" y="270"/>
                    </a:cubicBezTo>
                    <a:cubicBezTo>
                      <a:pt x="94" y="273"/>
                      <a:pt x="88" y="277"/>
                      <a:pt x="78" y="282"/>
                    </a:cubicBezTo>
                    <a:cubicBezTo>
                      <a:pt x="86" y="288"/>
                      <a:pt x="91" y="292"/>
                      <a:pt x="97" y="295"/>
                    </a:cubicBezTo>
                    <a:cubicBezTo>
                      <a:pt x="180" y="341"/>
                      <a:pt x="263" y="388"/>
                      <a:pt x="347" y="433"/>
                    </a:cubicBezTo>
                    <a:cubicBezTo>
                      <a:pt x="359" y="440"/>
                      <a:pt x="365" y="448"/>
                      <a:pt x="364" y="463"/>
                    </a:cubicBezTo>
                    <a:cubicBezTo>
                      <a:pt x="363" y="496"/>
                      <a:pt x="364" y="530"/>
                      <a:pt x="364" y="568"/>
                    </a:cubicBezTo>
                    <a:cubicBezTo>
                      <a:pt x="355" y="564"/>
                      <a:pt x="349" y="561"/>
                      <a:pt x="343" y="558"/>
                    </a:cubicBezTo>
                    <a:cubicBezTo>
                      <a:pt x="235" y="496"/>
                      <a:pt x="127" y="434"/>
                      <a:pt x="19" y="372"/>
                    </a:cubicBezTo>
                    <a:cubicBezTo>
                      <a:pt x="6" y="365"/>
                      <a:pt x="0" y="358"/>
                      <a:pt x="0" y="343"/>
                    </a:cubicBezTo>
                    <a:cubicBezTo>
                      <a:pt x="1" y="302"/>
                      <a:pt x="0" y="260"/>
                      <a:pt x="2" y="219"/>
                    </a:cubicBezTo>
                    <a:cubicBezTo>
                      <a:pt x="2" y="212"/>
                      <a:pt x="7" y="202"/>
                      <a:pt x="12" y="199"/>
                    </a:cubicBezTo>
                    <a:cubicBezTo>
                      <a:pt x="126" y="133"/>
                      <a:pt x="241" y="67"/>
                      <a:pt x="355" y="2"/>
                    </a:cubicBezTo>
                    <a:cubicBezTo>
                      <a:pt x="357" y="1"/>
                      <a:pt x="359" y="1"/>
                      <a:pt x="3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0D604C09-9E6A-42DF-96CA-9882F76D5D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78851" y="3925564"/>
                <a:ext cx="158267" cy="157693"/>
                <a:chOff x="3618897" y="2279040"/>
                <a:chExt cx="706229" cy="703668"/>
              </a:xfrm>
              <a:grpFill/>
            </p:grpSpPr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B979C196-5B53-49AA-BA5E-9BB540C88E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3987" y="2279040"/>
                  <a:ext cx="516048" cy="703668"/>
                </a:xfrm>
                <a:custGeom>
                  <a:avLst/>
                  <a:gdLst>
                    <a:gd name="T0" fmla="*/ 222 w 597"/>
                    <a:gd name="T1" fmla="*/ 575 h 814"/>
                    <a:gd name="T2" fmla="*/ 253 w 597"/>
                    <a:gd name="T3" fmla="*/ 598 h 814"/>
                    <a:gd name="T4" fmla="*/ 344 w 597"/>
                    <a:gd name="T5" fmla="*/ 598 h 814"/>
                    <a:gd name="T6" fmla="*/ 375 w 597"/>
                    <a:gd name="T7" fmla="*/ 575 h 814"/>
                    <a:gd name="T8" fmla="*/ 414 w 597"/>
                    <a:gd name="T9" fmla="*/ 509 h 814"/>
                    <a:gd name="T10" fmla="*/ 539 w 597"/>
                    <a:gd name="T11" fmla="*/ 298 h 814"/>
                    <a:gd name="T12" fmla="*/ 298 w 597"/>
                    <a:gd name="T13" fmla="*/ 57 h 814"/>
                    <a:gd name="T14" fmla="*/ 57 w 597"/>
                    <a:gd name="T15" fmla="*/ 298 h 814"/>
                    <a:gd name="T16" fmla="*/ 183 w 597"/>
                    <a:gd name="T17" fmla="*/ 509 h 814"/>
                    <a:gd name="T18" fmla="*/ 222 w 597"/>
                    <a:gd name="T19" fmla="*/ 575 h 814"/>
                    <a:gd name="T20" fmla="*/ 354 w 597"/>
                    <a:gd name="T21" fmla="*/ 782 h 814"/>
                    <a:gd name="T22" fmla="*/ 314 w 597"/>
                    <a:gd name="T23" fmla="*/ 814 h 814"/>
                    <a:gd name="T24" fmla="*/ 282 w 597"/>
                    <a:gd name="T25" fmla="*/ 814 h 814"/>
                    <a:gd name="T26" fmla="*/ 242 w 597"/>
                    <a:gd name="T27" fmla="*/ 782 h 814"/>
                    <a:gd name="T28" fmla="*/ 226 w 597"/>
                    <a:gd name="T29" fmla="*/ 782 h 814"/>
                    <a:gd name="T30" fmla="*/ 165 w 597"/>
                    <a:gd name="T31" fmla="*/ 722 h 814"/>
                    <a:gd name="T32" fmla="*/ 165 w 597"/>
                    <a:gd name="T33" fmla="*/ 576 h 814"/>
                    <a:gd name="T34" fmla="*/ 155 w 597"/>
                    <a:gd name="T35" fmla="*/ 559 h 814"/>
                    <a:gd name="T36" fmla="*/ 0 w 597"/>
                    <a:gd name="T37" fmla="*/ 298 h 814"/>
                    <a:gd name="T38" fmla="*/ 298 w 597"/>
                    <a:gd name="T39" fmla="*/ 0 h 814"/>
                    <a:gd name="T40" fmla="*/ 597 w 597"/>
                    <a:gd name="T41" fmla="*/ 298 h 814"/>
                    <a:gd name="T42" fmla="*/ 441 w 597"/>
                    <a:gd name="T43" fmla="*/ 559 h 814"/>
                    <a:gd name="T44" fmla="*/ 431 w 597"/>
                    <a:gd name="T45" fmla="*/ 576 h 814"/>
                    <a:gd name="T46" fmla="*/ 432 w 597"/>
                    <a:gd name="T47" fmla="*/ 722 h 814"/>
                    <a:gd name="T48" fmla="*/ 371 w 597"/>
                    <a:gd name="T49" fmla="*/ 782 h 814"/>
                    <a:gd name="T50" fmla="*/ 354 w 597"/>
                    <a:gd name="T51" fmla="*/ 782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97" h="814">
                      <a:moveTo>
                        <a:pt x="222" y="575"/>
                      </a:moveTo>
                      <a:cubicBezTo>
                        <a:pt x="224" y="589"/>
                        <a:pt x="238" y="598"/>
                        <a:pt x="253" y="598"/>
                      </a:cubicBezTo>
                      <a:cubicBezTo>
                        <a:pt x="344" y="598"/>
                        <a:pt x="344" y="598"/>
                        <a:pt x="344" y="598"/>
                      </a:cubicBezTo>
                      <a:cubicBezTo>
                        <a:pt x="358" y="598"/>
                        <a:pt x="373" y="589"/>
                        <a:pt x="375" y="575"/>
                      </a:cubicBezTo>
                      <a:cubicBezTo>
                        <a:pt x="377" y="547"/>
                        <a:pt x="390" y="523"/>
                        <a:pt x="414" y="509"/>
                      </a:cubicBezTo>
                      <a:cubicBezTo>
                        <a:pt x="491" y="467"/>
                        <a:pt x="539" y="386"/>
                        <a:pt x="539" y="298"/>
                      </a:cubicBezTo>
                      <a:cubicBezTo>
                        <a:pt x="539" y="165"/>
                        <a:pt x="431" y="57"/>
                        <a:pt x="298" y="57"/>
                      </a:cubicBezTo>
                      <a:cubicBezTo>
                        <a:pt x="165" y="57"/>
                        <a:pt x="57" y="165"/>
                        <a:pt x="57" y="298"/>
                      </a:cubicBezTo>
                      <a:cubicBezTo>
                        <a:pt x="57" y="386"/>
                        <a:pt x="105" y="467"/>
                        <a:pt x="183" y="509"/>
                      </a:cubicBezTo>
                      <a:cubicBezTo>
                        <a:pt x="207" y="523"/>
                        <a:pt x="219" y="547"/>
                        <a:pt x="222" y="575"/>
                      </a:cubicBezTo>
                      <a:close/>
                      <a:moveTo>
                        <a:pt x="354" y="782"/>
                      </a:moveTo>
                      <a:cubicBezTo>
                        <a:pt x="350" y="800"/>
                        <a:pt x="334" y="814"/>
                        <a:pt x="314" y="814"/>
                      </a:cubicBezTo>
                      <a:cubicBezTo>
                        <a:pt x="282" y="814"/>
                        <a:pt x="282" y="814"/>
                        <a:pt x="282" y="814"/>
                      </a:cubicBezTo>
                      <a:cubicBezTo>
                        <a:pt x="263" y="814"/>
                        <a:pt x="247" y="800"/>
                        <a:pt x="242" y="782"/>
                      </a:cubicBezTo>
                      <a:cubicBezTo>
                        <a:pt x="226" y="782"/>
                        <a:pt x="226" y="782"/>
                        <a:pt x="226" y="782"/>
                      </a:cubicBezTo>
                      <a:cubicBezTo>
                        <a:pt x="193" y="782"/>
                        <a:pt x="165" y="755"/>
                        <a:pt x="165" y="722"/>
                      </a:cubicBezTo>
                      <a:cubicBezTo>
                        <a:pt x="165" y="576"/>
                        <a:pt x="165" y="576"/>
                        <a:pt x="165" y="576"/>
                      </a:cubicBezTo>
                      <a:cubicBezTo>
                        <a:pt x="165" y="569"/>
                        <a:pt x="162" y="563"/>
                        <a:pt x="155" y="559"/>
                      </a:cubicBezTo>
                      <a:cubicBezTo>
                        <a:pt x="60" y="507"/>
                        <a:pt x="0" y="407"/>
                        <a:pt x="0" y="298"/>
                      </a:cubicBezTo>
                      <a:cubicBezTo>
                        <a:pt x="0" y="133"/>
                        <a:pt x="134" y="0"/>
                        <a:pt x="298" y="0"/>
                      </a:cubicBezTo>
                      <a:cubicBezTo>
                        <a:pt x="463" y="0"/>
                        <a:pt x="597" y="133"/>
                        <a:pt x="597" y="298"/>
                      </a:cubicBezTo>
                      <a:cubicBezTo>
                        <a:pt x="597" y="407"/>
                        <a:pt x="537" y="507"/>
                        <a:pt x="441" y="559"/>
                      </a:cubicBezTo>
                      <a:cubicBezTo>
                        <a:pt x="435" y="563"/>
                        <a:pt x="431" y="569"/>
                        <a:pt x="431" y="576"/>
                      </a:cubicBezTo>
                      <a:cubicBezTo>
                        <a:pt x="432" y="722"/>
                        <a:pt x="432" y="722"/>
                        <a:pt x="432" y="722"/>
                      </a:cubicBezTo>
                      <a:cubicBezTo>
                        <a:pt x="432" y="755"/>
                        <a:pt x="404" y="782"/>
                        <a:pt x="371" y="782"/>
                      </a:cubicBezTo>
                      <a:cubicBezTo>
                        <a:pt x="354" y="782"/>
                        <a:pt x="354" y="782"/>
                        <a:pt x="354" y="7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10">
                  <a:extLst>
                    <a:ext uri="{FF2B5EF4-FFF2-40B4-BE49-F238E27FC236}">
                      <a16:creationId xmlns:a16="http://schemas.microsoft.com/office/drawing/2014/main" id="{C16E70E4-6F32-4C43-BE57-8CEB8C209F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18897" y="2347432"/>
                  <a:ext cx="706229" cy="373412"/>
                </a:xfrm>
                <a:custGeom>
                  <a:avLst/>
                  <a:gdLst>
                    <a:gd name="T0" fmla="*/ 699 w 817"/>
                    <a:gd name="T1" fmla="*/ 406 h 432"/>
                    <a:gd name="T2" fmla="*/ 692 w 817"/>
                    <a:gd name="T3" fmla="*/ 380 h 432"/>
                    <a:gd name="T4" fmla="*/ 718 w 817"/>
                    <a:gd name="T5" fmla="*/ 373 h 432"/>
                    <a:gd name="T6" fmla="*/ 755 w 817"/>
                    <a:gd name="T7" fmla="*/ 394 h 432"/>
                    <a:gd name="T8" fmla="*/ 762 w 817"/>
                    <a:gd name="T9" fmla="*/ 420 h 432"/>
                    <a:gd name="T10" fmla="*/ 736 w 817"/>
                    <a:gd name="T11" fmla="*/ 427 h 432"/>
                    <a:gd name="T12" fmla="*/ 699 w 817"/>
                    <a:gd name="T13" fmla="*/ 406 h 432"/>
                    <a:gd name="T14" fmla="*/ 718 w 817"/>
                    <a:gd name="T15" fmla="*/ 59 h 432"/>
                    <a:gd name="T16" fmla="*/ 692 w 817"/>
                    <a:gd name="T17" fmla="*/ 52 h 432"/>
                    <a:gd name="T18" fmla="*/ 699 w 817"/>
                    <a:gd name="T19" fmla="*/ 26 h 432"/>
                    <a:gd name="T20" fmla="*/ 736 w 817"/>
                    <a:gd name="T21" fmla="*/ 5 h 432"/>
                    <a:gd name="T22" fmla="*/ 762 w 817"/>
                    <a:gd name="T23" fmla="*/ 12 h 432"/>
                    <a:gd name="T24" fmla="*/ 755 w 817"/>
                    <a:gd name="T25" fmla="*/ 38 h 432"/>
                    <a:gd name="T26" fmla="*/ 718 w 817"/>
                    <a:gd name="T27" fmla="*/ 59 h 432"/>
                    <a:gd name="T28" fmla="*/ 755 w 817"/>
                    <a:gd name="T29" fmla="*/ 235 h 432"/>
                    <a:gd name="T30" fmla="*/ 736 w 817"/>
                    <a:gd name="T31" fmla="*/ 216 h 432"/>
                    <a:gd name="T32" fmla="*/ 755 w 817"/>
                    <a:gd name="T33" fmla="*/ 197 h 432"/>
                    <a:gd name="T34" fmla="*/ 798 w 817"/>
                    <a:gd name="T35" fmla="*/ 197 h 432"/>
                    <a:gd name="T36" fmla="*/ 817 w 817"/>
                    <a:gd name="T37" fmla="*/ 216 h 432"/>
                    <a:gd name="T38" fmla="*/ 798 w 817"/>
                    <a:gd name="T39" fmla="*/ 235 h 432"/>
                    <a:gd name="T40" fmla="*/ 755 w 817"/>
                    <a:gd name="T41" fmla="*/ 235 h 432"/>
                    <a:gd name="T42" fmla="*/ 118 w 817"/>
                    <a:gd name="T43" fmla="*/ 26 h 432"/>
                    <a:gd name="T44" fmla="*/ 124 w 817"/>
                    <a:gd name="T45" fmla="*/ 52 h 432"/>
                    <a:gd name="T46" fmla="*/ 98 w 817"/>
                    <a:gd name="T47" fmla="*/ 59 h 432"/>
                    <a:gd name="T48" fmla="*/ 62 w 817"/>
                    <a:gd name="T49" fmla="*/ 38 h 432"/>
                    <a:gd name="T50" fmla="*/ 55 w 817"/>
                    <a:gd name="T51" fmla="*/ 12 h 432"/>
                    <a:gd name="T52" fmla="*/ 81 w 817"/>
                    <a:gd name="T53" fmla="*/ 5 h 432"/>
                    <a:gd name="T54" fmla="*/ 118 w 817"/>
                    <a:gd name="T55" fmla="*/ 26 h 432"/>
                    <a:gd name="T56" fmla="*/ 98 w 817"/>
                    <a:gd name="T57" fmla="*/ 373 h 432"/>
                    <a:gd name="T58" fmla="*/ 124 w 817"/>
                    <a:gd name="T59" fmla="*/ 380 h 432"/>
                    <a:gd name="T60" fmla="*/ 118 w 817"/>
                    <a:gd name="T61" fmla="*/ 406 h 432"/>
                    <a:gd name="T62" fmla="*/ 81 w 817"/>
                    <a:gd name="T63" fmla="*/ 427 h 432"/>
                    <a:gd name="T64" fmla="*/ 55 w 817"/>
                    <a:gd name="T65" fmla="*/ 420 h 432"/>
                    <a:gd name="T66" fmla="*/ 62 w 817"/>
                    <a:gd name="T67" fmla="*/ 394 h 432"/>
                    <a:gd name="T68" fmla="*/ 98 w 817"/>
                    <a:gd name="T69" fmla="*/ 373 h 432"/>
                    <a:gd name="T70" fmla="*/ 62 w 817"/>
                    <a:gd name="T71" fmla="*/ 197 h 432"/>
                    <a:gd name="T72" fmla="*/ 81 w 817"/>
                    <a:gd name="T73" fmla="*/ 216 h 432"/>
                    <a:gd name="T74" fmla="*/ 62 w 817"/>
                    <a:gd name="T75" fmla="*/ 235 h 432"/>
                    <a:gd name="T76" fmla="*/ 19 w 817"/>
                    <a:gd name="T77" fmla="*/ 235 h 432"/>
                    <a:gd name="T78" fmla="*/ 0 w 817"/>
                    <a:gd name="T79" fmla="*/ 216 h 432"/>
                    <a:gd name="T80" fmla="*/ 19 w 817"/>
                    <a:gd name="T81" fmla="*/ 197 h 432"/>
                    <a:gd name="T82" fmla="*/ 62 w 817"/>
                    <a:gd name="T83" fmla="*/ 19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7" h="432">
                      <a:moveTo>
                        <a:pt x="699" y="406"/>
                      </a:moveTo>
                      <a:cubicBezTo>
                        <a:pt x="690" y="401"/>
                        <a:pt x="687" y="389"/>
                        <a:pt x="692" y="380"/>
                      </a:cubicBezTo>
                      <a:cubicBezTo>
                        <a:pt x="698" y="371"/>
                        <a:pt x="709" y="368"/>
                        <a:pt x="718" y="373"/>
                      </a:cubicBezTo>
                      <a:cubicBezTo>
                        <a:pt x="755" y="394"/>
                        <a:pt x="755" y="394"/>
                        <a:pt x="755" y="394"/>
                      </a:cubicBezTo>
                      <a:cubicBezTo>
                        <a:pt x="764" y="399"/>
                        <a:pt x="767" y="411"/>
                        <a:pt x="762" y="420"/>
                      </a:cubicBezTo>
                      <a:cubicBezTo>
                        <a:pt x="757" y="429"/>
                        <a:pt x="745" y="432"/>
                        <a:pt x="736" y="427"/>
                      </a:cubicBezTo>
                      <a:cubicBezTo>
                        <a:pt x="699" y="406"/>
                        <a:pt x="699" y="406"/>
                        <a:pt x="699" y="406"/>
                      </a:cubicBezTo>
                      <a:close/>
                      <a:moveTo>
                        <a:pt x="718" y="59"/>
                      </a:moveTo>
                      <a:cubicBezTo>
                        <a:pt x="709" y="64"/>
                        <a:pt x="698" y="61"/>
                        <a:pt x="692" y="52"/>
                      </a:cubicBezTo>
                      <a:cubicBezTo>
                        <a:pt x="687" y="43"/>
                        <a:pt x="690" y="31"/>
                        <a:pt x="699" y="26"/>
                      </a:cubicBezTo>
                      <a:cubicBezTo>
                        <a:pt x="736" y="5"/>
                        <a:pt x="736" y="5"/>
                        <a:pt x="736" y="5"/>
                      </a:cubicBezTo>
                      <a:cubicBezTo>
                        <a:pt x="745" y="0"/>
                        <a:pt x="757" y="3"/>
                        <a:pt x="762" y="12"/>
                      </a:cubicBezTo>
                      <a:cubicBezTo>
                        <a:pt x="767" y="21"/>
                        <a:pt x="764" y="32"/>
                        <a:pt x="755" y="38"/>
                      </a:cubicBezTo>
                      <a:cubicBezTo>
                        <a:pt x="718" y="59"/>
                        <a:pt x="718" y="59"/>
                        <a:pt x="718" y="59"/>
                      </a:cubicBezTo>
                      <a:close/>
                      <a:moveTo>
                        <a:pt x="755" y="235"/>
                      </a:moveTo>
                      <a:cubicBezTo>
                        <a:pt x="745" y="235"/>
                        <a:pt x="736" y="226"/>
                        <a:pt x="736" y="216"/>
                      </a:cubicBezTo>
                      <a:cubicBezTo>
                        <a:pt x="736" y="205"/>
                        <a:pt x="745" y="197"/>
                        <a:pt x="755" y="197"/>
                      </a:cubicBezTo>
                      <a:cubicBezTo>
                        <a:pt x="798" y="197"/>
                        <a:pt x="798" y="197"/>
                        <a:pt x="798" y="197"/>
                      </a:cubicBezTo>
                      <a:cubicBezTo>
                        <a:pt x="808" y="197"/>
                        <a:pt x="817" y="205"/>
                        <a:pt x="817" y="216"/>
                      </a:cubicBezTo>
                      <a:cubicBezTo>
                        <a:pt x="817" y="226"/>
                        <a:pt x="808" y="235"/>
                        <a:pt x="798" y="235"/>
                      </a:cubicBezTo>
                      <a:cubicBezTo>
                        <a:pt x="755" y="235"/>
                        <a:pt x="755" y="235"/>
                        <a:pt x="755" y="235"/>
                      </a:cubicBezTo>
                      <a:close/>
                      <a:moveTo>
                        <a:pt x="118" y="26"/>
                      </a:moveTo>
                      <a:cubicBezTo>
                        <a:pt x="127" y="31"/>
                        <a:pt x="130" y="43"/>
                        <a:pt x="124" y="52"/>
                      </a:cubicBezTo>
                      <a:cubicBezTo>
                        <a:pt x="119" y="61"/>
                        <a:pt x="108" y="64"/>
                        <a:pt x="98" y="59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53" y="32"/>
                        <a:pt x="49" y="21"/>
                        <a:pt x="55" y="12"/>
                      </a:cubicBezTo>
                      <a:cubicBezTo>
                        <a:pt x="60" y="3"/>
                        <a:pt x="72" y="0"/>
                        <a:pt x="81" y="5"/>
                      </a:cubicBezTo>
                      <a:cubicBezTo>
                        <a:pt x="118" y="26"/>
                        <a:pt x="118" y="26"/>
                        <a:pt x="118" y="26"/>
                      </a:cubicBezTo>
                      <a:close/>
                      <a:moveTo>
                        <a:pt x="98" y="373"/>
                      </a:moveTo>
                      <a:cubicBezTo>
                        <a:pt x="108" y="368"/>
                        <a:pt x="119" y="371"/>
                        <a:pt x="124" y="380"/>
                      </a:cubicBezTo>
                      <a:cubicBezTo>
                        <a:pt x="130" y="389"/>
                        <a:pt x="127" y="401"/>
                        <a:pt x="118" y="406"/>
                      </a:cubicBezTo>
                      <a:cubicBezTo>
                        <a:pt x="81" y="427"/>
                        <a:pt x="81" y="427"/>
                        <a:pt x="81" y="427"/>
                      </a:cubicBezTo>
                      <a:cubicBezTo>
                        <a:pt x="72" y="432"/>
                        <a:pt x="60" y="429"/>
                        <a:pt x="55" y="420"/>
                      </a:cubicBezTo>
                      <a:cubicBezTo>
                        <a:pt x="49" y="411"/>
                        <a:pt x="53" y="399"/>
                        <a:pt x="62" y="394"/>
                      </a:cubicBezTo>
                      <a:cubicBezTo>
                        <a:pt x="98" y="373"/>
                        <a:pt x="98" y="373"/>
                        <a:pt x="98" y="373"/>
                      </a:cubicBezTo>
                      <a:close/>
                      <a:moveTo>
                        <a:pt x="62" y="197"/>
                      </a:moveTo>
                      <a:cubicBezTo>
                        <a:pt x="72" y="197"/>
                        <a:pt x="81" y="205"/>
                        <a:pt x="81" y="216"/>
                      </a:cubicBezTo>
                      <a:cubicBezTo>
                        <a:pt x="81" y="226"/>
                        <a:pt x="72" y="235"/>
                        <a:pt x="62" y="235"/>
                      </a:cubicBezTo>
                      <a:cubicBezTo>
                        <a:pt x="19" y="235"/>
                        <a:pt x="19" y="235"/>
                        <a:pt x="19" y="235"/>
                      </a:cubicBezTo>
                      <a:cubicBezTo>
                        <a:pt x="9" y="235"/>
                        <a:pt x="0" y="226"/>
                        <a:pt x="0" y="216"/>
                      </a:cubicBezTo>
                      <a:cubicBezTo>
                        <a:pt x="0" y="205"/>
                        <a:pt x="9" y="197"/>
                        <a:pt x="19" y="197"/>
                      </a:cubicBezTo>
                      <a:cubicBezTo>
                        <a:pt x="62" y="197"/>
                        <a:pt x="62" y="197"/>
                        <a:pt x="62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Freeform 11">
                  <a:extLst>
                    <a:ext uri="{FF2B5EF4-FFF2-40B4-BE49-F238E27FC236}">
                      <a16:creationId xmlns:a16="http://schemas.microsoft.com/office/drawing/2014/main" id="{02289919-A217-4B0B-A33A-E8B9214D3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651" y="2427528"/>
                  <a:ext cx="253087" cy="253452"/>
                </a:xfrm>
                <a:custGeom>
                  <a:avLst/>
                  <a:gdLst>
                    <a:gd name="T0" fmla="*/ 3 w 293"/>
                    <a:gd name="T1" fmla="*/ 38 h 293"/>
                    <a:gd name="T2" fmla="*/ 16 w 293"/>
                    <a:gd name="T3" fmla="*/ 15 h 293"/>
                    <a:gd name="T4" fmla="*/ 39 w 293"/>
                    <a:gd name="T5" fmla="*/ 28 h 293"/>
                    <a:gd name="T6" fmla="*/ 50 w 293"/>
                    <a:gd name="T7" fmla="*/ 65 h 293"/>
                    <a:gd name="T8" fmla="*/ 91 w 293"/>
                    <a:gd name="T9" fmla="*/ 53 h 293"/>
                    <a:gd name="T10" fmla="*/ 91 w 293"/>
                    <a:gd name="T11" fmla="*/ 53 h 293"/>
                    <a:gd name="T12" fmla="*/ 127 w 293"/>
                    <a:gd name="T13" fmla="*/ 48 h 293"/>
                    <a:gd name="T14" fmla="*/ 127 w 293"/>
                    <a:gd name="T15" fmla="*/ 19 h 293"/>
                    <a:gd name="T16" fmla="*/ 146 w 293"/>
                    <a:gd name="T17" fmla="*/ 0 h 293"/>
                    <a:gd name="T18" fmla="*/ 165 w 293"/>
                    <a:gd name="T19" fmla="*/ 19 h 293"/>
                    <a:gd name="T20" fmla="*/ 165 w 293"/>
                    <a:gd name="T21" fmla="*/ 48 h 293"/>
                    <a:gd name="T22" fmla="*/ 202 w 293"/>
                    <a:gd name="T23" fmla="*/ 53 h 293"/>
                    <a:gd name="T24" fmla="*/ 202 w 293"/>
                    <a:gd name="T25" fmla="*/ 53 h 293"/>
                    <a:gd name="T26" fmla="*/ 202 w 293"/>
                    <a:gd name="T27" fmla="*/ 53 h 293"/>
                    <a:gd name="T28" fmla="*/ 242 w 293"/>
                    <a:gd name="T29" fmla="*/ 65 h 293"/>
                    <a:gd name="T30" fmla="*/ 253 w 293"/>
                    <a:gd name="T31" fmla="*/ 28 h 293"/>
                    <a:gd name="T32" fmla="*/ 277 w 293"/>
                    <a:gd name="T33" fmla="*/ 15 h 293"/>
                    <a:gd name="T34" fmla="*/ 290 w 293"/>
                    <a:gd name="T35" fmla="*/ 38 h 293"/>
                    <a:gd name="T36" fmla="*/ 220 w 293"/>
                    <a:gd name="T37" fmla="*/ 278 h 293"/>
                    <a:gd name="T38" fmla="*/ 196 w 293"/>
                    <a:gd name="T39" fmla="*/ 290 h 293"/>
                    <a:gd name="T40" fmla="*/ 183 w 293"/>
                    <a:gd name="T41" fmla="*/ 267 h 293"/>
                    <a:gd name="T42" fmla="*/ 232 w 293"/>
                    <a:gd name="T43" fmla="*/ 102 h 293"/>
                    <a:gd name="T44" fmla="*/ 194 w 293"/>
                    <a:gd name="T45" fmla="*/ 90 h 293"/>
                    <a:gd name="T46" fmla="*/ 194 w 293"/>
                    <a:gd name="T47" fmla="*/ 90 h 293"/>
                    <a:gd name="T48" fmla="*/ 165 w 293"/>
                    <a:gd name="T49" fmla="*/ 86 h 293"/>
                    <a:gd name="T50" fmla="*/ 165 w 293"/>
                    <a:gd name="T51" fmla="*/ 132 h 293"/>
                    <a:gd name="T52" fmla="*/ 146 w 293"/>
                    <a:gd name="T53" fmla="*/ 151 h 293"/>
                    <a:gd name="T54" fmla="*/ 127 w 293"/>
                    <a:gd name="T55" fmla="*/ 132 h 293"/>
                    <a:gd name="T56" fmla="*/ 127 w 293"/>
                    <a:gd name="T57" fmla="*/ 86 h 293"/>
                    <a:gd name="T58" fmla="*/ 99 w 293"/>
                    <a:gd name="T59" fmla="*/ 90 h 293"/>
                    <a:gd name="T60" fmla="*/ 99 w 293"/>
                    <a:gd name="T61" fmla="*/ 90 h 293"/>
                    <a:gd name="T62" fmla="*/ 61 w 293"/>
                    <a:gd name="T63" fmla="*/ 102 h 293"/>
                    <a:gd name="T64" fmla="*/ 109 w 293"/>
                    <a:gd name="T65" fmla="*/ 267 h 293"/>
                    <a:gd name="T66" fmla="*/ 96 w 293"/>
                    <a:gd name="T67" fmla="*/ 290 h 293"/>
                    <a:gd name="T68" fmla="*/ 73 w 293"/>
                    <a:gd name="T69" fmla="*/ 278 h 293"/>
                    <a:gd name="T70" fmla="*/ 3 w 293"/>
                    <a:gd name="T71" fmla="*/ 38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3" h="293">
                      <a:moveTo>
                        <a:pt x="3" y="38"/>
                      </a:moveTo>
                      <a:cubicBezTo>
                        <a:pt x="0" y="28"/>
                        <a:pt x="6" y="18"/>
                        <a:pt x="16" y="15"/>
                      </a:cubicBezTo>
                      <a:cubicBezTo>
                        <a:pt x="26" y="12"/>
                        <a:pt x="37" y="18"/>
                        <a:pt x="39" y="28"/>
                      </a:cubicBezTo>
                      <a:cubicBezTo>
                        <a:pt x="50" y="65"/>
                        <a:pt x="50" y="65"/>
                        <a:pt x="50" y="65"/>
                      </a:cubicBezTo>
                      <a:cubicBezTo>
                        <a:pt x="63" y="60"/>
                        <a:pt x="77" y="56"/>
                        <a:pt x="91" y="53"/>
                      </a:cubicBezTo>
                      <a:cubicBezTo>
                        <a:pt x="91" y="53"/>
                        <a:pt x="91" y="53"/>
                        <a:pt x="91" y="53"/>
                      </a:cubicBezTo>
                      <a:cubicBezTo>
                        <a:pt x="103" y="50"/>
                        <a:pt x="115" y="49"/>
                        <a:pt x="127" y="48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7" y="8"/>
                        <a:pt x="136" y="0"/>
                        <a:pt x="146" y="0"/>
                      </a:cubicBezTo>
                      <a:cubicBezTo>
                        <a:pt x="157" y="0"/>
                        <a:pt x="165" y="8"/>
                        <a:pt x="165" y="19"/>
                      </a:cubicBezTo>
                      <a:cubicBezTo>
                        <a:pt x="165" y="48"/>
                        <a:pt x="165" y="48"/>
                        <a:pt x="165" y="48"/>
                      </a:cubicBezTo>
                      <a:cubicBezTo>
                        <a:pt x="178" y="49"/>
                        <a:pt x="190" y="50"/>
                        <a:pt x="202" y="53"/>
                      </a:cubicBezTo>
                      <a:cubicBezTo>
                        <a:pt x="202" y="53"/>
                        <a:pt x="202" y="53"/>
                        <a:pt x="202" y="53"/>
                      </a:cubicBezTo>
                      <a:cubicBezTo>
                        <a:pt x="202" y="53"/>
                        <a:pt x="202" y="53"/>
                        <a:pt x="202" y="53"/>
                      </a:cubicBezTo>
                      <a:cubicBezTo>
                        <a:pt x="216" y="56"/>
                        <a:pt x="229" y="60"/>
                        <a:pt x="242" y="65"/>
                      </a:cubicBezTo>
                      <a:cubicBezTo>
                        <a:pt x="253" y="28"/>
                        <a:pt x="253" y="28"/>
                        <a:pt x="253" y="28"/>
                      </a:cubicBezTo>
                      <a:cubicBezTo>
                        <a:pt x="256" y="18"/>
                        <a:pt x="267" y="12"/>
                        <a:pt x="277" y="15"/>
                      </a:cubicBezTo>
                      <a:cubicBezTo>
                        <a:pt x="287" y="18"/>
                        <a:pt x="293" y="28"/>
                        <a:pt x="290" y="38"/>
                      </a:cubicBezTo>
                      <a:cubicBezTo>
                        <a:pt x="220" y="278"/>
                        <a:pt x="220" y="278"/>
                        <a:pt x="220" y="278"/>
                      </a:cubicBezTo>
                      <a:cubicBezTo>
                        <a:pt x="217" y="288"/>
                        <a:pt x="206" y="293"/>
                        <a:pt x="196" y="290"/>
                      </a:cubicBezTo>
                      <a:cubicBezTo>
                        <a:pt x="186" y="288"/>
                        <a:pt x="180" y="277"/>
                        <a:pt x="183" y="267"/>
                      </a:cubicBezTo>
                      <a:cubicBezTo>
                        <a:pt x="232" y="102"/>
                        <a:pt x="232" y="102"/>
                        <a:pt x="232" y="102"/>
                      </a:cubicBezTo>
                      <a:cubicBezTo>
                        <a:pt x="220" y="97"/>
                        <a:pt x="207" y="93"/>
                        <a:pt x="194" y="90"/>
                      </a:cubicBezTo>
                      <a:cubicBezTo>
                        <a:pt x="194" y="90"/>
                        <a:pt x="194" y="90"/>
                        <a:pt x="194" y="90"/>
                      </a:cubicBezTo>
                      <a:cubicBezTo>
                        <a:pt x="185" y="88"/>
                        <a:pt x="175" y="87"/>
                        <a:pt x="165" y="86"/>
                      </a:cubicBezTo>
                      <a:cubicBezTo>
                        <a:pt x="165" y="132"/>
                        <a:pt x="165" y="132"/>
                        <a:pt x="165" y="132"/>
                      </a:cubicBezTo>
                      <a:cubicBezTo>
                        <a:pt x="165" y="143"/>
                        <a:pt x="157" y="151"/>
                        <a:pt x="146" y="151"/>
                      </a:cubicBezTo>
                      <a:cubicBezTo>
                        <a:pt x="136" y="151"/>
                        <a:pt x="127" y="143"/>
                        <a:pt x="127" y="132"/>
                      </a:cubicBezTo>
                      <a:cubicBezTo>
                        <a:pt x="127" y="86"/>
                        <a:pt x="127" y="86"/>
                        <a:pt x="127" y="86"/>
                      </a:cubicBezTo>
                      <a:cubicBezTo>
                        <a:pt x="118" y="87"/>
                        <a:pt x="108" y="88"/>
                        <a:pt x="99" y="90"/>
                      </a:cubicBezTo>
                      <a:cubicBezTo>
                        <a:pt x="99" y="90"/>
                        <a:pt x="99" y="90"/>
                        <a:pt x="99" y="90"/>
                      </a:cubicBezTo>
                      <a:cubicBezTo>
                        <a:pt x="85" y="93"/>
                        <a:pt x="73" y="97"/>
                        <a:pt x="61" y="102"/>
                      </a:cubicBezTo>
                      <a:cubicBezTo>
                        <a:pt x="109" y="267"/>
                        <a:pt x="109" y="267"/>
                        <a:pt x="109" y="267"/>
                      </a:cubicBezTo>
                      <a:cubicBezTo>
                        <a:pt x="112" y="277"/>
                        <a:pt x="106" y="288"/>
                        <a:pt x="96" y="290"/>
                      </a:cubicBezTo>
                      <a:cubicBezTo>
                        <a:pt x="86" y="293"/>
                        <a:pt x="76" y="288"/>
                        <a:pt x="73" y="278"/>
                      </a:cubicBezTo>
                      <a:cubicBezTo>
                        <a:pt x="3" y="38"/>
                        <a:pt x="3" y="38"/>
                        <a:pt x="3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6309A6C-EDF4-4BF8-BB97-A81EAA099541}"/>
                </a:ext>
              </a:extLst>
            </p:cNvPr>
            <p:cNvGrpSpPr/>
            <p:nvPr/>
          </p:nvGrpSpPr>
          <p:grpSpPr>
            <a:xfrm>
              <a:off x="6182644" y="2568074"/>
              <a:ext cx="1123930" cy="1103184"/>
              <a:chOff x="6182644" y="2568074"/>
              <a:chExt cx="1123930" cy="1103184"/>
            </a:xfrm>
            <a:grpFill/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EDEB428F-C9C3-4498-8C14-96EB8964A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644" y="2568074"/>
                <a:ext cx="1123930" cy="1103184"/>
              </a:xfrm>
              <a:custGeom>
                <a:avLst/>
                <a:gdLst>
                  <a:gd name="T0" fmla="*/ 489 w 489"/>
                  <a:gd name="T1" fmla="*/ 276 h 481"/>
                  <a:gd name="T2" fmla="*/ 424 w 489"/>
                  <a:gd name="T3" fmla="*/ 315 h 481"/>
                  <a:gd name="T4" fmla="*/ 151 w 489"/>
                  <a:gd name="T5" fmla="*/ 473 h 481"/>
                  <a:gd name="T6" fmla="*/ 119 w 489"/>
                  <a:gd name="T7" fmla="*/ 474 h 481"/>
                  <a:gd name="T8" fmla="*/ 15 w 489"/>
                  <a:gd name="T9" fmla="*/ 413 h 481"/>
                  <a:gd name="T10" fmla="*/ 0 w 489"/>
                  <a:gd name="T11" fmla="*/ 388 h 481"/>
                  <a:gd name="T12" fmla="*/ 2 w 489"/>
                  <a:gd name="T13" fmla="*/ 16 h 481"/>
                  <a:gd name="T14" fmla="*/ 5 w 489"/>
                  <a:gd name="T15" fmla="*/ 0 h 481"/>
                  <a:gd name="T16" fmla="*/ 24 w 489"/>
                  <a:gd name="T17" fmla="*/ 7 h 481"/>
                  <a:gd name="T18" fmla="*/ 88 w 489"/>
                  <a:gd name="T19" fmla="*/ 44 h 481"/>
                  <a:gd name="T20" fmla="*/ 106 w 489"/>
                  <a:gd name="T21" fmla="*/ 76 h 481"/>
                  <a:gd name="T22" fmla="*/ 101 w 489"/>
                  <a:gd name="T23" fmla="*/ 360 h 481"/>
                  <a:gd name="T24" fmla="*/ 104 w 489"/>
                  <a:gd name="T25" fmla="*/ 378 h 481"/>
                  <a:gd name="T26" fmla="*/ 124 w 489"/>
                  <a:gd name="T27" fmla="*/ 373 h 481"/>
                  <a:gd name="T28" fmla="*/ 375 w 489"/>
                  <a:gd name="T29" fmla="*/ 223 h 481"/>
                  <a:gd name="T30" fmla="*/ 391 w 489"/>
                  <a:gd name="T31" fmla="*/ 220 h 481"/>
                  <a:gd name="T32" fmla="*/ 489 w 489"/>
                  <a:gd name="T33" fmla="*/ 276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9" h="481">
                    <a:moveTo>
                      <a:pt x="489" y="276"/>
                    </a:moveTo>
                    <a:cubicBezTo>
                      <a:pt x="464" y="291"/>
                      <a:pt x="444" y="303"/>
                      <a:pt x="424" y="315"/>
                    </a:cubicBezTo>
                    <a:cubicBezTo>
                      <a:pt x="333" y="368"/>
                      <a:pt x="242" y="420"/>
                      <a:pt x="151" y="473"/>
                    </a:cubicBezTo>
                    <a:cubicBezTo>
                      <a:pt x="140" y="480"/>
                      <a:pt x="131" y="481"/>
                      <a:pt x="119" y="474"/>
                    </a:cubicBezTo>
                    <a:cubicBezTo>
                      <a:pt x="85" y="453"/>
                      <a:pt x="49" y="434"/>
                      <a:pt x="15" y="413"/>
                    </a:cubicBezTo>
                    <a:cubicBezTo>
                      <a:pt x="8" y="408"/>
                      <a:pt x="0" y="396"/>
                      <a:pt x="0" y="388"/>
                    </a:cubicBezTo>
                    <a:cubicBezTo>
                      <a:pt x="0" y="264"/>
                      <a:pt x="1" y="140"/>
                      <a:pt x="2" y="16"/>
                    </a:cubicBezTo>
                    <a:cubicBezTo>
                      <a:pt x="2" y="12"/>
                      <a:pt x="4" y="7"/>
                      <a:pt x="5" y="0"/>
                    </a:cubicBezTo>
                    <a:cubicBezTo>
                      <a:pt x="12" y="3"/>
                      <a:pt x="18" y="4"/>
                      <a:pt x="24" y="7"/>
                    </a:cubicBezTo>
                    <a:cubicBezTo>
                      <a:pt x="45" y="19"/>
                      <a:pt x="66" y="33"/>
                      <a:pt x="88" y="44"/>
                    </a:cubicBezTo>
                    <a:cubicBezTo>
                      <a:pt x="102" y="51"/>
                      <a:pt x="106" y="61"/>
                      <a:pt x="106" y="76"/>
                    </a:cubicBezTo>
                    <a:cubicBezTo>
                      <a:pt x="104" y="171"/>
                      <a:pt x="102" y="265"/>
                      <a:pt x="101" y="360"/>
                    </a:cubicBezTo>
                    <a:cubicBezTo>
                      <a:pt x="101" y="366"/>
                      <a:pt x="103" y="372"/>
                      <a:pt x="104" y="378"/>
                    </a:cubicBezTo>
                    <a:cubicBezTo>
                      <a:pt x="111" y="377"/>
                      <a:pt x="119" y="376"/>
                      <a:pt x="124" y="373"/>
                    </a:cubicBezTo>
                    <a:cubicBezTo>
                      <a:pt x="208" y="323"/>
                      <a:pt x="291" y="273"/>
                      <a:pt x="375" y="223"/>
                    </a:cubicBezTo>
                    <a:cubicBezTo>
                      <a:pt x="379" y="220"/>
                      <a:pt x="387" y="218"/>
                      <a:pt x="391" y="220"/>
                    </a:cubicBezTo>
                    <a:cubicBezTo>
                      <a:pt x="422" y="237"/>
                      <a:pt x="453" y="255"/>
                      <a:pt x="489" y="2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C8635846-0D4B-4D31-891C-1070F7608C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79814" y="3010857"/>
                <a:ext cx="158267" cy="134666"/>
                <a:chOff x="7909299" y="3772690"/>
                <a:chExt cx="667095" cy="567616"/>
              </a:xfrm>
              <a:grpFill/>
            </p:grpSpPr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30914621-74B0-42A3-BF69-8E46A8F8C8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09299" y="3772690"/>
                  <a:ext cx="623207" cy="567616"/>
                </a:xfrm>
                <a:custGeom>
                  <a:avLst/>
                  <a:gdLst>
                    <a:gd name="T0" fmla="*/ 499 w 721"/>
                    <a:gd name="T1" fmla="*/ 196 h 657"/>
                    <a:gd name="T2" fmla="*/ 637 w 721"/>
                    <a:gd name="T3" fmla="*/ 322 h 657"/>
                    <a:gd name="T4" fmla="*/ 646 w 721"/>
                    <a:gd name="T5" fmla="*/ 329 h 657"/>
                    <a:gd name="T6" fmla="*/ 672 w 721"/>
                    <a:gd name="T7" fmla="*/ 353 h 657"/>
                    <a:gd name="T8" fmla="*/ 686 w 721"/>
                    <a:gd name="T9" fmla="*/ 367 h 657"/>
                    <a:gd name="T10" fmla="*/ 669 w 721"/>
                    <a:gd name="T11" fmla="*/ 472 h 657"/>
                    <a:gd name="T12" fmla="*/ 611 w 721"/>
                    <a:gd name="T13" fmla="*/ 550 h 657"/>
                    <a:gd name="T14" fmla="*/ 539 w 721"/>
                    <a:gd name="T15" fmla="*/ 598 h 657"/>
                    <a:gd name="T16" fmla="*/ 439 w 721"/>
                    <a:gd name="T17" fmla="*/ 633 h 657"/>
                    <a:gd name="T18" fmla="*/ 433 w 721"/>
                    <a:gd name="T19" fmla="*/ 629 h 657"/>
                    <a:gd name="T20" fmla="*/ 449 w 721"/>
                    <a:gd name="T21" fmla="*/ 594 h 657"/>
                    <a:gd name="T22" fmla="*/ 481 w 721"/>
                    <a:gd name="T23" fmla="*/ 606 h 657"/>
                    <a:gd name="T24" fmla="*/ 501 w 721"/>
                    <a:gd name="T25" fmla="*/ 591 h 657"/>
                    <a:gd name="T26" fmla="*/ 501 w 721"/>
                    <a:gd name="T27" fmla="*/ 577 h 657"/>
                    <a:gd name="T28" fmla="*/ 452 w 721"/>
                    <a:gd name="T29" fmla="*/ 538 h 657"/>
                    <a:gd name="T30" fmla="*/ 449 w 721"/>
                    <a:gd name="T31" fmla="*/ 511 h 657"/>
                    <a:gd name="T32" fmla="*/ 475 w 721"/>
                    <a:gd name="T33" fmla="*/ 508 h 657"/>
                    <a:gd name="T34" fmla="*/ 530 w 721"/>
                    <a:gd name="T35" fmla="*/ 551 h 657"/>
                    <a:gd name="T36" fmla="*/ 567 w 721"/>
                    <a:gd name="T37" fmla="*/ 557 h 657"/>
                    <a:gd name="T38" fmla="*/ 572 w 721"/>
                    <a:gd name="T39" fmla="*/ 549 h 657"/>
                    <a:gd name="T40" fmla="*/ 570 w 721"/>
                    <a:gd name="T41" fmla="*/ 532 h 657"/>
                    <a:gd name="T42" fmla="*/ 506 w 721"/>
                    <a:gd name="T43" fmla="*/ 481 h 657"/>
                    <a:gd name="T44" fmla="*/ 503 w 721"/>
                    <a:gd name="T45" fmla="*/ 455 h 657"/>
                    <a:gd name="T46" fmla="*/ 529 w 721"/>
                    <a:gd name="T47" fmla="*/ 451 h 657"/>
                    <a:gd name="T48" fmla="*/ 596 w 721"/>
                    <a:gd name="T49" fmla="*/ 504 h 657"/>
                    <a:gd name="T50" fmla="*/ 598 w 721"/>
                    <a:gd name="T51" fmla="*/ 505 h 657"/>
                    <a:gd name="T52" fmla="*/ 620 w 721"/>
                    <a:gd name="T53" fmla="*/ 467 h 657"/>
                    <a:gd name="T54" fmla="*/ 549 w 721"/>
                    <a:gd name="T55" fmla="*/ 414 h 657"/>
                    <a:gd name="T56" fmla="*/ 546 w 721"/>
                    <a:gd name="T57" fmla="*/ 388 h 657"/>
                    <a:gd name="T58" fmla="*/ 572 w 721"/>
                    <a:gd name="T59" fmla="*/ 384 h 657"/>
                    <a:gd name="T60" fmla="*/ 642 w 721"/>
                    <a:gd name="T61" fmla="*/ 437 h 657"/>
                    <a:gd name="T62" fmla="*/ 663 w 721"/>
                    <a:gd name="T63" fmla="*/ 429 h 657"/>
                    <a:gd name="T64" fmla="*/ 659 w 721"/>
                    <a:gd name="T65" fmla="*/ 394 h 657"/>
                    <a:gd name="T66" fmla="*/ 645 w 721"/>
                    <a:gd name="T67" fmla="*/ 379 h 657"/>
                    <a:gd name="T68" fmla="*/ 457 w 721"/>
                    <a:gd name="T69" fmla="*/ 209 h 657"/>
                    <a:gd name="T70" fmla="*/ 462 w 721"/>
                    <a:gd name="T71" fmla="*/ 198 h 657"/>
                    <a:gd name="T72" fmla="*/ 496 w 721"/>
                    <a:gd name="T73" fmla="*/ 196 h 657"/>
                    <a:gd name="T74" fmla="*/ 499 w 721"/>
                    <a:gd name="T75" fmla="*/ 196 h 657"/>
                    <a:gd name="T76" fmla="*/ 86 w 721"/>
                    <a:gd name="T77" fmla="*/ 355 h 657"/>
                    <a:gd name="T78" fmla="*/ 59 w 721"/>
                    <a:gd name="T79" fmla="*/ 262 h 657"/>
                    <a:gd name="T80" fmla="*/ 35 w 721"/>
                    <a:gd name="T81" fmla="*/ 239 h 657"/>
                    <a:gd name="T82" fmla="*/ 0 w 721"/>
                    <a:gd name="T83" fmla="*/ 176 h 657"/>
                    <a:gd name="T84" fmla="*/ 16 w 721"/>
                    <a:gd name="T85" fmla="*/ 135 h 657"/>
                    <a:gd name="T86" fmla="*/ 116 w 721"/>
                    <a:gd name="T87" fmla="*/ 27 h 657"/>
                    <a:gd name="T88" fmla="*/ 199 w 721"/>
                    <a:gd name="T89" fmla="*/ 20 h 657"/>
                    <a:gd name="T90" fmla="*/ 242 w 721"/>
                    <a:gd name="T91" fmla="*/ 46 h 657"/>
                    <a:gd name="T92" fmla="*/ 254 w 721"/>
                    <a:gd name="T93" fmla="*/ 50 h 657"/>
                    <a:gd name="T94" fmla="*/ 350 w 721"/>
                    <a:gd name="T95" fmla="*/ 33 h 657"/>
                    <a:gd name="T96" fmla="*/ 284 w 721"/>
                    <a:gd name="T97" fmla="*/ 82 h 657"/>
                    <a:gd name="T98" fmla="*/ 260 w 721"/>
                    <a:gd name="T99" fmla="*/ 87 h 657"/>
                    <a:gd name="T100" fmla="*/ 195 w 721"/>
                    <a:gd name="T101" fmla="*/ 64 h 657"/>
                    <a:gd name="T102" fmla="*/ 176 w 721"/>
                    <a:gd name="T103" fmla="*/ 50 h 657"/>
                    <a:gd name="T104" fmla="*/ 144 w 721"/>
                    <a:gd name="T105" fmla="*/ 53 h 657"/>
                    <a:gd name="T106" fmla="*/ 44 w 721"/>
                    <a:gd name="T107" fmla="*/ 161 h 657"/>
                    <a:gd name="T108" fmla="*/ 44 w 721"/>
                    <a:gd name="T109" fmla="*/ 193 h 657"/>
                    <a:gd name="T110" fmla="*/ 69 w 721"/>
                    <a:gd name="T111" fmla="*/ 220 h 657"/>
                    <a:gd name="T112" fmla="*/ 97 w 721"/>
                    <a:gd name="T113" fmla="*/ 257 h 657"/>
                    <a:gd name="T114" fmla="*/ 115 w 721"/>
                    <a:gd name="T115" fmla="*/ 330 h 657"/>
                    <a:gd name="T116" fmla="*/ 86 w 721"/>
                    <a:gd name="T117" fmla="*/ 355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1" h="657">
                      <a:moveTo>
                        <a:pt x="499" y="196"/>
                      </a:moveTo>
                      <a:cubicBezTo>
                        <a:pt x="545" y="237"/>
                        <a:pt x="592" y="279"/>
                        <a:pt x="637" y="322"/>
                      </a:cubicBezTo>
                      <a:cubicBezTo>
                        <a:pt x="640" y="325"/>
                        <a:pt x="643" y="327"/>
                        <a:pt x="646" y="329"/>
                      </a:cubicBezTo>
                      <a:cubicBezTo>
                        <a:pt x="672" y="353"/>
                        <a:pt x="672" y="353"/>
                        <a:pt x="672" y="353"/>
                      </a:cubicBezTo>
                      <a:cubicBezTo>
                        <a:pt x="686" y="367"/>
                        <a:pt x="686" y="367"/>
                        <a:pt x="686" y="367"/>
                      </a:cubicBezTo>
                      <a:cubicBezTo>
                        <a:pt x="721" y="403"/>
                        <a:pt x="707" y="456"/>
                        <a:pt x="669" y="472"/>
                      </a:cubicBezTo>
                      <a:cubicBezTo>
                        <a:pt x="685" y="513"/>
                        <a:pt x="652" y="552"/>
                        <a:pt x="611" y="550"/>
                      </a:cubicBezTo>
                      <a:cubicBezTo>
                        <a:pt x="606" y="584"/>
                        <a:pt x="574" y="607"/>
                        <a:pt x="539" y="598"/>
                      </a:cubicBezTo>
                      <a:cubicBezTo>
                        <a:pt x="529" y="641"/>
                        <a:pt x="479" y="657"/>
                        <a:pt x="439" y="633"/>
                      </a:cubicBezTo>
                      <a:cubicBezTo>
                        <a:pt x="433" y="629"/>
                        <a:pt x="433" y="629"/>
                        <a:pt x="433" y="629"/>
                      </a:cubicBezTo>
                      <a:cubicBezTo>
                        <a:pt x="441" y="619"/>
                        <a:pt x="446" y="607"/>
                        <a:pt x="449" y="594"/>
                      </a:cubicBezTo>
                      <a:cubicBezTo>
                        <a:pt x="460" y="601"/>
                        <a:pt x="468" y="607"/>
                        <a:pt x="481" y="606"/>
                      </a:cubicBezTo>
                      <a:cubicBezTo>
                        <a:pt x="490" y="605"/>
                        <a:pt x="499" y="600"/>
                        <a:pt x="501" y="591"/>
                      </a:cubicBezTo>
                      <a:cubicBezTo>
                        <a:pt x="502" y="587"/>
                        <a:pt x="502" y="583"/>
                        <a:pt x="501" y="577"/>
                      </a:cubicBezTo>
                      <a:cubicBezTo>
                        <a:pt x="452" y="538"/>
                        <a:pt x="452" y="538"/>
                        <a:pt x="452" y="538"/>
                      </a:cubicBezTo>
                      <a:cubicBezTo>
                        <a:pt x="444" y="531"/>
                        <a:pt x="442" y="519"/>
                        <a:pt x="449" y="511"/>
                      </a:cubicBezTo>
                      <a:cubicBezTo>
                        <a:pt x="455" y="503"/>
                        <a:pt x="467" y="502"/>
                        <a:pt x="475" y="508"/>
                      </a:cubicBezTo>
                      <a:cubicBezTo>
                        <a:pt x="530" y="551"/>
                        <a:pt x="530" y="551"/>
                        <a:pt x="530" y="551"/>
                      </a:cubicBezTo>
                      <a:cubicBezTo>
                        <a:pt x="543" y="562"/>
                        <a:pt x="556" y="566"/>
                        <a:pt x="567" y="557"/>
                      </a:cubicBezTo>
                      <a:cubicBezTo>
                        <a:pt x="569" y="555"/>
                        <a:pt x="571" y="552"/>
                        <a:pt x="572" y="549"/>
                      </a:cubicBezTo>
                      <a:cubicBezTo>
                        <a:pt x="574" y="544"/>
                        <a:pt x="576" y="536"/>
                        <a:pt x="570" y="532"/>
                      </a:cubicBezTo>
                      <a:cubicBezTo>
                        <a:pt x="506" y="481"/>
                        <a:pt x="506" y="481"/>
                        <a:pt x="506" y="481"/>
                      </a:cubicBezTo>
                      <a:cubicBezTo>
                        <a:pt x="498" y="475"/>
                        <a:pt x="496" y="463"/>
                        <a:pt x="503" y="455"/>
                      </a:cubicBezTo>
                      <a:cubicBezTo>
                        <a:pt x="509" y="446"/>
                        <a:pt x="521" y="445"/>
                        <a:pt x="529" y="451"/>
                      </a:cubicBezTo>
                      <a:cubicBezTo>
                        <a:pt x="596" y="504"/>
                        <a:pt x="596" y="504"/>
                        <a:pt x="596" y="504"/>
                      </a:cubicBezTo>
                      <a:cubicBezTo>
                        <a:pt x="597" y="504"/>
                        <a:pt x="597" y="505"/>
                        <a:pt x="598" y="505"/>
                      </a:cubicBezTo>
                      <a:cubicBezTo>
                        <a:pt x="620" y="525"/>
                        <a:pt x="656" y="496"/>
                        <a:pt x="620" y="467"/>
                      </a:cubicBezTo>
                      <a:cubicBezTo>
                        <a:pt x="549" y="414"/>
                        <a:pt x="549" y="414"/>
                        <a:pt x="549" y="414"/>
                      </a:cubicBezTo>
                      <a:cubicBezTo>
                        <a:pt x="541" y="408"/>
                        <a:pt x="539" y="396"/>
                        <a:pt x="546" y="388"/>
                      </a:cubicBezTo>
                      <a:cubicBezTo>
                        <a:pt x="552" y="379"/>
                        <a:pt x="564" y="378"/>
                        <a:pt x="572" y="384"/>
                      </a:cubicBezTo>
                      <a:cubicBezTo>
                        <a:pt x="642" y="437"/>
                        <a:pt x="642" y="437"/>
                        <a:pt x="642" y="437"/>
                      </a:cubicBezTo>
                      <a:cubicBezTo>
                        <a:pt x="649" y="441"/>
                        <a:pt x="659" y="436"/>
                        <a:pt x="663" y="429"/>
                      </a:cubicBezTo>
                      <a:cubicBezTo>
                        <a:pt x="671" y="419"/>
                        <a:pt x="670" y="405"/>
                        <a:pt x="659" y="394"/>
                      </a:cubicBezTo>
                      <a:cubicBezTo>
                        <a:pt x="645" y="379"/>
                        <a:pt x="645" y="379"/>
                        <a:pt x="645" y="379"/>
                      </a:cubicBezTo>
                      <a:cubicBezTo>
                        <a:pt x="457" y="209"/>
                        <a:pt x="457" y="209"/>
                        <a:pt x="457" y="209"/>
                      </a:cubicBezTo>
                      <a:cubicBezTo>
                        <a:pt x="453" y="205"/>
                        <a:pt x="456" y="198"/>
                        <a:pt x="462" y="198"/>
                      </a:cubicBezTo>
                      <a:cubicBezTo>
                        <a:pt x="473" y="198"/>
                        <a:pt x="485" y="198"/>
                        <a:pt x="496" y="196"/>
                      </a:cubicBezTo>
                      <a:cubicBezTo>
                        <a:pt x="497" y="196"/>
                        <a:pt x="498" y="196"/>
                        <a:pt x="499" y="196"/>
                      </a:cubicBezTo>
                      <a:close/>
                      <a:moveTo>
                        <a:pt x="86" y="355"/>
                      </a:moveTo>
                      <a:cubicBezTo>
                        <a:pt x="66" y="330"/>
                        <a:pt x="64" y="295"/>
                        <a:pt x="59" y="262"/>
                      </a:cubicBezTo>
                      <a:cubicBezTo>
                        <a:pt x="35" y="239"/>
                        <a:pt x="35" y="239"/>
                        <a:pt x="35" y="239"/>
                      </a:cubicBezTo>
                      <a:cubicBezTo>
                        <a:pt x="17" y="219"/>
                        <a:pt x="0" y="205"/>
                        <a:pt x="0" y="176"/>
                      </a:cubicBezTo>
                      <a:cubicBezTo>
                        <a:pt x="0" y="161"/>
                        <a:pt x="6" y="147"/>
                        <a:pt x="16" y="135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38" y="3"/>
                        <a:pt x="174" y="0"/>
                        <a:pt x="199" y="20"/>
                      </a:cubicBezTo>
                      <a:cubicBezTo>
                        <a:pt x="215" y="31"/>
                        <a:pt x="221" y="38"/>
                        <a:pt x="242" y="46"/>
                      </a:cubicBezTo>
                      <a:cubicBezTo>
                        <a:pt x="248" y="48"/>
                        <a:pt x="253" y="50"/>
                        <a:pt x="254" y="50"/>
                      </a:cubicBezTo>
                      <a:cubicBezTo>
                        <a:pt x="284" y="46"/>
                        <a:pt x="316" y="32"/>
                        <a:pt x="350" y="33"/>
                      </a:cubicBezTo>
                      <a:cubicBezTo>
                        <a:pt x="337" y="42"/>
                        <a:pt x="286" y="82"/>
                        <a:pt x="284" y="82"/>
                      </a:cubicBezTo>
                      <a:cubicBezTo>
                        <a:pt x="276" y="84"/>
                        <a:pt x="268" y="86"/>
                        <a:pt x="260" y="87"/>
                      </a:cubicBezTo>
                      <a:cubicBezTo>
                        <a:pt x="241" y="90"/>
                        <a:pt x="208" y="74"/>
                        <a:pt x="195" y="64"/>
                      </a:cubicBezTo>
                      <a:cubicBezTo>
                        <a:pt x="176" y="50"/>
                        <a:pt x="176" y="50"/>
                        <a:pt x="176" y="50"/>
                      </a:cubicBezTo>
                      <a:cubicBezTo>
                        <a:pt x="166" y="42"/>
                        <a:pt x="152" y="44"/>
                        <a:pt x="144" y="53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36" y="170"/>
                        <a:pt x="36" y="184"/>
                        <a:pt x="44" y="193"/>
                      </a:cubicBezTo>
                      <a:cubicBezTo>
                        <a:pt x="53" y="203"/>
                        <a:pt x="59" y="210"/>
                        <a:pt x="69" y="220"/>
                      </a:cubicBezTo>
                      <a:cubicBezTo>
                        <a:pt x="80" y="230"/>
                        <a:pt x="95" y="244"/>
                        <a:pt x="97" y="257"/>
                      </a:cubicBezTo>
                      <a:cubicBezTo>
                        <a:pt x="100" y="280"/>
                        <a:pt x="102" y="313"/>
                        <a:pt x="115" y="330"/>
                      </a:cubicBezTo>
                      <a:cubicBezTo>
                        <a:pt x="102" y="337"/>
                        <a:pt x="95" y="344"/>
                        <a:pt x="86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255DAF91-C6CB-4224-90F9-48806293C3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80982" y="3772690"/>
                  <a:ext cx="595412" cy="551158"/>
                </a:xfrm>
                <a:custGeom>
                  <a:avLst/>
                  <a:gdLst>
                    <a:gd name="T0" fmla="*/ 319 w 689"/>
                    <a:gd name="T1" fmla="*/ 543 h 638"/>
                    <a:gd name="T2" fmla="*/ 262 w 689"/>
                    <a:gd name="T3" fmla="*/ 538 h 638"/>
                    <a:gd name="T4" fmla="*/ 258 w 689"/>
                    <a:gd name="T5" fmla="*/ 538 h 638"/>
                    <a:gd name="T6" fmla="*/ 257 w 689"/>
                    <a:gd name="T7" fmla="*/ 535 h 638"/>
                    <a:gd name="T8" fmla="*/ 241 w 689"/>
                    <a:gd name="T9" fmla="*/ 489 h 638"/>
                    <a:gd name="T10" fmla="*/ 241 w 689"/>
                    <a:gd name="T11" fmla="*/ 489 h 638"/>
                    <a:gd name="T12" fmla="*/ 185 w 689"/>
                    <a:gd name="T13" fmla="*/ 484 h 638"/>
                    <a:gd name="T14" fmla="*/ 181 w 689"/>
                    <a:gd name="T15" fmla="*/ 484 h 638"/>
                    <a:gd name="T16" fmla="*/ 180 w 689"/>
                    <a:gd name="T17" fmla="*/ 481 h 638"/>
                    <a:gd name="T18" fmla="*/ 164 w 689"/>
                    <a:gd name="T19" fmla="*/ 435 h 638"/>
                    <a:gd name="T20" fmla="*/ 164 w 689"/>
                    <a:gd name="T21" fmla="*/ 435 h 638"/>
                    <a:gd name="T22" fmla="*/ 117 w 689"/>
                    <a:gd name="T23" fmla="*/ 425 h 638"/>
                    <a:gd name="T24" fmla="*/ 113 w 689"/>
                    <a:gd name="T25" fmla="*/ 425 h 638"/>
                    <a:gd name="T26" fmla="*/ 113 w 689"/>
                    <a:gd name="T27" fmla="*/ 421 h 638"/>
                    <a:gd name="T28" fmla="*/ 100 w 689"/>
                    <a:gd name="T29" fmla="*/ 365 h 638"/>
                    <a:gd name="T30" fmla="*/ 100 w 689"/>
                    <a:gd name="T31" fmla="*/ 365 h 638"/>
                    <a:gd name="T32" fmla="*/ 32 w 689"/>
                    <a:gd name="T33" fmla="*/ 370 h 638"/>
                    <a:gd name="T34" fmla="*/ 18 w 689"/>
                    <a:gd name="T35" fmla="*/ 386 h 638"/>
                    <a:gd name="T36" fmla="*/ 23 w 689"/>
                    <a:gd name="T37" fmla="*/ 455 h 638"/>
                    <a:gd name="T38" fmla="*/ 23 w 689"/>
                    <a:gd name="T39" fmla="*/ 455 h 638"/>
                    <a:gd name="T40" fmla="*/ 66 w 689"/>
                    <a:gd name="T41" fmla="*/ 465 h 638"/>
                    <a:gd name="T42" fmla="*/ 70 w 689"/>
                    <a:gd name="T43" fmla="*/ 466 h 638"/>
                    <a:gd name="T44" fmla="*/ 69 w 689"/>
                    <a:gd name="T45" fmla="*/ 470 h 638"/>
                    <a:gd name="T46" fmla="*/ 76 w 689"/>
                    <a:gd name="T47" fmla="*/ 536 h 638"/>
                    <a:gd name="T48" fmla="*/ 76 w 689"/>
                    <a:gd name="T49" fmla="*/ 536 h 638"/>
                    <a:gd name="T50" fmla="*/ 142 w 689"/>
                    <a:gd name="T51" fmla="*/ 534 h 638"/>
                    <a:gd name="T52" fmla="*/ 145 w 689"/>
                    <a:gd name="T53" fmla="*/ 534 h 638"/>
                    <a:gd name="T54" fmla="*/ 147 w 689"/>
                    <a:gd name="T55" fmla="*/ 537 h 638"/>
                    <a:gd name="T56" fmla="*/ 164 w 689"/>
                    <a:gd name="T57" fmla="*/ 578 h 638"/>
                    <a:gd name="T58" fmla="*/ 164 w 689"/>
                    <a:gd name="T59" fmla="*/ 578 h 638"/>
                    <a:gd name="T60" fmla="*/ 230 w 689"/>
                    <a:gd name="T61" fmla="*/ 576 h 638"/>
                    <a:gd name="T62" fmla="*/ 233 w 689"/>
                    <a:gd name="T63" fmla="*/ 576 h 638"/>
                    <a:gd name="T64" fmla="*/ 235 w 689"/>
                    <a:gd name="T65" fmla="*/ 579 h 638"/>
                    <a:gd name="T66" fmla="*/ 252 w 689"/>
                    <a:gd name="T67" fmla="*/ 621 h 638"/>
                    <a:gd name="T68" fmla="*/ 320 w 689"/>
                    <a:gd name="T69" fmla="*/ 615 h 638"/>
                    <a:gd name="T70" fmla="*/ 324 w 689"/>
                    <a:gd name="T71" fmla="*/ 611 h 638"/>
                    <a:gd name="T72" fmla="*/ 319 w 689"/>
                    <a:gd name="T73" fmla="*/ 543 h 638"/>
                    <a:gd name="T74" fmla="*/ 449 w 689"/>
                    <a:gd name="T75" fmla="*/ 177 h 638"/>
                    <a:gd name="T76" fmla="*/ 576 w 689"/>
                    <a:gd name="T77" fmla="*/ 299 h 638"/>
                    <a:gd name="T78" fmla="*/ 597 w 689"/>
                    <a:gd name="T79" fmla="*/ 306 h 638"/>
                    <a:gd name="T80" fmla="*/ 616 w 689"/>
                    <a:gd name="T81" fmla="*/ 293 h 638"/>
                    <a:gd name="T82" fmla="*/ 636 w 689"/>
                    <a:gd name="T83" fmla="*/ 234 h 638"/>
                    <a:gd name="T84" fmla="*/ 649 w 689"/>
                    <a:gd name="T85" fmla="*/ 209 h 638"/>
                    <a:gd name="T86" fmla="*/ 671 w 689"/>
                    <a:gd name="T87" fmla="*/ 186 h 638"/>
                    <a:gd name="T88" fmla="*/ 672 w 689"/>
                    <a:gd name="T89" fmla="*/ 121 h 638"/>
                    <a:gd name="T90" fmla="*/ 580 w 689"/>
                    <a:gd name="T91" fmla="*/ 21 h 638"/>
                    <a:gd name="T92" fmla="*/ 515 w 689"/>
                    <a:gd name="T93" fmla="*/ 16 h 638"/>
                    <a:gd name="T94" fmla="*/ 493 w 689"/>
                    <a:gd name="T95" fmla="*/ 34 h 638"/>
                    <a:gd name="T96" fmla="*/ 457 w 689"/>
                    <a:gd name="T97" fmla="*/ 44 h 638"/>
                    <a:gd name="T98" fmla="*/ 390 w 689"/>
                    <a:gd name="T99" fmla="*/ 36 h 638"/>
                    <a:gd name="T100" fmla="*/ 274 w 689"/>
                    <a:gd name="T101" fmla="*/ 67 h 638"/>
                    <a:gd name="T102" fmla="*/ 139 w 689"/>
                    <a:gd name="T103" fmla="*/ 171 h 638"/>
                    <a:gd name="T104" fmla="*/ 203 w 689"/>
                    <a:gd name="T105" fmla="*/ 222 h 638"/>
                    <a:gd name="T106" fmla="*/ 301 w 689"/>
                    <a:gd name="T107" fmla="*/ 161 h 638"/>
                    <a:gd name="T108" fmla="*/ 346 w 689"/>
                    <a:gd name="T109" fmla="*/ 158 h 638"/>
                    <a:gd name="T110" fmla="*/ 408 w 689"/>
                    <a:gd name="T111" fmla="*/ 165 h 638"/>
                    <a:gd name="T112" fmla="*/ 449 w 689"/>
                    <a:gd name="T113" fmla="*/ 17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638">
                      <a:moveTo>
                        <a:pt x="319" y="543"/>
                      </a:moveTo>
                      <a:cubicBezTo>
                        <a:pt x="302" y="529"/>
                        <a:pt x="279" y="528"/>
                        <a:pt x="262" y="538"/>
                      </a:cubicBezTo>
                      <a:cubicBezTo>
                        <a:pt x="261" y="539"/>
                        <a:pt x="259" y="539"/>
                        <a:pt x="258" y="538"/>
                      </a:cubicBezTo>
                      <a:cubicBezTo>
                        <a:pt x="257" y="537"/>
                        <a:pt x="257" y="536"/>
                        <a:pt x="257" y="535"/>
                      </a:cubicBezTo>
                      <a:cubicBezTo>
                        <a:pt x="260" y="518"/>
                        <a:pt x="255" y="500"/>
                        <a:pt x="241" y="489"/>
                      </a:cubicBezTo>
                      <a:cubicBezTo>
                        <a:pt x="241" y="489"/>
                        <a:pt x="241" y="489"/>
                        <a:pt x="241" y="489"/>
                      </a:cubicBezTo>
                      <a:cubicBezTo>
                        <a:pt x="225" y="475"/>
                        <a:pt x="202" y="473"/>
                        <a:pt x="185" y="484"/>
                      </a:cubicBezTo>
                      <a:cubicBezTo>
                        <a:pt x="183" y="485"/>
                        <a:pt x="182" y="484"/>
                        <a:pt x="181" y="484"/>
                      </a:cubicBezTo>
                      <a:cubicBezTo>
                        <a:pt x="180" y="483"/>
                        <a:pt x="180" y="482"/>
                        <a:pt x="180" y="481"/>
                      </a:cubicBezTo>
                      <a:cubicBezTo>
                        <a:pt x="183" y="464"/>
                        <a:pt x="177" y="446"/>
                        <a:pt x="164" y="435"/>
                      </a:cubicBezTo>
                      <a:cubicBezTo>
                        <a:pt x="164" y="435"/>
                        <a:pt x="164" y="435"/>
                        <a:pt x="164" y="435"/>
                      </a:cubicBezTo>
                      <a:cubicBezTo>
                        <a:pt x="150" y="423"/>
                        <a:pt x="132" y="420"/>
                        <a:pt x="117" y="425"/>
                      </a:cubicBezTo>
                      <a:cubicBezTo>
                        <a:pt x="115" y="426"/>
                        <a:pt x="114" y="425"/>
                        <a:pt x="113" y="425"/>
                      </a:cubicBezTo>
                      <a:cubicBezTo>
                        <a:pt x="112" y="424"/>
                        <a:pt x="112" y="422"/>
                        <a:pt x="113" y="421"/>
                      </a:cubicBezTo>
                      <a:cubicBezTo>
                        <a:pt x="121" y="402"/>
                        <a:pt x="116" y="379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80" y="347"/>
                        <a:pt x="49" y="350"/>
                        <a:pt x="32" y="370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0" y="406"/>
                        <a:pt x="2" y="437"/>
                        <a:pt x="23" y="455"/>
                      </a:cubicBezTo>
                      <a:cubicBezTo>
                        <a:pt x="23" y="455"/>
                        <a:pt x="23" y="455"/>
                        <a:pt x="23" y="455"/>
                      </a:cubicBezTo>
                      <a:cubicBezTo>
                        <a:pt x="35" y="465"/>
                        <a:pt x="51" y="469"/>
                        <a:pt x="66" y="465"/>
                      </a:cubicBezTo>
                      <a:cubicBezTo>
                        <a:pt x="68" y="465"/>
                        <a:pt x="69" y="465"/>
                        <a:pt x="70" y="466"/>
                      </a:cubicBezTo>
                      <a:cubicBezTo>
                        <a:pt x="70" y="467"/>
                        <a:pt x="70" y="469"/>
                        <a:pt x="69" y="470"/>
                      </a:cubicBezTo>
                      <a:cubicBezTo>
                        <a:pt x="54" y="490"/>
                        <a:pt x="57" y="519"/>
                        <a:pt x="76" y="536"/>
                      </a:cubicBezTo>
                      <a:cubicBezTo>
                        <a:pt x="76" y="536"/>
                        <a:pt x="76" y="536"/>
                        <a:pt x="76" y="536"/>
                      </a:cubicBezTo>
                      <a:cubicBezTo>
                        <a:pt x="95" y="553"/>
                        <a:pt x="124" y="552"/>
                        <a:pt x="142" y="534"/>
                      </a:cubicBezTo>
                      <a:cubicBezTo>
                        <a:pt x="143" y="533"/>
                        <a:pt x="144" y="533"/>
                        <a:pt x="145" y="534"/>
                      </a:cubicBezTo>
                      <a:cubicBezTo>
                        <a:pt x="147" y="534"/>
                        <a:pt x="147" y="535"/>
                        <a:pt x="147" y="537"/>
                      </a:cubicBezTo>
                      <a:cubicBezTo>
                        <a:pt x="146" y="552"/>
                        <a:pt x="151" y="568"/>
                        <a:pt x="164" y="578"/>
                      </a:cubicBezTo>
                      <a:cubicBezTo>
                        <a:pt x="164" y="578"/>
                        <a:pt x="164" y="578"/>
                        <a:pt x="164" y="578"/>
                      </a:cubicBezTo>
                      <a:cubicBezTo>
                        <a:pt x="183" y="595"/>
                        <a:pt x="212" y="594"/>
                        <a:pt x="230" y="576"/>
                      </a:cubicBezTo>
                      <a:cubicBezTo>
                        <a:pt x="231" y="575"/>
                        <a:pt x="232" y="575"/>
                        <a:pt x="233" y="576"/>
                      </a:cubicBezTo>
                      <a:cubicBezTo>
                        <a:pt x="234" y="576"/>
                        <a:pt x="235" y="577"/>
                        <a:pt x="235" y="579"/>
                      </a:cubicBezTo>
                      <a:cubicBezTo>
                        <a:pt x="233" y="594"/>
                        <a:pt x="239" y="610"/>
                        <a:pt x="252" y="621"/>
                      </a:cubicBezTo>
                      <a:cubicBezTo>
                        <a:pt x="272" y="638"/>
                        <a:pt x="303" y="636"/>
                        <a:pt x="320" y="615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41" y="591"/>
                        <a:pt x="339" y="560"/>
                        <a:pt x="319" y="543"/>
                      </a:cubicBezTo>
                      <a:close/>
                      <a:moveTo>
                        <a:pt x="449" y="177"/>
                      </a:moveTo>
                      <a:cubicBezTo>
                        <a:pt x="489" y="216"/>
                        <a:pt x="535" y="260"/>
                        <a:pt x="576" y="299"/>
                      </a:cubicBezTo>
                      <a:cubicBezTo>
                        <a:pt x="582" y="305"/>
                        <a:pt x="589" y="307"/>
                        <a:pt x="597" y="306"/>
                      </a:cubicBezTo>
                      <a:cubicBezTo>
                        <a:pt x="605" y="305"/>
                        <a:pt x="612" y="300"/>
                        <a:pt x="616" y="293"/>
                      </a:cubicBezTo>
                      <a:cubicBezTo>
                        <a:pt x="626" y="275"/>
                        <a:pt x="632" y="256"/>
                        <a:pt x="636" y="234"/>
                      </a:cubicBezTo>
                      <a:cubicBezTo>
                        <a:pt x="638" y="224"/>
                        <a:pt x="642" y="216"/>
                        <a:pt x="649" y="209"/>
                      </a:cubicBezTo>
                      <a:cubicBezTo>
                        <a:pt x="671" y="186"/>
                        <a:pt x="671" y="186"/>
                        <a:pt x="671" y="186"/>
                      </a:cubicBezTo>
                      <a:cubicBezTo>
                        <a:pt x="688" y="168"/>
                        <a:pt x="689" y="139"/>
                        <a:pt x="672" y="121"/>
                      </a:cubicBezTo>
                      <a:cubicBezTo>
                        <a:pt x="580" y="21"/>
                        <a:pt x="580" y="21"/>
                        <a:pt x="580" y="21"/>
                      </a:cubicBezTo>
                      <a:cubicBezTo>
                        <a:pt x="563" y="3"/>
                        <a:pt x="534" y="0"/>
                        <a:pt x="515" y="16"/>
                      </a:cubicBezTo>
                      <a:cubicBezTo>
                        <a:pt x="493" y="34"/>
                        <a:pt x="493" y="34"/>
                        <a:pt x="493" y="34"/>
                      </a:cubicBezTo>
                      <a:cubicBezTo>
                        <a:pt x="483" y="42"/>
                        <a:pt x="471" y="45"/>
                        <a:pt x="457" y="44"/>
                      </a:cubicBezTo>
                      <a:cubicBezTo>
                        <a:pt x="435" y="41"/>
                        <a:pt x="412" y="38"/>
                        <a:pt x="390" y="36"/>
                      </a:cubicBezTo>
                      <a:cubicBezTo>
                        <a:pt x="347" y="30"/>
                        <a:pt x="308" y="41"/>
                        <a:pt x="274" y="67"/>
                      </a:cubicBezTo>
                      <a:cubicBezTo>
                        <a:pt x="229" y="101"/>
                        <a:pt x="184" y="136"/>
                        <a:pt x="139" y="171"/>
                      </a:cubicBezTo>
                      <a:cubicBezTo>
                        <a:pt x="95" y="207"/>
                        <a:pt x="151" y="255"/>
                        <a:pt x="203" y="222"/>
                      </a:cubicBezTo>
                      <a:cubicBezTo>
                        <a:pt x="301" y="161"/>
                        <a:pt x="301" y="161"/>
                        <a:pt x="301" y="161"/>
                      </a:cubicBezTo>
                      <a:cubicBezTo>
                        <a:pt x="315" y="153"/>
                        <a:pt x="331" y="152"/>
                        <a:pt x="346" y="158"/>
                      </a:cubicBezTo>
                      <a:cubicBezTo>
                        <a:pt x="364" y="167"/>
                        <a:pt x="388" y="168"/>
                        <a:pt x="408" y="165"/>
                      </a:cubicBezTo>
                      <a:cubicBezTo>
                        <a:pt x="423" y="162"/>
                        <a:pt x="437" y="166"/>
                        <a:pt x="449" y="1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BDB8351-FA9C-444E-B2E5-CE1F080CE08D}"/>
                </a:ext>
              </a:extLst>
            </p:cNvPr>
            <p:cNvGrpSpPr/>
            <p:nvPr/>
          </p:nvGrpSpPr>
          <p:grpSpPr>
            <a:xfrm>
              <a:off x="4878104" y="2549769"/>
              <a:ext cx="1134913" cy="1123930"/>
              <a:chOff x="4878104" y="2549769"/>
              <a:chExt cx="1134913" cy="1123930"/>
            </a:xfrm>
            <a:grpFill/>
          </p:grpSpPr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75C957BE-D86F-4447-ACD3-295E282F7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104" y="2549769"/>
                <a:ext cx="1134913" cy="1123930"/>
              </a:xfrm>
              <a:custGeom>
                <a:avLst/>
                <a:gdLst>
                  <a:gd name="T0" fmla="*/ 0 w 494"/>
                  <a:gd name="T1" fmla="*/ 283 h 490"/>
                  <a:gd name="T2" fmla="*/ 101 w 494"/>
                  <a:gd name="T3" fmla="*/ 226 h 490"/>
                  <a:gd name="T4" fmla="*/ 121 w 494"/>
                  <a:gd name="T5" fmla="*/ 231 h 490"/>
                  <a:gd name="T6" fmla="*/ 371 w 494"/>
                  <a:gd name="T7" fmla="*/ 381 h 490"/>
                  <a:gd name="T8" fmla="*/ 387 w 494"/>
                  <a:gd name="T9" fmla="*/ 387 h 490"/>
                  <a:gd name="T10" fmla="*/ 389 w 494"/>
                  <a:gd name="T11" fmla="*/ 361 h 490"/>
                  <a:gd name="T12" fmla="*/ 384 w 494"/>
                  <a:gd name="T13" fmla="*/ 81 h 490"/>
                  <a:gd name="T14" fmla="*/ 399 w 494"/>
                  <a:gd name="T15" fmla="*/ 52 h 490"/>
                  <a:gd name="T16" fmla="*/ 491 w 494"/>
                  <a:gd name="T17" fmla="*/ 0 h 490"/>
                  <a:gd name="T18" fmla="*/ 493 w 494"/>
                  <a:gd name="T19" fmla="*/ 19 h 490"/>
                  <a:gd name="T20" fmla="*/ 494 w 494"/>
                  <a:gd name="T21" fmla="*/ 397 h 490"/>
                  <a:gd name="T22" fmla="*/ 478 w 494"/>
                  <a:gd name="T23" fmla="*/ 424 h 490"/>
                  <a:gd name="T24" fmla="*/ 369 w 494"/>
                  <a:gd name="T25" fmla="*/ 486 h 490"/>
                  <a:gd name="T26" fmla="*/ 347 w 494"/>
                  <a:gd name="T27" fmla="*/ 487 h 490"/>
                  <a:gd name="T28" fmla="*/ 7 w 494"/>
                  <a:gd name="T29" fmla="*/ 289 h 490"/>
                  <a:gd name="T30" fmla="*/ 0 w 494"/>
                  <a:gd name="T31" fmla="*/ 283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4" h="490">
                    <a:moveTo>
                      <a:pt x="0" y="283"/>
                    </a:moveTo>
                    <a:cubicBezTo>
                      <a:pt x="34" y="264"/>
                      <a:pt x="68" y="244"/>
                      <a:pt x="101" y="226"/>
                    </a:cubicBezTo>
                    <a:cubicBezTo>
                      <a:pt x="106" y="223"/>
                      <a:pt x="115" y="227"/>
                      <a:pt x="121" y="231"/>
                    </a:cubicBezTo>
                    <a:cubicBezTo>
                      <a:pt x="205" y="281"/>
                      <a:pt x="288" y="331"/>
                      <a:pt x="371" y="381"/>
                    </a:cubicBezTo>
                    <a:cubicBezTo>
                      <a:pt x="375" y="383"/>
                      <a:pt x="380" y="384"/>
                      <a:pt x="387" y="387"/>
                    </a:cubicBezTo>
                    <a:cubicBezTo>
                      <a:pt x="388" y="377"/>
                      <a:pt x="389" y="369"/>
                      <a:pt x="389" y="361"/>
                    </a:cubicBezTo>
                    <a:cubicBezTo>
                      <a:pt x="388" y="267"/>
                      <a:pt x="386" y="174"/>
                      <a:pt x="384" y="81"/>
                    </a:cubicBezTo>
                    <a:cubicBezTo>
                      <a:pt x="383" y="67"/>
                      <a:pt x="387" y="59"/>
                      <a:pt x="399" y="52"/>
                    </a:cubicBezTo>
                    <a:cubicBezTo>
                      <a:pt x="429" y="36"/>
                      <a:pt x="458" y="19"/>
                      <a:pt x="491" y="0"/>
                    </a:cubicBezTo>
                    <a:cubicBezTo>
                      <a:pt x="492" y="8"/>
                      <a:pt x="493" y="14"/>
                      <a:pt x="493" y="19"/>
                    </a:cubicBezTo>
                    <a:cubicBezTo>
                      <a:pt x="493" y="145"/>
                      <a:pt x="493" y="271"/>
                      <a:pt x="494" y="397"/>
                    </a:cubicBezTo>
                    <a:cubicBezTo>
                      <a:pt x="494" y="410"/>
                      <a:pt x="489" y="418"/>
                      <a:pt x="478" y="424"/>
                    </a:cubicBezTo>
                    <a:cubicBezTo>
                      <a:pt x="442" y="444"/>
                      <a:pt x="406" y="466"/>
                      <a:pt x="369" y="486"/>
                    </a:cubicBezTo>
                    <a:cubicBezTo>
                      <a:pt x="363" y="489"/>
                      <a:pt x="353" y="490"/>
                      <a:pt x="347" y="487"/>
                    </a:cubicBezTo>
                    <a:cubicBezTo>
                      <a:pt x="233" y="421"/>
                      <a:pt x="120" y="355"/>
                      <a:pt x="7" y="289"/>
                    </a:cubicBezTo>
                    <a:cubicBezTo>
                      <a:pt x="5" y="288"/>
                      <a:pt x="4" y="287"/>
                      <a:pt x="0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EC0BDB51-7562-45DA-A800-136558F2BC38}"/>
                  </a:ext>
                </a:extLst>
              </p:cNvPr>
              <p:cNvGrpSpPr/>
              <p:nvPr/>
            </p:nvGrpSpPr>
            <p:grpSpPr>
              <a:xfrm>
                <a:off x="5442509" y="2969986"/>
                <a:ext cx="149535" cy="149680"/>
                <a:chOff x="5240338" y="2657475"/>
                <a:chExt cx="1630363" cy="1631951"/>
              </a:xfrm>
              <a:grpFill/>
            </p:grpSpPr>
            <p:sp>
              <p:nvSpPr>
                <p:cNvPr id="40" name="Freeform 5">
                  <a:extLst>
                    <a:ext uri="{FF2B5EF4-FFF2-40B4-BE49-F238E27FC236}">
                      <a16:creationId xmlns:a16="http://schemas.microsoft.com/office/drawing/2014/main" id="{D3B5BAE5-9F9D-4CBC-B328-4C27378CB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0338" y="2735263"/>
                  <a:ext cx="1552575" cy="1554163"/>
                </a:xfrm>
                <a:custGeom>
                  <a:avLst/>
                  <a:gdLst>
                    <a:gd name="T0" fmla="*/ 391 w 517"/>
                    <a:gd name="T1" fmla="*/ 73 h 519"/>
                    <a:gd name="T2" fmla="*/ 346 w 517"/>
                    <a:gd name="T3" fmla="*/ 101 h 519"/>
                    <a:gd name="T4" fmla="*/ 325 w 517"/>
                    <a:gd name="T5" fmla="*/ 98 h 519"/>
                    <a:gd name="T6" fmla="*/ 122 w 517"/>
                    <a:gd name="T7" fmla="*/ 151 h 519"/>
                    <a:gd name="T8" fmla="*/ 125 w 517"/>
                    <a:gd name="T9" fmla="*/ 369 h 519"/>
                    <a:gd name="T10" fmla="*/ 332 w 517"/>
                    <a:gd name="T11" fmla="*/ 416 h 519"/>
                    <a:gd name="T12" fmla="*/ 421 w 517"/>
                    <a:gd name="T13" fmla="*/ 197 h 519"/>
                    <a:gd name="T14" fmla="*/ 425 w 517"/>
                    <a:gd name="T15" fmla="*/ 155 h 519"/>
                    <a:gd name="T16" fmla="*/ 443 w 517"/>
                    <a:gd name="T17" fmla="*/ 127 h 519"/>
                    <a:gd name="T18" fmla="*/ 444 w 517"/>
                    <a:gd name="T19" fmla="*/ 398 h 519"/>
                    <a:gd name="T20" fmla="*/ 113 w 517"/>
                    <a:gd name="T21" fmla="*/ 438 h 519"/>
                    <a:gd name="T22" fmla="*/ 88 w 517"/>
                    <a:gd name="T23" fmla="*/ 101 h 519"/>
                    <a:gd name="T24" fmla="*/ 391 w 517"/>
                    <a:gd name="T25" fmla="*/ 73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7" h="519">
                      <a:moveTo>
                        <a:pt x="391" y="73"/>
                      </a:moveTo>
                      <a:cubicBezTo>
                        <a:pt x="376" y="83"/>
                        <a:pt x="361" y="93"/>
                        <a:pt x="346" y="101"/>
                      </a:cubicBezTo>
                      <a:cubicBezTo>
                        <a:pt x="340" y="103"/>
                        <a:pt x="331" y="100"/>
                        <a:pt x="325" y="98"/>
                      </a:cubicBezTo>
                      <a:cubicBezTo>
                        <a:pt x="252" y="68"/>
                        <a:pt x="166" y="91"/>
                        <a:pt x="122" y="151"/>
                      </a:cubicBezTo>
                      <a:cubicBezTo>
                        <a:pt x="72" y="219"/>
                        <a:pt x="73" y="305"/>
                        <a:pt x="125" y="369"/>
                      </a:cubicBezTo>
                      <a:cubicBezTo>
                        <a:pt x="174" y="429"/>
                        <a:pt x="261" y="449"/>
                        <a:pt x="332" y="416"/>
                      </a:cubicBezTo>
                      <a:cubicBezTo>
                        <a:pt x="413" y="379"/>
                        <a:pt x="454" y="279"/>
                        <a:pt x="421" y="197"/>
                      </a:cubicBezTo>
                      <a:cubicBezTo>
                        <a:pt x="414" y="181"/>
                        <a:pt x="415" y="169"/>
                        <a:pt x="425" y="155"/>
                      </a:cubicBezTo>
                      <a:cubicBezTo>
                        <a:pt x="432" y="146"/>
                        <a:pt x="437" y="136"/>
                        <a:pt x="443" y="127"/>
                      </a:cubicBezTo>
                      <a:cubicBezTo>
                        <a:pt x="491" y="165"/>
                        <a:pt x="517" y="302"/>
                        <a:pt x="444" y="398"/>
                      </a:cubicBezTo>
                      <a:cubicBezTo>
                        <a:pt x="366" y="501"/>
                        <a:pt x="209" y="519"/>
                        <a:pt x="113" y="438"/>
                      </a:cubicBezTo>
                      <a:cubicBezTo>
                        <a:pt x="0" y="343"/>
                        <a:pt x="9" y="187"/>
                        <a:pt x="88" y="101"/>
                      </a:cubicBezTo>
                      <a:cubicBezTo>
                        <a:pt x="181" y="0"/>
                        <a:pt x="336" y="17"/>
                        <a:pt x="39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 6">
                  <a:extLst>
                    <a:ext uri="{FF2B5EF4-FFF2-40B4-BE49-F238E27FC236}">
                      <a16:creationId xmlns:a16="http://schemas.microsoft.com/office/drawing/2014/main" id="{FC114323-9046-46B3-BD08-E35229DE9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8163" y="3103563"/>
                  <a:ext cx="793750" cy="793750"/>
                </a:xfrm>
                <a:custGeom>
                  <a:avLst/>
                  <a:gdLst>
                    <a:gd name="T0" fmla="*/ 132 w 264"/>
                    <a:gd name="T1" fmla="*/ 265 h 265"/>
                    <a:gd name="T2" fmla="*/ 3 w 264"/>
                    <a:gd name="T3" fmla="*/ 128 h 265"/>
                    <a:gd name="T4" fmla="*/ 141 w 264"/>
                    <a:gd name="T5" fmla="*/ 5 h 265"/>
                    <a:gd name="T6" fmla="*/ 161 w 264"/>
                    <a:gd name="T7" fmla="*/ 8 h 265"/>
                    <a:gd name="T8" fmla="*/ 168 w 264"/>
                    <a:gd name="T9" fmla="*/ 27 h 265"/>
                    <a:gd name="T10" fmla="*/ 156 w 264"/>
                    <a:gd name="T11" fmla="*/ 50 h 265"/>
                    <a:gd name="T12" fmla="*/ 135 w 264"/>
                    <a:gd name="T13" fmla="*/ 63 h 265"/>
                    <a:gd name="T14" fmla="*/ 60 w 264"/>
                    <a:gd name="T15" fmla="*/ 131 h 265"/>
                    <a:gd name="T16" fmla="*/ 124 w 264"/>
                    <a:gd name="T17" fmla="*/ 207 h 265"/>
                    <a:gd name="T18" fmla="*/ 205 w 264"/>
                    <a:gd name="T19" fmla="*/ 136 h 265"/>
                    <a:gd name="T20" fmla="*/ 224 w 264"/>
                    <a:gd name="T21" fmla="*/ 110 h 265"/>
                    <a:gd name="T22" fmla="*/ 226 w 264"/>
                    <a:gd name="T23" fmla="*/ 109 h 265"/>
                    <a:gd name="T24" fmla="*/ 254 w 264"/>
                    <a:gd name="T25" fmla="*/ 97 h 265"/>
                    <a:gd name="T26" fmla="*/ 263 w 264"/>
                    <a:gd name="T27" fmla="*/ 135 h 265"/>
                    <a:gd name="T28" fmla="*/ 132 w 264"/>
                    <a:gd name="T29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4" h="265">
                      <a:moveTo>
                        <a:pt x="132" y="265"/>
                      </a:moveTo>
                      <a:cubicBezTo>
                        <a:pt x="57" y="265"/>
                        <a:pt x="0" y="205"/>
                        <a:pt x="3" y="128"/>
                      </a:cubicBezTo>
                      <a:cubicBezTo>
                        <a:pt x="5" y="58"/>
                        <a:pt x="70" y="0"/>
                        <a:pt x="141" y="5"/>
                      </a:cubicBezTo>
                      <a:cubicBezTo>
                        <a:pt x="148" y="6"/>
                        <a:pt x="155" y="7"/>
                        <a:pt x="161" y="8"/>
                      </a:cubicBezTo>
                      <a:cubicBezTo>
                        <a:pt x="173" y="11"/>
                        <a:pt x="175" y="17"/>
                        <a:pt x="168" y="27"/>
                      </a:cubicBezTo>
                      <a:cubicBezTo>
                        <a:pt x="164" y="34"/>
                        <a:pt x="159" y="42"/>
                        <a:pt x="156" y="50"/>
                      </a:cubicBezTo>
                      <a:cubicBezTo>
                        <a:pt x="152" y="60"/>
                        <a:pt x="147" y="63"/>
                        <a:pt x="135" y="63"/>
                      </a:cubicBezTo>
                      <a:cubicBezTo>
                        <a:pt x="94" y="63"/>
                        <a:pt x="63" y="92"/>
                        <a:pt x="60" y="131"/>
                      </a:cubicBezTo>
                      <a:cubicBezTo>
                        <a:pt x="57" y="167"/>
                        <a:pt x="85" y="200"/>
                        <a:pt x="124" y="207"/>
                      </a:cubicBezTo>
                      <a:cubicBezTo>
                        <a:pt x="164" y="214"/>
                        <a:pt x="204" y="180"/>
                        <a:pt x="205" y="136"/>
                      </a:cubicBezTo>
                      <a:cubicBezTo>
                        <a:pt x="205" y="120"/>
                        <a:pt x="209" y="113"/>
                        <a:pt x="224" y="110"/>
                      </a:cubicBezTo>
                      <a:cubicBezTo>
                        <a:pt x="225" y="110"/>
                        <a:pt x="225" y="109"/>
                        <a:pt x="226" y="109"/>
                      </a:cubicBezTo>
                      <a:cubicBezTo>
                        <a:pt x="235" y="105"/>
                        <a:pt x="244" y="101"/>
                        <a:pt x="254" y="97"/>
                      </a:cubicBezTo>
                      <a:cubicBezTo>
                        <a:pt x="257" y="109"/>
                        <a:pt x="263" y="122"/>
                        <a:pt x="263" y="135"/>
                      </a:cubicBezTo>
                      <a:cubicBezTo>
                        <a:pt x="264" y="207"/>
                        <a:pt x="205" y="265"/>
                        <a:pt x="132" y="2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Freeform 7">
                  <a:extLst>
                    <a:ext uri="{FF2B5EF4-FFF2-40B4-BE49-F238E27FC236}">
                      <a16:creationId xmlns:a16="http://schemas.microsoft.com/office/drawing/2014/main" id="{66E7F6D4-F49A-4742-8747-26DA9ADFE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213" y="2657475"/>
                  <a:ext cx="852488" cy="850900"/>
                </a:xfrm>
                <a:custGeom>
                  <a:avLst/>
                  <a:gdLst>
                    <a:gd name="T0" fmla="*/ 0 w 284"/>
                    <a:gd name="T1" fmla="*/ 280 h 284"/>
                    <a:gd name="T2" fmla="*/ 10 w 284"/>
                    <a:gd name="T3" fmla="*/ 266 h 284"/>
                    <a:gd name="T4" fmla="*/ 31 w 284"/>
                    <a:gd name="T5" fmla="*/ 214 h 284"/>
                    <a:gd name="T6" fmla="*/ 68 w 284"/>
                    <a:gd name="T7" fmla="*/ 156 h 284"/>
                    <a:gd name="T8" fmla="*/ 165 w 284"/>
                    <a:gd name="T9" fmla="*/ 97 h 284"/>
                    <a:gd name="T10" fmla="*/ 186 w 284"/>
                    <a:gd name="T11" fmla="*/ 62 h 284"/>
                    <a:gd name="T12" fmla="*/ 186 w 284"/>
                    <a:gd name="T13" fmla="*/ 41 h 284"/>
                    <a:gd name="T14" fmla="*/ 216 w 284"/>
                    <a:gd name="T15" fmla="*/ 2 h 284"/>
                    <a:gd name="T16" fmla="*/ 249 w 284"/>
                    <a:gd name="T17" fmla="*/ 34 h 284"/>
                    <a:gd name="T18" fmla="*/ 282 w 284"/>
                    <a:gd name="T19" fmla="*/ 68 h 284"/>
                    <a:gd name="T20" fmla="*/ 243 w 284"/>
                    <a:gd name="T21" fmla="*/ 97 h 284"/>
                    <a:gd name="T22" fmla="*/ 175 w 284"/>
                    <a:gd name="T23" fmla="*/ 142 h 284"/>
                    <a:gd name="T24" fmla="*/ 102 w 284"/>
                    <a:gd name="T25" fmla="*/ 240 h 284"/>
                    <a:gd name="T26" fmla="*/ 69 w 284"/>
                    <a:gd name="T27" fmla="*/ 253 h 284"/>
                    <a:gd name="T28" fmla="*/ 19 w 284"/>
                    <a:gd name="T29" fmla="*/ 273 h 284"/>
                    <a:gd name="T30" fmla="*/ 4 w 284"/>
                    <a:gd name="T31" fmla="*/ 284 h 284"/>
                    <a:gd name="T32" fmla="*/ 0 w 284"/>
                    <a:gd name="T33" fmla="*/ 28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280"/>
                      </a:moveTo>
                      <a:cubicBezTo>
                        <a:pt x="4" y="275"/>
                        <a:pt x="6" y="270"/>
                        <a:pt x="10" y="266"/>
                      </a:cubicBezTo>
                      <a:cubicBezTo>
                        <a:pt x="23" y="251"/>
                        <a:pt x="31" y="236"/>
                        <a:pt x="31" y="214"/>
                      </a:cubicBezTo>
                      <a:cubicBezTo>
                        <a:pt x="31" y="189"/>
                        <a:pt x="48" y="169"/>
                        <a:pt x="68" y="156"/>
                      </a:cubicBezTo>
                      <a:cubicBezTo>
                        <a:pt x="100" y="134"/>
                        <a:pt x="132" y="115"/>
                        <a:pt x="165" y="97"/>
                      </a:cubicBezTo>
                      <a:cubicBezTo>
                        <a:pt x="180" y="89"/>
                        <a:pt x="188" y="79"/>
                        <a:pt x="186" y="62"/>
                      </a:cubicBezTo>
                      <a:cubicBezTo>
                        <a:pt x="185" y="55"/>
                        <a:pt x="185" y="48"/>
                        <a:pt x="186" y="41"/>
                      </a:cubicBezTo>
                      <a:cubicBezTo>
                        <a:pt x="187" y="17"/>
                        <a:pt x="198" y="4"/>
                        <a:pt x="216" y="2"/>
                      </a:cubicBezTo>
                      <a:cubicBezTo>
                        <a:pt x="234" y="0"/>
                        <a:pt x="243" y="9"/>
                        <a:pt x="249" y="34"/>
                      </a:cubicBezTo>
                      <a:cubicBezTo>
                        <a:pt x="274" y="40"/>
                        <a:pt x="284" y="50"/>
                        <a:pt x="282" y="68"/>
                      </a:cubicBezTo>
                      <a:cubicBezTo>
                        <a:pt x="280" y="86"/>
                        <a:pt x="266" y="100"/>
                        <a:pt x="243" y="97"/>
                      </a:cubicBezTo>
                      <a:cubicBezTo>
                        <a:pt x="205" y="92"/>
                        <a:pt x="189" y="111"/>
                        <a:pt x="175" y="142"/>
                      </a:cubicBezTo>
                      <a:cubicBezTo>
                        <a:pt x="159" y="181"/>
                        <a:pt x="137" y="215"/>
                        <a:pt x="102" y="240"/>
                      </a:cubicBezTo>
                      <a:cubicBezTo>
                        <a:pt x="92" y="246"/>
                        <a:pt x="80" y="253"/>
                        <a:pt x="69" y="253"/>
                      </a:cubicBezTo>
                      <a:cubicBezTo>
                        <a:pt x="49" y="252"/>
                        <a:pt x="33" y="259"/>
                        <a:pt x="19" y="273"/>
                      </a:cubicBezTo>
                      <a:cubicBezTo>
                        <a:pt x="15" y="277"/>
                        <a:pt x="9" y="280"/>
                        <a:pt x="4" y="284"/>
                      </a:cubicBezTo>
                      <a:cubicBezTo>
                        <a:pt x="3" y="283"/>
                        <a:pt x="1" y="281"/>
                        <a:pt x="0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id="{F4D17928-5154-4CD6-B761-366A72B9B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7088" y="3403600"/>
                  <a:ext cx="222250" cy="219075"/>
                </a:xfrm>
                <a:custGeom>
                  <a:avLst/>
                  <a:gdLst>
                    <a:gd name="T0" fmla="*/ 39 w 74"/>
                    <a:gd name="T1" fmla="*/ 3 h 73"/>
                    <a:gd name="T2" fmla="*/ 30 w 74"/>
                    <a:gd name="T3" fmla="*/ 43 h 73"/>
                    <a:gd name="T4" fmla="*/ 69 w 74"/>
                    <a:gd name="T5" fmla="*/ 35 h 73"/>
                    <a:gd name="T6" fmla="*/ 58 w 74"/>
                    <a:gd name="T7" fmla="*/ 62 h 73"/>
                    <a:gd name="T8" fmla="*/ 15 w 74"/>
                    <a:gd name="T9" fmla="*/ 63 h 73"/>
                    <a:gd name="T10" fmla="*/ 6 w 74"/>
                    <a:gd name="T11" fmla="*/ 21 h 73"/>
                    <a:gd name="T12" fmla="*/ 39 w 74"/>
                    <a:gd name="T13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73">
                      <a:moveTo>
                        <a:pt x="39" y="3"/>
                      </a:moveTo>
                      <a:cubicBezTo>
                        <a:pt x="40" y="19"/>
                        <a:pt x="14" y="29"/>
                        <a:pt x="30" y="43"/>
                      </a:cubicBezTo>
                      <a:cubicBezTo>
                        <a:pt x="37" y="48"/>
                        <a:pt x="54" y="38"/>
                        <a:pt x="69" y="35"/>
                      </a:cubicBezTo>
                      <a:cubicBezTo>
                        <a:pt x="74" y="46"/>
                        <a:pt x="68" y="56"/>
                        <a:pt x="58" y="62"/>
                      </a:cubicBezTo>
                      <a:cubicBezTo>
                        <a:pt x="44" y="72"/>
                        <a:pt x="29" y="73"/>
                        <a:pt x="15" y="63"/>
                      </a:cubicBezTo>
                      <a:cubicBezTo>
                        <a:pt x="1" y="52"/>
                        <a:pt x="0" y="36"/>
                        <a:pt x="6" y="21"/>
                      </a:cubicBezTo>
                      <a:cubicBezTo>
                        <a:pt x="11" y="7"/>
                        <a:pt x="22" y="0"/>
                        <a:pt x="3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903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22000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22000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2000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22000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22000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22000" fill="hold" grpId="0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2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2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2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2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2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55759"/>
            <a:ext cx="12190413" cy="788568"/>
            <a:chOff x="163773" y="519532"/>
            <a:chExt cx="12190413" cy="7885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25493" y="519532"/>
              <a:ext cx="4342406" cy="634584"/>
              <a:chOff x="7011556" y="1134924"/>
              <a:chExt cx="3083265" cy="634584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556" y="1134924"/>
                <a:ext cx="308326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B7290C8-9A2D-451B-B43E-21DAEFABF79B}"/>
              </a:ext>
            </a:extLst>
          </p:cNvPr>
          <p:cNvCxnSpPr/>
          <p:nvPr/>
        </p:nvCxnSpPr>
        <p:spPr>
          <a:xfrm flipV="1">
            <a:off x="2533355" y="3700119"/>
            <a:ext cx="1109428" cy="41014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0CE3323-F5A9-4933-9892-829C27CE3943}"/>
              </a:ext>
            </a:extLst>
          </p:cNvPr>
          <p:cNvCxnSpPr/>
          <p:nvPr/>
        </p:nvCxnSpPr>
        <p:spPr>
          <a:xfrm>
            <a:off x="4817706" y="3796940"/>
            <a:ext cx="1006804" cy="428265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12B0603-0983-41E1-92D3-20391A573CC5}"/>
              </a:ext>
            </a:extLst>
          </p:cNvPr>
          <p:cNvCxnSpPr/>
          <p:nvPr/>
        </p:nvCxnSpPr>
        <p:spPr>
          <a:xfrm flipV="1">
            <a:off x="7011138" y="3934501"/>
            <a:ext cx="1131003" cy="37165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F51994A-9A7A-4FA0-8388-5CCBCC87AA56}"/>
              </a:ext>
            </a:extLst>
          </p:cNvPr>
          <p:cNvCxnSpPr/>
          <p:nvPr/>
        </p:nvCxnSpPr>
        <p:spPr>
          <a:xfrm>
            <a:off x="9197270" y="4074672"/>
            <a:ext cx="615942" cy="39917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ED037B-4E79-4F44-B755-E2A401D03CCE}"/>
              </a:ext>
            </a:extLst>
          </p:cNvPr>
          <p:cNvGrpSpPr/>
          <p:nvPr/>
        </p:nvGrpSpPr>
        <p:grpSpPr>
          <a:xfrm>
            <a:off x="8174854" y="3184748"/>
            <a:ext cx="1072223" cy="1072223"/>
            <a:chOff x="8130250" y="2969156"/>
            <a:chExt cx="1072223" cy="107222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1B5EEB7-42E7-4AFD-A67C-A17B23FB1EF4}"/>
                </a:ext>
              </a:extLst>
            </p:cNvPr>
            <p:cNvSpPr/>
            <p:nvPr/>
          </p:nvSpPr>
          <p:spPr>
            <a:xfrm>
              <a:off x="8130250" y="2969156"/>
              <a:ext cx="1072223" cy="107222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37">
              <a:extLst>
                <a:ext uri="{FF2B5EF4-FFF2-40B4-BE49-F238E27FC236}">
                  <a16:creationId xmlns:a16="http://schemas.microsoft.com/office/drawing/2014/main" id="{BB6E106B-EED6-4A1D-A1BE-4970F5F28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3298" y="3213281"/>
              <a:ext cx="586127" cy="583973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134 w 168"/>
                <a:gd name="T11" fmla="*/ 134 h 168"/>
                <a:gd name="T12" fmla="*/ 122 w 168"/>
                <a:gd name="T13" fmla="*/ 144 h 168"/>
                <a:gd name="T14" fmla="*/ 85 w 168"/>
                <a:gd name="T15" fmla="*/ 85 h 168"/>
                <a:gd name="T16" fmla="*/ 48 w 168"/>
                <a:gd name="T17" fmla="*/ 145 h 168"/>
                <a:gd name="T18" fmla="*/ 34 w 168"/>
                <a:gd name="T19" fmla="*/ 134 h 168"/>
                <a:gd name="T20" fmla="*/ 13 w 168"/>
                <a:gd name="T21" fmla="*/ 85 h 168"/>
                <a:gd name="T22" fmla="*/ 85 w 168"/>
                <a:gd name="T23" fmla="*/ 85 h 168"/>
                <a:gd name="T24" fmla="*/ 51 w 168"/>
                <a:gd name="T25" fmla="*/ 22 h 168"/>
                <a:gd name="T26" fmla="*/ 84 w 168"/>
                <a:gd name="T27" fmla="*/ 13 h 168"/>
                <a:gd name="T28" fmla="*/ 119 w 168"/>
                <a:gd name="T29" fmla="*/ 23 h 168"/>
                <a:gd name="T30" fmla="*/ 85 w 168"/>
                <a:gd name="T31" fmla="*/ 85 h 168"/>
                <a:gd name="T32" fmla="*/ 155 w 168"/>
                <a:gd name="T33" fmla="*/ 85 h 168"/>
                <a:gd name="T34" fmla="*/ 134 w 168"/>
                <a:gd name="T35" fmla="*/ 1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134" y="134"/>
                  </a:moveTo>
                  <a:cubicBezTo>
                    <a:pt x="130" y="138"/>
                    <a:pt x="126" y="141"/>
                    <a:pt x="122" y="144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3" y="142"/>
                    <a:pt x="38" y="138"/>
                    <a:pt x="34" y="134"/>
                  </a:cubicBezTo>
                  <a:cubicBezTo>
                    <a:pt x="21" y="121"/>
                    <a:pt x="14" y="104"/>
                    <a:pt x="1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61" y="16"/>
                    <a:pt x="72" y="13"/>
                    <a:pt x="84" y="13"/>
                  </a:cubicBezTo>
                  <a:cubicBezTo>
                    <a:pt x="97" y="13"/>
                    <a:pt x="109" y="17"/>
                    <a:pt x="119" y="23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4" y="104"/>
                    <a:pt x="147" y="121"/>
                    <a:pt x="134" y="1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E834C40-2903-46C0-924F-DEA74915AA22}"/>
              </a:ext>
            </a:extLst>
          </p:cNvPr>
          <p:cNvGrpSpPr/>
          <p:nvPr/>
        </p:nvGrpSpPr>
        <p:grpSpPr>
          <a:xfrm>
            <a:off x="5899572" y="3859198"/>
            <a:ext cx="1072223" cy="1072223"/>
            <a:chOff x="5854968" y="3643606"/>
            <a:chExt cx="1072223" cy="107222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EBC5025-B796-4F2E-ACAB-183989141F84}"/>
                </a:ext>
              </a:extLst>
            </p:cNvPr>
            <p:cNvSpPr/>
            <p:nvPr/>
          </p:nvSpPr>
          <p:spPr>
            <a:xfrm>
              <a:off x="5854968" y="3643606"/>
              <a:ext cx="1072223" cy="107222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CFEE00B-66B9-4EC9-8BE7-26DBB694E159}"/>
                </a:ext>
              </a:extLst>
            </p:cNvPr>
            <p:cNvGrpSpPr/>
            <p:nvPr/>
          </p:nvGrpSpPr>
          <p:grpSpPr>
            <a:xfrm>
              <a:off x="6088319" y="3876957"/>
              <a:ext cx="605521" cy="605521"/>
              <a:chOff x="6678274" y="5785090"/>
              <a:chExt cx="446088" cy="446088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859">
                <a:extLst>
                  <a:ext uri="{FF2B5EF4-FFF2-40B4-BE49-F238E27FC236}">
                    <a16:creationId xmlns:a16="http://schemas.microsoft.com/office/drawing/2014/main" id="{0051354E-8509-4F10-9F11-0EF4CB5A2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8274" y="5785090"/>
                <a:ext cx="392113" cy="392113"/>
              </a:xfrm>
              <a:custGeom>
                <a:avLst/>
                <a:gdLst>
                  <a:gd name="T0" fmla="*/ 153 w 153"/>
                  <a:gd name="T1" fmla="*/ 76 h 153"/>
                  <a:gd name="T2" fmla="*/ 77 w 153"/>
                  <a:gd name="T3" fmla="*/ 0 h 153"/>
                  <a:gd name="T4" fmla="*/ 0 w 153"/>
                  <a:gd name="T5" fmla="*/ 76 h 153"/>
                  <a:gd name="T6" fmla="*/ 77 w 153"/>
                  <a:gd name="T7" fmla="*/ 153 h 153"/>
                  <a:gd name="T8" fmla="*/ 77 w 153"/>
                  <a:gd name="T9" fmla="*/ 76 h 153"/>
                  <a:gd name="T10" fmla="*/ 153 w 153"/>
                  <a:gd name="T11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53">
                    <a:moveTo>
                      <a:pt x="153" y="76"/>
                    </a:moveTo>
                    <a:cubicBezTo>
                      <a:pt x="153" y="34"/>
                      <a:pt x="119" y="0"/>
                      <a:pt x="77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9"/>
                      <a:pt x="34" y="153"/>
                      <a:pt x="77" y="153"/>
                    </a:cubicBezTo>
                    <a:cubicBezTo>
                      <a:pt x="77" y="76"/>
                      <a:pt x="77" y="76"/>
                      <a:pt x="77" y="76"/>
                    </a:cubicBezTo>
                    <a:lnTo>
                      <a:pt x="153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860">
                <a:extLst>
                  <a:ext uri="{FF2B5EF4-FFF2-40B4-BE49-F238E27FC236}">
                    <a16:creationId xmlns:a16="http://schemas.microsoft.com/office/drawing/2014/main" id="{9D43A3D2-8F0C-41C3-AE45-C63B7381A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5924" y="6035915"/>
                <a:ext cx="198438" cy="195263"/>
              </a:xfrm>
              <a:custGeom>
                <a:avLst/>
                <a:gdLst>
                  <a:gd name="T0" fmla="*/ 77 w 77"/>
                  <a:gd name="T1" fmla="*/ 0 h 76"/>
                  <a:gd name="T2" fmla="*/ 0 w 77"/>
                  <a:gd name="T3" fmla="*/ 76 h 76"/>
                  <a:gd name="T4" fmla="*/ 0 w 77"/>
                  <a:gd name="T5" fmla="*/ 0 h 76"/>
                  <a:gd name="T6" fmla="*/ 77 w 77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6">
                    <a:moveTo>
                      <a:pt x="77" y="0"/>
                    </a:moveTo>
                    <a:cubicBezTo>
                      <a:pt x="77" y="42"/>
                      <a:pt x="43" y="76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6CEDD72-E704-40C2-AEA8-69378DB763CD}"/>
              </a:ext>
            </a:extLst>
          </p:cNvPr>
          <p:cNvGrpSpPr/>
          <p:nvPr/>
        </p:nvGrpSpPr>
        <p:grpSpPr>
          <a:xfrm>
            <a:off x="9782213" y="4278205"/>
            <a:ext cx="1072223" cy="1072223"/>
            <a:chOff x="9737609" y="4062613"/>
            <a:chExt cx="1072223" cy="107222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2B2487A-292A-49D0-B430-C51EBD5E7318}"/>
                </a:ext>
              </a:extLst>
            </p:cNvPr>
            <p:cNvSpPr/>
            <p:nvPr/>
          </p:nvSpPr>
          <p:spPr>
            <a:xfrm>
              <a:off x="9737609" y="4062613"/>
              <a:ext cx="1072223" cy="107222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BC633E6-28FF-4F7D-A23C-BA4FD49AAE8B}"/>
                </a:ext>
              </a:extLst>
            </p:cNvPr>
            <p:cNvGrpSpPr/>
            <p:nvPr/>
          </p:nvGrpSpPr>
          <p:grpSpPr>
            <a:xfrm>
              <a:off x="9988199" y="4295964"/>
              <a:ext cx="571043" cy="605521"/>
              <a:chOff x="7408524" y="5785090"/>
              <a:chExt cx="420688" cy="446088"/>
            </a:xfrm>
            <a:solidFill>
              <a:schemeClr val="bg1">
                <a:lumMod val="95000"/>
              </a:schemeClr>
            </a:solidFill>
          </p:grpSpPr>
          <p:sp>
            <p:nvSpPr>
              <p:cNvPr id="22" name="Freeform 861">
                <a:extLst>
                  <a:ext uri="{FF2B5EF4-FFF2-40B4-BE49-F238E27FC236}">
                    <a16:creationId xmlns:a16="http://schemas.microsoft.com/office/drawing/2014/main" id="{80A3E65F-6CE9-43AF-87E0-62E8F0CF2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8524" y="5785090"/>
                <a:ext cx="420688" cy="396875"/>
              </a:xfrm>
              <a:custGeom>
                <a:avLst/>
                <a:gdLst>
                  <a:gd name="T0" fmla="*/ 82 w 164"/>
                  <a:gd name="T1" fmla="*/ 40 h 155"/>
                  <a:gd name="T2" fmla="*/ 124 w 164"/>
                  <a:gd name="T3" fmla="*/ 82 h 155"/>
                  <a:gd name="T4" fmla="*/ 113 w 164"/>
                  <a:gd name="T5" fmla="*/ 116 h 155"/>
                  <a:gd name="T6" fmla="*/ 135 w 164"/>
                  <a:gd name="T7" fmla="*/ 82 h 155"/>
                  <a:gd name="T8" fmla="*/ 82 w 164"/>
                  <a:gd name="T9" fmla="*/ 29 h 155"/>
                  <a:gd name="T10" fmla="*/ 82 w 164"/>
                  <a:gd name="T11" fmla="*/ 29 h 155"/>
                  <a:gd name="T12" fmla="*/ 29 w 164"/>
                  <a:gd name="T13" fmla="*/ 82 h 155"/>
                  <a:gd name="T14" fmla="*/ 52 w 164"/>
                  <a:gd name="T15" fmla="*/ 116 h 155"/>
                  <a:gd name="T16" fmla="*/ 40 w 164"/>
                  <a:gd name="T17" fmla="*/ 82 h 155"/>
                  <a:gd name="T18" fmla="*/ 82 w 164"/>
                  <a:gd name="T19" fmla="*/ 40 h 155"/>
                  <a:gd name="T20" fmla="*/ 82 w 164"/>
                  <a:gd name="T21" fmla="*/ 0 h 155"/>
                  <a:gd name="T22" fmla="*/ 0 w 164"/>
                  <a:gd name="T23" fmla="*/ 82 h 155"/>
                  <a:gd name="T24" fmla="*/ 8 w 164"/>
                  <a:gd name="T25" fmla="*/ 116 h 155"/>
                  <a:gd name="T26" fmla="*/ 57 w 164"/>
                  <a:gd name="T27" fmla="*/ 155 h 155"/>
                  <a:gd name="T28" fmla="*/ 55 w 164"/>
                  <a:gd name="T29" fmla="*/ 152 h 155"/>
                  <a:gd name="T30" fmla="*/ 18 w 164"/>
                  <a:gd name="T31" fmla="*/ 112 h 155"/>
                  <a:gd name="T32" fmla="*/ 11 w 164"/>
                  <a:gd name="T33" fmla="*/ 82 h 155"/>
                  <a:gd name="T34" fmla="*/ 82 w 164"/>
                  <a:gd name="T35" fmla="*/ 11 h 155"/>
                  <a:gd name="T36" fmla="*/ 153 w 164"/>
                  <a:gd name="T37" fmla="*/ 82 h 155"/>
                  <a:gd name="T38" fmla="*/ 110 w 164"/>
                  <a:gd name="T39" fmla="*/ 152 h 155"/>
                  <a:gd name="T40" fmla="*/ 109 w 164"/>
                  <a:gd name="T41" fmla="*/ 155 h 155"/>
                  <a:gd name="T42" fmla="*/ 164 w 164"/>
                  <a:gd name="T43" fmla="*/ 82 h 155"/>
                  <a:gd name="T44" fmla="*/ 82 w 164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4" h="155">
                    <a:moveTo>
                      <a:pt x="82" y="40"/>
                    </a:moveTo>
                    <a:cubicBezTo>
                      <a:pt x="105" y="40"/>
                      <a:pt x="124" y="59"/>
                      <a:pt x="124" y="82"/>
                    </a:cubicBezTo>
                    <a:cubicBezTo>
                      <a:pt x="124" y="95"/>
                      <a:pt x="119" y="106"/>
                      <a:pt x="113" y="116"/>
                    </a:cubicBezTo>
                    <a:cubicBezTo>
                      <a:pt x="123" y="111"/>
                      <a:pt x="135" y="100"/>
                      <a:pt x="135" y="82"/>
                    </a:cubicBezTo>
                    <a:cubicBezTo>
                      <a:pt x="135" y="53"/>
                      <a:pt x="112" y="29"/>
                      <a:pt x="82" y="29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53" y="29"/>
                      <a:pt x="29" y="53"/>
                      <a:pt x="29" y="82"/>
                    </a:cubicBezTo>
                    <a:cubicBezTo>
                      <a:pt x="29" y="100"/>
                      <a:pt x="41" y="111"/>
                      <a:pt x="52" y="116"/>
                    </a:cubicBezTo>
                    <a:cubicBezTo>
                      <a:pt x="45" y="106"/>
                      <a:pt x="40" y="95"/>
                      <a:pt x="40" y="82"/>
                    </a:cubicBezTo>
                    <a:cubicBezTo>
                      <a:pt x="40" y="59"/>
                      <a:pt x="59" y="40"/>
                      <a:pt x="82" y="40"/>
                    </a:cubicBezTo>
                    <a:close/>
                    <a:moveTo>
                      <a:pt x="82" y="0"/>
                    </a:moveTo>
                    <a:cubicBezTo>
                      <a:pt x="37" y="0"/>
                      <a:pt x="0" y="37"/>
                      <a:pt x="0" y="82"/>
                    </a:cubicBezTo>
                    <a:cubicBezTo>
                      <a:pt x="0" y="94"/>
                      <a:pt x="3" y="106"/>
                      <a:pt x="8" y="116"/>
                    </a:cubicBezTo>
                    <a:cubicBezTo>
                      <a:pt x="17" y="137"/>
                      <a:pt x="35" y="150"/>
                      <a:pt x="57" y="155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39" y="144"/>
                      <a:pt x="25" y="128"/>
                      <a:pt x="18" y="112"/>
                    </a:cubicBezTo>
                    <a:cubicBezTo>
                      <a:pt x="14" y="103"/>
                      <a:pt x="11" y="93"/>
                      <a:pt x="11" y="82"/>
                    </a:cubicBezTo>
                    <a:cubicBezTo>
                      <a:pt x="11" y="43"/>
                      <a:pt x="43" y="12"/>
                      <a:pt x="82" y="11"/>
                    </a:cubicBezTo>
                    <a:cubicBezTo>
                      <a:pt x="121" y="12"/>
                      <a:pt x="153" y="43"/>
                      <a:pt x="153" y="82"/>
                    </a:cubicBezTo>
                    <a:cubicBezTo>
                      <a:pt x="153" y="111"/>
                      <a:pt x="135" y="140"/>
                      <a:pt x="110" y="152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41" y="146"/>
                      <a:pt x="164" y="118"/>
                      <a:pt x="164" y="82"/>
                    </a:cubicBezTo>
                    <a:cubicBezTo>
                      <a:pt x="164" y="37"/>
                      <a:pt x="12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862">
                <a:extLst>
                  <a:ext uri="{FF2B5EF4-FFF2-40B4-BE49-F238E27FC236}">
                    <a16:creationId xmlns:a16="http://schemas.microsoft.com/office/drawing/2014/main" id="{9A42BC85-E459-4FCE-B06B-014681D3A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399" y="6029565"/>
                <a:ext cx="133350" cy="201613"/>
              </a:xfrm>
              <a:custGeom>
                <a:avLst/>
                <a:gdLst>
                  <a:gd name="T0" fmla="*/ 50 w 52"/>
                  <a:gd name="T1" fmla="*/ 12 h 79"/>
                  <a:gd name="T2" fmla="*/ 36 w 52"/>
                  <a:gd name="T3" fmla="*/ 77 h 79"/>
                  <a:gd name="T4" fmla="*/ 26 w 52"/>
                  <a:gd name="T5" fmla="*/ 79 h 79"/>
                  <a:gd name="T6" fmla="*/ 16 w 52"/>
                  <a:gd name="T7" fmla="*/ 77 h 79"/>
                  <a:gd name="T8" fmla="*/ 2 w 52"/>
                  <a:gd name="T9" fmla="*/ 12 h 79"/>
                  <a:gd name="T10" fmla="*/ 26 w 52"/>
                  <a:gd name="T11" fmla="*/ 0 h 79"/>
                  <a:gd name="T12" fmla="*/ 50 w 52"/>
                  <a:gd name="T13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79">
                    <a:moveTo>
                      <a:pt x="50" y="12"/>
                    </a:moveTo>
                    <a:cubicBezTo>
                      <a:pt x="52" y="41"/>
                      <a:pt x="36" y="77"/>
                      <a:pt x="36" y="77"/>
                    </a:cubicBezTo>
                    <a:cubicBezTo>
                      <a:pt x="36" y="77"/>
                      <a:pt x="32" y="79"/>
                      <a:pt x="26" y="79"/>
                    </a:cubicBezTo>
                    <a:cubicBezTo>
                      <a:pt x="20" y="79"/>
                      <a:pt x="16" y="77"/>
                      <a:pt x="16" y="77"/>
                    </a:cubicBezTo>
                    <a:cubicBezTo>
                      <a:pt x="16" y="77"/>
                      <a:pt x="0" y="41"/>
                      <a:pt x="2" y="12"/>
                    </a:cubicBezTo>
                    <a:cubicBezTo>
                      <a:pt x="2" y="12"/>
                      <a:pt x="6" y="0"/>
                      <a:pt x="26" y="0"/>
                    </a:cubicBezTo>
                    <a:cubicBezTo>
                      <a:pt x="46" y="0"/>
                      <a:pt x="50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Oval 863">
                <a:extLst>
                  <a:ext uri="{FF2B5EF4-FFF2-40B4-BE49-F238E27FC236}">
                    <a16:creationId xmlns:a16="http://schemas.microsoft.com/office/drawing/2014/main" id="{3CC95C7C-9861-43A3-90B4-FA29D6712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036" y="5921615"/>
                <a:ext cx="92075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59873B-B213-4890-89AC-F0EF27F1EA4D}"/>
              </a:ext>
            </a:extLst>
          </p:cNvPr>
          <p:cNvGrpSpPr/>
          <p:nvPr/>
        </p:nvGrpSpPr>
        <p:grpSpPr>
          <a:xfrm>
            <a:off x="1427852" y="3791163"/>
            <a:ext cx="1072223" cy="1072223"/>
            <a:chOff x="1383248" y="3575571"/>
            <a:chExt cx="1072223" cy="1072223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40FCF4D-2473-4B7E-8699-6DFBF702D0C9}"/>
                </a:ext>
              </a:extLst>
            </p:cNvPr>
            <p:cNvSpPr/>
            <p:nvPr/>
          </p:nvSpPr>
          <p:spPr>
            <a:xfrm>
              <a:off x="1383248" y="3575571"/>
              <a:ext cx="1072223" cy="107222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E345AD3-926E-415B-8996-94391F85084E}"/>
                </a:ext>
              </a:extLst>
            </p:cNvPr>
            <p:cNvGrpSpPr/>
            <p:nvPr/>
          </p:nvGrpSpPr>
          <p:grpSpPr>
            <a:xfrm>
              <a:off x="1685555" y="3771211"/>
              <a:ext cx="467609" cy="680942"/>
              <a:chOff x="8205449" y="7725015"/>
              <a:chExt cx="344488" cy="501651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Freeform 919">
                <a:extLst>
                  <a:ext uri="{FF2B5EF4-FFF2-40B4-BE49-F238E27FC236}">
                    <a16:creationId xmlns:a16="http://schemas.microsoft.com/office/drawing/2014/main" id="{8BE46B13-E8EF-4B40-98CC-40177B9B1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486" y="7725015"/>
                <a:ext cx="149225" cy="146050"/>
              </a:xfrm>
              <a:custGeom>
                <a:avLst/>
                <a:gdLst>
                  <a:gd name="T0" fmla="*/ 50 w 58"/>
                  <a:gd name="T1" fmla="*/ 8 h 57"/>
                  <a:gd name="T2" fmla="*/ 29 w 58"/>
                  <a:gd name="T3" fmla="*/ 0 h 57"/>
                  <a:gd name="T4" fmla="*/ 9 w 58"/>
                  <a:gd name="T5" fmla="*/ 8 h 57"/>
                  <a:gd name="T6" fmla="*/ 0 w 58"/>
                  <a:gd name="T7" fmla="*/ 29 h 57"/>
                  <a:gd name="T8" fmla="*/ 9 w 58"/>
                  <a:gd name="T9" fmla="*/ 49 h 57"/>
                  <a:gd name="T10" fmla="*/ 24 w 58"/>
                  <a:gd name="T11" fmla="*/ 57 h 57"/>
                  <a:gd name="T12" fmla="*/ 23 w 58"/>
                  <a:gd name="T13" fmla="*/ 50 h 57"/>
                  <a:gd name="T14" fmla="*/ 13 w 58"/>
                  <a:gd name="T15" fmla="*/ 44 h 57"/>
                  <a:gd name="T16" fmla="*/ 7 w 58"/>
                  <a:gd name="T17" fmla="*/ 29 h 57"/>
                  <a:gd name="T18" fmla="*/ 13 w 58"/>
                  <a:gd name="T19" fmla="*/ 13 h 57"/>
                  <a:gd name="T20" fmla="*/ 13 w 58"/>
                  <a:gd name="T21" fmla="*/ 13 h 57"/>
                  <a:gd name="T22" fmla="*/ 29 w 58"/>
                  <a:gd name="T23" fmla="*/ 6 h 57"/>
                  <a:gd name="T24" fmla="*/ 45 w 58"/>
                  <a:gd name="T25" fmla="*/ 13 h 57"/>
                  <a:gd name="T26" fmla="*/ 51 w 58"/>
                  <a:gd name="T27" fmla="*/ 29 h 57"/>
                  <a:gd name="T28" fmla="*/ 45 w 58"/>
                  <a:gd name="T29" fmla="*/ 44 h 57"/>
                  <a:gd name="T30" fmla="*/ 47 w 58"/>
                  <a:gd name="T31" fmla="*/ 51 h 57"/>
                  <a:gd name="T32" fmla="*/ 50 w 58"/>
                  <a:gd name="T33" fmla="*/ 49 h 57"/>
                  <a:gd name="T34" fmla="*/ 50 w 58"/>
                  <a:gd name="T35" fmla="*/ 49 h 57"/>
                  <a:gd name="T36" fmla="*/ 58 w 58"/>
                  <a:gd name="T37" fmla="*/ 29 h 57"/>
                  <a:gd name="T38" fmla="*/ 50 w 58"/>
                  <a:gd name="T3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7">
                    <a:moveTo>
                      <a:pt x="50" y="8"/>
                    </a:moveTo>
                    <a:cubicBezTo>
                      <a:pt x="44" y="2"/>
                      <a:pt x="37" y="0"/>
                      <a:pt x="29" y="0"/>
                    </a:cubicBezTo>
                    <a:cubicBezTo>
                      <a:pt x="21" y="0"/>
                      <a:pt x="14" y="2"/>
                      <a:pt x="9" y="8"/>
                    </a:cubicBezTo>
                    <a:cubicBezTo>
                      <a:pt x="3" y="14"/>
                      <a:pt x="0" y="21"/>
                      <a:pt x="0" y="29"/>
                    </a:cubicBezTo>
                    <a:cubicBezTo>
                      <a:pt x="0" y="37"/>
                      <a:pt x="3" y="43"/>
                      <a:pt x="9" y="49"/>
                    </a:cubicBezTo>
                    <a:cubicBezTo>
                      <a:pt x="13" y="53"/>
                      <a:pt x="18" y="56"/>
                      <a:pt x="24" y="57"/>
                    </a:cubicBezTo>
                    <a:cubicBezTo>
                      <a:pt x="24" y="55"/>
                      <a:pt x="23" y="52"/>
                      <a:pt x="23" y="50"/>
                    </a:cubicBezTo>
                    <a:cubicBezTo>
                      <a:pt x="19" y="49"/>
                      <a:pt x="16" y="47"/>
                      <a:pt x="13" y="44"/>
                    </a:cubicBezTo>
                    <a:cubicBezTo>
                      <a:pt x="9" y="40"/>
                      <a:pt x="7" y="35"/>
                      <a:pt x="7" y="29"/>
                    </a:cubicBezTo>
                    <a:cubicBezTo>
                      <a:pt x="7" y="22"/>
                      <a:pt x="9" y="17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8" y="8"/>
                      <a:pt x="23" y="6"/>
                      <a:pt x="29" y="6"/>
                    </a:cubicBezTo>
                    <a:cubicBezTo>
                      <a:pt x="35" y="6"/>
                      <a:pt x="40" y="8"/>
                      <a:pt x="45" y="13"/>
                    </a:cubicBezTo>
                    <a:cubicBezTo>
                      <a:pt x="49" y="17"/>
                      <a:pt x="51" y="22"/>
                      <a:pt x="51" y="29"/>
                    </a:cubicBezTo>
                    <a:cubicBezTo>
                      <a:pt x="51" y="35"/>
                      <a:pt x="49" y="40"/>
                      <a:pt x="45" y="44"/>
                    </a:cubicBezTo>
                    <a:cubicBezTo>
                      <a:pt x="46" y="47"/>
                      <a:pt x="46" y="49"/>
                      <a:pt x="47" y="51"/>
                    </a:cubicBezTo>
                    <a:cubicBezTo>
                      <a:pt x="48" y="51"/>
                      <a:pt x="49" y="50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5" y="43"/>
                      <a:pt x="58" y="37"/>
                      <a:pt x="58" y="29"/>
                    </a:cubicBezTo>
                    <a:cubicBezTo>
                      <a:pt x="58" y="21"/>
                      <a:pt x="55" y="14"/>
                      <a:pt x="5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920">
                <a:extLst>
                  <a:ext uri="{FF2B5EF4-FFF2-40B4-BE49-F238E27FC236}">
                    <a16:creationId xmlns:a16="http://schemas.microsoft.com/office/drawing/2014/main" id="{E49A0810-9C96-49A5-8A41-E4D64127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449" y="7755178"/>
                <a:ext cx="344488" cy="471488"/>
              </a:xfrm>
              <a:custGeom>
                <a:avLst/>
                <a:gdLst>
                  <a:gd name="T0" fmla="*/ 96 w 134"/>
                  <a:gd name="T1" fmla="*/ 75 h 184"/>
                  <a:gd name="T2" fmla="*/ 96 w 134"/>
                  <a:gd name="T3" fmla="*/ 74 h 184"/>
                  <a:gd name="T4" fmla="*/ 92 w 134"/>
                  <a:gd name="T5" fmla="*/ 74 h 184"/>
                  <a:gd name="T6" fmla="*/ 89 w 134"/>
                  <a:gd name="T7" fmla="*/ 69 h 184"/>
                  <a:gd name="T8" fmla="*/ 87 w 134"/>
                  <a:gd name="T9" fmla="*/ 67 h 184"/>
                  <a:gd name="T10" fmla="*/ 73 w 134"/>
                  <a:gd name="T11" fmla="*/ 62 h 184"/>
                  <a:gd name="T12" fmla="*/ 69 w 134"/>
                  <a:gd name="T13" fmla="*/ 63 h 184"/>
                  <a:gd name="T14" fmla="*/ 68 w 134"/>
                  <a:gd name="T15" fmla="*/ 63 h 184"/>
                  <a:gd name="T16" fmla="*/ 68 w 134"/>
                  <a:gd name="T17" fmla="*/ 63 h 184"/>
                  <a:gd name="T18" fmla="*/ 54 w 134"/>
                  <a:gd name="T19" fmla="*/ 7 h 184"/>
                  <a:gd name="T20" fmla="*/ 44 w 134"/>
                  <a:gd name="T21" fmla="*/ 1 h 184"/>
                  <a:gd name="T22" fmla="*/ 38 w 134"/>
                  <a:gd name="T23" fmla="*/ 10 h 184"/>
                  <a:gd name="T24" fmla="*/ 53 w 134"/>
                  <a:gd name="T25" fmla="*/ 88 h 184"/>
                  <a:gd name="T26" fmla="*/ 53 w 134"/>
                  <a:gd name="T27" fmla="*/ 90 h 184"/>
                  <a:gd name="T28" fmla="*/ 49 w 134"/>
                  <a:gd name="T29" fmla="*/ 100 h 184"/>
                  <a:gd name="T30" fmla="*/ 47 w 134"/>
                  <a:gd name="T31" fmla="*/ 101 h 184"/>
                  <a:gd name="T32" fmla="*/ 35 w 134"/>
                  <a:gd name="T33" fmla="*/ 98 h 184"/>
                  <a:gd name="T34" fmla="*/ 25 w 134"/>
                  <a:gd name="T35" fmla="*/ 83 h 184"/>
                  <a:gd name="T36" fmla="*/ 19 w 134"/>
                  <a:gd name="T37" fmla="*/ 75 h 184"/>
                  <a:gd name="T38" fmla="*/ 3 w 134"/>
                  <a:gd name="T39" fmla="*/ 72 h 184"/>
                  <a:gd name="T40" fmla="*/ 1 w 134"/>
                  <a:gd name="T41" fmla="*/ 79 h 184"/>
                  <a:gd name="T42" fmla="*/ 7 w 134"/>
                  <a:gd name="T43" fmla="*/ 87 h 184"/>
                  <a:gd name="T44" fmla="*/ 10 w 134"/>
                  <a:gd name="T45" fmla="*/ 95 h 184"/>
                  <a:gd name="T46" fmla="*/ 12 w 134"/>
                  <a:gd name="T47" fmla="*/ 102 h 184"/>
                  <a:gd name="T48" fmla="*/ 16 w 134"/>
                  <a:gd name="T49" fmla="*/ 108 h 184"/>
                  <a:gd name="T50" fmla="*/ 23 w 134"/>
                  <a:gd name="T51" fmla="*/ 120 h 184"/>
                  <a:gd name="T52" fmla="*/ 35 w 134"/>
                  <a:gd name="T53" fmla="*/ 141 h 184"/>
                  <a:gd name="T54" fmla="*/ 56 w 134"/>
                  <a:gd name="T55" fmla="*/ 161 h 184"/>
                  <a:gd name="T56" fmla="*/ 64 w 134"/>
                  <a:gd name="T57" fmla="*/ 168 h 184"/>
                  <a:gd name="T58" fmla="*/ 67 w 134"/>
                  <a:gd name="T59" fmla="*/ 184 h 184"/>
                  <a:gd name="T60" fmla="*/ 131 w 134"/>
                  <a:gd name="T61" fmla="*/ 173 h 184"/>
                  <a:gd name="T62" fmla="*/ 128 w 134"/>
                  <a:gd name="T63" fmla="*/ 160 h 184"/>
                  <a:gd name="T64" fmla="*/ 128 w 134"/>
                  <a:gd name="T65" fmla="*/ 159 h 184"/>
                  <a:gd name="T66" fmla="*/ 131 w 134"/>
                  <a:gd name="T67" fmla="*/ 149 h 184"/>
                  <a:gd name="T68" fmla="*/ 132 w 134"/>
                  <a:gd name="T69" fmla="*/ 140 h 184"/>
                  <a:gd name="T70" fmla="*/ 133 w 134"/>
                  <a:gd name="T71" fmla="*/ 118 h 184"/>
                  <a:gd name="T72" fmla="*/ 134 w 134"/>
                  <a:gd name="T73" fmla="*/ 114 h 184"/>
                  <a:gd name="T74" fmla="*/ 122 w 134"/>
                  <a:gd name="T75" fmla="*/ 97 h 184"/>
                  <a:gd name="T76" fmla="*/ 122 w 134"/>
                  <a:gd name="T77" fmla="*/ 97 h 184"/>
                  <a:gd name="T78" fmla="*/ 113 w 134"/>
                  <a:gd name="T79" fmla="*/ 83 h 184"/>
                  <a:gd name="T80" fmla="*/ 96 w 134"/>
                  <a:gd name="T81" fmla="*/ 7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84">
                    <a:moveTo>
                      <a:pt x="96" y="75"/>
                    </a:moveTo>
                    <a:cubicBezTo>
                      <a:pt x="96" y="74"/>
                      <a:pt x="96" y="74"/>
                      <a:pt x="96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88" y="69"/>
                      <a:pt x="88" y="68"/>
                      <a:pt x="87" y="67"/>
                    </a:cubicBezTo>
                    <a:cubicBezTo>
                      <a:pt x="83" y="64"/>
                      <a:pt x="78" y="62"/>
                      <a:pt x="73" y="62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2" y="0"/>
                      <a:pt x="48" y="0"/>
                      <a:pt x="44" y="1"/>
                    </a:cubicBezTo>
                    <a:cubicBezTo>
                      <a:pt x="44" y="1"/>
                      <a:pt x="37" y="2"/>
                      <a:pt x="38" y="10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9"/>
                      <a:pt x="53" y="90"/>
                    </a:cubicBezTo>
                    <a:cubicBezTo>
                      <a:pt x="53" y="94"/>
                      <a:pt x="52" y="97"/>
                      <a:pt x="49" y="100"/>
                    </a:cubicBezTo>
                    <a:cubicBezTo>
                      <a:pt x="49" y="100"/>
                      <a:pt x="48" y="101"/>
                      <a:pt x="47" y="101"/>
                    </a:cubicBezTo>
                    <a:cubicBezTo>
                      <a:pt x="42" y="102"/>
                      <a:pt x="39" y="101"/>
                      <a:pt x="35" y="98"/>
                    </a:cubicBezTo>
                    <a:cubicBezTo>
                      <a:pt x="31" y="95"/>
                      <a:pt x="28" y="88"/>
                      <a:pt x="25" y="83"/>
                    </a:cubicBezTo>
                    <a:cubicBezTo>
                      <a:pt x="23" y="81"/>
                      <a:pt x="21" y="78"/>
                      <a:pt x="19" y="75"/>
                    </a:cubicBezTo>
                    <a:cubicBezTo>
                      <a:pt x="16" y="71"/>
                      <a:pt x="7" y="68"/>
                      <a:pt x="3" y="72"/>
                    </a:cubicBezTo>
                    <a:cubicBezTo>
                      <a:pt x="1" y="73"/>
                      <a:pt x="0" y="77"/>
                      <a:pt x="1" y="79"/>
                    </a:cubicBezTo>
                    <a:cubicBezTo>
                      <a:pt x="3" y="81"/>
                      <a:pt x="6" y="84"/>
                      <a:pt x="7" y="87"/>
                    </a:cubicBezTo>
                    <a:cubicBezTo>
                      <a:pt x="8" y="89"/>
                      <a:pt x="9" y="92"/>
                      <a:pt x="10" y="95"/>
                    </a:cubicBezTo>
                    <a:cubicBezTo>
                      <a:pt x="11" y="97"/>
                      <a:pt x="11" y="101"/>
                      <a:pt x="12" y="102"/>
                    </a:cubicBezTo>
                    <a:cubicBezTo>
                      <a:pt x="14" y="103"/>
                      <a:pt x="15" y="106"/>
                      <a:pt x="16" y="108"/>
                    </a:cubicBezTo>
                    <a:cubicBezTo>
                      <a:pt x="18" y="111"/>
                      <a:pt x="21" y="116"/>
                      <a:pt x="23" y="120"/>
                    </a:cubicBezTo>
                    <a:cubicBezTo>
                      <a:pt x="27" y="126"/>
                      <a:pt x="29" y="135"/>
                      <a:pt x="35" y="141"/>
                    </a:cubicBezTo>
                    <a:cubicBezTo>
                      <a:pt x="41" y="149"/>
                      <a:pt x="47" y="156"/>
                      <a:pt x="56" y="161"/>
                    </a:cubicBezTo>
                    <a:cubicBezTo>
                      <a:pt x="60" y="163"/>
                      <a:pt x="62" y="165"/>
                      <a:pt x="64" y="168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79" y="182"/>
                      <a:pt x="126" y="174"/>
                      <a:pt x="131" y="173"/>
                    </a:cubicBezTo>
                    <a:cubicBezTo>
                      <a:pt x="128" y="160"/>
                      <a:pt x="128" y="160"/>
                      <a:pt x="128" y="160"/>
                    </a:cubicBezTo>
                    <a:cubicBezTo>
                      <a:pt x="128" y="159"/>
                      <a:pt x="128" y="159"/>
                      <a:pt x="128" y="159"/>
                    </a:cubicBezTo>
                    <a:cubicBezTo>
                      <a:pt x="129" y="156"/>
                      <a:pt x="130" y="152"/>
                      <a:pt x="131" y="149"/>
                    </a:cubicBezTo>
                    <a:cubicBezTo>
                      <a:pt x="132" y="146"/>
                      <a:pt x="132" y="143"/>
                      <a:pt x="132" y="140"/>
                    </a:cubicBezTo>
                    <a:cubicBezTo>
                      <a:pt x="132" y="133"/>
                      <a:pt x="133" y="125"/>
                      <a:pt x="133" y="118"/>
                    </a:cubicBezTo>
                    <a:cubicBezTo>
                      <a:pt x="133" y="116"/>
                      <a:pt x="133" y="115"/>
                      <a:pt x="134" y="114"/>
                    </a:cubicBezTo>
                    <a:cubicBezTo>
                      <a:pt x="134" y="109"/>
                      <a:pt x="132" y="97"/>
                      <a:pt x="122" y="97"/>
                    </a:cubicBezTo>
                    <a:cubicBezTo>
                      <a:pt x="122" y="97"/>
                      <a:pt x="122" y="97"/>
                      <a:pt x="122" y="97"/>
                    </a:cubicBezTo>
                    <a:cubicBezTo>
                      <a:pt x="120" y="92"/>
                      <a:pt x="117" y="87"/>
                      <a:pt x="113" y="83"/>
                    </a:cubicBezTo>
                    <a:cubicBezTo>
                      <a:pt x="109" y="79"/>
                      <a:pt x="103" y="75"/>
                      <a:pt x="96" y="7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300E2D6-54D8-4025-A061-56347AC36B9D}"/>
              </a:ext>
            </a:extLst>
          </p:cNvPr>
          <p:cNvGrpSpPr/>
          <p:nvPr/>
        </p:nvGrpSpPr>
        <p:grpSpPr>
          <a:xfrm>
            <a:off x="3778196" y="2980289"/>
            <a:ext cx="1072223" cy="1072223"/>
            <a:chOff x="3733592" y="2764697"/>
            <a:chExt cx="1072223" cy="1072223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803BD3E-1F80-4AD0-ADD6-97CF02D8229E}"/>
                </a:ext>
              </a:extLst>
            </p:cNvPr>
            <p:cNvSpPr/>
            <p:nvPr/>
          </p:nvSpPr>
          <p:spPr>
            <a:xfrm>
              <a:off x="3733592" y="2764697"/>
              <a:ext cx="1072223" cy="107222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879">
              <a:extLst>
                <a:ext uri="{FF2B5EF4-FFF2-40B4-BE49-F238E27FC236}">
                  <a16:creationId xmlns:a16="http://schemas.microsoft.com/office/drawing/2014/main" id="{AB7B7A1B-07EC-4160-ACDB-D82E5A9D6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407" y="3005590"/>
              <a:ext cx="592592" cy="59043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6 h 170"/>
                <a:gd name="T4" fmla="*/ 85 w 170"/>
                <a:gd name="T5" fmla="*/ 170 h 170"/>
                <a:gd name="T6" fmla="*/ 145 w 170"/>
                <a:gd name="T7" fmla="*/ 145 h 170"/>
                <a:gd name="T8" fmla="*/ 145 w 170"/>
                <a:gd name="T9" fmla="*/ 25 h 170"/>
                <a:gd name="T10" fmla="*/ 85 w 170"/>
                <a:gd name="T11" fmla="*/ 155 h 170"/>
                <a:gd name="T12" fmla="*/ 15 w 170"/>
                <a:gd name="T13" fmla="*/ 86 h 170"/>
                <a:gd name="T14" fmla="*/ 85 w 170"/>
                <a:gd name="T15" fmla="*/ 15 h 170"/>
                <a:gd name="T16" fmla="*/ 155 w 170"/>
                <a:gd name="T17" fmla="*/ 85 h 170"/>
                <a:gd name="T18" fmla="*/ 139 w 170"/>
                <a:gd name="T19" fmla="*/ 69 h 170"/>
                <a:gd name="T20" fmla="*/ 121 w 170"/>
                <a:gd name="T21" fmla="*/ 45 h 170"/>
                <a:gd name="T22" fmla="*/ 134 w 170"/>
                <a:gd name="T23" fmla="*/ 70 h 170"/>
                <a:gd name="T24" fmla="*/ 136 w 170"/>
                <a:gd name="T25" fmla="*/ 88 h 170"/>
                <a:gd name="T26" fmla="*/ 85 w 170"/>
                <a:gd name="T27" fmla="*/ 136 h 170"/>
                <a:gd name="T28" fmla="*/ 47 w 170"/>
                <a:gd name="T29" fmla="*/ 119 h 170"/>
                <a:gd name="T30" fmla="*/ 41 w 170"/>
                <a:gd name="T31" fmla="*/ 109 h 170"/>
                <a:gd name="T32" fmla="*/ 34 w 170"/>
                <a:gd name="T33" fmla="*/ 91 h 170"/>
                <a:gd name="T34" fmla="*/ 35 w 170"/>
                <a:gd name="T35" fmla="*/ 72 h 170"/>
                <a:gd name="T36" fmla="*/ 53 w 170"/>
                <a:gd name="T37" fmla="*/ 63 h 170"/>
                <a:gd name="T38" fmla="*/ 57 w 170"/>
                <a:gd name="T39" fmla="*/ 113 h 170"/>
                <a:gd name="T40" fmla="*/ 69 w 170"/>
                <a:gd name="T41" fmla="*/ 121 h 170"/>
                <a:gd name="T42" fmla="*/ 88 w 170"/>
                <a:gd name="T43" fmla="*/ 124 h 170"/>
                <a:gd name="T44" fmla="*/ 124 w 170"/>
                <a:gd name="T45" fmla="*/ 85 h 170"/>
                <a:gd name="T46" fmla="*/ 109 w 170"/>
                <a:gd name="T47" fmla="*/ 57 h 170"/>
                <a:gd name="T48" fmla="*/ 119 w 170"/>
                <a:gd name="T49" fmla="*/ 85 h 170"/>
                <a:gd name="T50" fmla="*/ 89 w 170"/>
                <a:gd name="T51" fmla="*/ 119 h 170"/>
                <a:gd name="T52" fmla="*/ 71 w 170"/>
                <a:gd name="T53" fmla="*/ 116 h 170"/>
                <a:gd name="T54" fmla="*/ 51 w 170"/>
                <a:gd name="T55" fmla="*/ 85 h 170"/>
                <a:gd name="T56" fmla="*/ 75 w 170"/>
                <a:gd name="T57" fmla="*/ 85 h 170"/>
                <a:gd name="T58" fmla="*/ 85 w 170"/>
                <a:gd name="T59" fmla="*/ 95 h 170"/>
                <a:gd name="T60" fmla="*/ 85 w 170"/>
                <a:gd name="T61" fmla="*/ 75 h 170"/>
                <a:gd name="T62" fmla="*/ 39 w 170"/>
                <a:gd name="T63" fmla="*/ 39 h 170"/>
                <a:gd name="T64" fmla="*/ 40 w 170"/>
                <a:gd name="T65" fmla="*/ 50 h 170"/>
                <a:gd name="T66" fmla="*/ 22 w 170"/>
                <a:gd name="T67" fmla="*/ 81 h 170"/>
                <a:gd name="T68" fmla="*/ 35 w 170"/>
                <a:gd name="T69" fmla="*/ 112 h 170"/>
                <a:gd name="T70" fmla="*/ 41 w 170"/>
                <a:gd name="T71" fmla="*/ 123 h 170"/>
                <a:gd name="T72" fmla="*/ 45 w 170"/>
                <a:gd name="T73" fmla="*/ 125 h 170"/>
                <a:gd name="T74" fmla="*/ 125 w 170"/>
                <a:gd name="T75" fmla="*/ 125 h 170"/>
                <a:gd name="T76" fmla="*/ 148 w 170"/>
                <a:gd name="T77" fmla="*/ 7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170">
                  <a:moveTo>
                    <a:pt x="145" y="25"/>
                  </a:moveTo>
                  <a:cubicBezTo>
                    <a:pt x="128" y="9"/>
                    <a:pt x="107" y="0"/>
                    <a:pt x="85" y="0"/>
                  </a:cubicBezTo>
                  <a:cubicBezTo>
                    <a:pt x="63" y="0"/>
                    <a:pt x="42" y="9"/>
                    <a:pt x="25" y="25"/>
                  </a:cubicBezTo>
                  <a:cubicBezTo>
                    <a:pt x="8" y="42"/>
                    <a:pt x="0" y="64"/>
                    <a:pt x="0" y="86"/>
                  </a:cubicBezTo>
                  <a:cubicBezTo>
                    <a:pt x="0" y="107"/>
                    <a:pt x="9" y="129"/>
                    <a:pt x="25" y="145"/>
                  </a:cubicBezTo>
                  <a:cubicBezTo>
                    <a:pt x="42" y="161"/>
                    <a:pt x="63" y="170"/>
                    <a:pt x="85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107" y="170"/>
                    <a:pt x="128" y="161"/>
                    <a:pt x="145" y="145"/>
                  </a:cubicBezTo>
                  <a:cubicBezTo>
                    <a:pt x="161" y="128"/>
                    <a:pt x="170" y="107"/>
                    <a:pt x="170" y="85"/>
                  </a:cubicBezTo>
                  <a:cubicBezTo>
                    <a:pt x="170" y="63"/>
                    <a:pt x="161" y="42"/>
                    <a:pt x="145" y="25"/>
                  </a:cubicBezTo>
                  <a:close/>
                  <a:moveTo>
                    <a:pt x="135" y="135"/>
                  </a:moveTo>
                  <a:cubicBezTo>
                    <a:pt x="121" y="148"/>
                    <a:pt x="103" y="155"/>
                    <a:pt x="85" y="155"/>
                  </a:cubicBezTo>
                  <a:cubicBezTo>
                    <a:pt x="67" y="155"/>
                    <a:pt x="49" y="148"/>
                    <a:pt x="35" y="135"/>
                  </a:cubicBezTo>
                  <a:cubicBezTo>
                    <a:pt x="22" y="121"/>
                    <a:pt x="15" y="103"/>
                    <a:pt x="15" y="86"/>
                  </a:cubicBezTo>
                  <a:cubicBezTo>
                    <a:pt x="15" y="67"/>
                    <a:pt x="22" y="49"/>
                    <a:pt x="35" y="35"/>
                  </a:cubicBezTo>
                  <a:cubicBezTo>
                    <a:pt x="49" y="22"/>
                    <a:pt x="67" y="15"/>
                    <a:pt x="85" y="15"/>
                  </a:cubicBezTo>
                  <a:cubicBezTo>
                    <a:pt x="103" y="15"/>
                    <a:pt x="121" y="22"/>
                    <a:pt x="135" y="35"/>
                  </a:cubicBezTo>
                  <a:cubicBezTo>
                    <a:pt x="148" y="49"/>
                    <a:pt x="155" y="67"/>
                    <a:pt x="155" y="85"/>
                  </a:cubicBezTo>
                  <a:cubicBezTo>
                    <a:pt x="155" y="103"/>
                    <a:pt x="148" y="121"/>
                    <a:pt x="135" y="135"/>
                  </a:cubicBezTo>
                  <a:close/>
                  <a:moveTo>
                    <a:pt x="139" y="69"/>
                  </a:moveTo>
                  <a:cubicBezTo>
                    <a:pt x="136" y="60"/>
                    <a:pt x="132" y="52"/>
                    <a:pt x="125" y="45"/>
                  </a:cubicBezTo>
                  <a:cubicBezTo>
                    <a:pt x="124" y="44"/>
                    <a:pt x="122" y="44"/>
                    <a:pt x="121" y="45"/>
                  </a:cubicBezTo>
                  <a:cubicBezTo>
                    <a:pt x="120" y="46"/>
                    <a:pt x="120" y="48"/>
                    <a:pt x="121" y="49"/>
                  </a:cubicBezTo>
                  <a:cubicBezTo>
                    <a:pt x="127" y="55"/>
                    <a:pt x="132" y="62"/>
                    <a:pt x="134" y="70"/>
                  </a:cubicBezTo>
                  <a:cubicBezTo>
                    <a:pt x="131" y="71"/>
                    <a:pt x="129" y="75"/>
                    <a:pt x="129" y="79"/>
                  </a:cubicBezTo>
                  <a:cubicBezTo>
                    <a:pt x="129" y="83"/>
                    <a:pt x="132" y="87"/>
                    <a:pt x="136" y="88"/>
                  </a:cubicBezTo>
                  <a:cubicBezTo>
                    <a:pt x="135" y="100"/>
                    <a:pt x="131" y="112"/>
                    <a:pt x="121" y="121"/>
                  </a:cubicBezTo>
                  <a:cubicBezTo>
                    <a:pt x="111" y="131"/>
                    <a:pt x="98" y="136"/>
                    <a:pt x="85" y="136"/>
                  </a:cubicBezTo>
                  <a:cubicBezTo>
                    <a:pt x="72" y="136"/>
                    <a:pt x="59" y="131"/>
                    <a:pt x="49" y="121"/>
                  </a:cubicBezTo>
                  <a:cubicBezTo>
                    <a:pt x="48" y="121"/>
                    <a:pt x="47" y="120"/>
                    <a:pt x="47" y="119"/>
                  </a:cubicBezTo>
                  <a:cubicBezTo>
                    <a:pt x="47" y="118"/>
                    <a:pt x="48" y="117"/>
                    <a:pt x="48" y="116"/>
                  </a:cubicBezTo>
                  <a:cubicBezTo>
                    <a:pt x="48" y="112"/>
                    <a:pt x="45" y="109"/>
                    <a:pt x="41" y="109"/>
                  </a:cubicBezTo>
                  <a:cubicBezTo>
                    <a:pt x="41" y="109"/>
                    <a:pt x="40" y="109"/>
                    <a:pt x="40" y="109"/>
                  </a:cubicBezTo>
                  <a:cubicBezTo>
                    <a:pt x="37" y="103"/>
                    <a:pt x="35" y="97"/>
                    <a:pt x="34" y="91"/>
                  </a:cubicBezTo>
                  <a:cubicBezTo>
                    <a:pt x="38" y="90"/>
                    <a:pt x="41" y="86"/>
                    <a:pt x="41" y="81"/>
                  </a:cubicBezTo>
                  <a:cubicBezTo>
                    <a:pt x="41" y="77"/>
                    <a:pt x="39" y="74"/>
                    <a:pt x="35" y="72"/>
                  </a:cubicBezTo>
                  <a:cubicBezTo>
                    <a:pt x="37" y="66"/>
                    <a:pt x="40" y="60"/>
                    <a:pt x="44" y="5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8" y="70"/>
                    <a:pt x="46" y="77"/>
                    <a:pt x="46" y="85"/>
                  </a:cubicBezTo>
                  <a:cubicBezTo>
                    <a:pt x="46" y="95"/>
                    <a:pt x="50" y="105"/>
                    <a:pt x="57" y="113"/>
                  </a:cubicBezTo>
                  <a:cubicBezTo>
                    <a:pt x="61" y="116"/>
                    <a:pt x="65" y="119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6"/>
                    <a:pt x="74" y="131"/>
                    <a:pt x="79" y="131"/>
                  </a:cubicBezTo>
                  <a:cubicBezTo>
                    <a:pt x="83" y="131"/>
                    <a:pt x="87" y="128"/>
                    <a:pt x="88" y="124"/>
                  </a:cubicBezTo>
                  <a:cubicBezTo>
                    <a:pt x="97" y="123"/>
                    <a:pt x="106" y="119"/>
                    <a:pt x="113" y="113"/>
                  </a:cubicBezTo>
                  <a:cubicBezTo>
                    <a:pt x="120" y="105"/>
                    <a:pt x="124" y="95"/>
                    <a:pt x="124" y="85"/>
                  </a:cubicBezTo>
                  <a:cubicBezTo>
                    <a:pt x="124" y="75"/>
                    <a:pt x="120" y="65"/>
                    <a:pt x="113" y="57"/>
                  </a:cubicBezTo>
                  <a:cubicBezTo>
                    <a:pt x="112" y="56"/>
                    <a:pt x="110" y="56"/>
                    <a:pt x="109" y="57"/>
                  </a:cubicBezTo>
                  <a:cubicBezTo>
                    <a:pt x="108" y="58"/>
                    <a:pt x="108" y="60"/>
                    <a:pt x="109" y="61"/>
                  </a:cubicBezTo>
                  <a:cubicBezTo>
                    <a:pt x="116" y="68"/>
                    <a:pt x="119" y="76"/>
                    <a:pt x="119" y="85"/>
                  </a:cubicBezTo>
                  <a:cubicBezTo>
                    <a:pt x="119" y="94"/>
                    <a:pt x="116" y="102"/>
                    <a:pt x="109" y="109"/>
                  </a:cubicBezTo>
                  <a:cubicBezTo>
                    <a:pt x="103" y="115"/>
                    <a:pt x="96" y="118"/>
                    <a:pt x="89" y="119"/>
                  </a:cubicBezTo>
                  <a:cubicBezTo>
                    <a:pt x="88" y="114"/>
                    <a:pt x="84" y="111"/>
                    <a:pt x="79" y="111"/>
                  </a:cubicBezTo>
                  <a:cubicBezTo>
                    <a:pt x="75" y="111"/>
                    <a:pt x="72" y="113"/>
                    <a:pt x="71" y="116"/>
                  </a:cubicBezTo>
                  <a:cubicBezTo>
                    <a:pt x="67" y="114"/>
                    <a:pt x="64" y="112"/>
                    <a:pt x="61" y="109"/>
                  </a:cubicBezTo>
                  <a:cubicBezTo>
                    <a:pt x="54" y="102"/>
                    <a:pt x="51" y="94"/>
                    <a:pt x="51" y="85"/>
                  </a:cubicBezTo>
                  <a:cubicBezTo>
                    <a:pt x="51" y="79"/>
                    <a:pt x="53" y="72"/>
                    <a:pt x="56" y="6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90"/>
                    <a:pt x="79" y="95"/>
                    <a:pt x="85" y="95"/>
                  </a:cubicBezTo>
                  <a:cubicBezTo>
                    <a:pt x="90" y="95"/>
                    <a:pt x="94" y="90"/>
                    <a:pt x="94" y="85"/>
                  </a:cubicBezTo>
                  <a:cubicBezTo>
                    <a:pt x="94" y="80"/>
                    <a:pt x="90" y="75"/>
                    <a:pt x="85" y="75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6" y="36"/>
                    <a:pt x="42" y="36"/>
                    <a:pt x="39" y="39"/>
                  </a:cubicBezTo>
                  <a:cubicBezTo>
                    <a:pt x="36" y="42"/>
                    <a:pt x="36" y="46"/>
                    <a:pt x="39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7"/>
                    <a:pt x="32" y="64"/>
                    <a:pt x="30" y="71"/>
                  </a:cubicBezTo>
                  <a:cubicBezTo>
                    <a:pt x="25" y="72"/>
                    <a:pt x="22" y="76"/>
                    <a:pt x="22" y="81"/>
                  </a:cubicBezTo>
                  <a:cubicBezTo>
                    <a:pt x="22" y="86"/>
                    <a:pt x="25" y="90"/>
                    <a:pt x="29" y="91"/>
                  </a:cubicBezTo>
                  <a:cubicBezTo>
                    <a:pt x="30" y="98"/>
                    <a:pt x="32" y="105"/>
                    <a:pt x="35" y="112"/>
                  </a:cubicBezTo>
                  <a:cubicBezTo>
                    <a:pt x="35" y="113"/>
                    <a:pt x="34" y="114"/>
                    <a:pt x="34" y="116"/>
                  </a:cubicBezTo>
                  <a:cubicBezTo>
                    <a:pt x="34" y="120"/>
                    <a:pt x="37" y="123"/>
                    <a:pt x="41" y="123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4" y="123"/>
                    <a:pt x="44" y="124"/>
                    <a:pt x="45" y="125"/>
                  </a:cubicBezTo>
                  <a:cubicBezTo>
                    <a:pt x="56" y="136"/>
                    <a:pt x="71" y="141"/>
                    <a:pt x="85" y="141"/>
                  </a:cubicBezTo>
                  <a:cubicBezTo>
                    <a:pt x="99" y="141"/>
                    <a:pt x="114" y="136"/>
                    <a:pt x="125" y="125"/>
                  </a:cubicBezTo>
                  <a:cubicBezTo>
                    <a:pt x="135" y="115"/>
                    <a:pt x="141" y="102"/>
                    <a:pt x="141" y="88"/>
                  </a:cubicBezTo>
                  <a:cubicBezTo>
                    <a:pt x="145" y="87"/>
                    <a:pt x="148" y="83"/>
                    <a:pt x="148" y="79"/>
                  </a:cubicBezTo>
                  <a:cubicBezTo>
                    <a:pt x="148" y="73"/>
                    <a:pt x="144" y="69"/>
                    <a:pt x="139" y="6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821A838-5ADF-4D74-BB6A-6B4DDE079C0C}"/>
              </a:ext>
            </a:extLst>
          </p:cNvPr>
          <p:cNvGrpSpPr/>
          <p:nvPr/>
        </p:nvGrpSpPr>
        <p:grpSpPr>
          <a:xfrm>
            <a:off x="778954" y="5005567"/>
            <a:ext cx="2370017" cy="783702"/>
            <a:chOff x="8707919" y="4585130"/>
            <a:chExt cx="2370017" cy="783702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5E8F923-0227-4B51-8355-66B73DFD495D}"/>
                </a:ext>
              </a:extLst>
            </p:cNvPr>
            <p:cNvSpPr/>
            <p:nvPr/>
          </p:nvSpPr>
          <p:spPr>
            <a:xfrm>
              <a:off x="9074433" y="4585130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FA79324-847E-4AB0-A26F-46D142AD0907}"/>
                </a:ext>
              </a:extLst>
            </p:cNvPr>
            <p:cNvSpPr/>
            <p:nvPr/>
          </p:nvSpPr>
          <p:spPr>
            <a:xfrm>
              <a:off x="8707919" y="4916400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D5AC583-1DE4-44F0-966C-F9A74BEC1C40}"/>
              </a:ext>
            </a:extLst>
          </p:cNvPr>
          <p:cNvGrpSpPr/>
          <p:nvPr/>
        </p:nvGrpSpPr>
        <p:grpSpPr>
          <a:xfrm>
            <a:off x="5250674" y="5087116"/>
            <a:ext cx="2370017" cy="783702"/>
            <a:chOff x="8707919" y="4585130"/>
            <a:chExt cx="2370017" cy="783702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0791AB1-8812-44EE-A895-46DDF006125A}"/>
                </a:ext>
              </a:extLst>
            </p:cNvPr>
            <p:cNvSpPr/>
            <p:nvPr/>
          </p:nvSpPr>
          <p:spPr>
            <a:xfrm>
              <a:off x="9074433" y="4585130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83622DA-50EC-4569-9B55-D376A1571112}"/>
                </a:ext>
              </a:extLst>
            </p:cNvPr>
            <p:cNvSpPr/>
            <p:nvPr/>
          </p:nvSpPr>
          <p:spPr>
            <a:xfrm>
              <a:off x="8707919" y="4916400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40404ED-C479-4A04-9A4A-FF7FE1326F46}"/>
              </a:ext>
            </a:extLst>
          </p:cNvPr>
          <p:cNvGrpSpPr/>
          <p:nvPr/>
        </p:nvGrpSpPr>
        <p:grpSpPr>
          <a:xfrm>
            <a:off x="9133481" y="5472269"/>
            <a:ext cx="2370017" cy="783702"/>
            <a:chOff x="8707919" y="4585130"/>
            <a:chExt cx="2370017" cy="78370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972244F-B920-4D54-85E0-2AE9E9D58ADF}"/>
                </a:ext>
              </a:extLst>
            </p:cNvPr>
            <p:cNvSpPr/>
            <p:nvPr/>
          </p:nvSpPr>
          <p:spPr>
            <a:xfrm>
              <a:off x="9074433" y="4585130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BB2C3DF-67C3-4E9D-A2CB-C36B0B668D4E}"/>
                </a:ext>
              </a:extLst>
            </p:cNvPr>
            <p:cNvSpPr/>
            <p:nvPr/>
          </p:nvSpPr>
          <p:spPr>
            <a:xfrm>
              <a:off x="8707919" y="4916400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E7D5F74-BE55-47ED-9689-D518E8534993}"/>
              </a:ext>
            </a:extLst>
          </p:cNvPr>
          <p:cNvGrpSpPr/>
          <p:nvPr/>
        </p:nvGrpSpPr>
        <p:grpSpPr>
          <a:xfrm>
            <a:off x="7525956" y="2275323"/>
            <a:ext cx="2370017" cy="783702"/>
            <a:chOff x="8707919" y="4585130"/>
            <a:chExt cx="2370017" cy="783702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9D8DB78-F9E6-4F39-8114-1423AA2104D3}"/>
                </a:ext>
              </a:extLst>
            </p:cNvPr>
            <p:cNvSpPr/>
            <p:nvPr/>
          </p:nvSpPr>
          <p:spPr>
            <a:xfrm>
              <a:off x="9074433" y="4585130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7539523-D59D-4782-B31D-F1AF81705577}"/>
                </a:ext>
              </a:extLst>
            </p:cNvPr>
            <p:cNvSpPr/>
            <p:nvPr/>
          </p:nvSpPr>
          <p:spPr>
            <a:xfrm>
              <a:off x="8707919" y="4916400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ED2710-ED0F-4FFE-9B4E-DB5238236961}"/>
              </a:ext>
            </a:extLst>
          </p:cNvPr>
          <p:cNvGrpSpPr/>
          <p:nvPr/>
        </p:nvGrpSpPr>
        <p:grpSpPr>
          <a:xfrm>
            <a:off x="3121065" y="2118590"/>
            <a:ext cx="2370017" cy="783702"/>
            <a:chOff x="8707919" y="4585130"/>
            <a:chExt cx="2370017" cy="783702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8697585-4583-4C3B-876F-64651EBCE016}"/>
                </a:ext>
              </a:extLst>
            </p:cNvPr>
            <p:cNvSpPr/>
            <p:nvPr/>
          </p:nvSpPr>
          <p:spPr>
            <a:xfrm>
              <a:off x="9074433" y="4585130"/>
              <a:ext cx="1636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EC404FC-99E7-4F75-AEFF-B3F0DB165376}"/>
                </a:ext>
              </a:extLst>
            </p:cNvPr>
            <p:cNvSpPr/>
            <p:nvPr/>
          </p:nvSpPr>
          <p:spPr>
            <a:xfrm>
              <a:off x="8707919" y="4916400"/>
              <a:ext cx="2370017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48917B-D158-4A82-A5AA-AA008D4AC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B800FE4-5E54-44DE-9C82-971DA85D41B6}"/>
              </a:ext>
            </a:extLst>
          </p:cNvPr>
          <p:cNvGrpSpPr/>
          <p:nvPr/>
        </p:nvGrpSpPr>
        <p:grpSpPr>
          <a:xfrm>
            <a:off x="4951055" y="2283563"/>
            <a:ext cx="4192946" cy="2787079"/>
            <a:chOff x="3548970" y="2249694"/>
            <a:chExt cx="3713466" cy="246836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C944BA6-D6AE-4E57-93F3-6F97BE0B3956}"/>
                </a:ext>
              </a:extLst>
            </p:cNvPr>
            <p:cNvSpPr/>
            <p:nvPr/>
          </p:nvSpPr>
          <p:spPr>
            <a:xfrm>
              <a:off x="3548970" y="2279659"/>
              <a:ext cx="465137" cy="463550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7216EFB-D0B3-4A34-B277-90599F43CDF0}"/>
                </a:ext>
              </a:extLst>
            </p:cNvPr>
            <p:cNvSpPr/>
            <p:nvPr/>
          </p:nvSpPr>
          <p:spPr>
            <a:xfrm>
              <a:off x="3548970" y="2936884"/>
              <a:ext cx="465137" cy="465138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9E49D24-84EB-410F-990A-351EE2794721}"/>
                </a:ext>
              </a:extLst>
            </p:cNvPr>
            <p:cNvSpPr/>
            <p:nvPr/>
          </p:nvSpPr>
          <p:spPr>
            <a:xfrm>
              <a:off x="3548970" y="3595697"/>
              <a:ext cx="465137" cy="463550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F7DA7D9-596D-4757-BE7F-F0CCE42C5B76}"/>
                </a:ext>
              </a:extLst>
            </p:cNvPr>
            <p:cNvSpPr/>
            <p:nvPr/>
          </p:nvSpPr>
          <p:spPr>
            <a:xfrm>
              <a:off x="3548970" y="4252922"/>
              <a:ext cx="465137" cy="465137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981B7F6-423E-4563-A22E-10B737297D7A}"/>
                </a:ext>
              </a:extLst>
            </p:cNvPr>
            <p:cNvCxnSpPr/>
            <p:nvPr/>
          </p:nvCxnSpPr>
          <p:spPr>
            <a:xfrm>
              <a:off x="4168095" y="2288042"/>
              <a:ext cx="0" cy="2395537"/>
            </a:xfrm>
            <a:prstGeom prst="line">
              <a:avLst/>
            </a:prstGeom>
            <a:ln w="12700">
              <a:solidFill>
                <a:srgbClr val="9FBB8B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710A8D1-1232-42F4-9F1C-15B853C02767}"/>
                </a:ext>
              </a:extLst>
            </p:cNvPr>
            <p:cNvSpPr/>
            <p:nvPr/>
          </p:nvSpPr>
          <p:spPr>
            <a:xfrm>
              <a:off x="4248039" y="2249694"/>
              <a:ext cx="3014397" cy="463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a text description</a:t>
              </a:r>
              <a:endParaRPr lang="en-US" altLang="zh-CN" sz="1600" b="1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1200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ANNUAL SUMMARY</a:t>
              </a:r>
              <a:endParaRPr lang="zh-CN" altLang="en-US" sz="1050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AE77AD-E6B0-4942-854F-192B658AE407}"/>
                </a:ext>
              </a:extLst>
            </p:cNvPr>
            <p:cNvSpPr/>
            <p:nvPr/>
          </p:nvSpPr>
          <p:spPr>
            <a:xfrm>
              <a:off x="4248039" y="2895056"/>
              <a:ext cx="3014397" cy="463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 b="1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a text description</a:t>
              </a:r>
              <a:endParaRPr lang="en-US" altLang="zh-CN" sz="1600" b="1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altLang="zh-CN" sz="1200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ANNUAL SUMMARY</a:t>
              </a:r>
              <a:endParaRPr lang="zh-CN" altLang="en-US" sz="1050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DC14E8A-59DE-4386-B681-AFB05F0A0BDD}"/>
                </a:ext>
              </a:extLst>
            </p:cNvPr>
            <p:cNvSpPr/>
            <p:nvPr/>
          </p:nvSpPr>
          <p:spPr>
            <a:xfrm>
              <a:off x="4248039" y="3563845"/>
              <a:ext cx="3014397" cy="463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 b="1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a text description</a:t>
              </a:r>
              <a:endParaRPr lang="en-US" altLang="zh-CN" sz="1600" b="1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altLang="zh-CN" sz="1200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ANNUAL SUMMARY</a:t>
              </a:r>
              <a:endParaRPr lang="zh-CN" altLang="en-US" sz="1050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B92BBB8-478A-4D6E-A4AC-B47427A2C29E}"/>
                </a:ext>
              </a:extLst>
            </p:cNvPr>
            <p:cNvSpPr/>
            <p:nvPr/>
          </p:nvSpPr>
          <p:spPr>
            <a:xfrm>
              <a:off x="4248039" y="4224174"/>
              <a:ext cx="3014397" cy="463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 b="1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a text description</a:t>
              </a:r>
              <a:endParaRPr lang="en-US" altLang="zh-CN" sz="1600" b="1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altLang="zh-CN" sz="1200" spc="300" noProof="1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ANNUAL SUMMARY</a:t>
              </a:r>
              <a:endParaRPr lang="zh-CN" altLang="en-US" sz="1050" spc="3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EDD43A3-4511-46BC-B85A-9EFA113EF1F4}"/>
              </a:ext>
            </a:extLst>
          </p:cNvPr>
          <p:cNvGrpSpPr>
            <a:grpSpLocks/>
          </p:cNvGrpSpPr>
          <p:nvPr/>
        </p:nvGrpSpPr>
        <p:grpSpPr bwMode="auto">
          <a:xfrm>
            <a:off x="2772937" y="1325563"/>
            <a:ext cx="1348255" cy="1899456"/>
            <a:chOff x="5657503" y="393780"/>
            <a:chExt cx="882494" cy="212299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20BD1B8-AD95-432E-86B6-550DB5FA659C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9C008D5-C7E6-4730-ADD8-452055101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7503" y="503969"/>
              <a:ext cx="882494" cy="1422376"/>
              <a:chOff x="5563555" y="1022582"/>
              <a:chExt cx="882494" cy="1422376"/>
            </a:xfrm>
          </p:grpSpPr>
          <p:grpSp>
            <p:nvGrpSpPr>
              <p:cNvPr id="18" name="组合 13">
                <a:extLst>
                  <a:ext uri="{FF2B5EF4-FFF2-40B4-BE49-F238E27FC236}">
                    <a16:creationId xmlns:a16="http://schemas.microsoft.com/office/drawing/2014/main" id="{D30CFE9D-F06E-4DC8-9680-10FB238B2F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3555" y="1022582"/>
                <a:ext cx="882494" cy="1422376"/>
                <a:chOff x="5265174" y="1022582"/>
                <a:chExt cx="882494" cy="1422376"/>
              </a:xfrm>
            </p:grpSpPr>
            <p:sp>
              <p:nvSpPr>
                <p:cNvPr id="20" name="矩形 12">
                  <a:extLst>
                    <a:ext uri="{FF2B5EF4-FFF2-40B4-BE49-F238E27FC236}">
                      <a16:creationId xmlns:a16="http://schemas.microsoft.com/office/drawing/2014/main" id="{25743EDE-A3F3-48EA-ACE0-D9DE9CB72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2324" y="1022582"/>
                  <a:ext cx="788188" cy="412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Accounts</a:t>
                  </a:r>
                </a:p>
              </p:txBody>
            </p:sp>
            <p:sp>
              <p:nvSpPr>
                <p:cNvPr id="21" name="矩形 33">
                  <a:extLst>
                    <a:ext uri="{FF2B5EF4-FFF2-40B4-BE49-F238E27FC236}">
                      <a16:creationId xmlns:a16="http://schemas.microsoft.com/office/drawing/2014/main" id="{BADA874C-3A1F-40DA-9C54-BA6774F49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5174" y="1997761"/>
                  <a:ext cx="882494" cy="447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Recorded</a:t>
                  </a:r>
                </a:p>
              </p:txBody>
            </p:sp>
          </p:grp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87C421DC-F273-498D-96BE-F1A77B957C04}"/>
                  </a:ext>
                </a:extLst>
              </p:cNvPr>
              <p:cNvSpPr/>
              <p:nvPr/>
            </p:nvSpPr>
            <p:spPr>
              <a:xfrm>
                <a:off x="5959770" y="1871799"/>
                <a:ext cx="85426" cy="137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F6F05C-4968-4FCC-9450-31359653A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5910A9-ABBA-4677-B49A-BEF19A219996}"/>
              </a:ext>
            </a:extLst>
          </p:cNvPr>
          <p:cNvSpPr/>
          <p:nvPr/>
        </p:nvSpPr>
        <p:spPr>
          <a:xfrm>
            <a:off x="4874688" y="3066090"/>
            <a:ext cx="583082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6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a title Description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9D981A9-9E05-4566-95D2-E18DF1CFCAE8}"/>
              </a:ext>
            </a:extLst>
          </p:cNvPr>
          <p:cNvSpPr txBox="1"/>
          <p:nvPr/>
        </p:nvSpPr>
        <p:spPr>
          <a:xfrm>
            <a:off x="4769461" y="39406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3E75674-A22A-4956-B8C2-0C3841314ECB}"/>
              </a:ext>
            </a:extLst>
          </p:cNvPr>
          <p:cNvSpPr txBox="1"/>
          <p:nvPr/>
        </p:nvSpPr>
        <p:spPr>
          <a:xfrm>
            <a:off x="4769461" y="42581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A2DB366-D3BA-415F-9B0A-8225D4C57043}"/>
              </a:ext>
            </a:extLst>
          </p:cNvPr>
          <p:cNvGrpSpPr>
            <a:grpSpLocks/>
          </p:cNvGrpSpPr>
          <p:nvPr/>
        </p:nvGrpSpPr>
        <p:grpSpPr bwMode="auto">
          <a:xfrm>
            <a:off x="2781509" y="1325563"/>
            <a:ext cx="1322709" cy="1899456"/>
            <a:chOff x="5663114" y="393780"/>
            <a:chExt cx="865773" cy="212299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725EAE5-6645-40D0-8C7F-8A09A5DBB8D3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6" name="矩形 33">
              <a:extLst>
                <a:ext uri="{FF2B5EF4-FFF2-40B4-BE49-F238E27FC236}">
                  <a16:creationId xmlns:a16="http://schemas.microsoft.com/office/drawing/2014/main" id="{042CECCF-A30A-4724-9F65-FAF9EA4FF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242" y="1010726"/>
              <a:ext cx="337016" cy="85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83912"/>
            <a:ext cx="12190413" cy="760415"/>
            <a:chOff x="163773" y="547685"/>
            <a:chExt cx="12190413" cy="76041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478110" y="547685"/>
              <a:ext cx="3920375" cy="606431"/>
              <a:chOff x="7261927" y="1163077"/>
              <a:chExt cx="2783608" cy="606431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1927" y="1163077"/>
                <a:ext cx="278360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6CADD68-A2B2-448F-806E-07440AC14619}"/>
              </a:ext>
            </a:extLst>
          </p:cNvPr>
          <p:cNvGrpSpPr/>
          <p:nvPr/>
        </p:nvGrpSpPr>
        <p:grpSpPr>
          <a:xfrm rot="10800000">
            <a:off x="1552365" y="2339225"/>
            <a:ext cx="4144056" cy="3985857"/>
            <a:chOff x="3084817" y="1944848"/>
            <a:chExt cx="2318899" cy="312571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38C4E6A-F470-4C45-B275-B1737085CE78}"/>
                </a:ext>
              </a:extLst>
            </p:cNvPr>
            <p:cNvSpPr/>
            <p:nvPr/>
          </p:nvSpPr>
          <p:spPr bwMode="auto">
            <a:xfrm>
              <a:off x="3084817" y="1944848"/>
              <a:ext cx="2318899" cy="1354800"/>
            </a:xfrm>
            <a:custGeom>
              <a:avLst/>
              <a:gdLst>
                <a:gd name="T0" fmla="*/ 893 w 893"/>
                <a:gd name="T1" fmla="*/ 275 h 569"/>
                <a:gd name="T2" fmla="*/ 455 w 893"/>
                <a:gd name="T3" fmla="*/ 0 h 569"/>
                <a:gd name="T4" fmla="*/ 0 w 893"/>
                <a:gd name="T5" fmla="*/ 275 h 569"/>
                <a:gd name="T6" fmla="*/ 108 w 893"/>
                <a:gd name="T7" fmla="*/ 275 h 569"/>
                <a:gd name="T8" fmla="*/ 108 w 893"/>
                <a:gd name="T9" fmla="*/ 569 h 569"/>
                <a:gd name="T10" fmla="*/ 805 w 893"/>
                <a:gd name="T11" fmla="*/ 569 h 569"/>
                <a:gd name="T12" fmla="*/ 805 w 893"/>
                <a:gd name="T13" fmla="*/ 275 h 569"/>
                <a:gd name="T14" fmla="*/ 893 w 893"/>
                <a:gd name="T15" fmla="*/ 27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569">
                  <a:moveTo>
                    <a:pt x="893" y="275"/>
                  </a:moveTo>
                  <a:lnTo>
                    <a:pt x="455" y="0"/>
                  </a:lnTo>
                  <a:lnTo>
                    <a:pt x="0" y="275"/>
                  </a:lnTo>
                  <a:lnTo>
                    <a:pt x="108" y="275"/>
                  </a:lnTo>
                  <a:lnTo>
                    <a:pt x="108" y="569"/>
                  </a:lnTo>
                  <a:lnTo>
                    <a:pt x="805" y="569"/>
                  </a:lnTo>
                  <a:lnTo>
                    <a:pt x="805" y="275"/>
                  </a:lnTo>
                  <a:lnTo>
                    <a:pt x="893" y="275"/>
                  </a:lnTo>
                  <a:close/>
                </a:path>
              </a:pathLst>
            </a:custGeom>
            <a:solidFill>
              <a:srgbClr val="9FBB8B"/>
            </a:solidFill>
            <a:ln>
              <a:noFill/>
            </a:ln>
          </p:spPr>
          <p:txBody>
            <a:bodyPr vert="horz" wrap="square" lIns="342900" tIns="411480" rIns="34290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latin typeface="Source Sans Pro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F382CBB-8487-4CBF-8C76-DB7E3639ECA9}"/>
                </a:ext>
              </a:extLst>
            </p:cNvPr>
            <p:cNvSpPr/>
            <p:nvPr/>
          </p:nvSpPr>
          <p:spPr bwMode="auto">
            <a:xfrm>
              <a:off x="3363834" y="4077519"/>
              <a:ext cx="1811837" cy="993031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50" dirty="0">
                <a:latin typeface="Source Sans Pro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8C0F213-24AD-493D-94B1-B9B540689814}"/>
                </a:ext>
              </a:extLst>
            </p:cNvPr>
            <p:cNvSpPr/>
            <p:nvPr/>
          </p:nvSpPr>
          <p:spPr bwMode="auto">
            <a:xfrm>
              <a:off x="3363835" y="4077535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9F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latin typeface="Source Sans Pro" charset="0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latin typeface="Source Sans Pro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B91C1DB6-24E1-4553-877F-B8F77FF57A7C}"/>
                </a:ext>
              </a:extLst>
            </p:cNvPr>
            <p:cNvSpPr txBox="1"/>
            <p:nvPr/>
          </p:nvSpPr>
          <p:spPr>
            <a:xfrm rot="10800000">
              <a:off x="3584612" y="2567859"/>
              <a:ext cx="1372819" cy="3375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Keywords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D893B5E4-5AAC-439F-A962-C56EE7348F32}"/>
                </a:ext>
              </a:extLst>
            </p:cNvPr>
            <p:cNvSpPr txBox="1"/>
            <p:nvPr/>
          </p:nvSpPr>
          <p:spPr>
            <a:xfrm rot="10800000">
              <a:off x="3584612" y="4484622"/>
              <a:ext cx="1372819" cy="3375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Keywords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73EADA-5CE2-4494-AD3E-8F2FB2710CA2}"/>
                </a:ext>
              </a:extLst>
            </p:cNvPr>
            <p:cNvSpPr/>
            <p:nvPr/>
          </p:nvSpPr>
          <p:spPr bwMode="auto">
            <a:xfrm>
              <a:off x="3363836" y="3191039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9FBB8B">
                <a:alpha val="79000"/>
              </a:srgbClr>
            </a:solidFill>
            <a:ln>
              <a:noFill/>
            </a:ln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latin typeface="Source Sans Pro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3FB803-9F66-4FF1-84B8-AFA45C0EA5D7}"/>
                </a:ext>
              </a:extLst>
            </p:cNvPr>
            <p:cNvSpPr txBox="1"/>
            <p:nvPr/>
          </p:nvSpPr>
          <p:spPr>
            <a:xfrm rot="10800000">
              <a:off x="3584612" y="3608833"/>
              <a:ext cx="1372819" cy="3375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Keywords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9">
            <a:extLst>
              <a:ext uri="{FF2B5EF4-FFF2-40B4-BE49-F238E27FC236}">
                <a16:creationId xmlns:a16="http://schemas.microsoft.com/office/drawing/2014/main" id="{8760DE63-1BB8-495F-9E59-402607206777}"/>
              </a:ext>
            </a:extLst>
          </p:cNvPr>
          <p:cNvGrpSpPr/>
          <p:nvPr/>
        </p:nvGrpSpPr>
        <p:grpSpPr>
          <a:xfrm flipH="1">
            <a:off x="5928479" y="2325924"/>
            <a:ext cx="692092" cy="692092"/>
            <a:chOff x="6369311" y="2040370"/>
            <a:chExt cx="755703" cy="755703"/>
          </a:xfrm>
        </p:grpSpPr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00CE2B29-627C-4194-9FA7-FB56D156646B}"/>
                </a:ext>
              </a:extLst>
            </p:cNvPr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DB38AC4E-284E-4452-9517-B262D51A629E}"/>
                </a:ext>
              </a:extLst>
            </p:cNvPr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40">
            <a:extLst>
              <a:ext uri="{FF2B5EF4-FFF2-40B4-BE49-F238E27FC236}">
                <a16:creationId xmlns:a16="http://schemas.microsoft.com/office/drawing/2014/main" id="{94E3CB70-6FE8-47F4-ADA1-1A5BCD7C21F0}"/>
              </a:ext>
            </a:extLst>
          </p:cNvPr>
          <p:cNvGrpSpPr/>
          <p:nvPr/>
        </p:nvGrpSpPr>
        <p:grpSpPr>
          <a:xfrm flipH="1">
            <a:off x="5928479" y="3197865"/>
            <a:ext cx="692092" cy="692092"/>
            <a:chOff x="6369311" y="2992454"/>
            <a:chExt cx="755703" cy="755703"/>
          </a:xfrm>
        </p:grpSpPr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04A88B31-78EF-4A55-AAB7-BC8920669CFF}"/>
                </a:ext>
              </a:extLst>
            </p:cNvPr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D4BF4B87-30C9-4CCB-9DF2-86F0857269A2}"/>
                </a:ext>
              </a:extLst>
            </p:cNvPr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41">
            <a:extLst>
              <a:ext uri="{FF2B5EF4-FFF2-40B4-BE49-F238E27FC236}">
                <a16:creationId xmlns:a16="http://schemas.microsoft.com/office/drawing/2014/main" id="{9CDEDE15-E5FA-44D6-8222-614A4F160C0B}"/>
              </a:ext>
            </a:extLst>
          </p:cNvPr>
          <p:cNvGrpSpPr/>
          <p:nvPr/>
        </p:nvGrpSpPr>
        <p:grpSpPr>
          <a:xfrm flipH="1">
            <a:off x="5928479" y="4069806"/>
            <a:ext cx="692092" cy="692092"/>
            <a:chOff x="6369310" y="3944537"/>
            <a:chExt cx="755703" cy="755703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C465D043-2A9A-413D-9C70-4E2E14031FD8}"/>
                </a:ext>
              </a:extLst>
            </p:cNvPr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2A2F7BE0-AC0C-46C0-BE68-5164E37E89B3}"/>
                </a:ext>
              </a:extLst>
            </p:cNvPr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BB26B30-F0DE-47F1-B9AB-C682A53AAFE2}"/>
              </a:ext>
            </a:extLst>
          </p:cNvPr>
          <p:cNvGrpSpPr/>
          <p:nvPr/>
        </p:nvGrpSpPr>
        <p:grpSpPr>
          <a:xfrm flipH="1">
            <a:off x="9979720" y="2501173"/>
            <a:ext cx="419805" cy="315056"/>
            <a:chOff x="789999" y="2242985"/>
            <a:chExt cx="504229" cy="378415"/>
          </a:xfrm>
          <a:solidFill>
            <a:srgbClr val="9FBB8B"/>
          </a:solidFill>
        </p:grpSpPr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5828E0A5-54A1-4F75-A951-FFDB08A47BA1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A143C443-68F2-42BB-AA2D-E25694D7993E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2B9872EF-570D-4F6A-8B55-CA6083721E94}"/>
              </a:ext>
            </a:extLst>
          </p:cNvPr>
          <p:cNvSpPr/>
          <p:nvPr/>
        </p:nvSpPr>
        <p:spPr>
          <a:xfrm flipH="1">
            <a:off x="6852629" y="2339225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46ED934B-552A-4DB4-A953-7C639C7FBFBB}"/>
              </a:ext>
            </a:extLst>
          </p:cNvPr>
          <p:cNvGrpSpPr/>
          <p:nvPr/>
        </p:nvGrpSpPr>
        <p:grpSpPr>
          <a:xfrm flipH="1">
            <a:off x="9979720" y="3460310"/>
            <a:ext cx="419805" cy="315056"/>
            <a:chOff x="789999" y="2242985"/>
            <a:chExt cx="504229" cy="378415"/>
          </a:xfrm>
          <a:solidFill>
            <a:srgbClr val="9FBB8B"/>
          </a:solidFill>
        </p:grpSpPr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C0D00459-A472-4620-AF11-3B1AD342A349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D74BDFBC-8FE6-46AC-87CF-8D917ED95B45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E575D21E-A338-4887-9317-999D2B4198CE}"/>
              </a:ext>
            </a:extLst>
          </p:cNvPr>
          <p:cNvSpPr/>
          <p:nvPr/>
        </p:nvSpPr>
        <p:spPr>
          <a:xfrm flipH="1">
            <a:off x="6852629" y="3298360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9B983E21-7C5F-4D03-BDC1-199389D3246E}"/>
              </a:ext>
            </a:extLst>
          </p:cNvPr>
          <p:cNvGrpSpPr/>
          <p:nvPr/>
        </p:nvGrpSpPr>
        <p:grpSpPr>
          <a:xfrm flipH="1">
            <a:off x="9979720" y="4442802"/>
            <a:ext cx="419805" cy="315056"/>
            <a:chOff x="789999" y="2242985"/>
            <a:chExt cx="504229" cy="378415"/>
          </a:xfrm>
          <a:solidFill>
            <a:srgbClr val="9FBB8B"/>
          </a:solidFill>
        </p:grpSpPr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1F39D61-E261-43C6-9515-8D4B098C99D4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3B499FE-8279-4806-A720-4456433DB6F8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0B3FE412-F461-4B3A-8F59-6D8BBEE8A39C}"/>
              </a:ext>
            </a:extLst>
          </p:cNvPr>
          <p:cNvSpPr/>
          <p:nvPr/>
        </p:nvSpPr>
        <p:spPr>
          <a:xfrm flipH="1">
            <a:off x="6852629" y="4280853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74228"/>
            <a:ext cx="12190413" cy="770099"/>
            <a:chOff x="163773" y="538001"/>
            <a:chExt cx="12190413" cy="77009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221305" y="538001"/>
              <a:ext cx="4342406" cy="616115"/>
              <a:chOff x="7079586" y="1153393"/>
              <a:chExt cx="3083265" cy="616115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9586" y="1153393"/>
                <a:ext cx="308326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0423EA52-079A-4D27-92DF-921C39FC2291}"/>
              </a:ext>
            </a:extLst>
          </p:cNvPr>
          <p:cNvSpPr txBox="1"/>
          <p:nvPr/>
        </p:nvSpPr>
        <p:spPr>
          <a:xfrm flipH="1">
            <a:off x="6553377" y="2001678"/>
            <a:ext cx="4051435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Your Title here</a:t>
            </a:r>
          </a:p>
          <a:p>
            <a:pPr>
              <a:spcBef>
                <a:spcPts val="1200"/>
              </a:spcBef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This power-point are a multipurpose power-point template perfect for you.   This power-point are a multipurpose power-point template perfect for you.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This power-point are a multipurpose power-point template perfect for your business/personal. 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0CDF3EC-D2B4-43B9-A1E7-185CF7FDB7AA}"/>
              </a:ext>
            </a:extLst>
          </p:cNvPr>
          <p:cNvCxnSpPr/>
          <p:nvPr/>
        </p:nvCxnSpPr>
        <p:spPr>
          <a:xfrm>
            <a:off x="6360421" y="2001678"/>
            <a:ext cx="0" cy="376488"/>
          </a:xfrm>
          <a:prstGeom prst="line">
            <a:avLst/>
          </a:prstGeom>
          <a:ln w="38100">
            <a:solidFill>
              <a:srgbClr val="9FB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F6B6EF14-8A8A-4FB3-BF80-80ADB7EAE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475300"/>
              </p:ext>
            </p:extLst>
          </p:nvPr>
        </p:nvGraphicFramePr>
        <p:xfrm>
          <a:off x="5869767" y="3313635"/>
          <a:ext cx="5060343" cy="273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B910277F-D61B-412A-9FE1-A326813058C0}"/>
              </a:ext>
            </a:extLst>
          </p:cNvPr>
          <p:cNvGrpSpPr/>
          <p:nvPr/>
        </p:nvGrpSpPr>
        <p:grpSpPr>
          <a:xfrm>
            <a:off x="1722371" y="1903489"/>
            <a:ext cx="3978213" cy="4167064"/>
            <a:chOff x="3070870" y="1777450"/>
            <a:chExt cx="6480720" cy="457812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D633793C-3D5A-4AC4-A57C-5A0BC844882A}"/>
                </a:ext>
              </a:extLst>
            </p:cNvPr>
            <p:cNvSpPr txBox="1"/>
            <p:nvPr/>
          </p:nvSpPr>
          <p:spPr>
            <a:xfrm>
              <a:off x="3247629" y="1945923"/>
              <a:ext cx="6303961" cy="56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Your content hits here, or by copying your text, select paste in this box and choose to keep only text.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0391AB8-CD6D-459E-A7F6-D0266DA702CA}"/>
                </a:ext>
              </a:extLst>
            </p:cNvPr>
            <p:cNvCxnSpPr/>
            <p:nvPr/>
          </p:nvCxnSpPr>
          <p:spPr>
            <a:xfrm>
              <a:off x="3070870" y="1777450"/>
              <a:ext cx="0" cy="1365044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3604B894-F26F-479D-BB7A-838752C7A0D1}"/>
                </a:ext>
              </a:extLst>
            </p:cNvPr>
            <p:cNvSpPr txBox="1"/>
            <p:nvPr/>
          </p:nvSpPr>
          <p:spPr>
            <a:xfrm>
              <a:off x="3247629" y="3549230"/>
              <a:ext cx="6303961" cy="56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Your content hits here, or by copying your text, select paste in this box and choose to keep only text.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838F47A-B556-4534-B824-7F672052B989}"/>
                </a:ext>
              </a:extLst>
            </p:cNvPr>
            <p:cNvCxnSpPr/>
            <p:nvPr/>
          </p:nvCxnSpPr>
          <p:spPr>
            <a:xfrm>
              <a:off x="3070870" y="3360119"/>
              <a:ext cx="0" cy="1365044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2AA49F2F-2F72-4153-89B6-4100FA5EEB19}"/>
                </a:ext>
              </a:extLst>
            </p:cNvPr>
            <p:cNvSpPr txBox="1"/>
            <p:nvPr/>
          </p:nvSpPr>
          <p:spPr>
            <a:xfrm>
              <a:off x="3247629" y="5159006"/>
              <a:ext cx="6303961" cy="56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Your content hits here, or by copying your text, select paste in this box and choose to keep only text.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E040F94-D0DA-4257-BBB5-1D6BB1E720DB}"/>
                </a:ext>
              </a:extLst>
            </p:cNvPr>
            <p:cNvCxnSpPr/>
            <p:nvPr/>
          </p:nvCxnSpPr>
          <p:spPr>
            <a:xfrm>
              <a:off x="3070870" y="4990533"/>
              <a:ext cx="0" cy="1365044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1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28332"/>
            <a:ext cx="12190413" cy="815995"/>
            <a:chOff x="163773" y="492105"/>
            <a:chExt cx="12190413" cy="81599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057151" y="492105"/>
              <a:ext cx="4525286" cy="662011"/>
              <a:chOff x="6963032" y="1107497"/>
              <a:chExt cx="3213117" cy="662011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3032" y="1107497"/>
                <a:ext cx="321311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43860C-49ED-4C53-BFAC-46C4D6D0C1B0}"/>
              </a:ext>
            </a:extLst>
          </p:cNvPr>
          <p:cNvGrpSpPr/>
          <p:nvPr/>
        </p:nvGrpSpPr>
        <p:grpSpPr>
          <a:xfrm>
            <a:off x="2362437" y="2345431"/>
            <a:ext cx="1828800" cy="1828800"/>
            <a:chOff x="992447" y="1563688"/>
            <a:chExt cx="1828800" cy="18288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0020B07-BADC-460B-BCEB-D30E80017B83}"/>
                </a:ext>
              </a:extLst>
            </p:cNvPr>
            <p:cNvSpPr/>
            <p:nvPr/>
          </p:nvSpPr>
          <p:spPr>
            <a:xfrm>
              <a:off x="992447" y="1563688"/>
              <a:ext cx="1828800" cy="1828800"/>
            </a:xfrm>
            <a:prstGeom prst="ellipse">
              <a:avLst/>
            </a:prstGeom>
            <a:noFill/>
            <a:ln w="203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78285C42-7BAF-4B31-A51F-CC75916067B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92447" y="1563688"/>
              <a:ext cx="1828800" cy="1828800"/>
            </a:xfrm>
            <a:prstGeom prst="arc">
              <a:avLst>
                <a:gd name="adj1" fmla="val 16200000"/>
                <a:gd name="adj2" fmla="val 10750181"/>
              </a:avLst>
            </a:prstGeom>
            <a:ln w="203200" cap="rnd"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C1FC448-1331-4465-8CAE-8E41A37EA411}"/>
                </a:ext>
              </a:extLst>
            </p:cNvPr>
            <p:cNvSpPr txBox="1"/>
            <p:nvPr/>
          </p:nvSpPr>
          <p:spPr>
            <a:xfrm>
              <a:off x="1242002" y="2026920"/>
              <a:ext cx="1329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75%</a:t>
              </a:r>
            </a:p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Your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A6ECF50E-1E2B-4628-9906-85E9C905FA00}"/>
              </a:ext>
            </a:extLst>
          </p:cNvPr>
          <p:cNvSpPr/>
          <p:nvPr/>
        </p:nvSpPr>
        <p:spPr>
          <a:xfrm>
            <a:off x="5241621" y="2345431"/>
            <a:ext cx="1828800" cy="1828800"/>
          </a:xfrm>
          <a:prstGeom prst="ellipse">
            <a:avLst/>
          </a:prstGeom>
          <a:noFill/>
          <a:ln w="203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AA8EE348-25EA-4324-B068-DAE2618102C5}"/>
              </a:ext>
            </a:extLst>
          </p:cNvPr>
          <p:cNvSpPr>
            <a:spLocks noChangeAspect="1"/>
          </p:cNvSpPr>
          <p:nvPr/>
        </p:nvSpPr>
        <p:spPr>
          <a:xfrm rot="5400000">
            <a:off x="5241621" y="2345431"/>
            <a:ext cx="1828800" cy="1828800"/>
          </a:xfrm>
          <a:prstGeom prst="arc">
            <a:avLst>
              <a:gd name="adj1" fmla="val 19084288"/>
              <a:gd name="adj2" fmla="val 10750181"/>
            </a:avLst>
          </a:prstGeom>
          <a:ln w="203200" cap="rnd">
            <a:solidFill>
              <a:srgbClr val="9FB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E30474D-024A-422F-B491-E84DC3299A73}"/>
              </a:ext>
            </a:extLst>
          </p:cNvPr>
          <p:cNvSpPr/>
          <p:nvPr/>
        </p:nvSpPr>
        <p:spPr>
          <a:xfrm>
            <a:off x="8120805" y="2345431"/>
            <a:ext cx="1828800" cy="1828800"/>
          </a:xfrm>
          <a:prstGeom prst="ellipse">
            <a:avLst/>
          </a:prstGeom>
          <a:noFill/>
          <a:ln w="203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626F09A7-379A-4D50-B4F1-E4D3BD1280B6}"/>
              </a:ext>
            </a:extLst>
          </p:cNvPr>
          <p:cNvSpPr>
            <a:spLocks noChangeAspect="1"/>
          </p:cNvSpPr>
          <p:nvPr/>
        </p:nvSpPr>
        <p:spPr>
          <a:xfrm rot="5400000">
            <a:off x="8120805" y="2345431"/>
            <a:ext cx="1828800" cy="1828800"/>
          </a:xfrm>
          <a:prstGeom prst="arc">
            <a:avLst>
              <a:gd name="adj1" fmla="val 3819739"/>
              <a:gd name="adj2" fmla="val 10750181"/>
            </a:avLst>
          </a:prstGeom>
          <a:ln w="203200" cap="rnd">
            <a:solidFill>
              <a:srgbClr val="9FB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556CC9-CF41-49E6-BE13-F898BEAD981A}"/>
              </a:ext>
            </a:extLst>
          </p:cNvPr>
          <p:cNvSpPr txBox="1"/>
          <p:nvPr/>
        </p:nvSpPr>
        <p:spPr>
          <a:xfrm>
            <a:off x="5491176" y="2808662"/>
            <a:ext cx="132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63%</a:t>
            </a:r>
          </a:p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Your Title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B15634-6809-424F-8B47-587250A59874}"/>
              </a:ext>
            </a:extLst>
          </p:cNvPr>
          <p:cNvSpPr txBox="1"/>
          <p:nvPr/>
        </p:nvSpPr>
        <p:spPr>
          <a:xfrm>
            <a:off x="8370360" y="2808662"/>
            <a:ext cx="132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30%</a:t>
            </a:r>
          </a:p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Your Title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CA813AC-1AC1-4B56-A56D-CC48AC407BF6}"/>
              </a:ext>
            </a:extLst>
          </p:cNvPr>
          <p:cNvSpPr txBox="1"/>
          <p:nvPr/>
        </p:nvSpPr>
        <p:spPr>
          <a:xfrm flipH="1">
            <a:off x="1991983" y="4542604"/>
            <a:ext cx="256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234,567</a:t>
            </a:r>
          </a:p>
          <a:p>
            <a:pPr algn="ctr">
              <a:spcBef>
                <a:spcPts val="6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This power-point are a multipurpose power-point template perfect for you. We focused on the real.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86FCC32-0D06-4600-87DF-E4E96039CDBB}"/>
              </a:ext>
            </a:extLst>
          </p:cNvPr>
          <p:cNvSpPr txBox="1"/>
          <p:nvPr/>
        </p:nvSpPr>
        <p:spPr>
          <a:xfrm flipH="1">
            <a:off x="4871167" y="4542604"/>
            <a:ext cx="256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197,567</a:t>
            </a:r>
          </a:p>
          <a:p>
            <a:pPr algn="ctr">
              <a:spcBef>
                <a:spcPts val="6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This power-point are a multipurpose power-point template perfect for you. We focused on the real.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C6AB8FE-4B07-4D05-8A15-860BDA137324}"/>
              </a:ext>
            </a:extLst>
          </p:cNvPr>
          <p:cNvSpPr txBox="1"/>
          <p:nvPr/>
        </p:nvSpPr>
        <p:spPr>
          <a:xfrm flipH="1">
            <a:off x="7750351" y="4542604"/>
            <a:ext cx="256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54,567</a:t>
            </a:r>
          </a:p>
          <a:p>
            <a:pPr algn="ctr">
              <a:spcBef>
                <a:spcPts val="6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rPr>
              <a:t>This power-point are a multipurpose power-point template perfect for you. We focused on the real.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400078"/>
            <a:ext cx="12190413" cy="744249"/>
            <a:chOff x="163773" y="563851"/>
            <a:chExt cx="12190413" cy="74424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32785" y="563851"/>
              <a:ext cx="4243932" cy="590265"/>
              <a:chOff x="7016734" y="1179243"/>
              <a:chExt cx="3013345" cy="590265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6734" y="1179243"/>
                <a:ext cx="301334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5E95A20-3183-45B5-95D9-B16C545575F8}"/>
              </a:ext>
            </a:extLst>
          </p:cNvPr>
          <p:cNvGrpSpPr/>
          <p:nvPr/>
        </p:nvGrpSpPr>
        <p:grpSpPr>
          <a:xfrm>
            <a:off x="1021506" y="4568080"/>
            <a:ext cx="2293461" cy="1053775"/>
            <a:chOff x="940320" y="4289425"/>
            <a:chExt cx="2293461" cy="1053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AFD37C5-FDC5-4E72-86A1-27FBBDF5AAFF}"/>
                </a:ext>
              </a:extLst>
            </p:cNvPr>
            <p:cNvSpPr/>
            <p:nvPr/>
          </p:nvSpPr>
          <p:spPr>
            <a:xfrm>
              <a:off x="968796" y="4289425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065E6B2-281D-4621-8854-6C01D0DFE249}"/>
                </a:ext>
              </a:extLst>
            </p:cNvPr>
            <p:cNvSpPr/>
            <p:nvPr/>
          </p:nvSpPr>
          <p:spPr>
            <a:xfrm>
              <a:off x="940320" y="4620695"/>
              <a:ext cx="2293461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9F2C13-2BF6-469C-A291-A862ABE8E9D1}"/>
              </a:ext>
            </a:extLst>
          </p:cNvPr>
          <p:cNvGrpSpPr/>
          <p:nvPr/>
        </p:nvGrpSpPr>
        <p:grpSpPr>
          <a:xfrm>
            <a:off x="3642132" y="4568080"/>
            <a:ext cx="2293461" cy="1053775"/>
            <a:chOff x="940320" y="4289425"/>
            <a:chExt cx="2293461" cy="105377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49C5372-5E43-4CBA-AA4F-88257895ECDC}"/>
                </a:ext>
              </a:extLst>
            </p:cNvPr>
            <p:cNvSpPr/>
            <p:nvPr/>
          </p:nvSpPr>
          <p:spPr>
            <a:xfrm>
              <a:off x="968796" y="4289425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4DA395F-9CBC-4297-B6B6-005D5B32EC8D}"/>
                </a:ext>
              </a:extLst>
            </p:cNvPr>
            <p:cNvSpPr/>
            <p:nvPr/>
          </p:nvSpPr>
          <p:spPr>
            <a:xfrm>
              <a:off x="940320" y="4620695"/>
              <a:ext cx="2293461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3196B16-EDBA-41EE-9784-7A839BA2B907}"/>
              </a:ext>
            </a:extLst>
          </p:cNvPr>
          <p:cNvGrpSpPr/>
          <p:nvPr/>
        </p:nvGrpSpPr>
        <p:grpSpPr>
          <a:xfrm>
            <a:off x="6256408" y="4568080"/>
            <a:ext cx="2293461" cy="1053775"/>
            <a:chOff x="940320" y="4289425"/>
            <a:chExt cx="2293461" cy="105377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38CF308-77F2-4D9E-B95A-DA43FBF5B326}"/>
                </a:ext>
              </a:extLst>
            </p:cNvPr>
            <p:cNvSpPr/>
            <p:nvPr/>
          </p:nvSpPr>
          <p:spPr>
            <a:xfrm>
              <a:off x="968796" y="4289425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50E3FD7-ECF1-40A9-A5F3-942D958ADA77}"/>
                </a:ext>
              </a:extLst>
            </p:cNvPr>
            <p:cNvSpPr/>
            <p:nvPr/>
          </p:nvSpPr>
          <p:spPr>
            <a:xfrm>
              <a:off x="940320" y="4620695"/>
              <a:ext cx="2293461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C6A04E3-0579-4FB8-ACE7-3B16735BD2BF}"/>
              </a:ext>
            </a:extLst>
          </p:cNvPr>
          <p:cNvGrpSpPr/>
          <p:nvPr/>
        </p:nvGrpSpPr>
        <p:grpSpPr>
          <a:xfrm>
            <a:off x="8864333" y="4568080"/>
            <a:ext cx="2293461" cy="1053775"/>
            <a:chOff x="940320" y="4289425"/>
            <a:chExt cx="2293461" cy="105377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48D8B44-41B2-4D01-B525-57DE2E17A8F5}"/>
                </a:ext>
              </a:extLst>
            </p:cNvPr>
            <p:cNvSpPr/>
            <p:nvPr/>
          </p:nvSpPr>
          <p:spPr>
            <a:xfrm>
              <a:off x="968796" y="4289425"/>
              <a:ext cx="20553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55C96C2-F8DD-4A90-9320-8A15FDF4823E}"/>
                </a:ext>
              </a:extLst>
            </p:cNvPr>
            <p:cNvSpPr/>
            <p:nvPr/>
          </p:nvSpPr>
          <p:spPr>
            <a:xfrm>
              <a:off x="940320" y="4620695"/>
              <a:ext cx="2293461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Hunan Magic Rain Advertising coltd.professional professional team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C48C168-A305-44D4-93B6-0F898BA3D9A3}"/>
              </a:ext>
            </a:extLst>
          </p:cNvPr>
          <p:cNvGrpSpPr/>
          <p:nvPr/>
        </p:nvGrpSpPr>
        <p:grpSpPr>
          <a:xfrm>
            <a:off x="6730039" y="2486308"/>
            <a:ext cx="1346200" cy="1563688"/>
            <a:chOff x="6730039" y="2508610"/>
            <a:chExt cx="1346200" cy="156368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577675-4882-4D67-8C1D-32C415ECE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0039" y="2508610"/>
              <a:ext cx="1346200" cy="1563688"/>
            </a:xfrm>
            <a:custGeom>
              <a:avLst/>
              <a:gdLst>
                <a:gd name="T0" fmla="*/ 223 w 449"/>
                <a:gd name="T1" fmla="*/ 522 h 522"/>
                <a:gd name="T2" fmla="*/ 224 w 449"/>
                <a:gd name="T3" fmla="*/ 459 h 522"/>
                <a:gd name="T4" fmla="*/ 204 w 449"/>
                <a:gd name="T5" fmla="*/ 437 h 522"/>
                <a:gd name="T6" fmla="*/ 20 w 449"/>
                <a:gd name="T7" fmla="*/ 276 h 522"/>
                <a:gd name="T8" fmla="*/ 118 w 449"/>
                <a:gd name="T9" fmla="*/ 52 h 522"/>
                <a:gd name="T10" fmla="*/ 386 w 449"/>
                <a:gd name="T11" fmla="*/ 104 h 522"/>
                <a:gd name="T12" fmla="*/ 375 w 449"/>
                <a:gd name="T13" fmla="*/ 371 h 522"/>
                <a:gd name="T14" fmla="*/ 237 w 449"/>
                <a:gd name="T15" fmla="*/ 510 h 522"/>
                <a:gd name="T16" fmla="*/ 223 w 449"/>
                <a:gd name="T17" fmla="*/ 522 h 522"/>
                <a:gd name="T18" fmla="*/ 360 w 449"/>
                <a:gd name="T19" fmla="*/ 230 h 522"/>
                <a:gd name="T20" fmla="*/ 222 w 449"/>
                <a:gd name="T21" fmla="*/ 92 h 522"/>
                <a:gd name="T22" fmla="*/ 86 w 449"/>
                <a:gd name="T23" fmla="*/ 231 h 522"/>
                <a:gd name="T24" fmla="*/ 225 w 449"/>
                <a:gd name="T25" fmla="*/ 369 h 522"/>
                <a:gd name="T26" fmla="*/ 360 w 449"/>
                <a:gd name="T27" fmla="*/ 23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522">
                  <a:moveTo>
                    <a:pt x="223" y="522"/>
                  </a:moveTo>
                  <a:cubicBezTo>
                    <a:pt x="223" y="497"/>
                    <a:pt x="223" y="478"/>
                    <a:pt x="224" y="459"/>
                  </a:cubicBezTo>
                  <a:cubicBezTo>
                    <a:pt x="224" y="444"/>
                    <a:pt x="219" y="438"/>
                    <a:pt x="204" y="437"/>
                  </a:cubicBezTo>
                  <a:cubicBezTo>
                    <a:pt x="113" y="429"/>
                    <a:pt x="39" y="365"/>
                    <a:pt x="20" y="276"/>
                  </a:cubicBezTo>
                  <a:cubicBezTo>
                    <a:pt x="0" y="189"/>
                    <a:pt x="39" y="99"/>
                    <a:pt x="118" y="52"/>
                  </a:cubicBezTo>
                  <a:cubicBezTo>
                    <a:pt x="205" y="0"/>
                    <a:pt x="321" y="22"/>
                    <a:pt x="386" y="104"/>
                  </a:cubicBezTo>
                  <a:cubicBezTo>
                    <a:pt x="449" y="182"/>
                    <a:pt x="444" y="299"/>
                    <a:pt x="375" y="371"/>
                  </a:cubicBezTo>
                  <a:cubicBezTo>
                    <a:pt x="330" y="418"/>
                    <a:pt x="283" y="464"/>
                    <a:pt x="237" y="510"/>
                  </a:cubicBezTo>
                  <a:cubicBezTo>
                    <a:pt x="234" y="513"/>
                    <a:pt x="231" y="515"/>
                    <a:pt x="223" y="522"/>
                  </a:cubicBezTo>
                  <a:close/>
                  <a:moveTo>
                    <a:pt x="360" y="230"/>
                  </a:moveTo>
                  <a:cubicBezTo>
                    <a:pt x="360" y="152"/>
                    <a:pt x="299" y="92"/>
                    <a:pt x="222" y="92"/>
                  </a:cubicBezTo>
                  <a:cubicBezTo>
                    <a:pt x="146" y="93"/>
                    <a:pt x="86" y="154"/>
                    <a:pt x="86" y="231"/>
                  </a:cubicBezTo>
                  <a:cubicBezTo>
                    <a:pt x="86" y="308"/>
                    <a:pt x="149" y="370"/>
                    <a:pt x="225" y="369"/>
                  </a:cubicBezTo>
                  <a:cubicBezTo>
                    <a:pt x="300" y="368"/>
                    <a:pt x="361" y="306"/>
                    <a:pt x="360" y="230"/>
                  </a:cubicBezTo>
                  <a:close/>
                </a:path>
              </a:pathLst>
            </a:cu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EC74A0F-D2CE-4FDE-94E0-51C7913C4E21}"/>
                </a:ext>
              </a:extLst>
            </p:cNvPr>
            <p:cNvGrpSpPr/>
            <p:nvPr/>
          </p:nvGrpSpPr>
          <p:grpSpPr>
            <a:xfrm>
              <a:off x="7118977" y="2926123"/>
              <a:ext cx="552450" cy="552450"/>
              <a:chOff x="6775610" y="3716754"/>
              <a:chExt cx="552450" cy="552450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055168-BAAA-4CA5-AED9-12FFFF23613E}"/>
                  </a:ext>
                </a:extLst>
              </p:cNvPr>
              <p:cNvSpPr/>
              <p:nvPr/>
            </p:nvSpPr>
            <p:spPr>
              <a:xfrm>
                <a:off x="6775610" y="3716754"/>
                <a:ext cx="552450" cy="552450"/>
              </a:xfrm>
              <a:prstGeom prst="ellipse">
                <a:avLst/>
              </a:prstGeom>
              <a:solidFill>
                <a:srgbClr val="9FB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0">
                <a:extLst>
                  <a:ext uri="{FF2B5EF4-FFF2-40B4-BE49-F238E27FC236}">
                    <a16:creationId xmlns:a16="http://schemas.microsoft.com/office/drawing/2014/main" id="{B0D161E7-03C7-42AF-B714-E1163636CE5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907108" y="3875966"/>
                <a:ext cx="289451" cy="234025"/>
              </a:xfrm>
              <a:custGeom>
                <a:avLst/>
                <a:gdLst>
                  <a:gd name="T0" fmla="*/ 86 w 109"/>
                  <a:gd name="T1" fmla="*/ 88 h 88"/>
                  <a:gd name="T2" fmla="*/ 84 w 109"/>
                  <a:gd name="T3" fmla="*/ 44 h 88"/>
                  <a:gd name="T4" fmla="*/ 80 w 109"/>
                  <a:gd name="T5" fmla="*/ 71 h 88"/>
                  <a:gd name="T6" fmla="*/ 109 w 109"/>
                  <a:gd name="T7" fmla="*/ 0 h 88"/>
                  <a:gd name="T8" fmla="*/ 92 w 109"/>
                  <a:gd name="T9" fmla="*/ 33 h 88"/>
                  <a:gd name="T10" fmla="*/ 80 w 109"/>
                  <a:gd name="T11" fmla="*/ 25 h 88"/>
                  <a:gd name="T12" fmla="*/ 67 w 109"/>
                  <a:gd name="T13" fmla="*/ 68 h 88"/>
                  <a:gd name="T14" fmla="*/ 37 w 109"/>
                  <a:gd name="T15" fmla="*/ 73 h 88"/>
                  <a:gd name="T16" fmla="*/ 19 w 109"/>
                  <a:gd name="T17" fmla="*/ 63 h 88"/>
                  <a:gd name="T18" fmla="*/ 0 w 109"/>
                  <a:gd name="T19" fmla="*/ 56 h 88"/>
                  <a:gd name="T20" fmla="*/ 25 w 109"/>
                  <a:gd name="T21" fmla="*/ 48 h 88"/>
                  <a:gd name="T22" fmla="*/ 30 w 109"/>
                  <a:gd name="T23" fmla="*/ 57 h 88"/>
                  <a:gd name="T24" fmla="*/ 44 w 109"/>
                  <a:gd name="T25" fmla="*/ 29 h 88"/>
                  <a:gd name="T26" fmla="*/ 66 w 109"/>
                  <a:gd name="T27" fmla="*/ 50 h 88"/>
                  <a:gd name="T28" fmla="*/ 68 w 109"/>
                  <a:gd name="T29" fmla="*/ 18 h 88"/>
                  <a:gd name="T30" fmla="*/ 78 w 109"/>
                  <a:gd name="T31" fmla="*/ 12 h 88"/>
                  <a:gd name="T32" fmla="*/ 90 w 109"/>
                  <a:gd name="T33" fmla="*/ 1 h 88"/>
                  <a:gd name="T34" fmla="*/ 22 w 109"/>
                  <a:gd name="T35" fmla="*/ 88 h 88"/>
                  <a:gd name="T36" fmla="*/ 29 w 109"/>
                  <a:gd name="T37" fmla="*/ 80 h 88"/>
                  <a:gd name="T38" fmla="*/ 22 w 109"/>
                  <a:gd name="T39" fmla="*/ 79 h 88"/>
                  <a:gd name="T40" fmla="*/ 11 w 109"/>
                  <a:gd name="T41" fmla="*/ 88 h 88"/>
                  <a:gd name="T42" fmla="*/ 17 w 109"/>
                  <a:gd name="T43" fmla="*/ 71 h 88"/>
                  <a:gd name="T44" fmla="*/ 11 w 109"/>
                  <a:gd name="T45" fmla="*/ 73 h 88"/>
                  <a:gd name="T46" fmla="*/ 34 w 109"/>
                  <a:gd name="T47" fmla="*/ 88 h 88"/>
                  <a:gd name="T48" fmla="*/ 40 w 109"/>
                  <a:gd name="T49" fmla="*/ 79 h 88"/>
                  <a:gd name="T50" fmla="*/ 34 w 109"/>
                  <a:gd name="T51" fmla="*/ 80 h 88"/>
                  <a:gd name="T52" fmla="*/ 45 w 109"/>
                  <a:gd name="T53" fmla="*/ 88 h 88"/>
                  <a:gd name="T54" fmla="*/ 52 w 109"/>
                  <a:gd name="T55" fmla="*/ 63 h 88"/>
                  <a:gd name="T56" fmla="*/ 45 w 109"/>
                  <a:gd name="T57" fmla="*/ 69 h 88"/>
                  <a:gd name="T58" fmla="*/ 57 w 109"/>
                  <a:gd name="T59" fmla="*/ 88 h 88"/>
                  <a:gd name="T60" fmla="*/ 63 w 109"/>
                  <a:gd name="T61" fmla="*/ 73 h 88"/>
                  <a:gd name="T62" fmla="*/ 57 w 109"/>
                  <a:gd name="T63" fmla="*/ 88 h 88"/>
                  <a:gd name="T64" fmla="*/ 75 w 109"/>
                  <a:gd name="T65" fmla="*/ 88 h 88"/>
                  <a:gd name="T66" fmla="*/ 68 w 109"/>
                  <a:gd name="T67" fmla="*/ 7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88">
                    <a:moveTo>
                      <a:pt x="80" y="88"/>
                    </a:move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88"/>
                      <a:pt x="80" y="88"/>
                      <a:pt x="80" y="88"/>
                    </a:cubicBezTo>
                    <a:close/>
                    <a:moveTo>
                      <a:pt x="109" y="0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09" y="0"/>
                      <a:pt x="109" y="0"/>
                      <a:pt x="109" y="0"/>
                    </a:cubicBezTo>
                    <a:close/>
                    <a:moveTo>
                      <a:pt x="22" y="88"/>
                    </a:moveTo>
                    <a:cubicBezTo>
                      <a:pt x="24" y="88"/>
                      <a:pt x="27" y="88"/>
                      <a:pt x="29" y="88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8"/>
                      <a:pt x="22" y="88"/>
                      <a:pt x="22" y="88"/>
                    </a:cubicBezTo>
                    <a:close/>
                    <a:moveTo>
                      <a:pt x="11" y="88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88"/>
                      <a:pt x="11" y="88"/>
                      <a:pt x="11" y="88"/>
                    </a:cubicBezTo>
                    <a:close/>
                    <a:moveTo>
                      <a:pt x="34" y="88"/>
                    </a:moveTo>
                    <a:cubicBezTo>
                      <a:pt x="36" y="88"/>
                      <a:pt x="38" y="88"/>
                      <a:pt x="40" y="8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8"/>
                      <a:pt x="34" y="88"/>
                      <a:pt x="34" y="88"/>
                    </a:cubicBezTo>
                    <a:close/>
                    <a:moveTo>
                      <a:pt x="45" y="88"/>
                    </a:moveTo>
                    <a:cubicBezTo>
                      <a:pt x="47" y="88"/>
                      <a:pt x="50" y="88"/>
                      <a:pt x="52" y="88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88"/>
                      <a:pt x="45" y="88"/>
                      <a:pt x="45" y="88"/>
                    </a:cubicBezTo>
                    <a:close/>
                    <a:moveTo>
                      <a:pt x="57" y="88"/>
                    </a:moveTo>
                    <a:cubicBezTo>
                      <a:pt x="59" y="88"/>
                      <a:pt x="61" y="88"/>
                      <a:pt x="63" y="88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88"/>
                      <a:pt x="57" y="88"/>
                      <a:pt x="57" y="88"/>
                    </a:cubicBezTo>
                    <a:close/>
                    <a:moveTo>
                      <a:pt x="68" y="88"/>
                    </a:moveTo>
                    <a:cubicBezTo>
                      <a:pt x="70" y="88"/>
                      <a:pt x="73" y="88"/>
                      <a:pt x="75" y="88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68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8A0564A-94F9-43C1-A9C5-D58F858F0AF8}"/>
              </a:ext>
            </a:extLst>
          </p:cNvPr>
          <p:cNvGrpSpPr/>
          <p:nvPr/>
        </p:nvGrpSpPr>
        <p:grpSpPr>
          <a:xfrm>
            <a:off x="9344314" y="2486308"/>
            <a:ext cx="1346200" cy="1563688"/>
            <a:chOff x="9344314" y="2508610"/>
            <a:chExt cx="1346200" cy="156368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FDB4C12-3221-470E-8BB3-B4DC2B9EC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314" y="2508610"/>
              <a:ext cx="1346200" cy="1563688"/>
            </a:xfrm>
            <a:custGeom>
              <a:avLst/>
              <a:gdLst>
                <a:gd name="T0" fmla="*/ 223 w 449"/>
                <a:gd name="T1" fmla="*/ 522 h 522"/>
                <a:gd name="T2" fmla="*/ 224 w 449"/>
                <a:gd name="T3" fmla="*/ 459 h 522"/>
                <a:gd name="T4" fmla="*/ 204 w 449"/>
                <a:gd name="T5" fmla="*/ 437 h 522"/>
                <a:gd name="T6" fmla="*/ 20 w 449"/>
                <a:gd name="T7" fmla="*/ 276 h 522"/>
                <a:gd name="T8" fmla="*/ 118 w 449"/>
                <a:gd name="T9" fmla="*/ 52 h 522"/>
                <a:gd name="T10" fmla="*/ 386 w 449"/>
                <a:gd name="T11" fmla="*/ 104 h 522"/>
                <a:gd name="T12" fmla="*/ 375 w 449"/>
                <a:gd name="T13" fmla="*/ 371 h 522"/>
                <a:gd name="T14" fmla="*/ 237 w 449"/>
                <a:gd name="T15" fmla="*/ 510 h 522"/>
                <a:gd name="T16" fmla="*/ 223 w 449"/>
                <a:gd name="T17" fmla="*/ 522 h 522"/>
                <a:gd name="T18" fmla="*/ 360 w 449"/>
                <a:gd name="T19" fmla="*/ 230 h 522"/>
                <a:gd name="T20" fmla="*/ 222 w 449"/>
                <a:gd name="T21" fmla="*/ 92 h 522"/>
                <a:gd name="T22" fmla="*/ 86 w 449"/>
                <a:gd name="T23" fmla="*/ 231 h 522"/>
                <a:gd name="T24" fmla="*/ 225 w 449"/>
                <a:gd name="T25" fmla="*/ 369 h 522"/>
                <a:gd name="T26" fmla="*/ 360 w 449"/>
                <a:gd name="T27" fmla="*/ 23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522">
                  <a:moveTo>
                    <a:pt x="223" y="522"/>
                  </a:moveTo>
                  <a:cubicBezTo>
                    <a:pt x="223" y="497"/>
                    <a:pt x="223" y="478"/>
                    <a:pt x="224" y="459"/>
                  </a:cubicBezTo>
                  <a:cubicBezTo>
                    <a:pt x="224" y="444"/>
                    <a:pt x="219" y="438"/>
                    <a:pt x="204" y="437"/>
                  </a:cubicBezTo>
                  <a:cubicBezTo>
                    <a:pt x="113" y="429"/>
                    <a:pt x="39" y="365"/>
                    <a:pt x="20" y="276"/>
                  </a:cubicBezTo>
                  <a:cubicBezTo>
                    <a:pt x="0" y="189"/>
                    <a:pt x="39" y="99"/>
                    <a:pt x="118" y="52"/>
                  </a:cubicBezTo>
                  <a:cubicBezTo>
                    <a:pt x="205" y="0"/>
                    <a:pt x="321" y="22"/>
                    <a:pt x="386" y="104"/>
                  </a:cubicBezTo>
                  <a:cubicBezTo>
                    <a:pt x="449" y="182"/>
                    <a:pt x="444" y="299"/>
                    <a:pt x="375" y="371"/>
                  </a:cubicBezTo>
                  <a:cubicBezTo>
                    <a:pt x="330" y="418"/>
                    <a:pt x="283" y="464"/>
                    <a:pt x="237" y="510"/>
                  </a:cubicBezTo>
                  <a:cubicBezTo>
                    <a:pt x="234" y="513"/>
                    <a:pt x="231" y="515"/>
                    <a:pt x="223" y="522"/>
                  </a:cubicBezTo>
                  <a:close/>
                  <a:moveTo>
                    <a:pt x="360" y="230"/>
                  </a:moveTo>
                  <a:cubicBezTo>
                    <a:pt x="360" y="152"/>
                    <a:pt x="299" y="92"/>
                    <a:pt x="222" y="92"/>
                  </a:cubicBezTo>
                  <a:cubicBezTo>
                    <a:pt x="146" y="93"/>
                    <a:pt x="86" y="154"/>
                    <a:pt x="86" y="231"/>
                  </a:cubicBezTo>
                  <a:cubicBezTo>
                    <a:pt x="86" y="308"/>
                    <a:pt x="149" y="370"/>
                    <a:pt x="225" y="369"/>
                  </a:cubicBezTo>
                  <a:cubicBezTo>
                    <a:pt x="300" y="368"/>
                    <a:pt x="361" y="306"/>
                    <a:pt x="360" y="230"/>
                  </a:cubicBezTo>
                  <a:close/>
                </a:path>
              </a:pathLst>
            </a:cu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D9C6780-8C77-4F85-9675-C6F9CBBBEA7C}"/>
                </a:ext>
              </a:extLst>
            </p:cNvPr>
            <p:cNvGrpSpPr/>
            <p:nvPr/>
          </p:nvGrpSpPr>
          <p:grpSpPr>
            <a:xfrm>
              <a:off x="9741189" y="2926123"/>
              <a:ext cx="552450" cy="552450"/>
              <a:chOff x="1070135" y="5169316"/>
              <a:chExt cx="552450" cy="55245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9D78CD5-EBAF-40A7-A44E-E87A3A977B08}"/>
                  </a:ext>
                </a:extLst>
              </p:cNvPr>
              <p:cNvSpPr/>
              <p:nvPr/>
            </p:nvSpPr>
            <p:spPr>
              <a:xfrm>
                <a:off x="1070135" y="5169316"/>
                <a:ext cx="552450" cy="552450"/>
              </a:xfrm>
              <a:prstGeom prst="ellipse">
                <a:avLst/>
              </a:prstGeom>
              <a:solidFill>
                <a:srgbClr val="9FB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23BFBDF1-92CD-4D4D-B7A9-4DB58D4847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91775" y="5315780"/>
                <a:ext cx="289451" cy="288401"/>
                <a:chOff x="3618897" y="2279040"/>
                <a:chExt cx="706229" cy="703668"/>
              </a:xfrm>
              <a:solidFill>
                <a:schemeClr val="bg1"/>
              </a:solidFill>
            </p:grpSpPr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403F45F8-4B88-45C6-9A77-AF620089FB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13987" y="2279040"/>
                  <a:ext cx="516048" cy="703668"/>
                </a:xfrm>
                <a:custGeom>
                  <a:avLst/>
                  <a:gdLst>
                    <a:gd name="T0" fmla="*/ 222 w 597"/>
                    <a:gd name="T1" fmla="*/ 575 h 814"/>
                    <a:gd name="T2" fmla="*/ 253 w 597"/>
                    <a:gd name="T3" fmla="*/ 598 h 814"/>
                    <a:gd name="T4" fmla="*/ 344 w 597"/>
                    <a:gd name="T5" fmla="*/ 598 h 814"/>
                    <a:gd name="T6" fmla="*/ 375 w 597"/>
                    <a:gd name="T7" fmla="*/ 575 h 814"/>
                    <a:gd name="T8" fmla="*/ 414 w 597"/>
                    <a:gd name="T9" fmla="*/ 509 h 814"/>
                    <a:gd name="T10" fmla="*/ 539 w 597"/>
                    <a:gd name="T11" fmla="*/ 298 h 814"/>
                    <a:gd name="T12" fmla="*/ 298 w 597"/>
                    <a:gd name="T13" fmla="*/ 57 h 814"/>
                    <a:gd name="T14" fmla="*/ 57 w 597"/>
                    <a:gd name="T15" fmla="*/ 298 h 814"/>
                    <a:gd name="T16" fmla="*/ 183 w 597"/>
                    <a:gd name="T17" fmla="*/ 509 h 814"/>
                    <a:gd name="T18" fmla="*/ 222 w 597"/>
                    <a:gd name="T19" fmla="*/ 575 h 814"/>
                    <a:gd name="T20" fmla="*/ 354 w 597"/>
                    <a:gd name="T21" fmla="*/ 782 h 814"/>
                    <a:gd name="T22" fmla="*/ 314 w 597"/>
                    <a:gd name="T23" fmla="*/ 814 h 814"/>
                    <a:gd name="T24" fmla="*/ 282 w 597"/>
                    <a:gd name="T25" fmla="*/ 814 h 814"/>
                    <a:gd name="T26" fmla="*/ 242 w 597"/>
                    <a:gd name="T27" fmla="*/ 782 h 814"/>
                    <a:gd name="T28" fmla="*/ 226 w 597"/>
                    <a:gd name="T29" fmla="*/ 782 h 814"/>
                    <a:gd name="T30" fmla="*/ 165 w 597"/>
                    <a:gd name="T31" fmla="*/ 722 h 814"/>
                    <a:gd name="T32" fmla="*/ 165 w 597"/>
                    <a:gd name="T33" fmla="*/ 576 h 814"/>
                    <a:gd name="T34" fmla="*/ 155 w 597"/>
                    <a:gd name="T35" fmla="*/ 559 h 814"/>
                    <a:gd name="T36" fmla="*/ 0 w 597"/>
                    <a:gd name="T37" fmla="*/ 298 h 814"/>
                    <a:gd name="T38" fmla="*/ 298 w 597"/>
                    <a:gd name="T39" fmla="*/ 0 h 814"/>
                    <a:gd name="T40" fmla="*/ 597 w 597"/>
                    <a:gd name="T41" fmla="*/ 298 h 814"/>
                    <a:gd name="T42" fmla="*/ 441 w 597"/>
                    <a:gd name="T43" fmla="*/ 559 h 814"/>
                    <a:gd name="T44" fmla="*/ 431 w 597"/>
                    <a:gd name="T45" fmla="*/ 576 h 814"/>
                    <a:gd name="T46" fmla="*/ 432 w 597"/>
                    <a:gd name="T47" fmla="*/ 722 h 814"/>
                    <a:gd name="T48" fmla="*/ 371 w 597"/>
                    <a:gd name="T49" fmla="*/ 782 h 814"/>
                    <a:gd name="T50" fmla="*/ 354 w 597"/>
                    <a:gd name="T51" fmla="*/ 782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97" h="814">
                      <a:moveTo>
                        <a:pt x="222" y="575"/>
                      </a:moveTo>
                      <a:cubicBezTo>
                        <a:pt x="224" y="589"/>
                        <a:pt x="238" y="598"/>
                        <a:pt x="253" y="598"/>
                      </a:cubicBezTo>
                      <a:cubicBezTo>
                        <a:pt x="344" y="598"/>
                        <a:pt x="344" y="598"/>
                        <a:pt x="344" y="598"/>
                      </a:cubicBezTo>
                      <a:cubicBezTo>
                        <a:pt x="358" y="598"/>
                        <a:pt x="373" y="589"/>
                        <a:pt x="375" y="575"/>
                      </a:cubicBezTo>
                      <a:cubicBezTo>
                        <a:pt x="377" y="547"/>
                        <a:pt x="390" y="523"/>
                        <a:pt x="414" y="509"/>
                      </a:cubicBezTo>
                      <a:cubicBezTo>
                        <a:pt x="491" y="467"/>
                        <a:pt x="539" y="386"/>
                        <a:pt x="539" y="298"/>
                      </a:cubicBezTo>
                      <a:cubicBezTo>
                        <a:pt x="539" y="165"/>
                        <a:pt x="431" y="57"/>
                        <a:pt x="298" y="57"/>
                      </a:cubicBezTo>
                      <a:cubicBezTo>
                        <a:pt x="165" y="57"/>
                        <a:pt x="57" y="165"/>
                        <a:pt x="57" y="298"/>
                      </a:cubicBezTo>
                      <a:cubicBezTo>
                        <a:pt x="57" y="386"/>
                        <a:pt x="105" y="467"/>
                        <a:pt x="183" y="509"/>
                      </a:cubicBezTo>
                      <a:cubicBezTo>
                        <a:pt x="207" y="523"/>
                        <a:pt x="219" y="547"/>
                        <a:pt x="222" y="575"/>
                      </a:cubicBezTo>
                      <a:close/>
                      <a:moveTo>
                        <a:pt x="354" y="782"/>
                      </a:moveTo>
                      <a:cubicBezTo>
                        <a:pt x="350" y="800"/>
                        <a:pt x="334" y="814"/>
                        <a:pt x="314" y="814"/>
                      </a:cubicBezTo>
                      <a:cubicBezTo>
                        <a:pt x="282" y="814"/>
                        <a:pt x="282" y="814"/>
                        <a:pt x="282" y="814"/>
                      </a:cubicBezTo>
                      <a:cubicBezTo>
                        <a:pt x="263" y="814"/>
                        <a:pt x="247" y="800"/>
                        <a:pt x="242" y="782"/>
                      </a:cubicBezTo>
                      <a:cubicBezTo>
                        <a:pt x="226" y="782"/>
                        <a:pt x="226" y="782"/>
                        <a:pt x="226" y="782"/>
                      </a:cubicBezTo>
                      <a:cubicBezTo>
                        <a:pt x="193" y="782"/>
                        <a:pt x="165" y="755"/>
                        <a:pt x="165" y="722"/>
                      </a:cubicBezTo>
                      <a:cubicBezTo>
                        <a:pt x="165" y="576"/>
                        <a:pt x="165" y="576"/>
                        <a:pt x="165" y="576"/>
                      </a:cubicBezTo>
                      <a:cubicBezTo>
                        <a:pt x="165" y="569"/>
                        <a:pt x="162" y="563"/>
                        <a:pt x="155" y="559"/>
                      </a:cubicBezTo>
                      <a:cubicBezTo>
                        <a:pt x="60" y="507"/>
                        <a:pt x="0" y="407"/>
                        <a:pt x="0" y="298"/>
                      </a:cubicBezTo>
                      <a:cubicBezTo>
                        <a:pt x="0" y="133"/>
                        <a:pt x="134" y="0"/>
                        <a:pt x="298" y="0"/>
                      </a:cubicBezTo>
                      <a:cubicBezTo>
                        <a:pt x="463" y="0"/>
                        <a:pt x="597" y="133"/>
                        <a:pt x="597" y="298"/>
                      </a:cubicBezTo>
                      <a:cubicBezTo>
                        <a:pt x="597" y="407"/>
                        <a:pt x="537" y="507"/>
                        <a:pt x="441" y="559"/>
                      </a:cubicBezTo>
                      <a:cubicBezTo>
                        <a:pt x="435" y="563"/>
                        <a:pt x="431" y="569"/>
                        <a:pt x="431" y="576"/>
                      </a:cubicBezTo>
                      <a:cubicBezTo>
                        <a:pt x="432" y="722"/>
                        <a:pt x="432" y="722"/>
                        <a:pt x="432" y="722"/>
                      </a:cubicBezTo>
                      <a:cubicBezTo>
                        <a:pt x="432" y="755"/>
                        <a:pt x="404" y="782"/>
                        <a:pt x="371" y="782"/>
                      </a:cubicBezTo>
                      <a:cubicBezTo>
                        <a:pt x="354" y="782"/>
                        <a:pt x="354" y="782"/>
                        <a:pt x="354" y="7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Freeform 10">
                  <a:extLst>
                    <a:ext uri="{FF2B5EF4-FFF2-40B4-BE49-F238E27FC236}">
                      <a16:creationId xmlns:a16="http://schemas.microsoft.com/office/drawing/2014/main" id="{2C3CE00B-AB71-4D9A-8CDA-FD6E58D22B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18897" y="2347432"/>
                  <a:ext cx="706229" cy="373412"/>
                </a:xfrm>
                <a:custGeom>
                  <a:avLst/>
                  <a:gdLst>
                    <a:gd name="T0" fmla="*/ 699 w 817"/>
                    <a:gd name="T1" fmla="*/ 406 h 432"/>
                    <a:gd name="T2" fmla="*/ 692 w 817"/>
                    <a:gd name="T3" fmla="*/ 380 h 432"/>
                    <a:gd name="T4" fmla="*/ 718 w 817"/>
                    <a:gd name="T5" fmla="*/ 373 h 432"/>
                    <a:gd name="T6" fmla="*/ 755 w 817"/>
                    <a:gd name="T7" fmla="*/ 394 h 432"/>
                    <a:gd name="T8" fmla="*/ 762 w 817"/>
                    <a:gd name="T9" fmla="*/ 420 h 432"/>
                    <a:gd name="T10" fmla="*/ 736 w 817"/>
                    <a:gd name="T11" fmla="*/ 427 h 432"/>
                    <a:gd name="T12" fmla="*/ 699 w 817"/>
                    <a:gd name="T13" fmla="*/ 406 h 432"/>
                    <a:gd name="T14" fmla="*/ 718 w 817"/>
                    <a:gd name="T15" fmla="*/ 59 h 432"/>
                    <a:gd name="T16" fmla="*/ 692 w 817"/>
                    <a:gd name="T17" fmla="*/ 52 h 432"/>
                    <a:gd name="T18" fmla="*/ 699 w 817"/>
                    <a:gd name="T19" fmla="*/ 26 h 432"/>
                    <a:gd name="T20" fmla="*/ 736 w 817"/>
                    <a:gd name="T21" fmla="*/ 5 h 432"/>
                    <a:gd name="T22" fmla="*/ 762 w 817"/>
                    <a:gd name="T23" fmla="*/ 12 h 432"/>
                    <a:gd name="T24" fmla="*/ 755 w 817"/>
                    <a:gd name="T25" fmla="*/ 38 h 432"/>
                    <a:gd name="T26" fmla="*/ 718 w 817"/>
                    <a:gd name="T27" fmla="*/ 59 h 432"/>
                    <a:gd name="T28" fmla="*/ 755 w 817"/>
                    <a:gd name="T29" fmla="*/ 235 h 432"/>
                    <a:gd name="T30" fmla="*/ 736 w 817"/>
                    <a:gd name="T31" fmla="*/ 216 h 432"/>
                    <a:gd name="T32" fmla="*/ 755 w 817"/>
                    <a:gd name="T33" fmla="*/ 197 h 432"/>
                    <a:gd name="T34" fmla="*/ 798 w 817"/>
                    <a:gd name="T35" fmla="*/ 197 h 432"/>
                    <a:gd name="T36" fmla="*/ 817 w 817"/>
                    <a:gd name="T37" fmla="*/ 216 h 432"/>
                    <a:gd name="T38" fmla="*/ 798 w 817"/>
                    <a:gd name="T39" fmla="*/ 235 h 432"/>
                    <a:gd name="T40" fmla="*/ 755 w 817"/>
                    <a:gd name="T41" fmla="*/ 235 h 432"/>
                    <a:gd name="T42" fmla="*/ 118 w 817"/>
                    <a:gd name="T43" fmla="*/ 26 h 432"/>
                    <a:gd name="T44" fmla="*/ 124 w 817"/>
                    <a:gd name="T45" fmla="*/ 52 h 432"/>
                    <a:gd name="T46" fmla="*/ 98 w 817"/>
                    <a:gd name="T47" fmla="*/ 59 h 432"/>
                    <a:gd name="T48" fmla="*/ 62 w 817"/>
                    <a:gd name="T49" fmla="*/ 38 h 432"/>
                    <a:gd name="T50" fmla="*/ 55 w 817"/>
                    <a:gd name="T51" fmla="*/ 12 h 432"/>
                    <a:gd name="T52" fmla="*/ 81 w 817"/>
                    <a:gd name="T53" fmla="*/ 5 h 432"/>
                    <a:gd name="T54" fmla="*/ 118 w 817"/>
                    <a:gd name="T55" fmla="*/ 26 h 432"/>
                    <a:gd name="T56" fmla="*/ 98 w 817"/>
                    <a:gd name="T57" fmla="*/ 373 h 432"/>
                    <a:gd name="T58" fmla="*/ 124 w 817"/>
                    <a:gd name="T59" fmla="*/ 380 h 432"/>
                    <a:gd name="T60" fmla="*/ 118 w 817"/>
                    <a:gd name="T61" fmla="*/ 406 h 432"/>
                    <a:gd name="T62" fmla="*/ 81 w 817"/>
                    <a:gd name="T63" fmla="*/ 427 h 432"/>
                    <a:gd name="T64" fmla="*/ 55 w 817"/>
                    <a:gd name="T65" fmla="*/ 420 h 432"/>
                    <a:gd name="T66" fmla="*/ 62 w 817"/>
                    <a:gd name="T67" fmla="*/ 394 h 432"/>
                    <a:gd name="T68" fmla="*/ 98 w 817"/>
                    <a:gd name="T69" fmla="*/ 373 h 432"/>
                    <a:gd name="T70" fmla="*/ 62 w 817"/>
                    <a:gd name="T71" fmla="*/ 197 h 432"/>
                    <a:gd name="T72" fmla="*/ 81 w 817"/>
                    <a:gd name="T73" fmla="*/ 216 h 432"/>
                    <a:gd name="T74" fmla="*/ 62 w 817"/>
                    <a:gd name="T75" fmla="*/ 235 h 432"/>
                    <a:gd name="T76" fmla="*/ 19 w 817"/>
                    <a:gd name="T77" fmla="*/ 235 h 432"/>
                    <a:gd name="T78" fmla="*/ 0 w 817"/>
                    <a:gd name="T79" fmla="*/ 216 h 432"/>
                    <a:gd name="T80" fmla="*/ 19 w 817"/>
                    <a:gd name="T81" fmla="*/ 197 h 432"/>
                    <a:gd name="T82" fmla="*/ 62 w 817"/>
                    <a:gd name="T83" fmla="*/ 19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7" h="432">
                      <a:moveTo>
                        <a:pt x="699" y="406"/>
                      </a:moveTo>
                      <a:cubicBezTo>
                        <a:pt x="690" y="401"/>
                        <a:pt x="687" y="389"/>
                        <a:pt x="692" y="380"/>
                      </a:cubicBezTo>
                      <a:cubicBezTo>
                        <a:pt x="698" y="371"/>
                        <a:pt x="709" y="368"/>
                        <a:pt x="718" y="373"/>
                      </a:cubicBezTo>
                      <a:cubicBezTo>
                        <a:pt x="755" y="394"/>
                        <a:pt x="755" y="394"/>
                        <a:pt x="755" y="394"/>
                      </a:cubicBezTo>
                      <a:cubicBezTo>
                        <a:pt x="764" y="399"/>
                        <a:pt x="767" y="411"/>
                        <a:pt x="762" y="420"/>
                      </a:cubicBezTo>
                      <a:cubicBezTo>
                        <a:pt x="757" y="429"/>
                        <a:pt x="745" y="432"/>
                        <a:pt x="736" y="427"/>
                      </a:cubicBezTo>
                      <a:cubicBezTo>
                        <a:pt x="699" y="406"/>
                        <a:pt x="699" y="406"/>
                        <a:pt x="699" y="406"/>
                      </a:cubicBezTo>
                      <a:close/>
                      <a:moveTo>
                        <a:pt x="718" y="59"/>
                      </a:moveTo>
                      <a:cubicBezTo>
                        <a:pt x="709" y="64"/>
                        <a:pt x="698" y="61"/>
                        <a:pt x="692" y="52"/>
                      </a:cubicBezTo>
                      <a:cubicBezTo>
                        <a:pt x="687" y="43"/>
                        <a:pt x="690" y="31"/>
                        <a:pt x="699" y="26"/>
                      </a:cubicBezTo>
                      <a:cubicBezTo>
                        <a:pt x="736" y="5"/>
                        <a:pt x="736" y="5"/>
                        <a:pt x="736" y="5"/>
                      </a:cubicBezTo>
                      <a:cubicBezTo>
                        <a:pt x="745" y="0"/>
                        <a:pt x="757" y="3"/>
                        <a:pt x="762" y="12"/>
                      </a:cubicBezTo>
                      <a:cubicBezTo>
                        <a:pt x="767" y="21"/>
                        <a:pt x="764" y="32"/>
                        <a:pt x="755" y="38"/>
                      </a:cubicBezTo>
                      <a:cubicBezTo>
                        <a:pt x="718" y="59"/>
                        <a:pt x="718" y="59"/>
                        <a:pt x="718" y="59"/>
                      </a:cubicBezTo>
                      <a:close/>
                      <a:moveTo>
                        <a:pt x="755" y="235"/>
                      </a:moveTo>
                      <a:cubicBezTo>
                        <a:pt x="745" y="235"/>
                        <a:pt x="736" y="226"/>
                        <a:pt x="736" y="216"/>
                      </a:cubicBezTo>
                      <a:cubicBezTo>
                        <a:pt x="736" y="205"/>
                        <a:pt x="745" y="197"/>
                        <a:pt x="755" y="197"/>
                      </a:cubicBezTo>
                      <a:cubicBezTo>
                        <a:pt x="798" y="197"/>
                        <a:pt x="798" y="197"/>
                        <a:pt x="798" y="197"/>
                      </a:cubicBezTo>
                      <a:cubicBezTo>
                        <a:pt x="808" y="197"/>
                        <a:pt x="817" y="205"/>
                        <a:pt x="817" y="216"/>
                      </a:cubicBezTo>
                      <a:cubicBezTo>
                        <a:pt x="817" y="226"/>
                        <a:pt x="808" y="235"/>
                        <a:pt x="798" y="235"/>
                      </a:cubicBezTo>
                      <a:cubicBezTo>
                        <a:pt x="755" y="235"/>
                        <a:pt x="755" y="235"/>
                        <a:pt x="755" y="235"/>
                      </a:cubicBezTo>
                      <a:close/>
                      <a:moveTo>
                        <a:pt x="118" y="26"/>
                      </a:moveTo>
                      <a:cubicBezTo>
                        <a:pt x="127" y="31"/>
                        <a:pt x="130" y="43"/>
                        <a:pt x="124" y="52"/>
                      </a:cubicBezTo>
                      <a:cubicBezTo>
                        <a:pt x="119" y="61"/>
                        <a:pt x="108" y="64"/>
                        <a:pt x="98" y="59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53" y="32"/>
                        <a:pt x="49" y="21"/>
                        <a:pt x="55" y="12"/>
                      </a:cubicBezTo>
                      <a:cubicBezTo>
                        <a:pt x="60" y="3"/>
                        <a:pt x="72" y="0"/>
                        <a:pt x="81" y="5"/>
                      </a:cubicBezTo>
                      <a:cubicBezTo>
                        <a:pt x="118" y="26"/>
                        <a:pt x="118" y="26"/>
                        <a:pt x="118" y="26"/>
                      </a:cubicBezTo>
                      <a:close/>
                      <a:moveTo>
                        <a:pt x="98" y="373"/>
                      </a:moveTo>
                      <a:cubicBezTo>
                        <a:pt x="108" y="368"/>
                        <a:pt x="119" y="371"/>
                        <a:pt x="124" y="380"/>
                      </a:cubicBezTo>
                      <a:cubicBezTo>
                        <a:pt x="130" y="389"/>
                        <a:pt x="127" y="401"/>
                        <a:pt x="118" y="406"/>
                      </a:cubicBezTo>
                      <a:cubicBezTo>
                        <a:pt x="81" y="427"/>
                        <a:pt x="81" y="427"/>
                        <a:pt x="81" y="427"/>
                      </a:cubicBezTo>
                      <a:cubicBezTo>
                        <a:pt x="72" y="432"/>
                        <a:pt x="60" y="429"/>
                        <a:pt x="55" y="420"/>
                      </a:cubicBezTo>
                      <a:cubicBezTo>
                        <a:pt x="49" y="411"/>
                        <a:pt x="53" y="399"/>
                        <a:pt x="62" y="394"/>
                      </a:cubicBezTo>
                      <a:cubicBezTo>
                        <a:pt x="98" y="373"/>
                        <a:pt x="98" y="373"/>
                        <a:pt x="98" y="373"/>
                      </a:cubicBezTo>
                      <a:close/>
                      <a:moveTo>
                        <a:pt x="62" y="197"/>
                      </a:moveTo>
                      <a:cubicBezTo>
                        <a:pt x="72" y="197"/>
                        <a:pt x="81" y="205"/>
                        <a:pt x="81" y="216"/>
                      </a:cubicBezTo>
                      <a:cubicBezTo>
                        <a:pt x="81" y="226"/>
                        <a:pt x="72" y="235"/>
                        <a:pt x="62" y="235"/>
                      </a:cubicBezTo>
                      <a:cubicBezTo>
                        <a:pt x="19" y="235"/>
                        <a:pt x="19" y="235"/>
                        <a:pt x="19" y="235"/>
                      </a:cubicBezTo>
                      <a:cubicBezTo>
                        <a:pt x="9" y="235"/>
                        <a:pt x="0" y="226"/>
                        <a:pt x="0" y="216"/>
                      </a:cubicBezTo>
                      <a:cubicBezTo>
                        <a:pt x="0" y="205"/>
                        <a:pt x="9" y="197"/>
                        <a:pt x="19" y="197"/>
                      </a:cubicBezTo>
                      <a:cubicBezTo>
                        <a:pt x="62" y="197"/>
                        <a:pt x="62" y="197"/>
                        <a:pt x="62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Freeform 11">
                  <a:extLst>
                    <a:ext uri="{FF2B5EF4-FFF2-40B4-BE49-F238E27FC236}">
                      <a16:creationId xmlns:a16="http://schemas.microsoft.com/office/drawing/2014/main" id="{4F103357-3B82-4DF9-9EBC-9F6A8F1B7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651" y="2427528"/>
                  <a:ext cx="253087" cy="253452"/>
                </a:xfrm>
                <a:custGeom>
                  <a:avLst/>
                  <a:gdLst>
                    <a:gd name="T0" fmla="*/ 3 w 293"/>
                    <a:gd name="T1" fmla="*/ 38 h 293"/>
                    <a:gd name="T2" fmla="*/ 16 w 293"/>
                    <a:gd name="T3" fmla="*/ 15 h 293"/>
                    <a:gd name="T4" fmla="*/ 39 w 293"/>
                    <a:gd name="T5" fmla="*/ 28 h 293"/>
                    <a:gd name="T6" fmla="*/ 50 w 293"/>
                    <a:gd name="T7" fmla="*/ 65 h 293"/>
                    <a:gd name="T8" fmla="*/ 91 w 293"/>
                    <a:gd name="T9" fmla="*/ 53 h 293"/>
                    <a:gd name="T10" fmla="*/ 91 w 293"/>
                    <a:gd name="T11" fmla="*/ 53 h 293"/>
                    <a:gd name="T12" fmla="*/ 127 w 293"/>
                    <a:gd name="T13" fmla="*/ 48 h 293"/>
                    <a:gd name="T14" fmla="*/ 127 w 293"/>
                    <a:gd name="T15" fmla="*/ 19 h 293"/>
                    <a:gd name="T16" fmla="*/ 146 w 293"/>
                    <a:gd name="T17" fmla="*/ 0 h 293"/>
                    <a:gd name="T18" fmla="*/ 165 w 293"/>
                    <a:gd name="T19" fmla="*/ 19 h 293"/>
                    <a:gd name="T20" fmla="*/ 165 w 293"/>
                    <a:gd name="T21" fmla="*/ 48 h 293"/>
                    <a:gd name="T22" fmla="*/ 202 w 293"/>
                    <a:gd name="T23" fmla="*/ 53 h 293"/>
                    <a:gd name="T24" fmla="*/ 202 w 293"/>
                    <a:gd name="T25" fmla="*/ 53 h 293"/>
                    <a:gd name="T26" fmla="*/ 202 w 293"/>
                    <a:gd name="T27" fmla="*/ 53 h 293"/>
                    <a:gd name="T28" fmla="*/ 242 w 293"/>
                    <a:gd name="T29" fmla="*/ 65 h 293"/>
                    <a:gd name="T30" fmla="*/ 253 w 293"/>
                    <a:gd name="T31" fmla="*/ 28 h 293"/>
                    <a:gd name="T32" fmla="*/ 277 w 293"/>
                    <a:gd name="T33" fmla="*/ 15 h 293"/>
                    <a:gd name="T34" fmla="*/ 290 w 293"/>
                    <a:gd name="T35" fmla="*/ 38 h 293"/>
                    <a:gd name="T36" fmla="*/ 220 w 293"/>
                    <a:gd name="T37" fmla="*/ 278 h 293"/>
                    <a:gd name="T38" fmla="*/ 196 w 293"/>
                    <a:gd name="T39" fmla="*/ 290 h 293"/>
                    <a:gd name="T40" fmla="*/ 183 w 293"/>
                    <a:gd name="T41" fmla="*/ 267 h 293"/>
                    <a:gd name="T42" fmla="*/ 232 w 293"/>
                    <a:gd name="T43" fmla="*/ 102 h 293"/>
                    <a:gd name="T44" fmla="*/ 194 w 293"/>
                    <a:gd name="T45" fmla="*/ 90 h 293"/>
                    <a:gd name="T46" fmla="*/ 194 w 293"/>
                    <a:gd name="T47" fmla="*/ 90 h 293"/>
                    <a:gd name="T48" fmla="*/ 165 w 293"/>
                    <a:gd name="T49" fmla="*/ 86 h 293"/>
                    <a:gd name="T50" fmla="*/ 165 w 293"/>
                    <a:gd name="T51" fmla="*/ 132 h 293"/>
                    <a:gd name="T52" fmla="*/ 146 w 293"/>
                    <a:gd name="T53" fmla="*/ 151 h 293"/>
                    <a:gd name="T54" fmla="*/ 127 w 293"/>
                    <a:gd name="T55" fmla="*/ 132 h 293"/>
                    <a:gd name="T56" fmla="*/ 127 w 293"/>
                    <a:gd name="T57" fmla="*/ 86 h 293"/>
                    <a:gd name="T58" fmla="*/ 99 w 293"/>
                    <a:gd name="T59" fmla="*/ 90 h 293"/>
                    <a:gd name="T60" fmla="*/ 99 w 293"/>
                    <a:gd name="T61" fmla="*/ 90 h 293"/>
                    <a:gd name="T62" fmla="*/ 61 w 293"/>
                    <a:gd name="T63" fmla="*/ 102 h 293"/>
                    <a:gd name="T64" fmla="*/ 109 w 293"/>
                    <a:gd name="T65" fmla="*/ 267 h 293"/>
                    <a:gd name="T66" fmla="*/ 96 w 293"/>
                    <a:gd name="T67" fmla="*/ 290 h 293"/>
                    <a:gd name="T68" fmla="*/ 73 w 293"/>
                    <a:gd name="T69" fmla="*/ 278 h 293"/>
                    <a:gd name="T70" fmla="*/ 3 w 293"/>
                    <a:gd name="T71" fmla="*/ 38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3" h="293">
                      <a:moveTo>
                        <a:pt x="3" y="38"/>
                      </a:moveTo>
                      <a:cubicBezTo>
                        <a:pt x="0" y="28"/>
                        <a:pt x="6" y="18"/>
                        <a:pt x="16" y="15"/>
                      </a:cubicBezTo>
                      <a:cubicBezTo>
                        <a:pt x="26" y="12"/>
                        <a:pt x="37" y="18"/>
                        <a:pt x="39" y="28"/>
                      </a:cubicBezTo>
                      <a:cubicBezTo>
                        <a:pt x="50" y="65"/>
                        <a:pt x="50" y="65"/>
                        <a:pt x="50" y="65"/>
                      </a:cubicBezTo>
                      <a:cubicBezTo>
                        <a:pt x="63" y="60"/>
                        <a:pt x="77" y="56"/>
                        <a:pt x="91" y="53"/>
                      </a:cubicBezTo>
                      <a:cubicBezTo>
                        <a:pt x="91" y="53"/>
                        <a:pt x="91" y="53"/>
                        <a:pt x="91" y="53"/>
                      </a:cubicBezTo>
                      <a:cubicBezTo>
                        <a:pt x="103" y="50"/>
                        <a:pt x="115" y="49"/>
                        <a:pt x="127" y="48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7" y="8"/>
                        <a:pt x="136" y="0"/>
                        <a:pt x="146" y="0"/>
                      </a:cubicBezTo>
                      <a:cubicBezTo>
                        <a:pt x="157" y="0"/>
                        <a:pt x="165" y="8"/>
                        <a:pt x="165" y="19"/>
                      </a:cubicBezTo>
                      <a:cubicBezTo>
                        <a:pt x="165" y="48"/>
                        <a:pt x="165" y="48"/>
                        <a:pt x="165" y="48"/>
                      </a:cubicBezTo>
                      <a:cubicBezTo>
                        <a:pt x="178" y="49"/>
                        <a:pt x="190" y="50"/>
                        <a:pt x="202" y="53"/>
                      </a:cubicBezTo>
                      <a:cubicBezTo>
                        <a:pt x="202" y="53"/>
                        <a:pt x="202" y="53"/>
                        <a:pt x="202" y="53"/>
                      </a:cubicBezTo>
                      <a:cubicBezTo>
                        <a:pt x="202" y="53"/>
                        <a:pt x="202" y="53"/>
                        <a:pt x="202" y="53"/>
                      </a:cubicBezTo>
                      <a:cubicBezTo>
                        <a:pt x="216" y="56"/>
                        <a:pt x="229" y="60"/>
                        <a:pt x="242" y="65"/>
                      </a:cubicBezTo>
                      <a:cubicBezTo>
                        <a:pt x="253" y="28"/>
                        <a:pt x="253" y="28"/>
                        <a:pt x="253" y="28"/>
                      </a:cubicBezTo>
                      <a:cubicBezTo>
                        <a:pt x="256" y="18"/>
                        <a:pt x="267" y="12"/>
                        <a:pt x="277" y="15"/>
                      </a:cubicBezTo>
                      <a:cubicBezTo>
                        <a:pt x="287" y="18"/>
                        <a:pt x="293" y="28"/>
                        <a:pt x="290" y="38"/>
                      </a:cubicBezTo>
                      <a:cubicBezTo>
                        <a:pt x="220" y="278"/>
                        <a:pt x="220" y="278"/>
                        <a:pt x="220" y="278"/>
                      </a:cubicBezTo>
                      <a:cubicBezTo>
                        <a:pt x="217" y="288"/>
                        <a:pt x="206" y="293"/>
                        <a:pt x="196" y="290"/>
                      </a:cubicBezTo>
                      <a:cubicBezTo>
                        <a:pt x="186" y="288"/>
                        <a:pt x="180" y="277"/>
                        <a:pt x="183" y="267"/>
                      </a:cubicBezTo>
                      <a:cubicBezTo>
                        <a:pt x="232" y="102"/>
                        <a:pt x="232" y="102"/>
                        <a:pt x="232" y="102"/>
                      </a:cubicBezTo>
                      <a:cubicBezTo>
                        <a:pt x="220" y="97"/>
                        <a:pt x="207" y="93"/>
                        <a:pt x="194" y="90"/>
                      </a:cubicBezTo>
                      <a:cubicBezTo>
                        <a:pt x="194" y="90"/>
                        <a:pt x="194" y="90"/>
                        <a:pt x="194" y="90"/>
                      </a:cubicBezTo>
                      <a:cubicBezTo>
                        <a:pt x="185" y="88"/>
                        <a:pt x="175" y="87"/>
                        <a:pt x="165" y="86"/>
                      </a:cubicBezTo>
                      <a:cubicBezTo>
                        <a:pt x="165" y="132"/>
                        <a:pt x="165" y="132"/>
                        <a:pt x="165" y="132"/>
                      </a:cubicBezTo>
                      <a:cubicBezTo>
                        <a:pt x="165" y="143"/>
                        <a:pt x="157" y="151"/>
                        <a:pt x="146" y="151"/>
                      </a:cubicBezTo>
                      <a:cubicBezTo>
                        <a:pt x="136" y="151"/>
                        <a:pt x="127" y="143"/>
                        <a:pt x="127" y="132"/>
                      </a:cubicBezTo>
                      <a:cubicBezTo>
                        <a:pt x="127" y="86"/>
                        <a:pt x="127" y="86"/>
                        <a:pt x="127" y="86"/>
                      </a:cubicBezTo>
                      <a:cubicBezTo>
                        <a:pt x="118" y="87"/>
                        <a:pt x="108" y="88"/>
                        <a:pt x="99" y="90"/>
                      </a:cubicBezTo>
                      <a:cubicBezTo>
                        <a:pt x="99" y="90"/>
                        <a:pt x="99" y="90"/>
                        <a:pt x="99" y="90"/>
                      </a:cubicBezTo>
                      <a:cubicBezTo>
                        <a:pt x="85" y="93"/>
                        <a:pt x="73" y="97"/>
                        <a:pt x="61" y="102"/>
                      </a:cubicBezTo>
                      <a:cubicBezTo>
                        <a:pt x="109" y="267"/>
                        <a:pt x="109" y="267"/>
                        <a:pt x="109" y="267"/>
                      </a:cubicBezTo>
                      <a:cubicBezTo>
                        <a:pt x="112" y="277"/>
                        <a:pt x="106" y="288"/>
                        <a:pt x="96" y="290"/>
                      </a:cubicBezTo>
                      <a:cubicBezTo>
                        <a:pt x="86" y="293"/>
                        <a:pt x="76" y="288"/>
                        <a:pt x="73" y="278"/>
                      </a:cubicBezTo>
                      <a:cubicBezTo>
                        <a:pt x="3" y="38"/>
                        <a:pt x="3" y="38"/>
                        <a:pt x="3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710B271-E2DE-4028-982E-CD53562C5E13}"/>
              </a:ext>
            </a:extLst>
          </p:cNvPr>
          <p:cNvGrpSpPr/>
          <p:nvPr/>
        </p:nvGrpSpPr>
        <p:grpSpPr>
          <a:xfrm>
            <a:off x="4115763" y="2486308"/>
            <a:ext cx="1346200" cy="1563688"/>
            <a:chOff x="4115763" y="2508610"/>
            <a:chExt cx="1346200" cy="156368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B653566-2713-4965-BA5A-27C4CC6BE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763" y="2508610"/>
              <a:ext cx="1346200" cy="1563688"/>
            </a:xfrm>
            <a:custGeom>
              <a:avLst/>
              <a:gdLst>
                <a:gd name="T0" fmla="*/ 223 w 449"/>
                <a:gd name="T1" fmla="*/ 522 h 522"/>
                <a:gd name="T2" fmla="*/ 224 w 449"/>
                <a:gd name="T3" fmla="*/ 459 h 522"/>
                <a:gd name="T4" fmla="*/ 204 w 449"/>
                <a:gd name="T5" fmla="*/ 437 h 522"/>
                <a:gd name="T6" fmla="*/ 20 w 449"/>
                <a:gd name="T7" fmla="*/ 276 h 522"/>
                <a:gd name="T8" fmla="*/ 118 w 449"/>
                <a:gd name="T9" fmla="*/ 52 h 522"/>
                <a:gd name="T10" fmla="*/ 386 w 449"/>
                <a:gd name="T11" fmla="*/ 104 h 522"/>
                <a:gd name="T12" fmla="*/ 375 w 449"/>
                <a:gd name="T13" fmla="*/ 371 h 522"/>
                <a:gd name="T14" fmla="*/ 237 w 449"/>
                <a:gd name="T15" fmla="*/ 510 h 522"/>
                <a:gd name="T16" fmla="*/ 223 w 449"/>
                <a:gd name="T17" fmla="*/ 522 h 522"/>
                <a:gd name="T18" fmla="*/ 360 w 449"/>
                <a:gd name="T19" fmla="*/ 230 h 522"/>
                <a:gd name="T20" fmla="*/ 222 w 449"/>
                <a:gd name="T21" fmla="*/ 92 h 522"/>
                <a:gd name="T22" fmla="*/ 86 w 449"/>
                <a:gd name="T23" fmla="*/ 231 h 522"/>
                <a:gd name="T24" fmla="*/ 225 w 449"/>
                <a:gd name="T25" fmla="*/ 369 h 522"/>
                <a:gd name="T26" fmla="*/ 360 w 449"/>
                <a:gd name="T27" fmla="*/ 23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522">
                  <a:moveTo>
                    <a:pt x="223" y="522"/>
                  </a:moveTo>
                  <a:cubicBezTo>
                    <a:pt x="223" y="497"/>
                    <a:pt x="223" y="478"/>
                    <a:pt x="224" y="459"/>
                  </a:cubicBezTo>
                  <a:cubicBezTo>
                    <a:pt x="224" y="444"/>
                    <a:pt x="219" y="438"/>
                    <a:pt x="204" y="437"/>
                  </a:cubicBezTo>
                  <a:cubicBezTo>
                    <a:pt x="113" y="429"/>
                    <a:pt x="39" y="365"/>
                    <a:pt x="20" y="276"/>
                  </a:cubicBezTo>
                  <a:cubicBezTo>
                    <a:pt x="0" y="189"/>
                    <a:pt x="39" y="99"/>
                    <a:pt x="118" y="52"/>
                  </a:cubicBezTo>
                  <a:cubicBezTo>
                    <a:pt x="205" y="0"/>
                    <a:pt x="321" y="22"/>
                    <a:pt x="386" y="104"/>
                  </a:cubicBezTo>
                  <a:cubicBezTo>
                    <a:pt x="449" y="182"/>
                    <a:pt x="444" y="299"/>
                    <a:pt x="375" y="371"/>
                  </a:cubicBezTo>
                  <a:cubicBezTo>
                    <a:pt x="330" y="418"/>
                    <a:pt x="283" y="464"/>
                    <a:pt x="237" y="510"/>
                  </a:cubicBezTo>
                  <a:cubicBezTo>
                    <a:pt x="234" y="513"/>
                    <a:pt x="231" y="515"/>
                    <a:pt x="223" y="522"/>
                  </a:cubicBezTo>
                  <a:close/>
                  <a:moveTo>
                    <a:pt x="360" y="230"/>
                  </a:moveTo>
                  <a:cubicBezTo>
                    <a:pt x="360" y="152"/>
                    <a:pt x="299" y="92"/>
                    <a:pt x="222" y="92"/>
                  </a:cubicBezTo>
                  <a:cubicBezTo>
                    <a:pt x="146" y="93"/>
                    <a:pt x="86" y="154"/>
                    <a:pt x="86" y="231"/>
                  </a:cubicBezTo>
                  <a:cubicBezTo>
                    <a:pt x="86" y="308"/>
                    <a:pt x="149" y="370"/>
                    <a:pt x="225" y="369"/>
                  </a:cubicBezTo>
                  <a:cubicBezTo>
                    <a:pt x="300" y="368"/>
                    <a:pt x="361" y="306"/>
                    <a:pt x="360" y="230"/>
                  </a:cubicBezTo>
                  <a:close/>
                </a:path>
              </a:pathLst>
            </a:cu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266158D-A7EE-4CF2-816C-D5D93A15C698}"/>
                </a:ext>
              </a:extLst>
            </p:cNvPr>
            <p:cNvSpPr/>
            <p:nvPr/>
          </p:nvSpPr>
          <p:spPr>
            <a:xfrm>
              <a:off x="4512638" y="2919700"/>
              <a:ext cx="552450" cy="552450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BB2E336-801A-48F4-B0E4-CCA8CD2B7B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4278" y="3078912"/>
              <a:ext cx="289451" cy="246287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772FC541-396A-4F8D-813E-38CF6CDCA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C62A8DCE-B7C4-46EB-ABD6-5D3A9C7F05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E346ECD-BD44-41F1-86E7-AD0FB41B7B99}"/>
              </a:ext>
            </a:extLst>
          </p:cNvPr>
          <p:cNvGrpSpPr/>
          <p:nvPr/>
        </p:nvGrpSpPr>
        <p:grpSpPr>
          <a:xfrm>
            <a:off x="1501487" y="2486308"/>
            <a:ext cx="1346200" cy="1563688"/>
            <a:chOff x="1501487" y="2508610"/>
            <a:chExt cx="1346200" cy="156368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7EB8C7A-FD1B-45A9-AF11-77D620AA7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1487" y="2508610"/>
              <a:ext cx="1346200" cy="1563688"/>
            </a:xfrm>
            <a:custGeom>
              <a:avLst/>
              <a:gdLst>
                <a:gd name="T0" fmla="*/ 223 w 449"/>
                <a:gd name="T1" fmla="*/ 522 h 522"/>
                <a:gd name="T2" fmla="*/ 224 w 449"/>
                <a:gd name="T3" fmla="*/ 459 h 522"/>
                <a:gd name="T4" fmla="*/ 204 w 449"/>
                <a:gd name="T5" fmla="*/ 437 h 522"/>
                <a:gd name="T6" fmla="*/ 20 w 449"/>
                <a:gd name="T7" fmla="*/ 276 h 522"/>
                <a:gd name="T8" fmla="*/ 118 w 449"/>
                <a:gd name="T9" fmla="*/ 52 h 522"/>
                <a:gd name="T10" fmla="*/ 386 w 449"/>
                <a:gd name="T11" fmla="*/ 104 h 522"/>
                <a:gd name="T12" fmla="*/ 375 w 449"/>
                <a:gd name="T13" fmla="*/ 371 h 522"/>
                <a:gd name="T14" fmla="*/ 237 w 449"/>
                <a:gd name="T15" fmla="*/ 510 h 522"/>
                <a:gd name="T16" fmla="*/ 223 w 449"/>
                <a:gd name="T17" fmla="*/ 522 h 522"/>
                <a:gd name="T18" fmla="*/ 360 w 449"/>
                <a:gd name="T19" fmla="*/ 230 h 522"/>
                <a:gd name="T20" fmla="*/ 222 w 449"/>
                <a:gd name="T21" fmla="*/ 92 h 522"/>
                <a:gd name="T22" fmla="*/ 86 w 449"/>
                <a:gd name="T23" fmla="*/ 231 h 522"/>
                <a:gd name="T24" fmla="*/ 225 w 449"/>
                <a:gd name="T25" fmla="*/ 369 h 522"/>
                <a:gd name="T26" fmla="*/ 360 w 449"/>
                <a:gd name="T27" fmla="*/ 23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522">
                  <a:moveTo>
                    <a:pt x="223" y="522"/>
                  </a:moveTo>
                  <a:cubicBezTo>
                    <a:pt x="223" y="497"/>
                    <a:pt x="223" y="478"/>
                    <a:pt x="224" y="459"/>
                  </a:cubicBezTo>
                  <a:cubicBezTo>
                    <a:pt x="224" y="444"/>
                    <a:pt x="219" y="438"/>
                    <a:pt x="204" y="437"/>
                  </a:cubicBezTo>
                  <a:cubicBezTo>
                    <a:pt x="113" y="429"/>
                    <a:pt x="39" y="365"/>
                    <a:pt x="20" y="276"/>
                  </a:cubicBezTo>
                  <a:cubicBezTo>
                    <a:pt x="0" y="189"/>
                    <a:pt x="39" y="99"/>
                    <a:pt x="118" y="52"/>
                  </a:cubicBezTo>
                  <a:cubicBezTo>
                    <a:pt x="205" y="0"/>
                    <a:pt x="321" y="22"/>
                    <a:pt x="386" y="104"/>
                  </a:cubicBezTo>
                  <a:cubicBezTo>
                    <a:pt x="449" y="182"/>
                    <a:pt x="444" y="299"/>
                    <a:pt x="375" y="371"/>
                  </a:cubicBezTo>
                  <a:cubicBezTo>
                    <a:pt x="330" y="418"/>
                    <a:pt x="283" y="464"/>
                    <a:pt x="237" y="510"/>
                  </a:cubicBezTo>
                  <a:cubicBezTo>
                    <a:pt x="234" y="513"/>
                    <a:pt x="231" y="515"/>
                    <a:pt x="223" y="522"/>
                  </a:cubicBezTo>
                  <a:close/>
                  <a:moveTo>
                    <a:pt x="360" y="230"/>
                  </a:moveTo>
                  <a:cubicBezTo>
                    <a:pt x="360" y="152"/>
                    <a:pt x="299" y="92"/>
                    <a:pt x="222" y="92"/>
                  </a:cubicBezTo>
                  <a:cubicBezTo>
                    <a:pt x="146" y="93"/>
                    <a:pt x="86" y="154"/>
                    <a:pt x="86" y="231"/>
                  </a:cubicBezTo>
                  <a:cubicBezTo>
                    <a:pt x="86" y="308"/>
                    <a:pt x="149" y="370"/>
                    <a:pt x="225" y="369"/>
                  </a:cubicBezTo>
                  <a:cubicBezTo>
                    <a:pt x="300" y="368"/>
                    <a:pt x="361" y="306"/>
                    <a:pt x="360" y="230"/>
                  </a:cubicBezTo>
                  <a:close/>
                </a:path>
              </a:pathLst>
            </a:cu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6D098AE-07C8-4355-8007-419AB77430D2}"/>
                </a:ext>
              </a:extLst>
            </p:cNvPr>
            <p:cNvSpPr/>
            <p:nvPr/>
          </p:nvSpPr>
          <p:spPr>
            <a:xfrm>
              <a:off x="1897603" y="2919700"/>
              <a:ext cx="552450" cy="552450"/>
            </a:xfrm>
            <a:prstGeom prst="ellipse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DB35BAA-1FF9-4488-BA39-DFCC8B354660}"/>
                </a:ext>
              </a:extLst>
            </p:cNvPr>
            <p:cNvGrpSpPr/>
            <p:nvPr/>
          </p:nvGrpSpPr>
          <p:grpSpPr>
            <a:xfrm>
              <a:off x="2022712" y="3055019"/>
              <a:ext cx="273482" cy="273748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1D3D7577-408D-44A9-A6F3-1C690426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A5506255-38BA-4903-8E6C-C6400D97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BC79A45B-CD39-455A-B7CA-313A68AF4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15CEE476-FF5B-4C1D-A526-EB5E4E1E5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06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4B4DE54-CE6E-4FA4-8CFF-9DC844DF1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E3002CA5-76F4-458F-91E8-0B13A6108C57}"/>
              </a:ext>
            </a:extLst>
          </p:cNvPr>
          <p:cNvSpPr txBox="1"/>
          <p:nvPr/>
        </p:nvSpPr>
        <p:spPr>
          <a:xfrm>
            <a:off x="5763278" y="2286353"/>
            <a:ext cx="3105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9FBB8B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Thanks for watching.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5EA9B95-C1F4-49AF-8B1F-4926580ADF5A}"/>
              </a:ext>
            </a:extLst>
          </p:cNvPr>
          <p:cNvGrpSpPr/>
          <p:nvPr/>
        </p:nvGrpSpPr>
        <p:grpSpPr>
          <a:xfrm flipH="1">
            <a:off x="4814446" y="2012568"/>
            <a:ext cx="821852" cy="5293390"/>
            <a:chOff x="6576060" y="1798320"/>
            <a:chExt cx="821852" cy="389539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3D584A6-FED1-461B-83F9-3DB86C0FEDD2}"/>
                </a:ext>
              </a:extLst>
            </p:cNvPr>
            <p:cNvGrpSpPr/>
            <p:nvPr/>
          </p:nvGrpSpPr>
          <p:grpSpPr>
            <a:xfrm>
              <a:off x="6576060" y="1798320"/>
              <a:ext cx="523221" cy="3196880"/>
              <a:chOff x="6576060" y="1798320"/>
              <a:chExt cx="523221" cy="3196880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E9C48E1-870D-46C6-A1A1-F9F6FEFA1C81}"/>
                  </a:ext>
                </a:extLst>
              </p:cNvPr>
              <p:cNvSpPr/>
              <p:nvPr/>
            </p:nvSpPr>
            <p:spPr>
              <a:xfrm>
                <a:off x="6576060" y="1798320"/>
                <a:ext cx="396240" cy="2302322"/>
              </a:xfrm>
              <a:prstGeom prst="rect">
                <a:avLst/>
              </a:prstGeom>
              <a:solidFill>
                <a:srgbClr val="9FB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18">
                <a:extLst>
                  <a:ext uri="{FF2B5EF4-FFF2-40B4-BE49-F238E27FC236}">
                    <a16:creationId xmlns:a16="http://schemas.microsoft.com/office/drawing/2014/main" id="{71092AE0-91A2-44A1-8493-0E5D227DF11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76061" y="1798321"/>
                <a:ext cx="523220" cy="31968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itchFamily="2" charset="-122"/>
                  </a:rPr>
                  <a:t>Common template for work reporting</a:t>
                </a:r>
                <a:endParaRPr lang="en-US" altLang="zh-CN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endParaRPr>
              </a:p>
            </p:txBody>
          </p:sp>
        </p:grpSp>
        <p:sp>
          <p:nvSpPr>
            <p:cNvPr id="27" name="18">
              <a:extLst>
                <a:ext uri="{FF2B5EF4-FFF2-40B4-BE49-F238E27FC236}">
                  <a16:creationId xmlns:a16="http://schemas.microsoft.com/office/drawing/2014/main" id="{1EFE7513-E3BE-4D0C-BD82-66AB1324678C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82468" y="1798320"/>
              <a:ext cx="215444" cy="38953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Enter what you want here.</a:t>
              </a:r>
              <a:endParaRPr lang="en-US" altLang="zh-CN" sz="1400" dirty="0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F7AC3AC-10FF-4159-B2D2-0F965523C8CB}"/>
              </a:ext>
            </a:extLst>
          </p:cNvPr>
          <p:cNvGrpSpPr/>
          <p:nvPr/>
        </p:nvGrpSpPr>
        <p:grpSpPr>
          <a:xfrm rot="20586276" flipV="1">
            <a:off x="2463816" y="1304477"/>
            <a:ext cx="5080000" cy="3341089"/>
            <a:chOff x="3302737" y="2246911"/>
            <a:chExt cx="5080000" cy="3341089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C5AD157-B555-4C03-BAFC-C7B9626AB1F1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FF1D35E-EE6D-42D4-A046-FFAD1789753B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4A219F9-83CB-4647-9553-39194A2782C9}"/>
              </a:ext>
            </a:extLst>
          </p:cNvPr>
          <p:cNvGrpSpPr/>
          <p:nvPr/>
        </p:nvGrpSpPr>
        <p:grpSpPr>
          <a:xfrm rot="20586276" flipH="1">
            <a:off x="4580780" y="2177318"/>
            <a:ext cx="5080000" cy="3341089"/>
            <a:chOff x="3302737" y="2246911"/>
            <a:chExt cx="5080000" cy="3341089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F7A2DD7-94B1-4464-9DAF-8DC2AA09A87E}"/>
                </a:ext>
              </a:extLst>
            </p:cNvPr>
            <p:cNvCxnSpPr>
              <a:cxnSpLocks/>
            </p:cNvCxnSpPr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04E00D9-239A-49DD-8AD8-A6B7A1DC87CA}"/>
                </a:ext>
              </a:extLst>
            </p:cNvPr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289507" y="4724099"/>
            <a:ext cx="423015" cy="405312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81083" y="4716645"/>
            <a:ext cx="407175" cy="350338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135538" y="4724099"/>
            <a:ext cx="423015" cy="405312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524319" y="4716645"/>
            <a:ext cx="405312" cy="350338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980636" y="4724099"/>
            <a:ext cx="423015" cy="405312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842507" y="2154329"/>
            <a:ext cx="389472" cy="421152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297893" y="2205575"/>
            <a:ext cx="421152" cy="313068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168148" y="2210233"/>
            <a:ext cx="354998" cy="349406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698786" y="2157124"/>
            <a:ext cx="394131" cy="409971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24318" y="2172032"/>
            <a:ext cx="409971" cy="354998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781491" y="5618580"/>
            <a:ext cx="354998" cy="279526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799195" y="2160850"/>
            <a:ext cx="324250" cy="392267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0651747" y="2157124"/>
            <a:ext cx="303751" cy="400653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8902850" y="2160850"/>
            <a:ext cx="460285" cy="392267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364048" y="5552426"/>
            <a:ext cx="258095" cy="398790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8101543" y="2157124"/>
            <a:ext cx="347544" cy="409971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20106" y="2157124"/>
            <a:ext cx="405312" cy="407175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7207062" y="4756710"/>
            <a:ext cx="403448" cy="293502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986706" y="3007813"/>
            <a:ext cx="264618" cy="387609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927074" y="4714782"/>
            <a:ext cx="356861" cy="354998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42507" y="4716645"/>
            <a:ext cx="404380" cy="350338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6372213" y="4716645"/>
            <a:ext cx="405312" cy="350338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6372212" y="5607399"/>
            <a:ext cx="379223" cy="321454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34082" y="5596218"/>
            <a:ext cx="378291" cy="321454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1412056" y="2160850"/>
            <a:ext cx="395063" cy="395063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220807" y="5604604"/>
            <a:ext cx="113673" cy="322386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9773106" y="3051606"/>
            <a:ext cx="374564" cy="371769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395727" y="3891113"/>
            <a:ext cx="231074" cy="337294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2156968" y="3891113"/>
            <a:ext cx="390404" cy="337294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3016044" y="3891113"/>
            <a:ext cx="341952" cy="337294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3894685" y="3888317"/>
            <a:ext cx="311205" cy="340090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4723012" y="3891113"/>
            <a:ext cx="337294" cy="337294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5559725" y="3891113"/>
            <a:ext cx="337294" cy="337294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418800" y="3891113"/>
            <a:ext cx="339158" cy="337294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7237810" y="3891113"/>
            <a:ext cx="390404" cy="337294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8151858" y="3891113"/>
            <a:ext cx="229211" cy="337294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8947573" y="3915339"/>
            <a:ext cx="339158" cy="286048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9821557" y="3875274"/>
            <a:ext cx="229211" cy="341952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10682495" y="3875274"/>
            <a:ext cx="219893" cy="341952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10634044" y="4758574"/>
            <a:ext cx="339158" cy="324250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9790809" y="4745528"/>
            <a:ext cx="339158" cy="326114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0622863" y="3033902"/>
            <a:ext cx="390404" cy="350338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680631" y="5625102"/>
            <a:ext cx="277662" cy="281389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8954096" y="5591559"/>
            <a:ext cx="325182" cy="326114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8068000" y="3032038"/>
            <a:ext cx="408107" cy="352202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2183989" y="5552426"/>
            <a:ext cx="305615" cy="398790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38405" y="5552426"/>
            <a:ext cx="301887" cy="398790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892821" y="5552426"/>
            <a:ext cx="301888" cy="398790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687606" y="5552426"/>
            <a:ext cx="313068" cy="398790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533636" y="5552426"/>
            <a:ext cx="392268" cy="398790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307211" y="3080490"/>
            <a:ext cx="371769" cy="255300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163490" y="3080490"/>
            <a:ext cx="370837" cy="255300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14179" y="3080490"/>
            <a:ext cx="369906" cy="255300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852755" y="3080490"/>
            <a:ext cx="369906" cy="255300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705308" y="3080490"/>
            <a:ext cx="354998" cy="255300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381530" y="3022721"/>
            <a:ext cx="389471" cy="374563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07061" y="3005018"/>
            <a:ext cx="423015" cy="405312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527113" y="3048810"/>
            <a:ext cx="407176" cy="328908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11417338" y="3084570"/>
            <a:ext cx="423015" cy="293502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11624188" y="3089229"/>
            <a:ext cx="214303" cy="176101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11421997" y="3089229"/>
            <a:ext cx="211507" cy="176101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11482560" y="3926520"/>
            <a:ext cx="301888" cy="301888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452227" y="3875274"/>
            <a:ext cx="326114" cy="303751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474590" y="4756710"/>
            <a:ext cx="303751" cy="303751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456521" y="5600876"/>
            <a:ext cx="303751" cy="326114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11504407" y="5594355"/>
            <a:ext cx="303751" cy="303751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481627" y="4745528"/>
            <a:ext cx="303751" cy="326114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404249" y="2185542"/>
            <a:ext cx="352202" cy="308410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15148" y="3064650"/>
            <a:ext cx="342884" cy="330772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057972" y="2157124"/>
            <a:ext cx="273003" cy="409970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066136" y="4716645"/>
            <a:ext cx="394131" cy="343816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363827" y="2174826"/>
            <a:ext cx="420220" cy="363383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4755970" y="991789"/>
            <a:ext cx="2718660" cy="928161"/>
            <a:chOff x="4756590" y="990677"/>
            <a:chExt cx="2719014" cy="928282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4946346" y="990677"/>
              <a:ext cx="195942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Wireframe Style business Icons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7950983" y="2212714"/>
            <a:ext cx="357005" cy="337000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8771170" y="2192711"/>
            <a:ext cx="393936" cy="352387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17516" y="2192710"/>
            <a:ext cx="395474" cy="352388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080016" y="2194248"/>
            <a:ext cx="392397" cy="353927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236748" y="2168088"/>
            <a:ext cx="393936" cy="401630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10459244" y="3069832"/>
            <a:ext cx="417019" cy="324689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3690016" y="2166549"/>
            <a:ext cx="407785" cy="407785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997325" y="2166549"/>
            <a:ext cx="407785" cy="407785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842131" y="2166549"/>
            <a:ext cx="407785" cy="407785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470016" y="5551933"/>
            <a:ext cx="407785" cy="409324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8777325" y="5551933"/>
            <a:ext cx="407785" cy="409324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622131" y="5551933"/>
            <a:ext cx="406246" cy="409324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90988" y="2201943"/>
            <a:ext cx="337000" cy="337000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531745" y="2171168"/>
            <a:ext cx="420096" cy="418556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1170" y="2166550"/>
            <a:ext cx="403168" cy="400091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0502331" y="2188093"/>
            <a:ext cx="333923" cy="383164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9622131" y="3009818"/>
            <a:ext cx="407785" cy="409324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2015791" y="3006740"/>
            <a:ext cx="383163" cy="409324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1169445" y="3008280"/>
            <a:ext cx="375470" cy="417018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877524" y="3085221"/>
            <a:ext cx="337000" cy="235438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31564" y="3085221"/>
            <a:ext cx="338538" cy="235438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562522" y="3057522"/>
            <a:ext cx="353927" cy="312379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5413484" y="3057522"/>
            <a:ext cx="355466" cy="312379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244442" y="3028283"/>
            <a:ext cx="373931" cy="330845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092326" y="3014435"/>
            <a:ext cx="372393" cy="344693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7923284" y="3012896"/>
            <a:ext cx="413940" cy="406246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8714234" y="3057522"/>
            <a:ext cx="473953" cy="353927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3716175" y="3862319"/>
            <a:ext cx="360082" cy="387781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017328" y="3877707"/>
            <a:ext cx="370855" cy="389320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534822" y="3939259"/>
            <a:ext cx="418557" cy="249288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868291" y="3865397"/>
            <a:ext cx="377009" cy="397013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10505409" y="3893095"/>
            <a:ext cx="326229" cy="352388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643674" y="3903867"/>
            <a:ext cx="352388" cy="327767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8766553" y="3863859"/>
            <a:ext cx="423174" cy="397013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73679" y="3888480"/>
            <a:ext cx="315457" cy="346232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120025" y="3888480"/>
            <a:ext cx="315457" cy="346232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401174" y="3877707"/>
            <a:ext cx="383163" cy="373931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7930979" y="3873092"/>
            <a:ext cx="403168" cy="378548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1155594" y="3936182"/>
            <a:ext cx="392397" cy="270831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1134052" y="4745597"/>
            <a:ext cx="438562" cy="346233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2034256" y="4736364"/>
            <a:ext cx="361621" cy="364699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4520974" y="5658112"/>
            <a:ext cx="430867" cy="198506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3674629" y="5658112"/>
            <a:ext cx="427789" cy="198506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309073" y="5548855"/>
            <a:ext cx="235438" cy="415480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467342" y="5548855"/>
            <a:ext cx="235438" cy="415480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8006380" y="5544240"/>
            <a:ext cx="243132" cy="424712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146186" y="5544240"/>
            <a:ext cx="244671" cy="424712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0517719" y="4705587"/>
            <a:ext cx="306224" cy="410862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617516" y="4713282"/>
            <a:ext cx="397013" cy="398552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97328" y="4705588"/>
            <a:ext cx="364699" cy="403168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929440" y="4705587"/>
            <a:ext cx="403168" cy="406246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857519" y="4797916"/>
            <a:ext cx="392397" cy="241594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690017" y="4704049"/>
            <a:ext cx="406246" cy="404707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540978" y="4785605"/>
            <a:ext cx="417019" cy="276986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390402" y="4708665"/>
            <a:ext cx="404707" cy="403169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338309" y="4714820"/>
            <a:ext cx="186197" cy="392397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073861" y="4704049"/>
            <a:ext cx="417019" cy="389319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150978" y="5556551"/>
            <a:ext cx="406246" cy="406246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008096" y="5545777"/>
            <a:ext cx="384703" cy="407785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834438" y="5611947"/>
            <a:ext cx="423174" cy="315457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11501018" y="2982854"/>
            <a:ext cx="249288" cy="410862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1418692" y="3972344"/>
            <a:ext cx="413940" cy="269291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11384509" y="4805611"/>
            <a:ext cx="413940" cy="270831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393885" y="5697350"/>
            <a:ext cx="412401" cy="263137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11384784" y="2203871"/>
            <a:ext cx="409324" cy="372394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11356371" y="5579632"/>
            <a:ext cx="410862" cy="398552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95422" y="2983658"/>
            <a:ext cx="300069" cy="401630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401577" y="3824618"/>
            <a:ext cx="306224" cy="421635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412349" y="4721711"/>
            <a:ext cx="276986" cy="424712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343263" y="2176552"/>
            <a:ext cx="404707" cy="407785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764106" y="991789"/>
            <a:ext cx="2724170" cy="928161"/>
            <a:chOff x="4764727" y="990677"/>
            <a:chExt cx="2724525" cy="928282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4764727" y="990677"/>
              <a:ext cx="218761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Wireframe Style business Icons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8426" y="1849621"/>
            <a:ext cx="689227" cy="7032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13012" y="991788"/>
            <a:ext cx="2406012" cy="4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3011" y="1360888"/>
            <a:ext cx="3185072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Commonly used flattening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Services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Vector icons</a:t>
            </a:r>
          </a:p>
        </p:txBody>
      </p:sp>
      <p:sp>
        <p:nvSpPr>
          <p:cNvPr id="6" name="Freeform 6"/>
          <p:cNvSpPr/>
          <p:nvPr/>
        </p:nvSpPr>
        <p:spPr bwMode="auto">
          <a:xfrm>
            <a:off x="905860" y="2242639"/>
            <a:ext cx="1058821" cy="1057426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3469" y="2644406"/>
            <a:ext cx="500813" cy="253894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98156" y="2288675"/>
            <a:ext cx="963960" cy="96396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29728" y="2500718"/>
            <a:ext cx="500813" cy="445012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663461" y="2288675"/>
            <a:ext cx="962565" cy="96396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3639" y="2532804"/>
            <a:ext cx="500813" cy="415717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953291" y="3568955"/>
            <a:ext cx="963960" cy="9625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4864" y="3820058"/>
            <a:ext cx="500813" cy="403161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798156" y="3568955"/>
            <a:ext cx="963960" cy="9625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3014384" y="3834009"/>
            <a:ext cx="532898" cy="433853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663461" y="3568955"/>
            <a:ext cx="962565" cy="96256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76900" y="3813083"/>
            <a:ext cx="535688" cy="410137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6560503" y="2229881"/>
            <a:ext cx="1057424" cy="1057424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56246" y="2535389"/>
            <a:ext cx="464542" cy="440827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8451399" y="2275916"/>
            <a:ext cx="963958" cy="96395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703897" y="2535390"/>
            <a:ext cx="465937" cy="403160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10297655" y="2275916"/>
            <a:ext cx="962563" cy="96395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572474" y="2522836"/>
            <a:ext cx="404555" cy="461751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6606539" y="3556193"/>
            <a:ext cx="963958" cy="9625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79962" y="3797531"/>
            <a:ext cx="465936" cy="46454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8451399" y="3556193"/>
            <a:ext cx="963958" cy="9625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688552" y="3738941"/>
            <a:ext cx="500811" cy="537083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10297655" y="3556193"/>
            <a:ext cx="962563" cy="96256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10562709" y="3773817"/>
            <a:ext cx="435246" cy="484072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6560102" y="4796543"/>
            <a:ext cx="1057424" cy="1060213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37710" y="5164828"/>
            <a:ext cx="517553" cy="338988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8450998" y="4842579"/>
            <a:ext cx="963958" cy="96674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670016" y="5103448"/>
            <a:ext cx="538477" cy="419900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10297254" y="4842579"/>
            <a:ext cx="962563" cy="96674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10581838" y="5159248"/>
            <a:ext cx="394791" cy="396185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954478" y="4856530"/>
            <a:ext cx="962563" cy="96674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1279519" y="5049043"/>
            <a:ext cx="298534" cy="514762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799339" y="4856530"/>
            <a:ext cx="962563" cy="96674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30912" y="5131348"/>
            <a:ext cx="502207" cy="421295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4663247" y="4856530"/>
            <a:ext cx="962563" cy="96674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82708" y="5067177"/>
            <a:ext cx="371075" cy="500812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6224581" y="2212973"/>
            <a:ext cx="1115347" cy="1113451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6545148" y="2425421"/>
            <a:ext cx="618372" cy="618372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3383076" y="2135202"/>
            <a:ext cx="1272786" cy="1270888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3728304" y="2429214"/>
            <a:ext cx="622166" cy="643030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7606447" y="2212973"/>
            <a:ext cx="1113451" cy="1113451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7765782" y="2472841"/>
            <a:ext cx="792883" cy="531117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3460848" y="4731987"/>
            <a:ext cx="1115347" cy="1115347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3635358" y="4933053"/>
            <a:ext cx="698040" cy="789089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7689909" y="4326063"/>
            <a:ext cx="946528" cy="263663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7606447" y="3474377"/>
            <a:ext cx="1113451" cy="851685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7824584" y="3656474"/>
            <a:ext cx="677176" cy="675278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6222682" y="3474377"/>
            <a:ext cx="1115347" cy="1115347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6535664" y="3624228"/>
            <a:ext cx="491283" cy="785295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3460848" y="3474377"/>
            <a:ext cx="1115347" cy="111534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3675191" y="3688722"/>
            <a:ext cx="679072" cy="694247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4842714" y="3474377"/>
            <a:ext cx="1115347" cy="111534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4973596" y="3755110"/>
            <a:ext cx="855479" cy="553881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4842714" y="4731987"/>
            <a:ext cx="1115347" cy="1115347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5093098" y="4986166"/>
            <a:ext cx="614579" cy="605094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6222682" y="4731987"/>
            <a:ext cx="1115347" cy="1115347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6419956" y="4946331"/>
            <a:ext cx="722700" cy="682865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7604549" y="4730089"/>
            <a:ext cx="1115347" cy="1117245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7816996" y="4921672"/>
            <a:ext cx="713216" cy="711318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2057169" y="2205385"/>
            <a:ext cx="1115347" cy="1115347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2296172" y="2505088"/>
            <a:ext cx="707525" cy="515943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728414" y="2998267"/>
            <a:ext cx="1011020" cy="322464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677200" y="2205385"/>
            <a:ext cx="1113451" cy="792883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950347" y="2429215"/>
            <a:ext cx="565261" cy="667690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2051479" y="3493345"/>
            <a:ext cx="1105864" cy="1105863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2269615" y="3709586"/>
            <a:ext cx="671485" cy="673382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10363948" y="2220560"/>
            <a:ext cx="1115347" cy="111534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10587776" y="2484222"/>
            <a:ext cx="667690" cy="652517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8993462" y="2220560"/>
            <a:ext cx="1115347" cy="1115347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9230568" y="2414038"/>
            <a:ext cx="648724" cy="741667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665817" y="3489551"/>
            <a:ext cx="1115347" cy="111345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952242" y="3707689"/>
            <a:ext cx="546292" cy="684762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8982082" y="3504726"/>
            <a:ext cx="1115347" cy="111345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9251436" y="3743729"/>
            <a:ext cx="572848" cy="872551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10363948" y="3504726"/>
            <a:ext cx="1115347" cy="111345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10661752" y="3698205"/>
            <a:ext cx="521634" cy="918076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9012431" y="5473654"/>
            <a:ext cx="1054648" cy="377474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8982082" y="4735781"/>
            <a:ext cx="1115347" cy="737875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9150901" y="4978577"/>
            <a:ext cx="724598" cy="629754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2043890" y="4720606"/>
            <a:ext cx="1113451" cy="1115347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2332212" y="4857179"/>
            <a:ext cx="536809" cy="825129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662023" y="4720606"/>
            <a:ext cx="1115347" cy="1115347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861193" y="4919776"/>
            <a:ext cx="718904" cy="720803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10363948" y="4735781"/>
            <a:ext cx="1115347" cy="1115347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10682618" y="4887529"/>
            <a:ext cx="478006" cy="811850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4844610" y="2212973"/>
            <a:ext cx="1113451" cy="1113451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5066541" y="2415936"/>
            <a:ext cx="692351" cy="690453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5738426" y="1849621"/>
            <a:ext cx="689227" cy="7032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4564712" y="991788"/>
            <a:ext cx="2414905" cy="4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4564712" y="1360888"/>
            <a:ext cx="3114549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F6F05C-4968-4FCC-9450-31359653A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5910A9-ABBA-4677-B49A-BEF19A219996}"/>
              </a:ext>
            </a:extLst>
          </p:cNvPr>
          <p:cNvSpPr/>
          <p:nvPr/>
        </p:nvSpPr>
        <p:spPr>
          <a:xfrm>
            <a:off x="4874688" y="3066090"/>
            <a:ext cx="4846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2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a title Description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9D981A9-9E05-4566-95D2-E18DF1CFCAE8}"/>
              </a:ext>
            </a:extLst>
          </p:cNvPr>
          <p:cNvSpPr txBox="1"/>
          <p:nvPr/>
        </p:nvSpPr>
        <p:spPr>
          <a:xfrm>
            <a:off x="4769461" y="39406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3E75674-A22A-4956-B8C2-0C3841314ECB}"/>
              </a:ext>
            </a:extLst>
          </p:cNvPr>
          <p:cNvSpPr txBox="1"/>
          <p:nvPr/>
        </p:nvSpPr>
        <p:spPr>
          <a:xfrm>
            <a:off x="4769461" y="42581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A2DB366-D3BA-415F-9B0A-8225D4C57043}"/>
              </a:ext>
            </a:extLst>
          </p:cNvPr>
          <p:cNvGrpSpPr>
            <a:grpSpLocks/>
          </p:cNvGrpSpPr>
          <p:nvPr/>
        </p:nvGrpSpPr>
        <p:grpSpPr bwMode="auto">
          <a:xfrm>
            <a:off x="2781509" y="1325563"/>
            <a:ext cx="1322709" cy="1899456"/>
            <a:chOff x="5663114" y="393780"/>
            <a:chExt cx="865773" cy="212299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725EAE5-6645-40D0-8C7F-8A09A5DBB8D3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6" name="矩形 33">
              <a:extLst>
                <a:ext uri="{FF2B5EF4-FFF2-40B4-BE49-F238E27FC236}">
                  <a16:creationId xmlns:a16="http://schemas.microsoft.com/office/drawing/2014/main" id="{042CECCF-A30A-4724-9F65-FAF9EA4FF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242" y="1010726"/>
              <a:ext cx="337016" cy="85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7583177" y="2230221"/>
            <a:ext cx="1118090" cy="1118090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7716605" y="2532546"/>
            <a:ext cx="852924" cy="513443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3430417" y="2230221"/>
            <a:ext cx="1118090" cy="1118090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3754697" y="2434586"/>
            <a:ext cx="471220" cy="741453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6200051" y="2230221"/>
            <a:ext cx="1118090" cy="1118090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6433127" y="2463298"/>
            <a:ext cx="651938" cy="653627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4815234" y="2230221"/>
            <a:ext cx="1118090" cy="1118090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5012841" y="2405874"/>
            <a:ext cx="670517" cy="697540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6250719" y="3466538"/>
            <a:ext cx="1118090" cy="893460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6360501" y="4359998"/>
            <a:ext cx="896837" cy="224632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6600332" y="3591522"/>
            <a:ext cx="420551" cy="866436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3430417" y="3466538"/>
            <a:ext cx="1118090" cy="1118090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3629714" y="3665835"/>
            <a:ext cx="719496" cy="719496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7583177" y="3466538"/>
            <a:ext cx="1118090" cy="1118090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7829766" y="3711438"/>
            <a:ext cx="628293" cy="628292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4815234" y="3466538"/>
            <a:ext cx="1118090" cy="1118090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5083778" y="3735084"/>
            <a:ext cx="581001" cy="581001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4818611" y="4702856"/>
            <a:ext cx="1118090" cy="1118090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5046620" y="4876819"/>
            <a:ext cx="631672" cy="705984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3428727" y="4699478"/>
            <a:ext cx="1121468" cy="1123158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3692205" y="4962955"/>
            <a:ext cx="678963" cy="678962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10358157" y="2213331"/>
            <a:ext cx="1119780" cy="739764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10388559" y="2953095"/>
            <a:ext cx="1058977" cy="381704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10594611" y="2348449"/>
            <a:ext cx="648561" cy="768476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6200051" y="4701168"/>
            <a:ext cx="1118090" cy="1118090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6389214" y="4821083"/>
            <a:ext cx="739764" cy="783677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2012352" y="2215021"/>
            <a:ext cx="1118090" cy="1118090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2196448" y="2513966"/>
            <a:ext cx="751587" cy="521888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7583177" y="4701168"/>
            <a:ext cx="1118090" cy="1118090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7838210" y="4893708"/>
            <a:ext cx="618159" cy="699229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638667" y="3451338"/>
            <a:ext cx="1118090" cy="1118090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814319" y="3579700"/>
            <a:ext cx="766787" cy="861369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10358157" y="3451338"/>
            <a:ext cx="1118090" cy="1118090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10555766" y="3613478"/>
            <a:ext cx="738075" cy="805633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655556" y="2209955"/>
            <a:ext cx="1094444" cy="442507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643733" y="2652462"/>
            <a:ext cx="1118090" cy="675583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824452" y="2211644"/>
            <a:ext cx="805634" cy="1004929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2008973" y="3451338"/>
            <a:ext cx="1118090" cy="1118090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267384" y="3659080"/>
            <a:ext cx="592825" cy="908660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8989541" y="3451338"/>
            <a:ext cx="1118090" cy="1118090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9138170" y="3716505"/>
            <a:ext cx="820834" cy="852924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738315" y="5562536"/>
            <a:ext cx="920483" cy="243210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638666" y="4687655"/>
            <a:ext cx="1118090" cy="874880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863297" y="4788993"/>
            <a:ext cx="670517" cy="1016753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2008973" y="4687655"/>
            <a:ext cx="1118090" cy="1118090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2186315" y="4812639"/>
            <a:ext cx="597891" cy="908660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989541" y="4968023"/>
            <a:ext cx="1118090" cy="837723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8989542" y="4687656"/>
            <a:ext cx="1111334" cy="569179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10358157" y="4687655"/>
            <a:ext cx="1118090" cy="1118090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10510163" y="4942688"/>
            <a:ext cx="815767" cy="604647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8989541" y="2215021"/>
            <a:ext cx="1118090" cy="1118090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9109458" y="2470053"/>
            <a:ext cx="878259" cy="646872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5738426" y="1849621"/>
            <a:ext cx="689227" cy="7032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4815234" y="991788"/>
            <a:ext cx="2157048" cy="4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4579224" y="1360888"/>
            <a:ext cx="3114549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3482179" y="3579967"/>
            <a:ext cx="509560" cy="509560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2511590" y="3575686"/>
            <a:ext cx="510986" cy="506705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683734" y="3872572"/>
            <a:ext cx="48530" cy="41394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735119" y="3859726"/>
            <a:ext cx="19982" cy="24265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529581" y="3575686"/>
            <a:ext cx="509560" cy="506705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616650" y="3792641"/>
            <a:ext cx="246930" cy="165571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4725391" y="3832606"/>
            <a:ext cx="32829" cy="2711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4802466" y="3832606"/>
            <a:ext cx="29974" cy="2711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572665" y="3731266"/>
            <a:ext cx="39966" cy="3425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674006" y="3731266"/>
            <a:ext cx="37111" cy="3425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454196" y="3585677"/>
            <a:ext cx="489577" cy="493859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3566392" y="2281905"/>
            <a:ext cx="341134" cy="351125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460769" y="4613974"/>
            <a:ext cx="513841" cy="512414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2575821" y="2314734"/>
            <a:ext cx="206964" cy="206964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2580102" y="2383245"/>
            <a:ext cx="134170" cy="252639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802767" y="2277622"/>
            <a:ext cx="131315" cy="125606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847014" y="2321871"/>
            <a:ext cx="111333" cy="118470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4485598" y="2281904"/>
            <a:ext cx="304023" cy="279758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654024" y="2396092"/>
            <a:ext cx="259775" cy="236938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59557" y="2319016"/>
            <a:ext cx="402509" cy="321151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650906" y="2460322"/>
            <a:ext cx="158435" cy="141307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860725" y="2331862"/>
            <a:ext cx="87068" cy="91349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843596" y="2277622"/>
            <a:ext cx="182699" cy="169854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627505" y="2287614"/>
            <a:ext cx="84213" cy="7422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590395" y="2378964"/>
            <a:ext cx="128460" cy="246930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687454" y="2260495"/>
            <a:ext cx="368253" cy="409646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68985" y="3582822"/>
            <a:ext cx="506705" cy="509560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7487491" y="2299034"/>
            <a:ext cx="341134" cy="4139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7517466" y="2377538"/>
            <a:ext cx="281185" cy="151297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7480355" y="2535970"/>
            <a:ext cx="358262" cy="114187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8513748" y="2296179"/>
            <a:ext cx="244075" cy="259775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8824907" y="2296179"/>
            <a:ext cx="138452" cy="252639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8321057" y="2296179"/>
            <a:ext cx="138452" cy="262630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8379578" y="2464604"/>
            <a:ext cx="229802" cy="182699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8666473" y="2461749"/>
            <a:ext cx="232657" cy="185554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8515584" y="3671317"/>
            <a:ext cx="215528" cy="239793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8799625" y="3671318"/>
            <a:ext cx="124179" cy="232657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8332885" y="3671318"/>
            <a:ext cx="128460" cy="242647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8387123" y="3826896"/>
            <a:ext cx="209819" cy="168426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649754" y="3822615"/>
            <a:ext cx="216955" cy="172709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9420106" y="2306171"/>
            <a:ext cx="388235" cy="343988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9504730" y="3775512"/>
            <a:ext cx="189836" cy="121324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9343439" y="3575686"/>
            <a:ext cx="509560" cy="506705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10527720" y="2404656"/>
            <a:ext cx="29974" cy="42820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10577676" y="2424639"/>
            <a:ext cx="24265" cy="37111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0392123" y="2289042"/>
            <a:ext cx="392518" cy="388235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6501202" y="2309025"/>
            <a:ext cx="202682" cy="162717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6699603" y="2296179"/>
            <a:ext cx="159862" cy="165571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6544022" y="2464604"/>
            <a:ext cx="175563" cy="192691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6706738" y="2454614"/>
            <a:ext cx="175563" cy="152725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6430245" y="3575686"/>
            <a:ext cx="506705" cy="506705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5518990" y="2281904"/>
            <a:ext cx="331142" cy="371108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5680279" y="3872571"/>
            <a:ext cx="68512" cy="71367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5596066" y="3842598"/>
            <a:ext cx="71367" cy="101342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5430495" y="3582823"/>
            <a:ext cx="506705" cy="506705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7556414" y="3762667"/>
            <a:ext cx="161290" cy="67085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7390842" y="3575686"/>
            <a:ext cx="509560" cy="506705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10616624" y="3854017"/>
            <a:ext cx="29974" cy="3282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10471036" y="3826896"/>
            <a:ext cx="131315" cy="148443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10488165" y="3741257"/>
            <a:ext cx="128460" cy="142733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10448198" y="3799778"/>
            <a:ext cx="25692" cy="29974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10305465" y="3575686"/>
            <a:ext cx="510986" cy="506705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10479903" y="4858248"/>
            <a:ext cx="142733" cy="162717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10304341" y="4605610"/>
            <a:ext cx="513841" cy="512414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10457066" y="4828274"/>
            <a:ext cx="27119" cy="34257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10501313" y="4766899"/>
            <a:ext cx="134170" cy="152725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10635483" y="4885368"/>
            <a:ext cx="34257" cy="41394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545546" y="4758135"/>
            <a:ext cx="39966" cy="4139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4708262" y="4870894"/>
            <a:ext cx="32829" cy="299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4419940" y="4613974"/>
            <a:ext cx="513841" cy="512414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4792475" y="4870894"/>
            <a:ext cx="32829" cy="299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649741" y="4758135"/>
            <a:ext cx="44248" cy="4139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5568946" y="4893731"/>
            <a:ext cx="81358" cy="125606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5663151" y="4923706"/>
            <a:ext cx="81358" cy="95632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5407658" y="4613974"/>
            <a:ext cx="512414" cy="512414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2488753" y="4613974"/>
            <a:ext cx="512414" cy="512414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11345584" y="2447476"/>
            <a:ext cx="215528" cy="196972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11388404" y="2293323"/>
            <a:ext cx="372535" cy="346843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11637171" y="3775513"/>
            <a:ext cx="27119" cy="81358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11640026" y="3735548"/>
            <a:ext cx="27119" cy="27119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11447334" y="3735547"/>
            <a:ext cx="162717" cy="121324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11291756" y="3575686"/>
            <a:ext cx="506705" cy="510986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9503604" y="4821138"/>
            <a:ext cx="192691" cy="121324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9345170" y="4605610"/>
            <a:ext cx="513841" cy="512414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11643183" y="4821139"/>
            <a:ext cx="27119" cy="81358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11292059" y="4605610"/>
            <a:ext cx="512414" cy="512414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11453346" y="4781172"/>
            <a:ext cx="162717" cy="121324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11646038" y="4781173"/>
            <a:ext cx="27119" cy="27119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562426" y="4794018"/>
            <a:ext cx="202682" cy="8135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399709" y="4605610"/>
            <a:ext cx="513841" cy="512414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599521" y="4843775"/>
            <a:ext cx="264058" cy="178418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725127" y="4920853"/>
            <a:ext cx="22837" cy="19982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673744" y="4930843"/>
            <a:ext cx="51384" cy="44248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515308" y="4613974"/>
            <a:ext cx="513841" cy="512414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6426265" y="4605610"/>
            <a:ext cx="513841" cy="512414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41864" y="4613974"/>
            <a:ext cx="513841" cy="512414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8682886" y="4605609"/>
            <a:ext cx="202682" cy="418211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8425966" y="4875377"/>
            <a:ext cx="416783" cy="242647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8373153" y="4605609"/>
            <a:ext cx="215528" cy="438193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393421" y="2882814"/>
            <a:ext cx="847840" cy="151297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65352" y="2882814"/>
            <a:ext cx="638019" cy="145588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47361" y="2882813"/>
            <a:ext cx="635164" cy="148443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599221" y="2885668"/>
            <a:ext cx="274048" cy="169854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542691" y="2882814"/>
            <a:ext cx="311159" cy="145588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28981" y="2882814"/>
            <a:ext cx="306878" cy="145588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59810" y="2852839"/>
            <a:ext cx="459602" cy="145589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504620" y="2852840"/>
            <a:ext cx="309732" cy="145588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406698" y="2852840"/>
            <a:ext cx="458175" cy="145588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311630" y="2852839"/>
            <a:ext cx="590918" cy="172709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10337884" y="2852839"/>
            <a:ext cx="459603" cy="145589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1405532" y="2852839"/>
            <a:ext cx="301169" cy="145589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485599" y="991789"/>
            <a:ext cx="3117122" cy="928161"/>
            <a:chOff x="4486182" y="990677"/>
            <a:chExt cx="3117528" cy="928282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4486182" y="990677"/>
              <a:ext cx="245167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2993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Common in China</a:t>
              </a:r>
              <a:r>
                <a:rPr lang="zh-CN" altLang="en-US" b="1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Social networking Sites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6320747" y="4330701"/>
            <a:ext cx="623491" cy="608415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6297057" y="5463537"/>
            <a:ext cx="624568" cy="478117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6269059" y="3380928"/>
            <a:ext cx="697792" cy="519037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36369" y="3272167"/>
            <a:ext cx="715022" cy="549188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301672" y="3330316"/>
            <a:ext cx="503961" cy="618107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3232369" y="4420079"/>
            <a:ext cx="677333" cy="620260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174219" y="3312011"/>
            <a:ext cx="621337" cy="600877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3127916" y="5613217"/>
            <a:ext cx="695638" cy="320898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3659876" y="5483996"/>
            <a:ext cx="147528" cy="173371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202603" y="4519148"/>
            <a:ext cx="725790" cy="429659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7422355" y="3261399"/>
            <a:ext cx="580417" cy="654719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2188911" y="3276474"/>
            <a:ext cx="447966" cy="656872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3265752" y="2258862"/>
            <a:ext cx="519037" cy="653642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168065" y="2332086"/>
            <a:ext cx="432890" cy="537343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2117839" y="2307319"/>
            <a:ext cx="643950" cy="491039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1145453" y="3263552"/>
            <a:ext cx="516884" cy="639643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1117454" y="4388850"/>
            <a:ext cx="572879" cy="542727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1145453" y="5493688"/>
            <a:ext cx="549188" cy="455504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2125378" y="4437307"/>
            <a:ext cx="603030" cy="475963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9347746" y="2370852"/>
            <a:ext cx="689178" cy="491039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8321516" y="2195327"/>
            <a:ext cx="722560" cy="722560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7289903" y="2279320"/>
            <a:ext cx="746251" cy="608415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288135" y="4399619"/>
            <a:ext cx="789324" cy="556727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5238522" y="2238400"/>
            <a:ext cx="662258" cy="687024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223062" y="2286858"/>
            <a:ext cx="671948" cy="646104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9495272" y="3284012"/>
            <a:ext cx="521190" cy="619183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2147991" y="5392466"/>
            <a:ext cx="578264" cy="605184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10456892" y="2299781"/>
            <a:ext cx="591186" cy="595493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5299903" y="5384926"/>
            <a:ext cx="618107" cy="615952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4182142" y="5366621"/>
            <a:ext cx="712868" cy="651488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368820" y="4396389"/>
            <a:ext cx="419967" cy="565341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8382898" y="3256015"/>
            <a:ext cx="595493" cy="641796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8338746" y="5514148"/>
            <a:ext cx="400585" cy="473809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8698411" y="5514148"/>
            <a:ext cx="338128" cy="473809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10396588" y="4366236"/>
            <a:ext cx="694563" cy="534112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9530808" y="4323163"/>
            <a:ext cx="373664" cy="666564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7379282" y="4330701"/>
            <a:ext cx="531960" cy="643950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6337977" y="2169483"/>
            <a:ext cx="587954" cy="755942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7345898" y="5364467"/>
            <a:ext cx="570726" cy="631028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10495657" y="3304471"/>
            <a:ext cx="440428" cy="623491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10501041" y="5374158"/>
            <a:ext cx="500731" cy="628874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9456507" y="5384926"/>
            <a:ext cx="492117" cy="599800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4772131" y="991789"/>
            <a:ext cx="2386112" cy="928161"/>
            <a:chOff x="4772753" y="990677"/>
            <a:chExt cx="2386423" cy="928282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4772753" y="990677"/>
              <a:ext cx="2165977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93198" y="1359825"/>
              <a:ext cx="2165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Super practical icons for financial classes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5738426" y="1849621"/>
            <a:ext cx="689227" cy="7032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4372722" y="991788"/>
            <a:ext cx="2595269" cy="4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608248" y="1360888"/>
            <a:ext cx="2954270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Preschool education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 Simple pen linear icons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2881562" y="2419334"/>
            <a:ext cx="578708" cy="596892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738222" y="2271715"/>
            <a:ext cx="865387" cy="8632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012234" y="2367987"/>
            <a:ext cx="633262" cy="593683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3896707" y="2271715"/>
            <a:ext cx="864316" cy="86324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79827" y="2390451"/>
            <a:ext cx="492062" cy="593683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5094770" y="2271715"/>
            <a:ext cx="864316" cy="86324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6454357" y="2387243"/>
            <a:ext cx="487783" cy="604379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6265020" y="2271715"/>
            <a:ext cx="865387" cy="8632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7612842" y="2388312"/>
            <a:ext cx="561592" cy="561592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7462013" y="2271715"/>
            <a:ext cx="863248" cy="863247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754210" y="2387243"/>
            <a:ext cx="571220" cy="602241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8615149" y="2271715"/>
            <a:ext cx="865387" cy="8632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900816" y="3692103"/>
            <a:ext cx="542337" cy="605450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738222" y="3578715"/>
            <a:ext cx="865387" cy="86431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71068" y="3701730"/>
            <a:ext cx="515596" cy="610797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3896707" y="3578715"/>
            <a:ext cx="864316" cy="86431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5288385" y="3696382"/>
            <a:ext cx="517735" cy="602241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5094770" y="3578715"/>
            <a:ext cx="864316" cy="86431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6501423" y="3684615"/>
            <a:ext cx="393650" cy="665353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6265020" y="3578715"/>
            <a:ext cx="865387" cy="86431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7576471" y="3704939"/>
            <a:ext cx="633262" cy="617217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7462013" y="3578715"/>
            <a:ext cx="863248" cy="864317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8763838" y="3687824"/>
            <a:ext cx="566940" cy="617217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8615149" y="3578715"/>
            <a:ext cx="865387" cy="86431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3021693" y="4980917"/>
            <a:ext cx="298446" cy="602241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738222" y="4878227"/>
            <a:ext cx="865387" cy="866456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4078556" y="5010870"/>
            <a:ext cx="500619" cy="603310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3896707" y="4878227"/>
            <a:ext cx="864316" cy="866456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5342940" y="5010870"/>
            <a:ext cx="367976" cy="603310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5094770" y="4878227"/>
            <a:ext cx="864316" cy="866456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6355944" y="5031194"/>
            <a:ext cx="684608" cy="559452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6265020" y="4878227"/>
            <a:ext cx="865387" cy="866456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7576471" y="4984127"/>
            <a:ext cx="637541" cy="614007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7462013" y="4878227"/>
            <a:ext cx="863248" cy="866456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8765978" y="4986267"/>
            <a:ext cx="562662" cy="604380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8615149" y="4878227"/>
            <a:ext cx="865387" cy="866456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9934089" y="4995358"/>
            <a:ext cx="512386" cy="609729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9756518" y="4887318"/>
            <a:ext cx="865387" cy="8632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11009136" y="4991080"/>
            <a:ext cx="669632" cy="605450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10915003" y="4887318"/>
            <a:ext cx="864316" cy="863248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600429" y="2392056"/>
            <a:ext cx="483504" cy="601171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408953" y="2284016"/>
            <a:ext cx="864316" cy="863248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709708" y="2408101"/>
            <a:ext cx="591544" cy="590475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579203" y="2284016"/>
            <a:ext cx="865387" cy="8632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9888092" y="2462122"/>
            <a:ext cx="627913" cy="579777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9771494" y="2282411"/>
            <a:ext cx="863248" cy="863248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11065830" y="2406497"/>
            <a:ext cx="581916" cy="612938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10924629" y="2282411"/>
            <a:ext cx="865387" cy="8632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538387" y="5036542"/>
            <a:ext cx="574429" cy="599032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400396" y="4878226"/>
            <a:ext cx="865387" cy="8632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674407" y="5007660"/>
            <a:ext cx="633262" cy="602241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558880" y="4878226"/>
            <a:ext cx="864316" cy="863248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524480" y="3684080"/>
            <a:ext cx="633262" cy="602241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408953" y="3595296"/>
            <a:ext cx="864316" cy="86324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711846" y="3685150"/>
            <a:ext cx="601171" cy="605450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579203" y="3595296"/>
            <a:ext cx="865387" cy="8632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9922322" y="3739170"/>
            <a:ext cx="563732" cy="570150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9771494" y="3593691"/>
            <a:ext cx="863248" cy="863247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11112897" y="3699591"/>
            <a:ext cx="502760" cy="616147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10924629" y="3593691"/>
            <a:ext cx="865387" cy="8632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13187"/>
            <a:ext cx="12190413" cy="831140"/>
            <a:chOff x="163773" y="476960"/>
            <a:chExt cx="12190413" cy="83114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340294" y="476960"/>
              <a:ext cx="3870727" cy="677156"/>
              <a:chOff x="7164072" y="1092352"/>
              <a:chExt cx="2748356" cy="677156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4072" y="1092352"/>
                <a:ext cx="27483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泪滴形 33">
            <a:extLst>
              <a:ext uri="{FF2B5EF4-FFF2-40B4-BE49-F238E27FC236}">
                <a16:creationId xmlns:a16="http://schemas.microsoft.com/office/drawing/2014/main" id="{69D47EA5-496A-4F0F-A030-428FF1AAAE53}"/>
              </a:ext>
            </a:extLst>
          </p:cNvPr>
          <p:cNvSpPr/>
          <p:nvPr/>
        </p:nvSpPr>
        <p:spPr>
          <a:xfrm rot="8104478">
            <a:off x="2463766" y="2054633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泪滴形 34">
            <a:extLst>
              <a:ext uri="{FF2B5EF4-FFF2-40B4-BE49-F238E27FC236}">
                <a16:creationId xmlns:a16="http://schemas.microsoft.com/office/drawing/2014/main" id="{A29DECBA-1D58-48F5-951E-D520E3A89B56}"/>
              </a:ext>
            </a:extLst>
          </p:cNvPr>
          <p:cNvSpPr/>
          <p:nvPr/>
        </p:nvSpPr>
        <p:spPr>
          <a:xfrm rot="8104478">
            <a:off x="5080225" y="2068701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泪滴形 35">
            <a:extLst>
              <a:ext uri="{FF2B5EF4-FFF2-40B4-BE49-F238E27FC236}">
                <a16:creationId xmlns:a16="http://schemas.microsoft.com/office/drawing/2014/main" id="{5AB48020-759A-420F-9CA3-A68B820F1354}"/>
              </a:ext>
            </a:extLst>
          </p:cNvPr>
          <p:cNvSpPr/>
          <p:nvPr/>
        </p:nvSpPr>
        <p:spPr>
          <a:xfrm rot="8104478">
            <a:off x="7692638" y="2068701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1FA63BB-D8C7-466F-B7C2-591C9D8481FA}"/>
              </a:ext>
            </a:extLst>
          </p:cNvPr>
          <p:cNvGrpSpPr>
            <a:grpSpLocks noChangeAspect="1"/>
          </p:cNvGrpSpPr>
          <p:nvPr/>
        </p:nvGrpSpPr>
        <p:grpSpPr>
          <a:xfrm>
            <a:off x="3366140" y="3851808"/>
            <a:ext cx="452645" cy="474518"/>
            <a:chOff x="7002627" y="828237"/>
            <a:chExt cx="444697" cy="466185"/>
          </a:xfrm>
          <a:solidFill>
            <a:srgbClr val="FDFDFD"/>
          </a:solidFill>
          <a:effectLst/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C15CC20D-A480-4D19-B40C-86CA02823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5B0BA979-5484-476A-93AF-6E59AF05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0690C9C-37C8-4FF4-9ECC-206D4DF7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05B79103-7A42-4558-A0D8-5C60C6C39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C26C4E4D-08D7-4C0A-BFB1-796A9ACF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2A4CB932-4F04-4650-B607-9C172A38D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D49EDAE8-195C-4A1A-A462-1D0D9D68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7003B3AA-D3B3-4020-AB83-9206BDC6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26">
            <a:extLst>
              <a:ext uri="{FF2B5EF4-FFF2-40B4-BE49-F238E27FC236}">
                <a16:creationId xmlns:a16="http://schemas.microsoft.com/office/drawing/2014/main" id="{417FAAA3-388B-482E-A0E0-CD933DDA8AE6}"/>
              </a:ext>
            </a:extLst>
          </p:cNvPr>
          <p:cNvSpPr txBox="1"/>
          <p:nvPr/>
        </p:nvSpPr>
        <p:spPr>
          <a:xfrm>
            <a:off x="2860854" y="2471770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for Add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E9DF8D7-A304-473B-80EC-AA2342E9F612}"/>
              </a:ext>
            </a:extLst>
          </p:cNvPr>
          <p:cNvSpPr/>
          <p:nvPr/>
        </p:nvSpPr>
        <p:spPr>
          <a:xfrm>
            <a:off x="3258416" y="5656430"/>
            <a:ext cx="590843" cy="590843"/>
          </a:xfrm>
          <a:prstGeom prst="ellipse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D8ABD60-A6BF-48E4-A1CA-127BDB0D87BB}"/>
              </a:ext>
            </a:extLst>
          </p:cNvPr>
          <p:cNvGrpSpPr/>
          <p:nvPr/>
        </p:nvGrpSpPr>
        <p:grpSpPr>
          <a:xfrm>
            <a:off x="5972328" y="3898802"/>
            <a:ext cx="404877" cy="435712"/>
            <a:chOff x="7005429" y="4859473"/>
            <a:chExt cx="466184" cy="501686"/>
          </a:xfrm>
          <a:solidFill>
            <a:srgbClr val="FDFDFD"/>
          </a:solidFill>
          <a:effectLst/>
        </p:grpSpPr>
        <p:sp>
          <p:nvSpPr>
            <p:cNvPr id="49" name="Freeform 154">
              <a:extLst>
                <a:ext uri="{FF2B5EF4-FFF2-40B4-BE49-F238E27FC236}">
                  <a16:creationId xmlns:a16="http://schemas.microsoft.com/office/drawing/2014/main" id="{BE2D361D-3070-4813-BB27-53C5B2A5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155">
              <a:extLst>
                <a:ext uri="{FF2B5EF4-FFF2-40B4-BE49-F238E27FC236}">
                  <a16:creationId xmlns:a16="http://schemas.microsoft.com/office/drawing/2014/main" id="{7804664B-DFB3-428B-BFE8-B128F1F60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6">
              <a:extLst>
                <a:ext uri="{FF2B5EF4-FFF2-40B4-BE49-F238E27FC236}">
                  <a16:creationId xmlns:a16="http://schemas.microsoft.com/office/drawing/2014/main" id="{D6A9AB60-3542-4335-A496-D78D88874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57">
              <a:extLst>
                <a:ext uri="{FF2B5EF4-FFF2-40B4-BE49-F238E27FC236}">
                  <a16:creationId xmlns:a16="http://schemas.microsoft.com/office/drawing/2014/main" id="{9B09258A-EC4A-4B36-96F3-C598FE872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58">
              <a:extLst>
                <a:ext uri="{FF2B5EF4-FFF2-40B4-BE49-F238E27FC236}">
                  <a16:creationId xmlns:a16="http://schemas.microsoft.com/office/drawing/2014/main" id="{56D43FD8-04B3-4979-B6B2-2FEC8DC60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文本框 34">
            <a:extLst>
              <a:ext uri="{FF2B5EF4-FFF2-40B4-BE49-F238E27FC236}">
                <a16:creationId xmlns:a16="http://schemas.microsoft.com/office/drawing/2014/main" id="{2BE8744F-17F8-477F-9E9E-2DB53B4FFDF1}"/>
              </a:ext>
            </a:extLst>
          </p:cNvPr>
          <p:cNvSpPr txBox="1"/>
          <p:nvPr/>
        </p:nvSpPr>
        <p:spPr>
          <a:xfrm>
            <a:off x="5477313" y="2485838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for Add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5209EAEB-4D55-41CB-838F-34FB0ED1C43A}"/>
              </a:ext>
            </a:extLst>
          </p:cNvPr>
          <p:cNvSpPr/>
          <p:nvPr/>
        </p:nvSpPr>
        <p:spPr>
          <a:xfrm>
            <a:off x="5874875" y="5670498"/>
            <a:ext cx="590843" cy="590843"/>
          </a:xfrm>
          <a:prstGeom prst="ellipse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00811C6-1BC6-4FEC-8270-DDB32DECC5AA}"/>
              </a:ext>
            </a:extLst>
          </p:cNvPr>
          <p:cNvGrpSpPr/>
          <p:nvPr/>
        </p:nvGrpSpPr>
        <p:grpSpPr>
          <a:xfrm>
            <a:off x="8542902" y="3860558"/>
            <a:ext cx="574729" cy="436681"/>
            <a:chOff x="4268086" y="4221191"/>
            <a:chExt cx="509646" cy="387231"/>
          </a:xfrm>
          <a:solidFill>
            <a:srgbClr val="FDFDFD"/>
          </a:solidFill>
          <a:effectLst/>
        </p:grpSpPr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D7AA8ED1-D372-429F-A699-3ACD6058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36888389-14D6-4B6A-BE17-662C3DBC59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" name="文本框 39">
            <a:extLst>
              <a:ext uri="{FF2B5EF4-FFF2-40B4-BE49-F238E27FC236}">
                <a16:creationId xmlns:a16="http://schemas.microsoft.com/office/drawing/2014/main" id="{6A0FEACF-832B-43D6-A783-FFD1D4D722C5}"/>
              </a:ext>
            </a:extLst>
          </p:cNvPr>
          <p:cNvSpPr txBox="1"/>
          <p:nvPr/>
        </p:nvSpPr>
        <p:spPr>
          <a:xfrm>
            <a:off x="8089726" y="2485838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Then  </a:t>
            </a: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for Add you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center of the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62CF520E-9E5E-4F43-BAD7-1B4FBCD3BF81}"/>
              </a:ext>
            </a:extLst>
          </p:cNvPr>
          <p:cNvSpPr/>
          <p:nvPr/>
        </p:nvSpPr>
        <p:spPr>
          <a:xfrm>
            <a:off x="8487288" y="5670498"/>
            <a:ext cx="590843" cy="590843"/>
          </a:xfrm>
          <a:prstGeom prst="ellipse">
            <a:avLst/>
          </a:prstGeom>
          <a:solidFill>
            <a:srgbClr val="9F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48">
            <a:extLst>
              <a:ext uri="{FF2B5EF4-FFF2-40B4-BE49-F238E27FC236}">
                <a16:creationId xmlns:a16="http://schemas.microsoft.com/office/drawing/2014/main" id="{A1A3C4F5-2D1F-4140-A811-75DB4C3A3F66}"/>
              </a:ext>
            </a:extLst>
          </p:cNvPr>
          <p:cNvSpPr txBox="1"/>
          <p:nvPr/>
        </p:nvSpPr>
        <p:spPr>
          <a:xfrm>
            <a:off x="3265714" y="5721018"/>
            <a:ext cx="58221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01</a:t>
            </a:r>
          </a:p>
        </p:txBody>
      </p:sp>
      <p:sp>
        <p:nvSpPr>
          <p:cNvPr id="62" name="文本框 49">
            <a:extLst>
              <a:ext uri="{FF2B5EF4-FFF2-40B4-BE49-F238E27FC236}">
                <a16:creationId xmlns:a16="http://schemas.microsoft.com/office/drawing/2014/main" id="{7219E391-DDA2-4D42-9C9C-3DC533C3C2FB}"/>
              </a:ext>
            </a:extLst>
          </p:cNvPr>
          <p:cNvSpPr txBox="1"/>
          <p:nvPr/>
        </p:nvSpPr>
        <p:spPr>
          <a:xfrm>
            <a:off x="5885901" y="5735086"/>
            <a:ext cx="7681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</a:p>
        </p:txBody>
      </p:sp>
      <p:sp>
        <p:nvSpPr>
          <p:cNvPr id="63" name="文本框 50">
            <a:extLst>
              <a:ext uri="{FF2B5EF4-FFF2-40B4-BE49-F238E27FC236}">
                <a16:creationId xmlns:a16="http://schemas.microsoft.com/office/drawing/2014/main" id="{07619887-9D2D-4733-BB89-363B697265D6}"/>
              </a:ext>
            </a:extLst>
          </p:cNvPr>
          <p:cNvSpPr txBox="1"/>
          <p:nvPr/>
        </p:nvSpPr>
        <p:spPr>
          <a:xfrm>
            <a:off x="8481472" y="5752868"/>
            <a:ext cx="575799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6" grpId="0"/>
      <p:bldP spid="47" grpId="0" animBg="1"/>
      <p:bldP spid="54" grpId="0"/>
      <p:bldP spid="55" grpId="0" animBg="1"/>
      <p:bldP spid="59" grpId="0"/>
      <p:bldP spid="60" grpId="0" animBg="1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71653"/>
            <a:ext cx="12190413" cy="772674"/>
            <a:chOff x="163773" y="535426"/>
            <a:chExt cx="12190413" cy="77267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314118" y="535426"/>
              <a:ext cx="4117966" cy="618690"/>
              <a:chOff x="7145487" y="1150818"/>
              <a:chExt cx="2923905" cy="618690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5487" y="1150818"/>
                <a:ext cx="292390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25">
            <a:extLst>
              <a:ext uri="{FF2B5EF4-FFF2-40B4-BE49-F238E27FC236}">
                <a16:creationId xmlns:a16="http://schemas.microsoft.com/office/drawing/2014/main" id="{9DA1D646-CC01-4888-817A-8A5BF58AE5E6}"/>
              </a:ext>
            </a:extLst>
          </p:cNvPr>
          <p:cNvSpPr/>
          <p:nvPr/>
        </p:nvSpPr>
        <p:spPr>
          <a:xfrm>
            <a:off x="4150345" y="1994017"/>
            <a:ext cx="4102100" cy="4102100"/>
          </a:xfrm>
          <a:prstGeom prst="ellipse">
            <a:avLst/>
          </a:prstGeom>
          <a:solidFill>
            <a:srgbClr val="9FBB8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900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58452C70-54DC-417F-B1F7-C0EED41BA429}"/>
              </a:ext>
            </a:extLst>
          </p:cNvPr>
          <p:cNvGrpSpPr>
            <a:grpSpLocks/>
          </p:cNvGrpSpPr>
          <p:nvPr/>
        </p:nvGrpSpPr>
        <p:grpSpPr bwMode="auto">
          <a:xfrm>
            <a:off x="7366620" y="2241667"/>
            <a:ext cx="903288" cy="904875"/>
            <a:chOff x="8197836" y="1898395"/>
            <a:chExt cx="1017919" cy="1017922"/>
          </a:xfrm>
        </p:grpSpPr>
        <p:sp>
          <p:nvSpPr>
            <p:cNvPr id="9" name="Shape 255">
              <a:extLst>
                <a:ext uri="{FF2B5EF4-FFF2-40B4-BE49-F238E27FC236}">
                  <a16:creationId xmlns:a16="http://schemas.microsoft.com/office/drawing/2014/main" id="{1F0E64EA-7EEA-4E86-AE04-EB59E9CE15C6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9FBB8B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lIns="40181" tIns="40181" rIns="40181" bIns="40181"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256">
              <a:extLst>
                <a:ext uri="{FF2B5EF4-FFF2-40B4-BE49-F238E27FC236}">
                  <a16:creationId xmlns:a16="http://schemas.microsoft.com/office/drawing/2014/main" id="{259988D0-1FB7-47C3-8563-F1CBE43AC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560" y="2180961"/>
              <a:ext cx="402470" cy="452790"/>
            </a:xfrm>
            <a:custGeom>
              <a:avLst/>
              <a:gdLst>
                <a:gd name="T0" fmla="*/ 1406092 w 21600"/>
                <a:gd name="T1" fmla="*/ 3508906 h 20960"/>
                <a:gd name="T2" fmla="*/ 0 w 21600"/>
                <a:gd name="T3" fmla="*/ 5205724 h 20960"/>
                <a:gd name="T4" fmla="*/ 0 w 21600"/>
                <a:gd name="T5" fmla="*/ 7840547 h 20960"/>
                <a:gd name="T6" fmla="*/ 1406092 w 21600"/>
                <a:gd name="T7" fmla="*/ 9481824 h 20960"/>
                <a:gd name="T8" fmla="*/ 937401 w 21600"/>
                <a:gd name="T9" fmla="*/ 8254020 h 20960"/>
                <a:gd name="T10" fmla="*/ 937401 w 21600"/>
                <a:gd name="T11" fmla="*/ 4790847 h 20960"/>
                <a:gd name="T12" fmla="*/ 1406092 w 21600"/>
                <a:gd name="T13" fmla="*/ 3508906 h 20960"/>
                <a:gd name="T14" fmla="*/ 5459468 w 21600"/>
                <a:gd name="T15" fmla="*/ 3457103 h 20960"/>
                <a:gd name="T16" fmla="*/ 6114600 w 21600"/>
                <a:gd name="T17" fmla="*/ 38733 h 20960"/>
                <a:gd name="T18" fmla="*/ 3951641 w 21600"/>
                <a:gd name="T19" fmla="*/ 2540096 h 20960"/>
                <a:gd name="T20" fmla="*/ 1874802 w 21600"/>
                <a:gd name="T21" fmla="*/ 4641508 h 20960"/>
                <a:gd name="T22" fmla="*/ 1874802 w 21600"/>
                <a:gd name="T23" fmla="*/ 8359484 h 20960"/>
                <a:gd name="T24" fmla="*/ 5928160 w 21600"/>
                <a:gd name="T25" fmla="*/ 9781431 h 20960"/>
                <a:gd name="T26" fmla="*/ 7499171 w 21600"/>
                <a:gd name="T27" fmla="*/ 4381110 h 20960"/>
                <a:gd name="T28" fmla="*/ 5459468 w 21600"/>
                <a:gd name="T29" fmla="*/ 3457103 h 20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096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6041" tIns="46041" rIns="46041" bIns="46041" anchor="ctr"/>
            <a:lstStyle/>
            <a:p>
              <a:endParaRPr lang="zh-CN" altLang="en-US"/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F40B3211-2C1A-4D27-9BBC-2C9535376934}"/>
              </a:ext>
            </a:extLst>
          </p:cNvPr>
          <p:cNvGrpSpPr>
            <a:grpSpLocks/>
          </p:cNvGrpSpPr>
          <p:nvPr/>
        </p:nvGrpSpPr>
        <p:grpSpPr bwMode="auto">
          <a:xfrm>
            <a:off x="4112245" y="2244842"/>
            <a:ext cx="903288" cy="904875"/>
            <a:chOff x="8197836" y="1898395"/>
            <a:chExt cx="1017919" cy="1017922"/>
          </a:xfrm>
        </p:grpSpPr>
        <p:sp>
          <p:nvSpPr>
            <p:cNvPr id="12" name="Shape 255">
              <a:extLst>
                <a:ext uri="{FF2B5EF4-FFF2-40B4-BE49-F238E27FC236}">
                  <a16:creationId xmlns:a16="http://schemas.microsoft.com/office/drawing/2014/main" id="{1B0E255E-EC71-4EA0-8F5C-926F5ABB0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7836" y="1898395"/>
              <a:ext cx="1017919" cy="1017922"/>
            </a:xfrm>
            <a:custGeom>
              <a:avLst/>
              <a:gdLst>
                <a:gd name="T0" fmla="*/ 47970328 w 21600"/>
                <a:gd name="T1" fmla="*/ 23985306 h 21600"/>
                <a:gd name="T2" fmla="*/ 23985188 w 21600"/>
                <a:gd name="T3" fmla="*/ 47970611 h 21600"/>
                <a:gd name="T4" fmla="*/ 0 w 21600"/>
                <a:gd name="T5" fmla="*/ 23985306 h 21600"/>
                <a:gd name="T6" fmla="*/ 23985188 w 21600"/>
                <a:gd name="T7" fmla="*/ 0 h 21600"/>
                <a:gd name="T8" fmla="*/ 47970328 w 21600"/>
                <a:gd name="T9" fmla="*/ 23985306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9FBB8B"/>
            </a:solidFill>
            <a:ln w="76200">
              <a:solidFill>
                <a:schemeClr val="bg1"/>
              </a:solidFill>
              <a:miter lim="400000"/>
              <a:headEnd/>
              <a:tailEnd/>
            </a:ln>
          </p:spPr>
          <p:txBody>
            <a:bodyPr lIns="40181" tIns="40181" rIns="40181" bIns="40181" anchor="ctr"/>
            <a:lstStyle/>
            <a:p>
              <a:endParaRPr lang="zh-CN" altLang="en-US"/>
            </a:p>
          </p:txBody>
        </p:sp>
        <p:sp>
          <p:nvSpPr>
            <p:cNvPr id="13" name="Shape 256">
              <a:extLst>
                <a:ext uri="{FF2B5EF4-FFF2-40B4-BE49-F238E27FC236}">
                  <a16:creationId xmlns:a16="http://schemas.microsoft.com/office/drawing/2014/main" id="{927A91B6-815E-41AD-9EE3-290021558A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05560" y="2180961"/>
              <a:ext cx="402470" cy="452790"/>
            </a:xfrm>
            <a:custGeom>
              <a:avLst/>
              <a:gdLst>
                <a:gd name="T0" fmla="*/ 1406092 w 21600"/>
                <a:gd name="T1" fmla="*/ 3508906 h 20960"/>
                <a:gd name="T2" fmla="*/ 0 w 21600"/>
                <a:gd name="T3" fmla="*/ 5205724 h 20960"/>
                <a:gd name="T4" fmla="*/ 0 w 21600"/>
                <a:gd name="T5" fmla="*/ 7840547 h 20960"/>
                <a:gd name="T6" fmla="*/ 1406092 w 21600"/>
                <a:gd name="T7" fmla="*/ 9481824 h 20960"/>
                <a:gd name="T8" fmla="*/ 937401 w 21600"/>
                <a:gd name="T9" fmla="*/ 8254020 h 20960"/>
                <a:gd name="T10" fmla="*/ 937401 w 21600"/>
                <a:gd name="T11" fmla="*/ 4790847 h 20960"/>
                <a:gd name="T12" fmla="*/ 1406092 w 21600"/>
                <a:gd name="T13" fmla="*/ 3508906 h 20960"/>
                <a:gd name="T14" fmla="*/ 5459468 w 21600"/>
                <a:gd name="T15" fmla="*/ 3457103 h 20960"/>
                <a:gd name="T16" fmla="*/ 6114600 w 21600"/>
                <a:gd name="T17" fmla="*/ 38733 h 20960"/>
                <a:gd name="T18" fmla="*/ 3951641 w 21600"/>
                <a:gd name="T19" fmla="*/ 2540096 h 20960"/>
                <a:gd name="T20" fmla="*/ 1874802 w 21600"/>
                <a:gd name="T21" fmla="*/ 4641508 h 20960"/>
                <a:gd name="T22" fmla="*/ 1874802 w 21600"/>
                <a:gd name="T23" fmla="*/ 8359484 h 20960"/>
                <a:gd name="T24" fmla="*/ 5928160 w 21600"/>
                <a:gd name="T25" fmla="*/ 9781431 h 20960"/>
                <a:gd name="T26" fmla="*/ 7499171 w 21600"/>
                <a:gd name="T27" fmla="*/ 4381110 h 20960"/>
                <a:gd name="T28" fmla="*/ 5459468 w 21600"/>
                <a:gd name="T29" fmla="*/ 3457103 h 20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096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6041" tIns="46041" rIns="46041" bIns="46041" anchor="ctr"/>
            <a:lstStyle/>
            <a:p>
              <a:endParaRPr lang="zh-CN" altLang="en-US"/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48372005-A45B-4C78-BAE0-73FE3089B397}"/>
              </a:ext>
            </a:extLst>
          </p:cNvPr>
          <p:cNvGrpSpPr>
            <a:grpSpLocks/>
          </p:cNvGrpSpPr>
          <p:nvPr/>
        </p:nvGrpSpPr>
        <p:grpSpPr bwMode="auto">
          <a:xfrm>
            <a:off x="7361858" y="4934067"/>
            <a:ext cx="904875" cy="904875"/>
            <a:chOff x="8197836" y="1898395"/>
            <a:chExt cx="1017919" cy="1017922"/>
          </a:xfrm>
        </p:grpSpPr>
        <p:sp>
          <p:nvSpPr>
            <p:cNvPr id="15" name="Shape 255">
              <a:extLst>
                <a:ext uri="{FF2B5EF4-FFF2-40B4-BE49-F238E27FC236}">
                  <a16:creationId xmlns:a16="http://schemas.microsoft.com/office/drawing/2014/main" id="{24B07BE5-A282-4529-AB2C-B8D8DC49B1CE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9FBB8B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lIns="40181" tIns="40181" rIns="40181" bIns="40181"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256">
              <a:extLst>
                <a:ext uri="{FF2B5EF4-FFF2-40B4-BE49-F238E27FC236}">
                  <a16:creationId xmlns:a16="http://schemas.microsoft.com/office/drawing/2014/main" id="{50EB60A0-B4C0-4A29-9EDE-8578F36FC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560" y="2180961"/>
              <a:ext cx="402470" cy="452790"/>
            </a:xfrm>
            <a:custGeom>
              <a:avLst/>
              <a:gdLst>
                <a:gd name="T0" fmla="*/ 1406092 w 21600"/>
                <a:gd name="T1" fmla="*/ 3508906 h 20960"/>
                <a:gd name="T2" fmla="*/ 0 w 21600"/>
                <a:gd name="T3" fmla="*/ 5205724 h 20960"/>
                <a:gd name="T4" fmla="*/ 0 w 21600"/>
                <a:gd name="T5" fmla="*/ 7840547 h 20960"/>
                <a:gd name="T6" fmla="*/ 1406092 w 21600"/>
                <a:gd name="T7" fmla="*/ 9481824 h 20960"/>
                <a:gd name="T8" fmla="*/ 937401 w 21600"/>
                <a:gd name="T9" fmla="*/ 8254020 h 20960"/>
                <a:gd name="T10" fmla="*/ 937401 w 21600"/>
                <a:gd name="T11" fmla="*/ 4790847 h 20960"/>
                <a:gd name="T12" fmla="*/ 1406092 w 21600"/>
                <a:gd name="T13" fmla="*/ 3508906 h 20960"/>
                <a:gd name="T14" fmla="*/ 5459468 w 21600"/>
                <a:gd name="T15" fmla="*/ 3457103 h 20960"/>
                <a:gd name="T16" fmla="*/ 6114600 w 21600"/>
                <a:gd name="T17" fmla="*/ 38733 h 20960"/>
                <a:gd name="T18" fmla="*/ 3951641 w 21600"/>
                <a:gd name="T19" fmla="*/ 2540096 h 20960"/>
                <a:gd name="T20" fmla="*/ 1874802 w 21600"/>
                <a:gd name="T21" fmla="*/ 4641508 h 20960"/>
                <a:gd name="T22" fmla="*/ 1874802 w 21600"/>
                <a:gd name="T23" fmla="*/ 8359484 h 20960"/>
                <a:gd name="T24" fmla="*/ 5928160 w 21600"/>
                <a:gd name="T25" fmla="*/ 9781431 h 20960"/>
                <a:gd name="T26" fmla="*/ 7499171 w 21600"/>
                <a:gd name="T27" fmla="*/ 4381110 h 20960"/>
                <a:gd name="T28" fmla="*/ 5459468 w 21600"/>
                <a:gd name="T29" fmla="*/ 3457103 h 20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096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6041" tIns="46041" rIns="46041" bIns="46041" anchor="ctr"/>
            <a:lstStyle/>
            <a:p>
              <a:endParaRPr lang="zh-CN" altLang="en-US"/>
            </a:p>
          </p:txBody>
        </p:sp>
      </p:grpSp>
      <p:grpSp>
        <p:nvGrpSpPr>
          <p:cNvPr id="17" name="Group 42">
            <a:extLst>
              <a:ext uri="{FF2B5EF4-FFF2-40B4-BE49-F238E27FC236}">
                <a16:creationId xmlns:a16="http://schemas.microsoft.com/office/drawing/2014/main" id="{E435568A-B82D-442C-BCBA-90188C86B6EA}"/>
              </a:ext>
            </a:extLst>
          </p:cNvPr>
          <p:cNvGrpSpPr>
            <a:grpSpLocks/>
          </p:cNvGrpSpPr>
          <p:nvPr/>
        </p:nvGrpSpPr>
        <p:grpSpPr bwMode="auto">
          <a:xfrm>
            <a:off x="4143995" y="4938829"/>
            <a:ext cx="904875" cy="903288"/>
            <a:chOff x="8197836" y="1898395"/>
            <a:chExt cx="1017919" cy="1017922"/>
          </a:xfrm>
        </p:grpSpPr>
        <p:sp>
          <p:nvSpPr>
            <p:cNvPr id="18" name="Shape 255">
              <a:extLst>
                <a:ext uri="{FF2B5EF4-FFF2-40B4-BE49-F238E27FC236}">
                  <a16:creationId xmlns:a16="http://schemas.microsoft.com/office/drawing/2014/main" id="{B03FD1F4-B5F4-46CB-80E2-4A9A23598AD5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9FBB8B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lIns="40181" tIns="40181" rIns="40181" bIns="40181"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Shape 256">
              <a:extLst>
                <a:ext uri="{FF2B5EF4-FFF2-40B4-BE49-F238E27FC236}">
                  <a16:creationId xmlns:a16="http://schemas.microsoft.com/office/drawing/2014/main" id="{27220CA4-1EC2-465D-B658-56C0DC4301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05560" y="2180961"/>
              <a:ext cx="402470" cy="452790"/>
            </a:xfrm>
            <a:custGeom>
              <a:avLst/>
              <a:gdLst>
                <a:gd name="T0" fmla="*/ 1406092 w 21600"/>
                <a:gd name="T1" fmla="*/ 3508906 h 20960"/>
                <a:gd name="T2" fmla="*/ 0 w 21600"/>
                <a:gd name="T3" fmla="*/ 5205724 h 20960"/>
                <a:gd name="T4" fmla="*/ 0 w 21600"/>
                <a:gd name="T5" fmla="*/ 7840547 h 20960"/>
                <a:gd name="T6" fmla="*/ 1406092 w 21600"/>
                <a:gd name="T7" fmla="*/ 9481824 h 20960"/>
                <a:gd name="T8" fmla="*/ 937401 w 21600"/>
                <a:gd name="T9" fmla="*/ 8254020 h 20960"/>
                <a:gd name="T10" fmla="*/ 937401 w 21600"/>
                <a:gd name="T11" fmla="*/ 4790847 h 20960"/>
                <a:gd name="T12" fmla="*/ 1406092 w 21600"/>
                <a:gd name="T13" fmla="*/ 3508906 h 20960"/>
                <a:gd name="T14" fmla="*/ 5459468 w 21600"/>
                <a:gd name="T15" fmla="*/ 3457103 h 20960"/>
                <a:gd name="T16" fmla="*/ 6114600 w 21600"/>
                <a:gd name="T17" fmla="*/ 38733 h 20960"/>
                <a:gd name="T18" fmla="*/ 3951641 w 21600"/>
                <a:gd name="T19" fmla="*/ 2540096 h 20960"/>
                <a:gd name="T20" fmla="*/ 1874802 w 21600"/>
                <a:gd name="T21" fmla="*/ 4641508 h 20960"/>
                <a:gd name="T22" fmla="*/ 1874802 w 21600"/>
                <a:gd name="T23" fmla="*/ 8359484 h 20960"/>
                <a:gd name="T24" fmla="*/ 5928160 w 21600"/>
                <a:gd name="T25" fmla="*/ 9781431 h 20960"/>
                <a:gd name="T26" fmla="*/ 7499171 w 21600"/>
                <a:gd name="T27" fmla="*/ 4381110 h 20960"/>
                <a:gd name="T28" fmla="*/ 5459468 w 21600"/>
                <a:gd name="T29" fmla="*/ 3457103 h 20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096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6041" tIns="46041" rIns="46041" bIns="46041" anchor="ctr"/>
            <a:lstStyle/>
            <a:p>
              <a:endParaRPr lang="zh-CN" altLang="en-US"/>
            </a:p>
          </p:txBody>
        </p:sp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6207B94-25EA-40F6-B224-0DE57CF9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33" y="2241667"/>
            <a:ext cx="30702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 content</a:t>
            </a:r>
            <a:endParaRPr lang="en-AU" altLang="en-US" sz="1400" dirty="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5DF492A-5A3A-4DBE-96EF-4545EB6E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70" y="2581392"/>
            <a:ext cx="227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directly.ent To this directly.</a:t>
            </a:r>
            <a:endParaRPr lang="en-AU" altLang="zh-CN" sz="8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0435913-4E01-49BF-B4F1-DB79A91F0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70" y="2241667"/>
            <a:ext cx="30083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 content</a:t>
            </a:r>
            <a:endParaRPr lang="en-AU" altLang="en-US" sz="1400" dirty="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1FA2E7-7426-4186-991D-11A67DB72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70" y="2581392"/>
            <a:ext cx="227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directly.ent To this directly.</a:t>
            </a:r>
            <a:endParaRPr lang="en-AU" altLang="zh-CN" sz="8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F6B682E-4566-490C-8C75-37303C87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21" y="4934067"/>
            <a:ext cx="3005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 content</a:t>
            </a:r>
            <a:endParaRPr lang="en-AU" altLang="en-US" sz="1400" dirty="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D9E122F-0EA1-4429-96A8-8D9EF69A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70" y="5251567"/>
            <a:ext cx="227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directly.ent To this directly.</a:t>
            </a:r>
            <a:endParaRPr lang="en-AU" altLang="zh-CN" sz="8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77E38746-0ABE-4FDC-9A07-73F9503B2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70" y="4934067"/>
            <a:ext cx="277212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 content</a:t>
            </a:r>
            <a:endParaRPr lang="en-AU" altLang="en-US" sz="1400" dirty="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4071C8F-0C20-4BEE-AEB7-6DDEED28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70" y="5251567"/>
            <a:ext cx="227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directly.ent To this directly.</a:t>
            </a:r>
            <a:endParaRPr lang="en-AU" altLang="zh-CN" sz="8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0">
            <a:extLst>
              <a:ext uri="{FF2B5EF4-FFF2-40B4-BE49-F238E27FC236}">
                <a16:creationId xmlns:a16="http://schemas.microsoft.com/office/drawing/2014/main" id="{C9657F7E-074F-4439-971C-6BC03ADF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44" y="3408116"/>
            <a:ext cx="25523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than TEMPLATE</a:t>
            </a:r>
            <a:endParaRPr lang="zh-CN" altLang="en-US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I to the </a:t>
            </a:r>
            <a:endParaRPr lang="zh-CN" altLang="en-US" sz="1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narrative thought</a:t>
            </a:r>
          </a:p>
          <a:p>
            <a:pPr algn="ctr"/>
            <a:endParaRPr lang="zh-CN" altLang="en-US" sz="1400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1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54832"/>
            <a:ext cx="12190413" cy="789495"/>
            <a:chOff x="163773" y="518605"/>
            <a:chExt cx="12190413" cy="78949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039749" y="518605"/>
              <a:ext cx="4511218" cy="635511"/>
              <a:chOff x="6950675" y="1133997"/>
              <a:chExt cx="3203128" cy="635511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0675" y="1133997"/>
                <a:ext cx="320312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D3D7F88-6033-41A7-A0B4-B818FFD8BC1F}"/>
              </a:ext>
            </a:extLst>
          </p:cNvPr>
          <p:cNvGrpSpPr/>
          <p:nvPr/>
        </p:nvGrpSpPr>
        <p:grpSpPr>
          <a:xfrm>
            <a:off x="1742763" y="2229768"/>
            <a:ext cx="8719174" cy="3717969"/>
            <a:chOff x="550863" y="1387679"/>
            <a:chExt cx="11009578" cy="469462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CBD5D98-A1AB-4617-B51B-6E0DE12A54E3}"/>
                </a:ext>
              </a:extLst>
            </p:cNvPr>
            <p:cNvGrpSpPr/>
            <p:nvPr/>
          </p:nvGrpSpPr>
          <p:grpSpPr>
            <a:xfrm>
              <a:off x="4167189" y="1650653"/>
              <a:ext cx="3852862" cy="4030000"/>
              <a:chOff x="4643438" y="2116139"/>
              <a:chExt cx="2900363" cy="3033711"/>
            </a:xfrm>
          </p:grpSpPr>
          <p:sp>
            <p:nvSpPr>
              <p:cNvPr id="21" name="MH_Other_1">
                <a:extLst>
                  <a:ext uri="{FF2B5EF4-FFF2-40B4-BE49-F238E27FC236}">
                    <a16:creationId xmlns:a16="http://schemas.microsoft.com/office/drawing/2014/main" id="{271C1AF0-6E86-4308-853B-587E7BB730DF}"/>
                  </a:ext>
                </a:extLst>
              </p:cNvPr>
              <p:cNvSpPr/>
              <p:nvPr/>
            </p:nvSpPr>
            <p:spPr>
              <a:xfrm rot="10800000">
                <a:off x="5443539" y="3181350"/>
                <a:ext cx="1298575" cy="1968500"/>
              </a:xfrm>
              <a:custGeom>
                <a:avLst/>
                <a:gdLst>
                  <a:gd name="connsiteX0" fmla="*/ 320923 w 1297989"/>
                  <a:gd name="connsiteY0" fmla="*/ 1430869 h 1968275"/>
                  <a:gd name="connsiteX1" fmla="*/ 305551 w 1297989"/>
                  <a:gd name="connsiteY1" fmla="*/ 1354608 h 1968275"/>
                  <a:gd name="connsiteX2" fmla="*/ 278731 w 1297989"/>
                  <a:gd name="connsiteY2" fmla="*/ 1179709 h 1968275"/>
                  <a:gd name="connsiteX3" fmla="*/ 250257 w 1297989"/>
                  <a:gd name="connsiteY3" fmla="*/ 871159 h 1968275"/>
                  <a:gd name="connsiteX4" fmla="*/ 186221 w 1297989"/>
                  <a:gd name="connsiteY4" fmla="*/ 657852 h 1968275"/>
                  <a:gd name="connsiteX5" fmla="*/ 161836 w 1297989"/>
                  <a:gd name="connsiteY5" fmla="*/ 610560 h 1968275"/>
                  <a:gd name="connsiteX6" fmla="*/ 189581 w 1297989"/>
                  <a:gd name="connsiteY6" fmla="*/ 553240 h 1968275"/>
                  <a:gd name="connsiteX7" fmla="*/ 421829 w 1297989"/>
                  <a:gd name="connsiteY7" fmla="*/ 265316 h 1968275"/>
                  <a:gd name="connsiteX8" fmla="*/ 841399 w 1297989"/>
                  <a:gd name="connsiteY8" fmla="*/ 67872 h 1968275"/>
                  <a:gd name="connsiteX9" fmla="*/ 1174586 w 1297989"/>
                  <a:gd name="connsiteY9" fmla="*/ 12341 h 1968275"/>
                  <a:gd name="connsiteX10" fmla="*/ 1297989 w 1297989"/>
                  <a:gd name="connsiteY10" fmla="*/ 0 h 1968275"/>
                  <a:gd name="connsiteX11" fmla="*/ 1291819 w 1297989"/>
                  <a:gd name="connsiteY11" fmla="*/ 86382 h 1968275"/>
                  <a:gd name="connsiteX12" fmla="*/ 1279479 w 1297989"/>
                  <a:gd name="connsiteY12" fmla="*/ 357868 h 1968275"/>
                  <a:gd name="connsiteX13" fmla="*/ 1199267 w 1297989"/>
                  <a:gd name="connsiteY13" fmla="*/ 629355 h 1968275"/>
                  <a:gd name="connsiteX14" fmla="*/ 1007993 w 1297989"/>
                  <a:gd name="connsiteY14" fmla="*/ 851480 h 1968275"/>
                  <a:gd name="connsiteX15" fmla="*/ 755017 w 1297989"/>
                  <a:gd name="connsiteY15" fmla="*/ 1030414 h 1968275"/>
                  <a:gd name="connsiteX16" fmla="*/ 483531 w 1297989"/>
                  <a:gd name="connsiteY16" fmla="*/ 1258709 h 1968275"/>
                  <a:gd name="connsiteX17" fmla="*/ 370926 w 1297989"/>
                  <a:gd name="connsiteY17" fmla="*/ 1372471 h 1968275"/>
                  <a:gd name="connsiteX18" fmla="*/ 2260 w 1297989"/>
                  <a:gd name="connsiteY18" fmla="*/ 1968275 h 1968275"/>
                  <a:gd name="connsiteX19" fmla="*/ 0 w 1297989"/>
                  <a:gd name="connsiteY19" fmla="*/ 1863560 h 1968275"/>
                  <a:gd name="connsiteX20" fmla="*/ 36254 w 1297989"/>
                  <a:gd name="connsiteY20" fmla="*/ 1890574 h 19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7989" h="1968275">
                    <a:moveTo>
                      <a:pt x="320923" y="1430869"/>
                    </a:moveTo>
                    <a:lnTo>
                      <a:pt x="305551" y="1354608"/>
                    </a:lnTo>
                    <a:cubicBezTo>
                      <a:pt x="295216" y="1294612"/>
                      <a:pt x="286267" y="1234527"/>
                      <a:pt x="278731" y="1179709"/>
                    </a:cubicBezTo>
                    <a:cubicBezTo>
                      <a:pt x="263657" y="1070074"/>
                      <a:pt x="271124" y="968702"/>
                      <a:pt x="250257" y="871159"/>
                    </a:cubicBezTo>
                    <a:cubicBezTo>
                      <a:pt x="234607" y="798001"/>
                      <a:pt x="215373" y="724110"/>
                      <a:pt x="186221" y="657852"/>
                    </a:cubicBezTo>
                    <a:lnTo>
                      <a:pt x="161836" y="610560"/>
                    </a:lnTo>
                    <a:lnTo>
                      <a:pt x="189581" y="553240"/>
                    </a:lnTo>
                    <a:cubicBezTo>
                      <a:pt x="253115" y="439044"/>
                      <a:pt x="333134" y="340900"/>
                      <a:pt x="421829" y="265316"/>
                    </a:cubicBezTo>
                    <a:cubicBezTo>
                      <a:pt x="540090" y="164537"/>
                      <a:pt x="682003" y="113119"/>
                      <a:pt x="841399" y="67872"/>
                    </a:cubicBezTo>
                    <a:lnTo>
                      <a:pt x="1174586" y="12341"/>
                    </a:lnTo>
                    <a:cubicBezTo>
                      <a:pt x="1250685" y="1029"/>
                      <a:pt x="1274337" y="514"/>
                      <a:pt x="1297989" y="0"/>
                    </a:cubicBezTo>
                    <a:cubicBezTo>
                      <a:pt x="1295932" y="28794"/>
                      <a:pt x="1294904" y="26738"/>
                      <a:pt x="1291819" y="86382"/>
                    </a:cubicBezTo>
                    <a:cubicBezTo>
                      <a:pt x="1288734" y="146027"/>
                      <a:pt x="1294904" y="267373"/>
                      <a:pt x="1279479" y="357868"/>
                    </a:cubicBezTo>
                    <a:cubicBezTo>
                      <a:pt x="1264053" y="448364"/>
                      <a:pt x="1244515" y="547086"/>
                      <a:pt x="1199267" y="629355"/>
                    </a:cubicBezTo>
                    <a:cubicBezTo>
                      <a:pt x="1154019" y="711623"/>
                      <a:pt x="1082034" y="784636"/>
                      <a:pt x="1007993" y="851480"/>
                    </a:cubicBezTo>
                    <a:cubicBezTo>
                      <a:pt x="933951" y="918323"/>
                      <a:pt x="842427" y="962542"/>
                      <a:pt x="755017" y="1030414"/>
                    </a:cubicBezTo>
                    <a:cubicBezTo>
                      <a:pt x="667606" y="1098285"/>
                      <a:pt x="564771" y="1181582"/>
                      <a:pt x="483531" y="1258709"/>
                    </a:cubicBezTo>
                    <a:cubicBezTo>
                      <a:pt x="442910" y="1297272"/>
                      <a:pt x="406147" y="1334293"/>
                      <a:pt x="370926" y="1372471"/>
                    </a:cubicBezTo>
                    <a:close/>
                    <a:moveTo>
                      <a:pt x="2260" y="1968275"/>
                    </a:moveTo>
                    <a:lnTo>
                      <a:pt x="0" y="1863560"/>
                    </a:lnTo>
                    <a:lnTo>
                      <a:pt x="36254" y="1890574"/>
                    </a:lnTo>
                    <a:close/>
                  </a:path>
                </a:pathLst>
              </a:custGeom>
              <a:solidFill>
                <a:srgbClr val="9FBB8B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tIns="0" bIns="684000" anchor="ctr"/>
              <a:lstStyle/>
              <a:p>
                <a:pPr algn="ctr" eaLnBrk="1" hangingPunct="1">
                  <a:defRPr/>
                </a:pPr>
                <a:endParaRPr lang="zh-CN" altLang="en-US" sz="1600" kern="0" dirty="0">
                  <a:solidFill>
                    <a:schemeClr val="bg1"/>
                  </a:solidFill>
                  <a:latin typeface="Stencil Std" pitchFamily="82" charset="0"/>
                  <a:ea typeface="微软雅黑" charset="0"/>
                  <a:cs typeface="微软雅黑" charset="0"/>
                </a:endParaRPr>
              </a:p>
            </p:txBody>
          </p:sp>
          <p:sp>
            <p:nvSpPr>
              <p:cNvPr id="22" name="MH_Other_2">
                <a:extLst>
                  <a:ext uri="{FF2B5EF4-FFF2-40B4-BE49-F238E27FC236}">
                    <a16:creationId xmlns:a16="http://schemas.microsoft.com/office/drawing/2014/main" id="{B2048CEE-5B74-4B38-A270-E1479B2ACEBB}"/>
                  </a:ext>
                </a:extLst>
              </p:cNvPr>
              <p:cNvSpPr/>
              <p:nvPr/>
            </p:nvSpPr>
            <p:spPr>
              <a:xfrm rot="7200000">
                <a:off x="5907882" y="2917032"/>
                <a:ext cx="1296987" cy="1968500"/>
              </a:xfrm>
              <a:custGeom>
                <a:avLst/>
                <a:gdLst>
                  <a:gd name="connsiteX0" fmla="*/ 320923 w 1297989"/>
                  <a:gd name="connsiteY0" fmla="*/ 1430869 h 1968275"/>
                  <a:gd name="connsiteX1" fmla="*/ 305551 w 1297989"/>
                  <a:gd name="connsiteY1" fmla="*/ 1354609 h 1968275"/>
                  <a:gd name="connsiteX2" fmla="*/ 278731 w 1297989"/>
                  <a:gd name="connsiteY2" fmla="*/ 1179710 h 1968275"/>
                  <a:gd name="connsiteX3" fmla="*/ 250257 w 1297989"/>
                  <a:gd name="connsiteY3" fmla="*/ 871159 h 1968275"/>
                  <a:gd name="connsiteX4" fmla="*/ 186220 w 1297989"/>
                  <a:gd name="connsiteY4" fmla="*/ 657852 h 1968275"/>
                  <a:gd name="connsiteX5" fmla="*/ 161836 w 1297989"/>
                  <a:gd name="connsiteY5" fmla="*/ 610560 h 1968275"/>
                  <a:gd name="connsiteX6" fmla="*/ 189581 w 1297989"/>
                  <a:gd name="connsiteY6" fmla="*/ 553240 h 1968275"/>
                  <a:gd name="connsiteX7" fmla="*/ 421829 w 1297989"/>
                  <a:gd name="connsiteY7" fmla="*/ 265316 h 1968275"/>
                  <a:gd name="connsiteX8" fmla="*/ 841398 w 1297989"/>
                  <a:gd name="connsiteY8" fmla="*/ 67871 h 1968275"/>
                  <a:gd name="connsiteX9" fmla="*/ 1174586 w 1297989"/>
                  <a:gd name="connsiteY9" fmla="*/ 12340 h 1968275"/>
                  <a:gd name="connsiteX10" fmla="*/ 1297989 w 1297989"/>
                  <a:gd name="connsiteY10" fmla="*/ 0 h 1968275"/>
                  <a:gd name="connsiteX11" fmla="*/ 1291819 w 1297989"/>
                  <a:gd name="connsiteY11" fmla="*/ 86382 h 1968275"/>
                  <a:gd name="connsiteX12" fmla="*/ 1279478 w 1297989"/>
                  <a:gd name="connsiteY12" fmla="*/ 357868 h 1968275"/>
                  <a:gd name="connsiteX13" fmla="*/ 1199267 w 1297989"/>
                  <a:gd name="connsiteY13" fmla="*/ 629354 h 1968275"/>
                  <a:gd name="connsiteX14" fmla="*/ 1007992 w 1297989"/>
                  <a:gd name="connsiteY14" fmla="*/ 851480 h 1968275"/>
                  <a:gd name="connsiteX15" fmla="*/ 755017 w 1297989"/>
                  <a:gd name="connsiteY15" fmla="*/ 1030413 h 1968275"/>
                  <a:gd name="connsiteX16" fmla="*/ 483530 w 1297989"/>
                  <a:gd name="connsiteY16" fmla="*/ 1258709 h 1968275"/>
                  <a:gd name="connsiteX17" fmla="*/ 370925 w 1297989"/>
                  <a:gd name="connsiteY17" fmla="*/ 1372471 h 1968275"/>
                  <a:gd name="connsiteX18" fmla="*/ 2259 w 1297989"/>
                  <a:gd name="connsiteY18" fmla="*/ 1968275 h 1968275"/>
                  <a:gd name="connsiteX19" fmla="*/ 0 w 1297989"/>
                  <a:gd name="connsiteY19" fmla="*/ 1863561 h 1968275"/>
                  <a:gd name="connsiteX20" fmla="*/ 36253 w 1297989"/>
                  <a:gd name="connsiteY20" fmla="*/ 1890575 h 19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7989" h="1968275">
                    <a:moveTo>
                      <a:pt x="320923" y="1430869"/>
                    </a:moveTo>
                    <a:lnTo>
                      <a:pt x="305551" y="1354609"/>
                    </a:lnTo>
                    <a:cubicBezTo>
                      <a:pt x="295216" y="1294613"/>
                      <a:pt x="286267" y="1234527"/>
                      <a:pt x="278731" y="1179710"/>
                    </a:cubicBezTo>
                    <a:cubicBezTo>
                      <a:pt x="263657" y="1070075"/>
                      <a:pt x="271124" y="968703"/>
                      <a:pt x="250257" y="871159"/>
                    </a:cubicBezTo>
                    <a:cubicBezTo>
                      <a:pt x="234607" y="798002"/>
                      <a:pt x="215372" y="724111"/>
                      <a:pt x="186220" y="657852"/>
                    </a:cubicBezTo>
                    <a:lnTo>
                      <a:pt x="161836" y="610560"/>
                    </a:lnTo>
                    <a:lnTo>
                      <a:pt x="189581" y="553240"/>
                    </a:lnTo>
                    <a:cubicBezTo>
                      <a:pt x="253114" y="439044"/>
                      <a:pt x="333133" y="340900"/>
                      <a:pt x="421829" y="265316"/>
                    </a:cubicBezTo>
                    <a:cubicBezTo>
                      <a:pt x="540090" y="164537"/>
                      <a:pt x="682003" y="113119"/>
                      <a:pt x="841398" y="67871"/>
                    </a:cubicBezTo>
                    <a:lnTo>
                      <a:pt x="1174586" y="12340"/>
                    </a:lnTo>
                    <a:cubicBezTo>
                      <a:pt x="1250685" y="1028"/>
                      <a:pt x="1274337" y="514"/>
                      <a:pt x="1297989" y="0"/>
                    </a:cubicBezTo>
                    <a:cubicBezTo>
                      <a:pt x="1295932" y="28794"/>
                      <a:pt x="1294904" y="26737"/>
                      <a:pt x="1291819" y="86382"/>
                    </a:cubicBezTo>
                    <a:cubicBezTo>
                      <a:pt x="1288734" y="146027"/>
                      <a:pt x="1294904" y="267373"/>
                      <a:pt x="1279478" y="357868"/>
                    </a:cubicBezTo>
                    <a:cubicBezTo>
                      <a:pt x="1264054" y="448364"/>
                      <a:pt x="1244515" y="547086"/>
                      <a:pt x="1199267" y="629354"/>
                    </a:cubicBezTo>
                    <a:cubicBezTo>
                      <a:pt x="1154019" y="711623"/>
                      <a:pt x="1082034" y="784636"/>
                      <a:pt x="1007992" y="851480"/>
                    </a:cubicBezTo>
                    <a:cubicBezTo>
                      <a:pt x="933951" y="918323"/>
                      <a:pt x="842427" y="962542"/>
                      <a:pt x="755017" y="1030413"/>
                    </a:cubicBezTo>
                    <a:cubicBezTo>
                      <a:pt x="667606" y="1098285"/>
                      <a:pt x="564770" y="1181582"/>
                      <a:pt x="483530" y="1258709"/>
                    </a:cubicBezTo>
                    <a:cubicBezTo>
                      <a:pt x="442910" y="1297272"/>
                      <a:pt x="406147" y="1334293"/>
                      <a:pt x="370925" y="1372471"/>
                    </a:cubicBezTo>
                    <a:close/>
                    <a:moveTo>
                      <a:pt x="2259" y="1968275"/>
                    </a:moveTo>
                    <a:lnTo>
                      <a:pt x="0" y="1863561"/>
                    </a:lnTo>
                    <a:lnTo>
                      <a:pt x="36253" y="1890575"/>
                    </a:lnTo>
                    <a:close/>
                  </a:path>
                </a:pathLst>
              </a:custGeom>
              <a:solidFill>
                <a:srgbClr val="9FBB8B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tIns="0" bIns="684000" anchor="ctr"/>
              <a:lstStyle/>
              <a:p>
                <a:pPr algn="ctr" eaLnBrk="1" hangingPunct="1">
                  <a:defRPr/>
                </a:pPr>
                <a:endParaRPr lang="zh-CN" altLang="en-US" sz="1600" kern="0" dirty="0">
                  <a:solidFill>
                    <a:schemeClr val="bg1">
                      <a:lumMod val="50000"/>
                    </a:schemeClr>
                  </a:solidFill>
                  <a:latin typeface="Stencil Std" pitchFamily="82" charset="0"/>
                  <a:ea typeface="微软雅黑" charset="0"/>
                  <a:cs typeface="微软雅黑" charset="0"/>
                </a:endParaRPr>
              </a:p>
            </p:txBody>
          </p:sp>
          <p:sp>
            <p:nvSpPr>
              <p:cNvPr id="23" name="MH_Other_3">
                <a:extLst>
                  <a:ext uri="{FF2B5EF4-FFF2-40B4-BE49-F238E27FC236}">
                    <a16:creationId xmlns:a16="http://schemas.microsoft.com/office/drawing/2014/main" id="{B7885BF1-A018-49C6-9245-BD69B2B7643C}"/>
                  </a:ext>
                </a:extLst>
              </p:cNvPr>
              <p:cNvSpPr/>
              <p:nvPr/>
            </p:nvSpPr>
            <p:spPr>
              <a:xfrm rot="3600000">
                <a:off x="5910263" y="2382838"/>
                <a:ext cx="1298575" cy="1968500"/>
              </a:xfrm>
              <a:custGeom>
                <a:avLst/>
                <a:gdLst>
                  <a:gd name="connsiteX0" fmla="*/ 0 w 1298767"/>
                  <a:gd name="connsiteY0" fmla="*/ 1862981 h 1968275"/>
                  <a:gd name="connsiteX1" fmla="*/ 37031 w 1298767"/>
                  <a:gd name="connsiteY1" fmla="*/ 1890575 h 1968275"/>
                  <a:gd name="connsiteX2" fmla="*/ 3037 w 1298767"/>
                  <a:gd name="connsiteY2" fmla="*/ 1968275 h 1968275"/>
                  <a:gd name="connsiteX3" fmla="*/ 190359 w 1298767"/>
                  <a:gd name="connsiteY3" fmla="*/ 553240 h 1968275"/>
                  <a:gd name="connsiteX4" fmla="*/ 422607 w 1298767"/>
                  <a:gd name="connsiteY4" fmla="*/ 265316 h 1968275"/>
                  <a:gd name="connsiteX5" fmla="*/ 842177 w 1298767"/>
                  <a:gd name="connsiteY5" fmla="*/ 67871 h 1968275"/>
                  <a:gd name="connsiteX6" fmla="*/ 1175364 w 1298767"/>
                  <a:gd name="connsiteY6" fmla="*/ 12340 h 1968275"/>
                  <a:gd name="connsiteX7" fmla="*/ 1298767 w 1298767"/>
                  <a:gd name="connsiteY7" fmla="*/ 0 h 1968275"/>
                  <a:gd name="connsiteX8" fmla="*/ 1292597 w 1298767"/>
                  <a:gd name="connsiteY8" fmla="*/ 86382 h 1968275"/>
                  <a:gd name="connsiteX9" fmla="*/ 1280257 w 1298767"/>
                  <a:gd name="connsiteY9" fmla="*/ 357868 h 1968275"/>
                  <a:gd name="connsiteX10" fmla="*/ 1200045 w 1298767"/>
                  <a:gd name="connsiteY10" fmla="*/ 629354 h 1968275"/>
                  <a:gd name="connsiteX11" fmla="*/ 1008770 w 1298767"/>
                  <a:gd name="connsiteY11" fmla="*/ 851479 h 1968275"/>
                  <a:gd name="connsiteX12" fmla="*/ 755795 w 1298767"/>
                  <a:gd name="connsiteY12" fmla="*/ 1030414 h 1968275"/>
                  <a:gd name="connsiteX13" fmla="*/ 484308 w 1298767"/>
                  <a:gd name="connsiteY13" fmla="*/ 1258709 h 1968275"/>
                  <a:gd name="connsiteX14" fmla="*/ 371703 w 1298767"/>
                  <a:gd name="connsiteY14" fmla="*/ 1372471 h 1968275"/>
                  <a:gd name="connsiteX15" fmla="*/ 321700 w 1298767"/>
                  <a:gd name="connsiteY15" fmla="*/ 1430870 h 1968275"/>
                  <a:gd name="connsiteX16" fmla="*/ 306328 w 1298767"/>
                  <a:gd name="connsiteY16" fmla="*/ 1354609 h 1968275"/>
                  <a:gd name="connsiteX17" fmla="*/ 279508 w 1298767"/>
                  <a:gd name="connsiteY17" fmla="*/ 1179710 h 1968275"/>
                  <a:gd name="connsiteX18" fmla="*/ 251034 w 1298767"/>
                  <a:gd name="connsiteY18" fmla="*/ 871159 h 1968275"/>
                  <a:gd name="connsiteX19" fmla="*/ 186998 w 1298767"/>
                  <a:gd name="connsiteY19" fmla="*/ 657852 h 1968275"/>
                  <a:gd name="connsiteX20" fmla="*/ 162614 w 1298767"/>
                  <a:gd name="connsiteY20" fmla="*/ 610560 h 19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8767" h="1968275">
                    <a:moveTo>
                      <a:pt x="0" y="1862981"/>
                    </a:moveTo>
                    <a:lnTo>
                      <a:pt x="37031" y="1890575"/>
                    </a:lnTo>
                    <a:lnTo>
                      <a:pt x="3037" y="1968275"/>
                    </a:lnTo>
                    <a:close/>
                    <a:moveTo>
                      <a:pt x="190359" y="553240"/>
                    </a:moveTo>
                    <a:cubicBezTo>
                      <a:pt x="253892" y="439044"/>
                      <a:pt x="333911" y="340900"/>
                      <a:pt x="422607" y="265316"/>
                    </a:cubicBezTo>
                    <a:cubicBezTo>
                      <a:pt x="540868" y="164537"/>
                      <a:pt x="682781" y="113119"/>
                      <a:pt x="842177" y="67871"/>
                    </a:cubicBezTo>
                    <a:lnTo>
                      <a:pt x="1175364" y="12340"/>
                    </a:lnTo>
                    <a:cubicBezTo>
                      <a:pt x="1251463" y="1028"/>
                      <a:pt x="1275115" y="514"/>
                      <a:pt x="1298767" y="0"/>
                    </a:cubicBezTo>
                    <a:cubicBezTo>
                      <a:pt x="1296710" y="28794"/>
                      <a:pt x="1295682" y="26737"/>
                      <a:pt x="1292597" y="86382"/>
                    </a:cubicBezTo>
                    <a:cubicBezTo>
                      <a:pt x="1289512" y="146027"/>
                      <a:pt x="1295682" y="267373"/>
                      <a:pt x="1280257" y="357868"/>
                    </a:cubicBezTo>
                    <a:cubicBezTo>
                      <a:pt x="1264831" y="448363"/>
                      <a:pt x="1245293" y="547086"/>
                      <a:pt x="1200045" y="629354"/>
                    </a:cubicBezTo>
                    <a:cubicBezTo>
                      <a:pt x="1154797" y="711623"/>
                      <a:pt x="1082812" y="784636"/>
                      <a:pt x="1008770" y="851479"/>
                    </a:cubicBezTo>
                    <a:cubicBezTo>
                      <a:pt x="934729" y="918323"/>
                      <a:pt x="843205" y="962542"/>
                      <a:pt x="755795" y="1030414"/>
                    </a:cubicBezTo>
                    <a:cubicBezTo>
                      <a:pt x="668384" y="1098285"/>
                      <a:pt x="565549" y="1181582"/>
                      <a:pt x="484308" y="1258709"/>
                    </a:cubicBezTo>
                    <a:cubicBezTo>
                      <a:pt x="443688" y="1297272"/>
                      <a:pt x="406924" y="1334293"/>
                      <a:pt x="371703" y="1372471"/>
                    </a:cubicBezTo>
                    <a:lnTo>
                      <a:pt x="321700" y="1430870"/>
                    </a:lnTo>
                    <a:lnTo>
                      <a:pt x="306328" y="1354609"/>
                    </a:lnTo>
                    <a:cubicBezTo>
                      <a:pt x="295993" y="1294613"/>
                      <a:pt x="287044" y="1234527"/>
                      <a:pt x="279508" y="1179710"/>
                    </a:cubicBezTo>
                    <a:cubicBezTo>
                      <a:pt x="264434" y="1070074"/>
                      <a:pt x="271901" y="968703"/>
                      <a:pt x="251034" y="871159"/>
                    </a:cubicBezTo>
                    <a:cubicBezTo>
                      <a:pt x="235384" y="798001"/>
                      <a:pt x="216149" y="724110"/>
                      <a:pt x="186998" y="657852"/>
                    </a:cubicBezTo>
                    <a:lnTo>
                      <a:pt x="162614" y="610560"/>
                    </a:lnTo>
                    <a:close/>
                  </a:path>
                </a:pathLst>
              </a:custGeom>
              <a:solidFill>
                <a:srgbClr val="9FBB8B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tIns="0" bIns="684000" anchor="ctr"/>
              <a:lstStyle/>
              <a:p>
                <a:pPr algn="ctr" eaLnBrk="1" hangingPunct="1">
                  <a:defRPr/>
                </a:pPr>
                <a:endParaRPr lang="zh-CN" altLang="en-US" sz="1600" kern="0" dirty="0">
                  <a:solidFill>
                    <a:schemeClr val="bg1">
                      <a:lumMod val="50000"/>
                    </a:schemeClr>
                  </a:solidFill>
                  <a:latin typeface="Stencil Std" pitchFamily="82" charset="0"/>
                  <a:ea typeface="微软雅黑" charset="0"/>
                  <a:cs typeface="微软雅黑" charset="0"/>
                </a:endParaRPr>
              </a:p>
            </p:txBody>
          </p:sp>
          <p:sp>
            <p:nvSpPr>
              <p:cNvPr id="24" name="MH_Other_4">
                <a:extLst>
                  <a:ext uri="{FF2B5EF4-FFF2-40B4-BE49-F238E27FC236}">
                    <a16:creationId xmlns:a16="http://schemas.microsoft.com/office/drawing/2014/main" id="{3AD47B1E-7668-40B2-8C59-8836B4C14612}"/>
                  </a:ext>
                </a:extLst>
              </p:cNvPr>
              <p:cNvSpPr/>
              <p:nvPr/>
            </p:nvSpPr>
            <p:spPr>
              <a:xfrm>
                <a:off x="5600700" y="2116139"/>
                <a:ext cx="1136650" cy="1431925"/>
              </a:xfrm>
              <a:custGeom>
                <a:avLst/>
                <a:gdLst>
                  <a:gd name="connsiteX0" fmla="*/ 1136153 w 1136153"/>
                  <a:gd name="connsiteY0" fmla="*/ 0 h 1430869"/>
                  <a:gd name="connsiteX1" fmla="*/ 1129983 w 1136153"/>
                  <a:gd name="connsiteY1" fmla="*/ 86382 h 1430869"/>
                  <a:gd name="connsiteX2" fmla="*/ 1117643 w 1136153"/>
                  <a:gd name="connsiteY2" fmla="*/ 357868 h 1430869"/>
                  <a:gd name="connsiteX3" fmla="*/ 1037431 w 1136153"/>
                  <a:gd name="connsiteY3" fmla="*/ 629355 h 1430869"/>
                  <a:gd name="connsiteX4" fmla="*/ 846157 w 1136153"/>
                  <a:gd name="connsiteY4" fmla="*/ 851480 h 1430869"/>
                  <a:gd name="connsiteX5" fmla="*/ 593181 w 1136153"/>
                  <a:gd name="connsiteY5" fmla="*/ 1030414 h 1430869"/>
                  <a:gd name="connsiteX6" fmla="*/ 321695 w 1136153"/>
                  <a:gd name="connsiteY6" fmla="*/ 1258709 h 1430869"/>
                  <a:gd name="connsiteX7" fmla="*/ 209090 w 1136153"/>
                  <a:gd name="connsiteY7" fmla="*/ 1372471 h 1430869"/>
                  <a:gd name="connsiteX8" fmla="*/ 159087 w 1136153"/>
                  <a:gd name="connsiteY8" fmla="*/ 1430869 h 1430869"/>
                  <a:gd name="connsiteX9" fmla="*/ 143715 w 1136153"/>
                  <a:gd name="connsiteY9" fmla="*/ 1354609 h 1430869"/>
                  <a:gd name="connsiteX10" fmla="*/ 116895 w 1136153"/>
                  <a:gd name="connsiteY10" fmla="*/ 1179710 h 1430869"/>
                  <a:gd name="connsiteX11" fmla="*/ 88421 w 1136153"/>
                  <a:gd name="connsiteY11" fmla="*/ 871159 h 1430869"/>
                  <a:gd name="connsiteX12" fmla="*/ 24385 w 1136153"/>
                  <a:gd name="connsiteY12" fmla="*/ 657852 h 1430869"/>
                  <a:gd name="connsiteX13" fmla="*/ 0 w 1136153"/>
                  <a:gd name="connsiteY13" fmla="*/ 610560 h 1430869"/>
                  <a:gd name="connsiteX14" fmla="*/ 27745 w 1136153"/>
                  <a:gd name="connsiteY14" fmla="*/ 553240 h 1430869"/>
                  <a:gd name="connsiteX15" fmla="*/ 259993 w 1136153"/>
                  <a:gd name="connsiteY15" fmla="*/ 265316 h 1430869"/>
                  <a:gd name="connsiteX16" fmla="*/ 679563 w 1136153"/>
                  <a:gd name="connsiteY16" fmla="*/ 67872 h 1430869"/>
                  <a:gd name="connsiteX17" fmla="*/ 1012750 w 1136153"/>
                  <a:gd name="connsiteY17" fmla="*/ 12340 h 1430869"/>
                  <a:gd name="connsiteX18" fmla="*/ 1136153 w 1136153"/>
                  <a:gd name="connsiteY18" fmla="*/ 0 h 143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6153" h="1430869">
                    <a:moveTo>
                      <a:pt x="1136153" y="0"/>
                    </a:moveTo>
                    <a:cubicBezTo>
                      <a:pt x="1134096" y="28794"/>
                      <a:pt x="1133068" y="26737"/>
                      <a:pt x="1129983" y="86382"/>
                    </a:cubicBezTo>
                    <a:cubicBezTo>
                      <a:pt x="1126898" y="146027"/>
                      <a:pt x="1133068" y="267373"/>
                      <a:pt x="1117643" y="357868"/>
                    </a:cubicBezTo>
                    <a:cubicBezTo>
                      <a:pt x="1102217" y="448364"/>
                      <a:pt x="1082679" y="547086"/>
                      <a:pt x="1037431" y="629355"/>
                    </a:cubicBezTo>
                    <a:cubicBezTo>
                      <a:pt x="992183" y="711623"/>
                      <a:pt x="920198" y="784636"/>
                      <a:pt x="846157" y="851480"/>
                    </a:cubicBezTo>
                    <a:cubicBezTo>
                      <a:pt x="772115" y="918323"/>
                      <a:pt x="680591" y="962542"/>
                      <a:pt x="593181" y="1030414"/>
                    </a:cubicBezTo>
                    <a:cubicBezTo>
                      <a:pt x="505770" y="1098285"/>
                      <a:pt x="402935" y="1181582"/>
                      <a:pt x="321695" y="1258709"/>
                    </a:cubicBezTo>
                    <a:cubicBezTo>
                      <a:pt x="281075" y="1297272"/>
                      <a:pt x="244311" y="1334293"/>
                      <a:pt x="209090" y="1372471"/>
                    </a:cubicBezTo>
                    <a:lnTo>
                      <a:pt x="159087" y="1430869"/>
                    </a:lnTo>
                    <a:lnTo>
                      <a:pt x="143715" y="1354609"/>
                    </a:lnTo>
                    <a:cubicBezTo>
                      <a:pt x="133380" y="1294613"/>
                      <a:pt x="124432" y="1234528"/>
                      <a:pt x="116895" y="1179710"/>
                    </a:cubicBezTo>
                    <a:cubicBezTo>
                      <a:pt x="101821" y="1070075"/>
                      <a:pt x="109288" y="968703"/>
                      <a:pt x="88421" y="871159"/>
                    </a:cubicBezTo>
                    <a:cubicBezTo>
                      <a:pt x="72771" y="798002"/>
                      <a:pt x="53536" y="724111"/>
                      <a:pt x="24385" y="657852"/>
                    </a:cubicBezTo>
                    <a:lnTo>
                      <a:pt x="0" y="610560"/>
                    </a:lnTo>
                    <a:lnTo>
                      <a:pt x="27745" y="553240"/>
                    </a:lnTo>
                    <a:cubicBezTo>
                      <a:pt x="91278" y="439044"/>
                      <a:pt x="171298" y="340900"/>
                      <a:pt x="259993" y="265316"/>
                    </a:cubicBezTo>
                    <a:cubicBezTo>
                      <a:pt x="378254" y="164537"/>
                      <a:pt x="520167" y="113119"/>
                      <a:pt x="679563" y="67872"/>
                    </a:cubicBezTo>
                    <a:lnTo>
                      <a:pt x="1012750" y="12340"/>
                    </a:lnTo>
                    <a:cubicBezTo>
                      <a:pt x="1088849" y="1028"/>
                      <a:pt x="1112501" y="514"/>
                      <a:pt x="1136153" y="0"/>
                    </a:cubicBezTo>
                    <a:close/>
                  </a:path>
                </a:pathLst>
              </a:custGeom>
              <a:solidFill>
                <a:srgbClr val="9FBB8B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tIns="0" bIns="252000" anchor="ctr"/>
              <a:lstStyle/>
              <a:p>
                <a:pPr algn="ctr" eaLnBrk="1" hangingPunct="1">
                  <a:defRPr/>
                </a:pPr>
                <a:endParaRPr lang="zh-CN" altLang="en-US" sz="1600" kern="0" dirty="0">
                  <a:solidFill>
                    <a:schemeClr val="bg1">
                      <a:lumMod val="50000"/>
                    </a:schemeClr>
                  </a:solidFill>
                  <a:latin typeface="Stencil Std" pitchFamily="82" charset="0"/>
                  <a:ea typeface="微软雅黑" charset="0"/>
                  <a:cs typeface="微软雅黑" charset="0"/>
                </a:endParaRPr>
              </a:p>
            </p:txBody>
          </p:sp>
          <p:sp>
            <p:nvSpPr>
              <p:cNvPr id="25" name="MH_Other_5">
                <a:extLst>
                  <a:ext uri="{FF2B5EF4-FFF2-40B4-BE49-F238E27FC236}">
                    <a16:creationId xmlns:a16="http://schemas.microsoft.com/office/drawing/2014/main" id="{AF0EB2BE-C14A-4548-8625-F4185BB5926E}"/>
                  </a:ext>
                </a:extLst>
              </p:cNvPr>
              <p:cNvSpPr/>
              <p:nvPr/>
            </p:nvSpPr>
            <p:spPr>
              <a:xfrm rot="18000000">
                <a:off x="4899026" y="2465388"/>
                <a:ext cx="1136650" cy="1431925"/>
              </a:xfrm>
              <a:custGeom>
                <a:avLst/>
                <a:gdLst>
                  <a:gd name="connsiteX0" fmla="*/ 1136153 w 1136153"/>
                  <a:gd name="connsiteY0" fmla="*/ 0 h 1430869"/>
                  <a:gd name="connsiteX1" fmla="*/ 1129983 w 1136153"/>
                  <a:gd name="connsiteY1" fmla="*/ 86382 h 1430869"/>
                  <a:gd name="connsiteX2" fmla="*/ 1117643 w 1136153"/>
                  <a:gd name="connsiteY2" fmla="*/ 357868 h 1430869"/>
                  <a:gd name="connsiteX3" fmla="*/ 1037431 w 1136153"/>
                  <a:gd name="connsiteY3" fmla="*/ 629354 h 1430869"/>
                  <a:gd name="connsiteX4" fmla="*/ 846157 w 1136153"/>
                  <a:gd name="connsiteY4" fmla="*/ 851479 h 1430869"/>
                  <a:gd name="connsiteX5" fmla="*/ 593181 w 1136153"/>
                  <a:gd name="connsiteY5" fmla="*/ 1030413 h 1430869"/>
                  <a:gd name="connsiteX6" fmla="*/ 321694 w 1136153"/>
                  <a:gd name="connsiteY6" fmla="*/ 1258709 h 1430869"/>
                  <a:gd name="connsiteX7" fmla="*/ 209089 w 1136153"/>
                  <a:gd name="connsiteY7" fmla="*/ 1372471 h 1430869"/>
                  <a:gd name="connsiteX8" fmla="*/ 159087 w 1136153"/>
                  <a:gd name="connsiteY8" fmla="*/ 1430869 h 1430869"/>
                  <a:gd name="connsiteX9" fmla="*/ 143715 w 1136153"/>
                  <a:gd name="connsiteY9" fmla="*/ 1354609 h 1430869"/>
                  <a:gd name="connsiteX10" fmla="*/ 116895 w 1136153"/>
                  <a:gd name="connsiteY10" fmla="*/ 1179710 h 1430869"/>
                  <a:gd name="connsiteX11" fmla="*/ 88421 w 1136153"/>
                  <a:gd name="connsiteY11" fmla="*/ 871159 h 1430869"/>
                  <a:gd name="connsiteX12" fmla="*/ 24384 w 1136153"/>
                  <a:gd name="connsiteY12" fmla="*/ 657852 h 1430869"/>
                  <a:gd name="connsiteX13" fmla="*/ 0 w 1136153"/>
                  <a:gd name="connsiteY13" fmla="*/ 610560 h 1430869"/>
                  <a:gd name="connsiteX14" fmla="*/ 27745 w 1136153"/>
                  <a:gd name="connsiteY14" fmla="*/ 553240 h 1430869"/>
                  <a:gd name="connsiteX15" fmla="*/ 259993 w 1136153"/>
                  <a:gd name="connsiteY15" fmla="*/ 265316 h 1430869"/>
                  <a:gd name="connsiteX16" fmla="*/ 679563 w 1136153"/>
                  <a:gd name="connsiteY16" fmla="*/ 67872 h 1430869"/>
                  <a:gd name="connsiteX17" fmla="*/ 1012750 w 1136153"/>
                  <a:gd name="connsiteY17" fmla="*/ 12340 h 1430869"/>
                  <a:gd name="connsiteX18" fmla="*/ 1136153 w 1136153"/>
                  <a:gd name="connsiteY18" fmla="*/ 0 h 143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6153" h="1430869">
                    <a:moveTo>
                      <a:pt x="1136153" y="0"/>
                    </a:moveTo>
                    <a:cubicBezTo>
                      <a:pt x="1134096" y="28794"/>
                      <a:pt x="1133068" y="26737"/>
                      <a:pt x="1129983" y="86382"/>
                    </a:cubicBezTo>
                    <a:cubicBezTo>
                      <a:pt x="1126898" y="146027"/>
                      <a:pt x="1133068" y="267373"/>
                      <a:pt x="1117643" y="357868"/>
                    </a:cubicBezTo>
                    <a:cubicBezTo>
                      <a:pt x="1102217" y="448364"/>
                      <a:pt x="1082679" y="547086"/>
                      <a:pt x="1037431" y="629354"/>
                    </a:cubicBezTo>
                    <a:cubicBezTo>
                      <a:pt x="992183" y="711623"/>
                      <a:pt x="920198" y="784636"/>
                      <a:pt x="846157" y="851479"/>
                    </a:cubicBezTo>
                    <a:cubicBezTo>
                      <a:pt x="772115" y="918323"/>
                      <a:pt x="680591" y="962542"/>
                      <a:pt x="593181" y="1030413"/>
                    </a:cubicBezTo>
                    <a:cubicBezTo>
                      <a:pt x="505770" y="1098285"/>
                      <a:pt x="402934" y="1181582"/>
                      <a:pt x="321694" y="1258709"/>
                    </a:cubicBezTo>
                    <a:cubicBezTo>
                      <a:pt x="281075" y="1297272"/>
                      <a:pt x="244311" y="1334293"/>
                      <a:pt x="209089" y="1372471"/>
                    </a:cubicBezTo>
                    <a:lnTo>
                      <a:pt x="159087" y="1430869"/>
                    </a:lnTo>
                    <a:lnTo>
                      <a:pt x="143715" y="1354609"/>
                    </a:lnTo>
                    <a:cubicBezTo>
                      <a:pt x="133380" y="1294613"/>
                      <a:pt x="124431" y="1234527"/>
                      <a:pt x="116895" y="1179710"/>
                    </a:cubicBezTo>
                    <a:cubicBezTo>
                      <a:pt x="101821" y="1070075"/>
                      <a:pt x="109288" y="968703"/>
                      <a:pt x="88421" y="871159"/>
                    </a:cubicBezTo>
                    <a:cubicBezTo>
                      <a:pt x="72771" y="798002"/>
                      <a:pt x="53536" y="724111"/>
                      <a:pt x="24384" y="657852"/>
                    </a:cubicBezTo>
                    <a:lnTo>
                      <a:pt x="0" y="610560"/>
                    </a:lnTo>
                    <a:lnTo>
                      <a:pt x="27745" y="553240"/>
                    </a:lnTo>
                    <a:cubicBezTo>
                      <a:pt x="91278" y="439044"/>
                      <a:pt x="171297" y="340900"/>
                      <a:pt x="259993" y="265316"/>
                    </a:cubicBezTo>
                    <a:cubicBezTo>
                      <a:pt x="378254" y="164537"/>
                      <a:pt x="520167" y="113119"/>
                      <a:pt x="679563" y="67872"/>
                    </a:cubicBezTo>
                    <a:lnTo>
                      <a:pt x="1012750" y="12340"/>
                    </a:lnTo>
                    <a:cubicBezTo>
                      <a:pt x="1088849" y="1028"/>
                      <a:pt x="1112501" y="514"/>
                      <a:pt x="1136153" y="0"/>
                    </a:cubicBezTo>
                    <a:close/>
                  </a:path>
                </a:pathLst>
              </a:custGeom>
              <a:solidFill>
                <a:srgbClr val="9FBB8B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tIns="0" bIns="252000" anchor="ctr"/>
              <a:lstStyle/>
              <a:p>
                <a:pPr algn="ctr" eaLnBrk="1" hangingPunct="1">
                  <a:defRPr/>
                </a:pPr>
                <a:endParaRPr lang="zh-CN" altLang="en-US" sz="1600" kern="0" dirty="0">
                  <a:solidFill>
                    <a:schemeClr val="bg1">
                      <a:lumMod val="50000"/>
                    </a:schemeClr>
                  </a:solidFill>
                  <a:latin typeface="Stencil Std" pitchFamily="82" charset="0"/>
                  <a:ea typeface="微软雅黑" charset="0"/>
                  <a:cs typeface="微软雅黑" charset="0"/>
                </a:endParaRPr>
              </a:p>
            </p:txBody>
          </p:sp>
          <p:sp>
            <p:nvSpPr>
              <p:cNvPr id="26" name="MH_Other_6">
                <a:extLst>
                  <a:ext uri="{FF2B5EF4-FFF2-40B4-BE49-F238E27FC236}">
                    <a16:creationId xmlns:a16="http://schemas.microsoft.com/office/drawing/2014/main" id="{6548718E-8313-479E-8D7E-3C4C39991510}"/>
                  </a:ext>
                </a:extLst>
              </p:cNvPr>
              <p:cNvSpPr/>
              <p:nvPr/>
            </p:nvSpPr>
            <p:spPr>
              <a:xfrm rot="14400000">
                <a:off x="4791076" y="3235326"/>
                <a:ext cx="1135062" cy="1430337"/>
              </a:xfrm>
              <a:custGeom>
                <a:avLst/>
                <a:gdLst>
                  <a:gd name="connsiteX0" fmla="*/ 1037431 w 1136153"/>
                  <a:gd name="connsiteY0" fmla="*/ 629354 h 1430870"/>
                  <a:gd name="connsiteX1" fmla="*/ 846156 w 1136153"/>
                  <a:gd name="connsiteY1" fmla="*/ 851479 h 1430870"/>
                  <a:gd name="connsiteX2" fmla="*/ 593181 w 1136153"/>
                  <a:gd name="connsiteY2" fmla="*/ 1030414 h 1430870"/>
                  <a:gd name="connsiteX3" fmla="*/ 321694 w 1136153"/>
                  <a:gd name="connsiteY3" fmla="*/ 1258709 h 1430870"/>
                  <a:gd name="connsiteX4" fmla="*/ 209089 w 1136153"/>
                  <a:gd name="connsiteY4" fmla="*/ 1372471 h 1430870"/>
                  <a:gd name="connsiteX5" fmla="*/ 159087 w 1136153"/>
                  <a:gd name="connsiteY5" fmla="*/ 1430870 h 1430870"/>
                  <a:gd name="connsiteX6" fmla="*/ 143715 w 1136153"/>
                  <a:gd name="connsiteY6" fmla="*/ 1354609 h 1430870"/>
                  <a:gd name="connsiteX7" fmla="*/ 116894 w 1136153"/>
                  <a:gd name="connsiteY7" fmla="*/ 1179710 h 1430870"/>
                  <a:gd name="connsiteX8" fmla="*/ 88421 w 1136153"/>
                  <a:gd name="connsiteY8" fmla="*/ 871159 h 1430870"/>
                  <a:gd name="connsiteX9" fmla="*/ 24384 w 1136153"/>
                  <a:gd name="connsiteY9" fmla="*/ 657852 h 1430870"/>
                  <a:gd name="connsiteX10" fmla="*/ 0 w 1136153"/>
                  <a:gd name="connsiteY10" fmla="*/ 610560 h 1430870"/>
                  <a:gd name="connsiteX11" fmla="*/ 27745 w 1136153"/>
                  <a:gd name="connsiteY11" fmla="*/ 553240 h 1430870"/>
                  <a:gd name="connsiteX12" fmla="*/ 259993 w 1136153"/>
                  <a:gd name="connsiteY12" fmla="*/ 265316 h 1430870"/>
                  <a:gd name="connsiteX13" fmla="*/ 679563 w 1136153"/>
                  <a:gd name="connsiteY13" fmla="*/ 67872 h 1430870"/>
                  <a:gd name="connsiteX14" fmla="*/ 1012750 w 1136153"/>
                  <a:gd name="connsiteY14" fmla="*/ 12340 h 1430870"/>
                  <a:gd name="connsiteX15" fmla="*/ 1136153 w 1136153"/>
                  <a:gd name="connsiteY15" fmla="*/ 0 h 1430870"/>
                  <a:gd name="connsiteX16" fmla="*/ 1129983 w 1136153"/>
                  <a:gd name="connsiteY16" fmla="*/ 86382 h 1430870"/>
                  <a:gd name="connsiteX17" fmla="*/ 1117643 w 1136153"/>
                  <a:gd name="connsiteY17" fmla="*/ 357868 h 1430870"/>
                  <a:gd name="connsiteX18" fmla="*/ 1037431 w 1136153"/>
                  <a:gd name="connsiteY18" fmla="*/ 629354 h 14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6153" h="1430870">
                    <a:moveTo>
                      <a:pt x="1037431" y="629354"/>
                    </a:moveTo>
                    <a:cubicBezTo>
                      <a:pt x="992183" y="711623"/>
                      <a:pt x="920198" y="784636"/>
                      <a:pt x="846156" y="851479"/>
                    </a:cubicBezTo>
                    <a:cubicBezTo>
                      <a:pt x="772115" y="918323"/>
                      <a:pt x="680591" y="962542"/>
                      <a:pt x="593181" y="1030414"/>
                    </a:cubicBezTo>
                    <a:cubicBezTo>
                      <a:pt x="505770" y="1098285"/>
                      <a:pt x="402935" y="1181582"/>
                      <a:pt x="321694" y="1258709"/>
                    </a:cubicBezTo>
                    <a:cubicBezTo>
                      <a:pt x="281074" y="1297272"/>
                      <a:pt x="244310" y="1334293"/>
                      <a:pt x="209089" y="1372471"/>
                    </a:cubicBezTo>
                    <a:lnTo>
                      <a:pt x="159087" y="1430870"/>
                    </a:lnTo>
                    <a:lnTo>
                      <a:pt x="143715" y="1354609"/>
                    </a:lnTo>
                    <a:cubicBezTo>
                      <a:pt x="133379" y="1294613"/>
                      <a:pt x="124431" y="1234528"/>
                      <a:pt x="116894" y="1179710"/>
                    </a:cubicBezTo>
                    <a:cubicBezTo>
                      <a:pt x="101821" y="1070075"/>
                      <a:pt x="109288" y="968703"/>
                      <a:pt x="88421" y="871159"/>
                    </a:cubicBezTo>
                    <a:cubicBezTo>
                      <a:pt x="72771" y="798002"/>
                      <a:pt x="53536" y="724111"/>
                      <a:pt x="24384" y="657852"/>
                    </a:cubicBezTo>
                    <a:lnTo>
                      <a:pt x="0" y="610560"/>
                    </a:lnTo>
                    <a:lnTo>
                      <a:pt x="27745" y="553240"/>
                    </a:lnTo>
                    <a:cubicBezTo>
                      <a:pt x="91278" y="439044"/>
                      <a:pt x="171297" y="340900"/>
                      <a:pt x="259993" y="265316"/>
                    </a:cubicBezTo>
                    <a:cubicBezTo>
                      <a:pt x="378254" y="164537"/>
                      <a:pt x="520167" y="113119"/>
                      <a:pt x="679563" y="67872"/>
                    </a:cubicBezTo>
                    <a:lnTo>
                      <a:pt x="1012750" y="12340"/>
                    </a:lnTo>
                    <a:cubicBezTo>
                      <a:pt x="1088849" y="1028"/>
                      <a:pt x="1112501" y="514"/>
                      <a:pt x="1136153" y="0"/>
                    </a:cubicBezTo>
                    <a:cubicBezTo>
                      <a:pt x="1134096" y="28794"/>
                      <a:pt x="1133068" y="26737"/>
                      <a:pt x="1129983" y="86382"/>
                    </a:cubicBezTo>
                    <a:cubicBezTo>
                      <a:pt x="1126898" y="146027"/>
                      <a:pt x="1133068" y="267373"/>
                      <a:pt x="1117643" y="357868"/>
                    </a:cubicBezTo>
                    <a:cubicBezTo>
                      <a:pt x="1102217" y="448363"/>
                      <a:pt x="1082679" y="547086"/>
                      <a:pt x="1037431" y="629354"/>
                    </a:cubicBezTo>
                    <a:close/>
                  </a:path>
                </a:pathLst>
              </a:custGeom>
              <a:solidFill>
                <a:srgbClr val="9FBB8B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tIns="0" bIns="252000" anchor="ctr"/>
              <a:lstStyle/>
              <a:p>
                <a:pPr algn="ctr" eaLnBrk="1" hangingPunct="1">
                  <a:defRPr/>
                </a:pPr>
                <a:endParaRPr lang="zh-CN" altLang="en-US" sz="1600" kern="0" dirty="0">
                  <a:solidFill>
                    <a:schemeClr val="bg1">
                      <a:lumMod val="50000"/>
                    </a:schemeClr>
                  </a:solidFill>
                  <a:latin typeface="Stencil Std" pitchFamily="82" charset="0"/>
                  <a:ea typeface="微软雅黑" charset="0"/>
                  <a:cs typeface="微软雅黑" charset="0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F146A05-0F4D-4EF7-853B-49C4FE6F2061}"/>
                </a:ext>
              </a:extLst>
            </p:cNvPr>
            <p:cNvSpPr txBox="1"/>
            <p:nvPr/>
          </p:nvSpPr>
          <p:spPr>
            <a:xfrm flipH="1">
              <a:off x="1225503" y="1752294"/>
              <a:ext cx="3221608" cy="102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Add your text</a:t>
              </a:r>
            </a:p>
            <a:p>
              <a:pPr algn="r">
                <a:spcBef>
                  <a:spcPts val="600"/>
                </a:spcBef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This power-point are a multi purpose Power point template perfect to your business/personal. 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6F86873-1F5B-4892-9409-0FE719A095AC}"/>
                </a:ext>
              </a:extLst>
            </p:cNvPr>
            <p:cNvSpPr/>
            <p:nvPr/>
          </p:nvSpPr>
          <p:spPr>
            <a:xfrm>
              <a:off x="4778746" y="2481424"/>
              <a:ext cx="595486" cy="81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Z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6A8E234-7126-493C-A77F-37B8904939D6}"/>
                </a:ext>
              </a:extLst>
            </p:cNvPr>
            <p:cNvSpPr/>
            <p:nvPr/>
          </p:nvSpPr>
          <p:spPr>
            <a:xfrm>
              <a:off x="4642842" y="3737206"/>
              <a:ext cx="595486" cy="81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Z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D1650C1-F269-49A4-BE51-305BBB5D36C1}"/>
                </a:ext>
              </a:extLst>
            </p:cNvPr>
            <p:cNvSpPr/>
            <p:nvPr/>
          </p:nvSpPr>
          <p:spPr>
            <a:xfrm>
              <a:off x="5721249" y="4427036"/>
              <a:ext cx="595486" cy="81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Z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5FF6F65-E201-4EF9-8BCA-08DC29308D62}"/>
                </a:ext>
              </a:extLst>
            </p:cNvPr>
            <p:cNvSpPr/>
            <p:nvPr/>
          </p:nvSpPr>
          <p:spPr>
            <a:xfrm>
              <a:off x="6873819" y="3880710"/>
              <a:ext cx="595486" cy="81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Z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9D020F2-EB9A-40AC-8886-8ED906098756}"/>
                </a:ext>
              </a:extLst>
            </p:cNvPr>
            <p:cNvSpPr/>
            <p:nvPr/>
          </p:nvSpPr>
          <p:spPr>
            <a:xfrm>
              <a:off x="6898482" y="2662477"/>
              <a:ext cx="595486" cy="81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Z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9F355A0-D973-45C7-B0A8-8D273B6BC7F1}"/>
                </a:ext>
              </a:extLst>
            </p:cNvPr>
            <p:cNvSpPr/>
            <p:nvPr/>
          </p:nvSpPr>
          <p:spPr>
            <a:xfrm>
              <a:off x="5887500" y="1966813"/>
              <a:ext cx="595486" cy="81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Z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EDA6A60-3442-482E-B6DD-9BA91EBBCF8C}"/>
                </a:ext>
              </a:extLst>
            </p:cNvPr>
            <p:cNvSpPr txBox="1"/>
            <p:nvPr/>
          </p:nvSpPr>
          <p:spPr>
            <a:xfrm flipH="1">
              <a:off x="550863" y="3480648"/>
              <a:ext cx="3221608" cy="102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Add your text</a:t>
              </a:r>
            </a:p>
            <a:p>
              <a:pPr algn="r">
                <a:spcBef>
                  <a:spcPts val="600"/>
                </a:spcBef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This power-point are a multi purpose Power point template perfect to your business/personal. 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A3E0BE7-ED6A-44AA-955E-40B9FB991EDC}"/>
                </a:ext>
              </a:extLst>
            </p:cNvPr>
            <p:cNvSpPr txBox="1"/>
            <p:nvPr/>
          </p:nvSpPr>
          <p:spPr>
            <a:xfrm flipH="1">
              <a:off x="1895616" y="5052450"/>
              <a:ext cx="3221608" cy="102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Add your text</a:t>
              </a:r>
            </a:p>
            <a:p>
              <a:pPr algn="r">
                <a:spcBef>
                  <a:spcPts val="600"/>
                </a:spcBef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This power-point are a multi purpose Power point template perfect to your business/personal. 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C6571D9-99E2-43FC-B34E-CCD9D79DB1EA}"/>
                </a:ext>
              </a:extLst>
            </p:cNvPr>
            <p:cNvSpPr txBox="1"/>
            <p:nvPr/>
          </p:nvSpPr>
          <p:spPr>
            <a:xfrm flipH="1">
              <a:off x="7057797" y="1387679"/>
              <a:ext cx="3221608" cy="102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Add your text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This power-point are a multi purpose Power point template perfect to your business/personal. 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DA095F4-A2B7-4D58-922D-444ED8573C5F}"/>
                </a:ext>
              </a:extLst>
            </p:cNvPr>
            <p:cNvSpPr txBox="1"/>
            <p:nvPr/>
          </p:nvSpPr>
          <p:spPr>
            <a:xfrm flipH="1">
              <a:off x="8338833" y="2928863"/>
              <a:ext cx="3221608" cy="102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Add your text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This power-point are a multi purpose Power point template perfect to your business/personal. 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540C7BE-06B1-4A29-94E0-424ECA36F73D}"/>
                </a:ext>
              </a:extLst>
            </p:cNvPr>
            <p:cNvSpPr txBox="1"/>
            <p:nvPr/>
          </p:nvSpPr>
          <p:spPr>
            <a:xfrm flipH="1">
              <a:off x="7745364" y="4690884"/>
              <a:ext cx="3221608" cy="102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Add your text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  <a:cs typeface="微软雅黑" charset="0"/>
                </a:rPr>
                <a:t>This power-point are a multi purpose Power point template perfect to your business/personal. 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2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13187"/>
            <a:ext cx="12190413" cy="831140"/>
            <a:chOff x="163773" y="476960"/>
            <a:chExt cx="12190413" cy="83114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229796" y="476960"/>
              <a:ext cx="4356474" cy="677156"/>
              <a:chOff x="7085615" y="1092352"/>
              <a:chExt cx="3093254" cy="677156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5615" y="1092352"/>
                <a:ext cx="309325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DD97C67-EE1B-4DF1-B488-BDDCECA312E1}"/>
              </a:ext>
            </a:extLst>
          </p:cNvPr>
          <p:cNvGrpSpPr/>
          <p:nvPr/>
        </p:nvGrpSpPr>
        <p:grpSpPr>
          <a:xfrm>
            <a:off x="1210770" y="2352135"/>
            <a:ext cx="9770459" cy="3530572"/>
            <a:chOff x="0" y="1504951"/>
            <a:chExt cx="7329160" cy="2648405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2C4D3561-9051-49C6-9DCA-8CFB9BCB4AAE}"/>
                </a:ext>
              </a:extLst>
            </p:cNvPr>
            <p:cNvSpPr/>
            <p:nvPr/>
          </p:nvSpPr>
          <p:spPr>
            <a:xfrm>
              <a:off x="0" y="1504954"/>
              <a:ext cx="1831777" cy="1752601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EFCD34B6-4C11-4A57-A1B2-4FD15CE26EBA}"/>
                </a:ext>
              </a:extLst>
            </p:cNvPr>
            <p:cNvSpPr/>
            <p:nvPr/>
          </p:nvSpPr>
          <p:spPr>
            <a:xfrm>
              <a:off x="1832803" y="1504953"/>
              <a:ext cx="1831777" cy="1752601"/>
            </a:xfrm>
            <a:prstGeom prst="rect">
              <a:avLst/>
            </a:prstGeom>
            <a:solidFill>
              <a:srgbClr val="9FBB8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664962A-71D6-418A-A8E8-0F13AFA498DA}"/>
                </a:ext>
              </a:extLst>
            </p:cNvPr>
            <p:cNvSpPr/>
            <p:nvPr/>
          </p:nvSpPr>
          <p:spPr>
            <a:xfrm>
              <a:off x="3664580" y="1504952"/>
              <a:ext cx="1831777" cy="1752601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B1D747BE-C604-482D-88FB-3B1CA9497AD1}"/>
                </a:ext>
              </a:extLst>
            </p:cNvPr>
            <p:cNvSpPr/>
            <p:nvPr/>
          </p:nvSpPr>
          <p:spPr>
            <a:xfrm>
              <a:off x="5497383" y="1504951"/>
              <a:ext cx="1831777" cy="1752601"/>
            </a:xfrm>
            <a:prstGeom prst="rect">
              <a:avLst/>
            </a:prstGeom>
            <a:solidFill>
              <a:srgbClr val="9FBB8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ECB72E9-5A65-46CB-8A42-DE2ABE5AE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88" y="3333753"/>
              <a:ext cx="1600200" cy="81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Machine</a:t>
              </a:r>
            </a:p>
            <a:p>
              <a:pPr defTabSz="1088232"/>
              <a:endParaRPr lang="en-US" sz="10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defTabSz="1088232"/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Eu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Tempor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Purus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Nunc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A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Leo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Magna,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Consequat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Risus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Etiam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Faucibus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Tortor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A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Ipsum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Vehicula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Hendrerit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C55A4684-18EB-494E-9C3C-D00C5FB86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8591" y="3333753"/>
              <a:ext cx="1600200" cy="81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Cloud issue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sit amet consequat risus. Etiam faucibus tortor a ipsum vehicula sed hendrerit.</a:t>
              </a:r>
              <a:endParaRPr lang="en-US" sz="105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23CDA5ED-6D34-498F-AF9D-5023ED9FF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5795" y="3333753"/>
              <a:ext cx="1600200" cy="81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Advanced problem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sit amet consequat risus. Etiam faucibus tortor a ipsum vehicula sed hendrerit.</a:t>
              </a:r>
              <a:endParaRPr lang="en-US" sz="105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88E2D293-4F31-424C-9E00-A3172818A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3171" y="3333753"/>
              <a:ext cx="1600200" cy="81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Document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sit amet consequat risus. Etiam faucibus tortor a ipsum vehicula sed hendrerit.</a:t>
              </a:r>
              <a:endParaRPr lang="en-US" sz="105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835BEFC0-A848-48D5-8E40-B9D6BCDA5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3446" y="1933759"/>
              <a:ext cx="674045" cy="894983"/>
            </a:xfrm>
            <a:custGeom>
              <a:avLst/>
              <a:gdLst>
                <a:gd name="T0" fmla="*/ 109 w 109"/>
                <a:gd name="T1" fmla="*/ 145 h 145"/>
                <a:gd name="T2" fmla="*/ 0 w 109"/>
                <a:gd name="T3" fmla="*/ 145 h 145"/>
                <a:gd name="T4" fmla="*/ 1 w 109"/>
                <a:gd name="T5" fmla="*/ 135 h 145"/>
                <a:gd name="T6" fmla="*/ 13 w 109"/>
                <a:gd name="T7" fmla="*/ 125 h 145"/>
                <a:gd name="T8" fmla="*/ 96 w 109"/>
                <a:gd name="T9" fmla="*/ 125 h 145"/>
                <a:gd name="T10" fmla="*/ 109 w 109"/>
                <a:gd name="T11" fmla="*/ 135 h 145"/>
                <a:gd name="T12" fmla="*/ 109 w 109"/>
                <a:gd name="T13" fmla="*/ 145 h 145"/>
                <a:gd name="T14" fmla="*/ 16 w 109"/>
                <a:gd name="T15" fmla="*/ 116 h 145"/>
                <a:gd name="T16" fmla="*/ 24 w 109"/>
                <a:gd name="T17" fmla="*/ 91 h 145"/>
                <a:gd name="T18" fmla="*/ 85 w 109"/>
                <a:gd name="T19" fmla="*/ 91 h 145"/>
                <a:gd name="T20" fmla="*/ 93 w 109"/>
                <a:gd name="T21" fmla="*/ 116 h 145"/>
                <a:gd name="T22" fmla="*/ 16 w 109"/>
                <a:gd name="T23" fmla="*/ 116 h 145"/>
                <a:gd name="T24" fmla="*/ 29 w 109"/>
                <a:gd name="T25" fmla="*/ 76 h 145"/>
                <a:gd name="T26" fmla="*/ 37 w 109"/>
                <a:gd name="T27" fmla="*/ 51 h 145"/>
                <a:gd name="T28" fmla="*/ 73 w 109"/>
                <a:gd name="T29" fmla="*/ 51 h 145"/>
                <a:gd name="T30" fmla="*/ 80 w 109"/>
                <a:gd name="T31" fmla="*/ 76 h 145"/>
                <a:gd name="T32" fmla="*/ 29 w 109"/>
                <a:gd name="T33" fmla="*/ 76 h 145"/>
                <a:gd name="T34" fmla="*/ 49 w 109"/>
                <a:gd name="T35" fmla="*/ 12 h 145"/>
                <a:gd name="T36" fmla="*/ 60 w 109"/>
                <a:gd name="T37" fmla="*/ 12 h 145"/>
                <a:gd name="T38" fmla="*/ 68 w 109"/>
                <a:gd name="T39" fmla="*/ 36 h 145"/>
                <a:gd name="T40" fmla="*/ 41 w 109"/>
                <a:gd name="T41" fmla="*/ 36 h 145"/>
                <a:gd name="T42" fmla="*/ 49 w 109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45">
                  <a:moveTo>
                    <a:pt x="109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9" y="135"/>
                    <a:pt x="109" y="135"/>
                    <a:pt x="109" y="135"/>
                  </a:cubicBezTo>
                  <a:lnTo>
                    <a:pt x="109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9" y="76"/>
                  </a:moveTo>
                  <a:cubicBezTo>
                    <a:pt x="37" y="51"/>
                    <a:pt x="37" y="51"/>
                    <a:pt x="37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9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54749EA8-F8E3-458C-AC5A-5F9EAC5531CE}"/>
                </a:ext>
              </a:extLst>
            </p:cNvPr>
            <p:cNvGrpSpPr/>
            <p:nvPr/>
          </p:nvGrpSpPr>
          <p:grpSpPr>
            <a:xfrm>
              <a:off x="5967063" y="2000340"/>
              <a:ext cx="892416" cy="761821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D0BC3188-4579-40DD-956A-9599B0D17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angle 9">
                <a:extLst>
                  <a:ext uri="{FF2B5EF4-FFF2-40B4-BE49-F238E27FC236}">
                    <a16:creationId xmlns:a16="http://schemas.microsoft.com/office/drawing/2014/main" id="{97B6EADD-EA22-4681-858B-1F2748B9A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02EC67A0-FD99-4BF1-98A6-1722FE007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77FCDA7B-BC75-4121-B871-85E356AEB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D1BC9BF7-BE0E-427D-9EA1-21CAAC1F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D49B5486-1A20-41A9-BB4D-15D724C35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85E43B0-FCF5-42F6-A4FD-85FD3359E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3197" y="2064930"/>
              <a:ext cx="930989" cy="632640"/>
            </a:xfrm>
            <a:custGeom>
              <a:avLst/>
              <a:gdLst>
                <a:gd name="T0" fmla="*/ 135 w 157"/>
                <a:gd name="T1" fmla="*/ 46 h 107"/>
                <a:gd name="T2" fmla="*/ 136 w 157"/>
                <a:gd name="T3" fmla="*/ 37 h 107"/>
                <a:gd name="T4" fmla="*/ 99 w 157"/>
                <a:gd name="T5" fmla="*/ 0 h 107"/>
                <a:gd name="T6" fmla="*/ 73 w 157"/>
                <a:gd name="T7" fmla="*/ 18 h 107"/>
                <a:gd name="T8" fmla="*/ 45 w 157"/>
                <a:gd name="T9" fmla="*/ 8 h 107"/>
                <a:gd name="T10" fmla="*/ 19 w 157"/>
                <a:gd name="T11" fmla="*/ 40 h 107"/>
                <a:gd name="T12" fmla="*/ 20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6 h 107"/>
                <a:gd name="T24" fmla="*/ 120 w 157"/>
                <a:gd name="T25" fmla="*/ 100 h 107"/>
                <a:gd name="T26" fmla="*/ 79 w 157"/>
                <a:gd name="T27" fmla="*/ 100 h 107"/>
                <a:gd name="T28" fmla="*/ 103 w 157"/>
                <a:gd name="T29" fmla="*/ 75 h 107"/>
                <a:gd name="T30" fmla="*/ 102 w 157"/>
                <a:gd name="T31" fmla="*/ 72 h 107"/>
                <a:gd name="T32" fmla="*/ 92 w 157"/>
                <a:gd name="T33" fmla="*/ 72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0 w 157"/>
                <a:gd name="T51" fmla="*/ 76 h 107"/>
                <a:gd name="T52" fmla="*/ 75 w 157"/>
                <a:gd name="T53" fmla="*/ 100 h 107"/>
                <a:gd name="T54" fmla="*/ 38 w 157"/>
                <a:gd name="T55" fmla="*/ 100 h 107"/>
                <a:gd name="T56" fmla="*/ 11 w 157"/>
                <a:gd name="T57" fmla="*/ 74 h 107"/>
                <a:gd name="T58" fmla="*/ 29 w 157"/>
                <a:gd name="T59" fmla="*/ 50 h 107"/>
                <a:gd name="T60" fmla="*/ 28 w 157"/>
                <a:gd name="T61" fmla="*/ 44 h 107"/>
                <a:gd name="T62" fmla="*/ 50 w 157"/>
                <a:gd name="T63" fmla="*/ 17 h 107"/>
                <a:gd name="T64" fmla="*/ 74 w 157"/>
                <a:gd name="T65" fmla="*/ 29 h 107"/>
                <a:gd name="T66" fmla="*/ 97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4 h 107"/>
                <a:gd name="T74" fmla="*/ 120 w 157"/>
                <a:gd name="T75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1"/>
                    <a:pt x="92" y="68"/>
                  </a:cubicBezTo>
                  <a:cubicBezTo>
                    <a:pt x="92" y="60"/>
                    <a:pt x="92" y="43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1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9"/>
                    <a:pt x="11" y="74"/>
                  </a:cubicBezTo>
                  <a:cubicBezTo>
                    <a:pt x="11" y="63"/>
                    <a:pt x="18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7"/>
                    <a:pt x="127" y="50"/>
                  </a:cubicBezTo>
                  <a:cubicBezTo>
                    <a:pt x="138" y="53"/>
                    <a:pt x="147" y="63"/>
                    <a:pt x="147" y="74"/>
                  </a:cubicBezTo>
                  <a:cubicBezTo>
                    <a:pt x="147" y="89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" name="Group 26">
              <a:extLst>
                <a:ext uri="{FF2B5EF4-FFF2-40B4-BE49-F238E27FC236}">
                  <a16:creationId xmlns:a16="http://schemas.microsoft.com/office/drawing/2014/main" id="{DA1A1278-642B-4277-8FFC-BADDA64E83A2}"/>
                </a:ext>
              </a:extLst>
            </p:cNvPr>
            <p:cNvGrpSpPr/>
            <p:nvPr/>
          </p:nvGrpSpPr>
          <p:grpSpPr>
            <a:xfrm>
              <a:off x="476907" y="2032821"/>
              <a:ext cx="877962" cy="696859"/>
              <a:chOff x="2732088" y="4337050"/>
              <a:chExt cx="354013" cy="280988"/>
            </a:xfrm>
            <a:solidFill>
              <a:schemeClr val="bg1"/>
            </a:solidFill>
          </p:grpSpPr>
          <p:sp>
            <p:nvSpPr>
              <p:cNvPr id="20" name="Rectangle 60">
                <a:extLst>
                  <a:ext uri="{FF2B5EF4-FFF2-40B4-BE49-F238E27FC236}">
                    <a16:creationId xmlns:a16="http://schemas.microsoft.com/office/drawing/2014/main" id="{8DED589C-B120-42B1-B33C-EB219A51F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263" y="4389438"/>
                <a:ext cx="8413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ectangle 61">
                <a:extLst>
                  <a:ext uri="{FF2B5EF4-FFF2-40B4-BE49-F238E27FC236}">
                    <a16:creationId xmlns:a16="http://schemas.microsoft.com/office/drawing/2014/main" id="{A2A4EB1E-CDEC-4C5B-9237-385DC4A3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263" y="4411663"/>
                <a:ext cx="841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angle 62">
                <a:extLst>
                  <a:ext uri="{FF2B5EF4-FFF2-40B4-BE49-F238E27FC236}">
                    <a16:creationId xmlns:a16="http://schemas.microsoft.com/office/drawing/2014/main" id="{68D0DB38-114A-45B0-9BDF-BD37748C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263" y="4351338"/>
                <a:ext cx="84138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Freeform 63">
                <a:extLst>
                  <a:ext uri="{FF2B5EF4-FFF2-40B4-BE49-F238E27FC236}">
                    <a16:creationId xmlns:a16="http://schemas.microsoft.com/office/drawing/2014/main" id="{FAAD913B-37BC-4CB9-92AB-0EC5BBC9C2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6563" y="4337050"/>
                <a:ext cx="109538" cy="276225"/>
              </a:xfrm>
              <a:custGeom>
                <a:avLst/>
                <a:gdLst>
                  <a:gd name="T0" fmla="*/ 0 w 69"/>
                  <a:gd name="T1" fmla="*/ 0 h 174"/>
                  <a:gd name="T2" fmla="*/ 0 w 69"/>
                  <a:gd name="T3" fmla="*/ 174 h 174"/>
                  <a:gd name="T4" fmla="*/ 69 w 69"/>
                  <a:gd name="T5" fmla="*/ 174 h 174"/>
                  <a:gd name="T6" fmla="*/ 69 w 69"/>
                  <a:gd name="T7" fmla="*/ 0 h 174"/>
                  <a:gd name="T8" fmla="*/ 0 w 69"/>
                  <a:gd name="T9" fmla="*/ 0 h 174"/>
                  <a:gd name="T10" fmla="*/ 64 w 69"/>
                  <a:gd name="T11" fmla="*/ 164 h 174"/>
                  <a:gd name="T12" fmla="*/ 5 w 69"/>
                  <a:gd name="T13" fmla="*/ 164 h 174"/>
                  <a:gd name="T14" fmla="*/ 5 w 69"/>
                  <a:gd name="T15" fmla="*/ 5 h 174"/>
                  <a:gd name="T16" fmla="*/ 64 w 69"/>
                  <a:gd name="T17" fmla="*/ 5 h 174"/>
                  <a:gd name="T18" fmla="*/ 64 w 69"/>
                  <a:gd name="T19" fmla="*/ 16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74">
                    <a:moveTo>
                      <a:pt x="0" y="0"/>
                    </a:moveTo>
                    <a:lnTo>
                      <a:pt x="0" y="174"/>
                    </a:lnTo>
                    <a:lnTo>
                      <a:pt x="69" y="174"/>
                    </a:lnTo>
                    <a:lnTo>
                      <a:pt x="69" y="0"/>
                    </a:lnTo>
                    <a:lnTo>
                      <a:pt x="0" y="0"/>
                    </a:lnTo>
                    <a:close/>
                    <a:moveTo>
                      <a:pt x="64" y="164"/>
                    </a:moveTo>
                    <a:lnTo>
                      <a:pt x="5" y="164"/>
                    </a:lnTo>
                    <a:lnTo>
                      <a:pt x="5" y="5"/>
                    </a:lnTo>
                    <a:lnTo>
                      <a:pt x="64" y="5"/>
                    </a:lnTo>
                    <a:lnTo>
                      <a:pt x="64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Rectangle 64">
                <a:extLst>
                  <a:ext uri="{FF2B5EF4-FFF2-40B4-BE49-F238E27FC236}">
                    <a16:creationId xmlns:a16="http://schemas.microsoft.com/office/drawing/2014/main" id="{FDB36981-BA7F-4E16-A1F0-59651F215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263" y="4432300"/>
                <a:ext cx="841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Freeform 65">
                <a:extLst>
                  <a:ext uri="{FF2B5EF4-FFF2-40B4-BE49-F238E27FC236}">
                    <a16:creationId xmlns:a16="http://schemas.microsoft.com/office/drawing/2014/main" id="{4A26A507-249B-4C9C-A8B7-C42D40DBA1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5138" y="4502150"/>
                <a:ext cx="55563" cy="55563"/>
              </a:xfrm>
              <a:custGeom>
                <a:avLst/>
                <a:gdLst>
                  <a:gd name="T0" fmla="*/ 10 w 21"/>
                  <a:gd name="T1" fmla="*/ 0 h 21"/>
                  <a:gd name="T2" fmla="*/ 0 w 21"/>
                  <a:gd name="T3" fmla="*/ 10 h 21"/>
                  <a:gd name="T4" fmla="*/ 10 w 21"/>
                  <a:gd name="T5" fmla="*/ 21 h 21"/>
                  <a:gd name="T6" fmla="*/ 21 w 21"/>
                  <a:gd name="T7" fmla="*/ 10 h 21"/>
                  <a:gd name="T8" fmla="*/ 10 w 21"/>
                  <a:gd name="T9" fmla="*/ 0 h 21"/>
                  <a:gd name="T10" fmla="*/ 10 w 21"/>
                  <a:gd name="T11" fmla="*/ 17 h 21"/>
                  <a:gd name="T12" fmla="*/ 4 w 21"/>
                  <a:gd name="T13" fmla="*/ 10 h 21"/>
                  <a:gd name="T14" fmla="*/ 10 w 21"/>
                  <a:gd name="T15" fmla="*/ 4 h 21"/>
                  <a:gd name="T16" fmla="*/ 17 w 21"/>
                  <a:gd name="T17" fmla="*/ 10 h 21"/>
                  <a:gd name="T18" fmla="*/ 10 w 21"/>
                  <a:gd name="T1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16"/>
                      <a:pt x="5" y="21"/>
                      <a:pt x="10" y="21"/>
                    </a:cubicBezTo>
                    <a:cubicBezTo>
                      <a:pt x="16" y="21"/>
                      <a:pt x="21" y="16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lose/>
                    <a:moveTo>
                      <a:pt x="10" y="17"/>
                    </a:moveTo>
                    <a:cubicBezTo>
                      <a:pt x="7" y="17"/>
                      <a:pt x="4" y="14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4" y="4"/>
                      <a:pt x="17" y="7"/>
                      <a:pt x="17" y="10"/>
                    </a:cubicBezTo>
                    <a:cubicBezTo>
                      <a:pt x="17" y="14"/>
                      <a:pt x="14" y="17"/>
                      <a:pt x="1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Freeform 66">
                <a:extLst>
                  <a:ext uri="{FF2B5EF4-FFF2-40B4-BE49-F238E27FC236}">
                    <a16:creationId xmlns:a16="http://schemas.microsoft.com/office/drawing/2014/main" id="{7060F2BB-4141-41E7-A12F-45D202610D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2088" y="4397375"/>
                <a:ext cx="231775" cy="220663"/>
              </a:xfrm>
              <a:custGeom>
                <a:avLst/>
                <a:gdLst>
                  <a:gd name="T0" fmla="*/ 10 w 146"/>
                  <a:gd name="T1" fmla="*/ 0 h 139"/>
                  <a:gd name="T2" fmla="*/ 0 w 146"/>
                  <a:gd name="T3" fmla="*/ 0 h 139"/>
                  <a:gd name="T4" fmla="*/ 0 w 146"/>
                  <a:gd name="T5" fmla="*/ 10 h 139"/>
                  <a:gd name="T6" fmla="*/ 0 w 146"/>
                  <a:gd name="T7" fmla="*/ 99 h 139"/>
                  <a:gd name="T8" fmla="*/ 0 w 146"/>
                  <a:gd name="T9" fmla="*/ 109 h 139"/>
                  <a:gd name="T10" fmla="*/ 58 w 146"/>
                  <a:gd name="T11" fmla="*/ 109 h 139"/>
                  <a:gd name="T12" fmla="*/ 58 w 146"/>
                  <a:gd name="T13" fmla="*/ 134 h 139"/>
                  <a:gd name="T14" fmla="*/ 45 w 146"/>
                  <a:gd name="T15" fmla="*/ 134 h 139"/>
                  <a:gd name="T16" fmla="*/ 45 w 146"/>
                  <a:gd name="T17" fmla="*/ 139 h 139"/>
                  <a:gd name="T18" fmla="*/ 58 w 146"/>
                  <a:gd name="T19" fmla="*/ 139 h 139"/>
                  <a:gd name="T20" fmla="*/ 88 w 146"/>
                  <a:gd name="T21" fmla="*/ 139 h 139"/>
                  <a:gd name="T22" fmla="*/ 103 w 146"/>
                  <a:gd name="T23" fmla="*/ 139 h 139"/>
                  <a:gd name="T24" fmla="*/ 103 w 146"/>
                  <a:gd name="T25" fmla="*/ 134 h 139"/>
                  <a:gd name="T26" fmla="*/ 88 w 146"/>
                  <a:gd name="T27" fmla="*/ 134 h 139"/>
                  <a:gd name="T28" fmla="*/ 88 w 146"/>
                  <a:gd name="T29" fmla="*/ 109 h 139"/>
                  <a:gd name="T30" fmla="*/ 146 w 146"/>
                  <a:gd name="T31" fmla="*/ 109 h 139"/>
                  <a:gd name="T32" fmla="*/ 146 w 146"/>
                  <a:gd name="T33" fmla="*/ 99 h 139"/>
                  <a:gd name="T34" fmla="*/ 146 w 146"/>
                  <a:gd name="T35" fmla="*/ 10 h 139"/>
                  <a:gd name="T36" fmla="*/ 146 w 146"/>
                  <a:gd name="T37" fmla="*/ 0 h 139"/>
                  <a:gd name="T38" fmla="*/ 137 w 146"/>
                  <a:gd name="T39" fmla="*/ 0 h 139"/>
                  <a:gd name="T40" fmla="*/ 10 w 146"/>
                  <a:gd name="T41" fmla="*/ 0 h 139"/>
                  <a:gd name="T42" fmla="*/ 139 w 146"/>
                  <a:gd name="T43" fmla="*/ 101 h 139"/>
                  <a:gd name="T44" fmla="*/ 10 w 146"/>
                  <a:gd name="T45" fmla="*/ 101 h 139"/>
                  <a:gd name="T46" fmla="*/ 10 w 146"/>
                  <a:gd name="T47" fmla="*/ 10 h 139"/>
                  <a:gd name="T48" fmla="*/ 139 w 146"/>
                  <a:gd name="T49" fmla="*/ 10 h 139"/>
                  <a:gd name="T50" fmla="*/ 139 w 146"/>
                  <a:gd name="T51" fmla="*/ 10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39">
                    <a:moveTo>
                      <a:pt x="1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58" y="109"/>
                    </a:lnTo>
                    <a:lnTo>
                      <a:pt x="58" y="134"/>
                    </a:lnTo>
                    <a:lnTo>
                      <a:pt x="45" y="134"/>
                    </a:lnTo>
                    <a:lnTo>
                      <a:pt x="45" y="139"/>
                    </a:lnTo>
                    <a:lnTo>
                      <a:pt x="58" y="139"/>
                    </a:lnTo>
                    <a:lnTo>
                      <a:pt x="88" y="139"/>
                    </a:lnTo>
                    <a:lnTo>
                      <a:pt x="103" y="139"/>
                    </a:lnTo>
                    <a:lnTo>
                      <a:pt x="103" y="134"/>
                    </a:lnTo>
                    <a:lnTo>
                      <a:pt x="88" y="134"/>
                    </a:lnTo>
                    <a:lnTo>
                      <a:pt x="88" y="109"/>
                    </a:lnTo>
                    <a:lnTo>
                      <a:pt x="146" y="109"/>
                    </a:lnTo>
                    <a:lnTo>
                      <a:pt x="146" y="99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0" y="0"/>
                    </a:lnTo>
                    <a:close/>
                    <a:moveTo>
                      <a:pt x="139" y="101"/>
                    </a:moveTo>
                    <a:lnTo>
                      <a:pt x="10" y="101"/>
                    </a:lnTo>
                    <a:lnTo>
                      <a:pt x="10" y="10"/>
                    </a:lnTo>
                    <a:lnTo>
                      <a:pt x="139" y="10"/>
                    </a:lnTo>
                    <a:lnTo>
                      <a:pt x="139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9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EFC61DC-46B5-4AA4-B437-9E85CD517472}"/>
              </a:ext>
            </a:extLst>
          </p:cNvPr>
          <p:cNvGrpSpPr/>
          <p:nvPr/>
        </p:nvGrpSpPr>
        <p:grpSpPr>
          <a:xfrm>
            <a:off x="0" y="343550"/>
            <a:ext cx="12190413" cy="800777"/>
            <a:chOff x="163773" y="507323"/>
            <a:chExt cx="12190413" cy="80077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E6D510-57A7-4EBD-9640-DC75B3F98467}"/>
                </a:ext>
              </a:extLst>
            </p:cNvPr>
            <p:cNvGrpSpPr/>
            <p:nvPr/>
          </p:nvGrpSpPr>
          <p:grpSpPr>
            <a:xfrm>
              <a:off x="4179852" y="507323"/>
              <a:ext cx="4149797" cy="646793"/>
              <a:chOff x="7050153" y="1122715"/>
              <a:chExt cx="2946506" cy="646793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BA6AE4EE-2896-4C75-83BA-EE3BA163C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0153" y="1122715"/>
                <a:ext cx="294650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Add a title Description</a:t>
                </a: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29C5F70-1D88-43D7-B0BB-C23F2DCC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707" y="1600231"/>
                <a:ext cx="231140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solidFill>
                      <a:srgbClr val="9FBB8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100" dirty="0">
                  <a:solidFill>
                    <a:srgbClr val="9FBB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04C896-4E88-4357-9BFF-19C7E19986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3" y="1308100"/>
              <a:ext cx="12190413" cy="0"/>
            </a:xfrm>
            <a:prstGeom prst="line">
              <a:avLst/>
            </a:prstGeom>
            <a:ln>
              <a:solidFill>
                <a:srgbClr val="9FB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4">
            <a:extLst>
              <a:ext uri="{FF2B5EF4-FFF2-40B4-BE49-F238E27FC236}">
                <a16:creationId xmlns:a16="http://schemas.microsoft.com/office/drawing/2014/main" id="{CFE8CE05-DE6D-4403-85F7-4AEE2781FE5E}"/>
              </a:ext>
            </a:extLst>
          </p:cNvPr>
          <p:cNvGrpSpPr/>
          <p:nvPr/>
        </p:nvGrpSpPr>
        <p:grpSpPr>
          <a:xfrm>
            <a:off x="3338667" y="4694764"/>
            <a:ext cx="874713" cy="788987"/>
            <a:chOff x="3294063" y="4620138"/>
            <a:chExt cx="874713" cy="788987"/>
          </a:xfrm>
          <a:solidFill>
            <a:schemeClr val="bg1">
              <a:lumMod val="50000"/>
            </a:schemeClr>
          </a:solidFill>
        </p:grpSpPr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8B69C01D-35EA-4612-90D2-57CC4713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4620138"/>
              <a:ext cx="776288" cy="657225"/>
            </a:xfrm>
            <a:custGeom>
              <a:avLst/>
              <a:gdLst>
                <a:gd name="T0" fmla="*/ 21 w 489"/>
                <a:gd name="T1" fmla="*/ 414 h 414"/>
                <a:gd name="T2" fmla="*/ 0 w 489"/>
                <a:gd name="T3" fmla="*/ 414 h 414"/>
                <a:gd name="T4" fmla="*/ 0 w 489"/>
                <a:gd name="T5" fmla="*/ 41 h 414"/>
                <a:gd name="T6" fmla="*/ 481 w 489"/>
                <a:gd name="T7" fmla="*/ 0 h 414"/>
                <a:gd name="T8" fmla="*/ 489 w 489"/>
                <a:gd name="T9" fmla="*/ 19 h 414"/>
                <a:gd name="T10" fmla="*/ 21 w 489"/>
                <a:gd name="T11" fmla="*/ 56 h 414"/>
                <a:gd name="T12" fmla="*/ 21 w 489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14">
                  <a:moveTo>
                    <a:pt x="21" y="414"/>
                  </a:moveTo>
                  <a:lnTo>
                    <a:pt x="0" y="414"/>
                  </a:lnTo>
                  <a:lnTo>
                    <a:pt x="0" y="41"/>
                  </a:lnTo>
                  <a:lnTo>
                    <a:pt x="481" y="0"/>
                  </a:lnTo>
                  <a:lnTo>
                    <a:pt x="489" y="19"/>
                  </a:lnTo>
                  <a:lnTo>
                    <a:pt x="21" y="56"/>
                  </a:lnTo>
                  <a:lnTo>
                    <a:pt x="21" y="4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544D7843-E3DE-414C-AE3B-30C303388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5221800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145 w 145"/>
                <a:gd name="T3" fmla="*/ 0 h 118"/>
                <a:gd name="T4" fmla="*/ 73 w 145"/>
                <a:gd name="T5" fmla="*/ 118 h 118"/>
                <a:gd name="T6" fmla="*/ 0 w 145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145" y="0"/>
                  </a:lnTo>
                  <a:lnTo>
                    <a:pt x="73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564FE16B-D65E-49C2-9532-6E0348803A4F}"/>
              </a:ext>
            </a:extLst>
          </p:cNvPr>
          <p:cNvGrpSpPr/>
          <p:nvPr/>
        </p:nvGrpSpPr>
        <p:grpSpPr>
          <a:xfrm>
            <a:off x="8072592" y="2581801"/>
            <a:ext cx="892176" cy="625475"/>
            <a:chOff x="8027988" y="2507175"/>
            <a:chExt cx="892176" cy="625475"/>
          </a:xfrm>
          <a:solidFill>
            <a:schemeClr val="bg1">
              <a:lumMod val="50000"/>
            </a:schemeClr>
          </a:solidFill>
        </p:grpSpPr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B5968475-F43F-4F19-BBD8-670E99B1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988" y="2507175"/>
              <a:ext cx="798513" cy="506412"/>
            </a:xfrm>
            <a:custGeom>
              <a:avLst/>
              <a:gdLst>
                <a:gd name="T0" fmla="*/ 0 w 503"/>
                <a:gd name="T1" fmla="*/ 159 h 319"/>
                <a:gd name="T2" fmla="*/ 0 w 503"/>
                <a:gd name="T3" fmla="*/ 177 h 319"/>
                <a:gd name="T4" fmla="*/ 484 w 503"/>
                <a:gd name="T5" fmla="*/ 22 h 319"/>
                <a:gd name="T6" fmla="*/ 484 w 503"/>
                <a:gd name="T7" fmla="*/ 319 h 319"/>
                <a:gd name="T8" fmla="*/ 503 w 503"/>
                <a:gd name="T9" fmla="*/ 319 h 319"/>
                <a:gd name="T10" fmla="*/ 503 w 503"/>
                <a:gd name="T11" fmla="*/ 0 h 319"/>
                <a:gd name="T12" fmla="*/ 0 w 503"/>
                <a:gd name="T13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319">
                  <a:moveTo>
                    <a:pt x="0" y="159"/>
                  </a:moveTo>
                  <a:lnTo>
                    <a:pt x="0" y="177"/>
                  </a:lnTo>
                  <a:lnTo>
                    <a:pt x="484" y="22"/>
                  </a:lnTo>
                  <a:lnTo>
                    <a:pt x="484" y="319"/>
                  </a:lnTo>
                  <a:lnTo>
                    <a:pt x="503" y="319"/>
                  </a:lnTo>
                  <a:lnTo>
                    <a:pt x="503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E8A25E5D-0CA0-41B7-8C7F-3F7F20BB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5851" y="2958025"/>
              <a:ext cx="214313" cy="174625"/>
            </a:xfrm>
            <a:custGeom>
              <a:avLst/>
              <a:gdLst>
                <a:gd name="T0" fmla="*/ 135 w 135"/>
                <a:gd name="T1" fmla="*/ 0 h 110"/>
                <a:gd name="T2" fmla="*/ 0 w 135"/>
                <a:gd name="T3" fmla="*/ 0 h 110"/>
                <a:gd name="T4" fmla="*/ 67 w 135"/>
                <a:gd name="T5" fmla="*/ 110 h 110"/>
                <a:gd name="T6" fmla="*/ 135 w 13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10">
                  <a:moveTo>
                    <a:pt x="135" y="0"/>
                  </a:moveTo>
                  <a:lnTo>
                    <a:pt x="0" y="0"/>
                  </a:lnTo>
                  <a:lnTo>
                    <a:pt x="67" y="11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3" name="Group 71">
            <a:extLst>
              <a:ext uri="{FF2B5EF4-FFF2-40B4-BE49-F238E27FC236}">
                <a16:creationId xmlns:a16="http://schemas.microsoft.com/office/drawing/2014/main" id="{06A4C71B-3E9F-4DC1-8290-EA4BA662FFFD}"/>
              </a:ext>
            </a:extLst>
          </p:cNvPr>
          <p:cNvGrpSpPr/>
          <p:nvPr/>
        </p:nvGrpSpPr>
        <p:grpSpPr>
          <a:xfrm>
            <a:off x="3329142" y="2591326"/>
            <a:ext cx="893763" cy="625475"/>
            <a:chOff x="3284538" y="2516700"/>
            <a:chExt cx="893763" cy="625475"/>
          </a:xfrm>
          <a:solidFill>
            <a:schemeClr val="bg1">
              <a:lumMod val="50000"/>
            </a:schemeClr>
          </a:solidFill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2853AABB-A67E-4E6A-B3F6-712D30AE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613" y="2516700"/>
              <a:ext cx="801688" cy="506412"/>
            </a:xfrm>
            <a:custGeom>
              <a:avLst/>
              <a:gdLst>
                <a:gd name="T0" fmla="*/ 505 w 505"/>
                <a:gd name="T1" fmla="*/ 96 h 319"/>
                <a:gd name="T2" fmla="*/ 505 w 505"/>
                <a:gd name="T3" fmla="*/ 113 h 319"/>
                <a:gd name="T4" fmla="*/ 20 w 505"/>
                <a:gd name="T5" fmla="*/ 22 h 319"/>
                <a:gd name="T6" fmla="*/ 20 w 505"/>
                <a:gd name="T7" fmla="*/ 319 h 319"/>
                <a:gd name="T8" fmla="*/ 0 w 505"/>
                <a:gd name="T9" fmla="*/ 319 h 319"/>
                <a:gd name="T10" fmla="*/ 0 w 505"/>
                <a:gd name="T11" fmla="*/ 0 h 319"/>
                <a:gd name="T12" fmla="*/ 505 w 505"/>
                <a:gd name="T13" fmla="*/ 9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319">
                  <a:moveTo>
                    <a:pt x="505" y="96"/>
                  </a:moveTo>
                  <a:lnTo>
                    <a:pt x="505" y="113"/>
                  </a:lnTo>
                  <a:lnTo>
                    <a:pt x="20" y="22"/>
                  </a:lnTo>
                  <a:lnTo>
                    <a:pt x="20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05" y="96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B3515203-2A37-4860-B58A-5620C01C1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967550"/>
              <a:ext cx="217488" cy="174625"/>
            </a:xfrm>
            <a:custGeom>
              <a:avLst/>
              <a:gdLst>
                <a:gd name="T0" fmla="*/ 0 w 137"/>
                <a:gd name="T1" fmla="*/ 0 h 110"/>
                <a:gd name="T2" fmla="*/ 137 w 137"/>
                <a:gd name="T3" fmla="*/ 0 h 110"/>
                <a:gd name="T4" fmla="*/ 68 w 137"/>
                <a:gd name="T5" fmla="*/ 110 h 110"/>
                <a:gd name="T6" fmla="*/ 0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0" y="0"/>
                  </a:moveTo>
                  <a:lnTo>
                    <a:pt x="137" y="0"/>
                  </a:lnTo>
                  <a:lnTo>
                    <a:pt x="68" y="1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6" name="Group 73">
            <a:extLst>
              <a:ext uri="{FF2B5EF4-FFF2-40B4-BE49-F238E27FC236}">
                <a16:creationId xmlns:a16="http://schemas.microsoft.com/office/drawing/2014/main" id="{79FA816F-413F-4976-8280-7864AC642BC2}"/>
              </a:ext>
            </a:extLst>
          </p:cNvPr>
          <p:cNvGrpSpPr/>
          <p:nvPr/>
        </p:nvGrpSpPr>
        <p:grpSpPr>
          <a:xfrm>
            <a:off x="8034492" y="4742389"/>
            <a:ext cx="652463" cy="688975"/>
            <a:chOff x="7989888" y="4667763"/>
            <a:chExt cx="652463" cy="688975"/>
          </a:xfrm>
          <a:solidFill>
            <a:schemeClr val="bg1">
              <a:lumMod val="50000"/>
            </a:schemeClr>
          </a:solidFill>
        </p:grpSpPr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65F57DFF-16ED-48A4-89E6-568E84DEA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4667763"/>
              <a:ext cx="558800" cy="569912"/>
            </a:xfrm>
            <a:custGeom>
              <a:avLst/>
              <a:gdLst>
                <a:gd name="T0" fmla="*/ 0 w 352"/>
                <a:gd name="T1" fmla="*/ 0 h 359"/>
                <a:gd name="T2" fmla="*/ 0 w 352"/>
                <a:gd name="T3" fmla="*/ 19 h 359"/>
                <a:gd name="T4" fmla="*/ 333 w 352"/>
                <a:gd name="T5" fmla="*/ 56 h 359"/>
                <a:gd name="T6" fmla="*/ 333 w 352"/>
                <a:gd name="T7" fmla="*/ 359 h 359"/>
                <a:gd name="T8" fmla="*/ 352 w 352"/>
                <a:gd name="T9" fmla="*/ 359 h 359"/>
                <a:gd name="T10" fmla="*/ 352 w 352"/>
                <a:gd name="T11" fmla="*/ 40 h 359"/>
                <a:gd name="T12" fmla="*/ 0 w 352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359">
                  <a:moveTo>
                    <a:pt x="0" y="0"/>
                  </a:moveTo>
                  <a:lnTo>
                    <a:pt x="0" y="19"/>
                  </a:lnTo>
                  <a:lnTo>
                    <a:pt x="333" y="56"/>
                  </a:lnTo>
                  <a:lnTo>
                    <a:pt x="333" y="359"/>
                  </a:lnTo>
                  <a:lnTo>
                    <a:pt x="352" y="359"/>
                  </a:lnTo>
                  <a:lnTo>
                    <a:pt x="352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B6767B76-6B1A-4424-863D-C17BADE7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5182113"/>
              <a:ext cx="217488" cy="174625"/>
            </a:xfrm>
            <a:custGeom>
              <a:avLst/>
              <a:gdLst>
                <a:gd name="T0" fmla="*/ 137 w 137"/>
                <a:gd name="T1" fmla="*/ 0 h 110"/>
                <a:gd name="T2" fmla="*/ 0 w 137"/>
                <a:gd name="T3" fmla="*/ 0 h 110"/>
                <a:gd name="T4" fmla="*/ 69 w 137"/>
                <a:gd name="T5" fmla="*/ 110 h 110"/>
                <a:gd name="T6" fmla="*/ 137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137" y="0"/>
                  </a:moveTo>
                  <a:lnTo>
                    <a:pt x="0" y="0"/>
                  </a:lnTo>
                  <a:lnTo>
                    <a:pt x="69" y="11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9" name="Group 87">
            <a:extLst>
              <a:ext uri="{FF2B5EF4-FFF2-40B4-BE49-F238E27FC236}">
                <a16:creationId xmlns:a16="http://schemas.microsoft.com/office/drawing/2014/main" id="{E8C75B61-8268-47D1-9DB2-4704D48BB1CD}"/>
              </a:ext>
            </a:extLst>
          </p:cNvPr>
          <p:cNvGrpSpPr/>
          <p:nvPr/>
        </p:nvGrpSpPr>
        <p:grpSpPr>
          <a:xfrm>
            <a:off x="8686955" y="3227654"/>
            <a:ext cx="3044127" cy="944716"/>
            <a:chOff x="9720775" y="2761849"/>
            <a:chExt cx="2343012" cy="944716"/>
          </a:xfrm>
        </p:grpSpPr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1D69C496-17BD-48C7-9068-5270D1AD2C8A}"/>
                </a:ext>
              </a:extLst>
            </p:cNvPr>
            <p:cNvSpPr txBox="1"/>
            <p:nvPr/>
          </p:nvSpPr>
          <p:spPr>
            <a:xfrm>
              <a:off x="9720775" y="2761849"/>
              <a:ext cx="149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Reading Book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EE86455B-A249-40B0-8571-8890C35A4694}"/>
                </a:ext>
              </a:extLst>
            </p:cNvPr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Lorem ipsum dolor sit amet, consectetuer adipiscing elit, sed diam nonummy</a:t>
              </a:r>
            </a:p>
          </p:txBody>
        </p:sp>
      </p:grpSp>
      <p:grpSp>
        <p:nvGrpSpPr>
          <p:cNvPr id="22" name="Group 90">
            <a:extLst>
              <a:ext uri="{FF2B5EF4-FFF2-40B4-BE49-F238E27FC236}">
                <a16:creationId xmlns:a16="http://schemas.microsoft.com/office/drawing/2014/main" id="{8DAC5CF9-026C-4746-A4B0-20E524695AB3}"/>
              </a:ext>
            </a:extLst>
          </p:cNvPr>
          <p:cNvGrpSpPr/>
          <p:nvPr/>
        </p:nvGrpSpPr>
        <p:grpSpPr>
          <a:xfrm>
            <a:off x="8742516" y="4742389"/>
            <a:ext cx="3044127" cy="944716"/>
            <a:chOff x="9720775" y="2761849"/>
            <a:chExt cx="2343012" cy="944716"/>
          </a:xfrm>
        </p:grpSpPr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82E72F0B-EE0D-44D2-8FC5-732728E47E5A}"/>
                </a:ext>
              </a:extLst>
            </p:cNvPr>
            <p:cNvSpPr txBox="1"/>
            <p:nvPr/>
          </p:nvSpPr>
          <p:spPr>
            <a:xfrm>
              <a:off x="9720775" y="2761849"/>
              <a:ext cx="1129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|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ectangle 92">
              <a:extLst>
                <a:ext uri="{FF2B5EF4-FFF2-40B4-BE49-F238E27FC236}">
                  <a16:creationId xmlns:a16="http://schemas.microsoft.com/office/drawing/2014/main" id="{76291AAA-E667-480D-8086-8F2554D16B1C}"/>
                </a:ext>
              </a:extLst>
            </p:cNvPr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Lorem ipsum dolor sit amet, consectetuer adipiscing elit, sed diam nonummy</a:t>
              </a:r>
            </a:p>
          </p:txBody>
        </p:sp>
      </p:grpSp>
      <p:grpSp>
        <p:nvGrpSpPr>
          <p:cNvPr id="25" name="Group 93">
            <a:extLst>
              <a:ext uri="{FF2B5EF4-FFF2-40B4-BE49-F238E27FC236}">
                <a16:creationId xmlns:a16="http://schemas.microsoft.com/office/drawing/2014/main" id="{090CAF0C-275B-48DD-A9AB-56FA3AEAEFE3}"/>
              </a:ext>
            </a:extLst>
          </p:cNvPr>
          <p:cNvGrpSpPr/>
          <p:nvPr/>
        </p:nvGrpSpPr>
        <p:grpSpPr>
          <a:xfrm flipH="1">
            <a:off x="622651" y="3188150"/>
            <a:ext cx="3044127" cy="944716"/>
            <a:chOff x="9720775" y="2761849"/>
            <a:chExt cx="2343012" cy="944716"/>
          </a:xfrm>
        </p:grpSpPr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8F5E3872-05CF-4CE8-B099-BAC1C9E80FA1}"/>
                </a:ext>
              </a:extLst>
            </p:cNvPr>
            <p:cNvSpPr txBox="1"/>
            <p:nvPr/>
          </p:nvSpPr>
          <p:spPr>
            <a:xfrm>
              <a:off x="9720775" y="276184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Design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29B6BC01-AF16-4ED7-8CE1-97FD07326AF0}"/>
                </a:ext>
              </a:extLst>
            </p:cNvPr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Lorem Ipsum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Sit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Sed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Diam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Nonummy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96">
            <a:extLst>
              <a:ext uri="{FF2B5EF4-FFF2-40B4-BE49-F238E27FC236}">
                <a16:creationId xmlns:a16="http://schemas.microsoft.com/office/drawing/2014/main" id="{6A9AF580-BD92-4A0E-99D6-6F6DCD680025}"/>
              </a:ext>
            </a:extLst>
          </p:cNvPr>
          <p:cNvGrpSpPr/>
          <p:nvPr/>
        </p:nvGrpSpPr>
        <p:grpSpPr>
          <a:xfrm flipH="1">
            <a:off x="253419" y="4802190"/>
            <a:ext cx="3044127" cy="944716"/>
            <a:chOff x="9720775" y="2761849"/>
            <a:chExt cx="2343012" cy="944716"/>
          </a:xfrm>
        </p:grpSpPr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B4BA7D0E-5E04-4715-A397-DF1EBCDB958D}"/>
                </a:ext>
              </a:extLst>
            </p:cNvPr>
            <p:cNvSpPr txBox="1"/>
            <p:nvPr/>
          </p:nvSpPr>
          <p:spPr>
            <a:xfrm>
              <a:off x="9720775" y="2761849"/>
              <a:ext cx="1109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>
                  <a:solidFill>
                    <a:schemeClr val="bg1">
                      <a:lumMod val="50000"/>
                    </a:schemeClr>
                  </a:solidFill>
                </a:rPr>
                <a:t>Searching</a:t>
              </a:r>
              <a:endParaRPr lang="en-GB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98">
              <a:extLst>
                <a:ext uri="{FF2B5EF4-FFF2-40B4-BE49-F238E27FC236}">
                  <a16:creationId xmlns:a16="http://schemas.microsoft.com/office/drawing/2014/main" id="{196078F1-CCA9-4843-B321-94FB1065F21C}"/>
                </a:ext>
              </a:extLst>
            </p:cNvPr>
            <p:cNvSpPr/>
            <p:nvPr/>
          </p:nvSpPr>
          <p:spPr>
            <a:xfrm>
              <a:off x="9720775" y="3060234"/>
              <a:ext cx="2343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Lorem Ipsum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Sit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Consectetuer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Sed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Diam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Nonummy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F8BC29-075C-40EA-9C84-9020858443CF}"/>
              </a:ext>
            </a:extLst>
          </p:cNvPr>
          <p:cNvGrpSpPr/>
          <p:nvPr/>
        </p:nvGrpSpPr>
        <p:grpSpPr>
          <a:xfrm>
            <a:off x="4175326" y="2189141"/>
            <a:ext cx="3693184" cy="3708770"/>
            <a:chOff x="6190885" y="2061934"/>
            <a:chExt cx="4007216" cy="4024128"/>
          </a:xfrm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F7BB45B5-84AB-465E-8657-F88A5DB288F7}"/>
                </a:ext>
              </a:extLst>
            </p:cNvPr>
            <p:cNvGrpSpPr/>
            <p:nvPr/>
          </p:nvGrpSpPr>
          <p:grpSpPr>
            <a:xfrm>
              <a:off x="6190885" y="2061934"/>
              <a:ext cx="4007216" cy="4024128"/>
              <a:chOff x="6978323" y="3209657"/>
              <a:chExt cx="10462184" cy="10506343"/>
            </a:xfrm>
          </p:grpSpPr>
          <p:sp>
            <p:nvSpPr>
              <p:cNvPr id="37" name="Oval 123">
                <a:extLst>
                  <a:ext uri="{FF2B5EF4-FFF2-40B4-BE49-F238E27FC236}">
                    <a16:creationId xmlns:a16="http://schemas.microsoft.com/office/drawing/2014/main" id="{8DAC5C75-4A71-44AE-B46B-CB066C23BB6A}"/>
                  </a:ext>
                </a:extLst>
              </p:cNvPr>
              <p:cNvSpPr/>
              <p:nvPr/>
            </p:nvSpPr>
            <p:spPr>
              <a:xfrm>
                <a:off x="6978323" y="3209657"/>
                <a:ext cx="10462184" cy="10462184"/>
              </a:xfrm>
              <a:prstGeom prst="ellipse">
                <a:avLst/>
              </a:prstGeom>
              <a:solidFill>
                <a:srgbClr val="9FB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Lato Light" charset="0"/>
                </a:endParaRPr>
              </a:p>
            </p:txBody>
          </p:sp>
          <p:sp>
            <p:nvSpPr>
              <p:cNvPr id="38" name="Oval 133">
                <a:extLst>
                  <a:ext uri="{FF2B5EF4-FFF2-40B4-BE49-F238E27FC236}">
                    <a16:creationId xmlns:a16="http://schemas.microsoft.com/office/drawing/2014/main" id="{63A8236F-E4D1-4E93-9EB2-D3D0193E7AA1}"/>
                  </a:ext>
                </a:extLst>
              </p:cNvPr>
              <p:cNvSpPr/>
              <p:nvPr/>
            </p:nvSpPr>
            <p:spPr>
              <a:xfrm>
                <a:off x="8038419" y="5374005"/>
                <a:ext cx="8341995" cy="834199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Lato Light" charset="0"/>
                </a:endParaRPr>
              </a:p>
            </p:txBody>
          </p:sp>
          <p:sp>
            <p:nvSpPr>
              <p:cNvPr id="39" name="Oval 134">
                <a:extLst>
                  <a:ext uri="{FF2B5EF4-FFF2-40B4-BE49-F238E27FC236}">
                    <a16:creationId xmlns:a16="http://schemas.microsoft.com/office/drawing/2014/main" id="{30819AC4-FCFF-4F6F-BD71-CAEF61FD8588}"/>
                  </a:ext>
                </a:extLst>
              </p:cNvPr>
              <p:cNvSpPr/>
              <p:nvPr/>
            </p:nvSpPr>
            <p:spPr>
              <a:xfrm>
                <a:off x="9255512" y="7808194"/>
                <a:ext cx="5907806" cy="5907806"/>
              </a:xfrm>
              <a:prstGeom prst="ellipse">
                <a:avLst/>
              </a:prstGeom>
              <a:solidFill>
                <a:srgbClr val="9FB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Lato Light" charset="0"/>
                </a:endParaRPr>
              </a:p>
            </p:txBody>
          </p:sp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A6A821BF-95F3-4AAB-9E07-41B47DE0A6BC}"/>
                  </a:ext>
                </a:extLst>
              </p:cNvPr>
              <p:cNvSpPr/>
              <p:nvPr/>
            </p:nvSpPr>
            <p:spPr>
              <a:xfrm>
                <a:off x="10566337" y="10470200"/>
                <a:ext cx="3244978" cy="32449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latin typeface="Lato Light" charset="0"/>
                </a:endParaRPr>
              </a:p>
            </p:txBody>
          </p:sp>
        </p:grpSp>
        <p:sp>
          <p:nvSpPr>
            <p:cNvPr id="33" name="TextBox 135">
              <a:extLst>
                <a:ext uri="{FF2B5EF4-FFF2-40B4-BE49-F238E27FC236}">
                  <a16:creationId xmlns:a16="http://schemas.microsoft.com/office/drawing/2014/main" id="{EE659BA1-0A74-420A-9B79-E5317F4DE42E}"/>
                </a:ext>
              </a:extLst>
            </p:cNvPr>
            <p:cNvSpPr txBox="1"/>
            <p:nvPr/>
          </p:nvSpPr>
          <p:spPr>
            <a:xfrm>
              <a:off x="7589967" y="4343017"/>
              <a:ext cx="1210768" cy="57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67"/>
                </a:lnSpc>
                <a:spcAft>
                  <a:spcPts val="1600"/>
                </a:spcAft>
              </a:pPr>
              <a:r>
                <a:rPr lang="en-US" sz="1100" b="1" spc="150" dirty="0">
                  <a:solidFill>
                    <a:schemeClr val="bg1"/>
                  </a:solidFill>
                  <a:latin typeface="Lato Bold" charset="0"/>
                  <a:cs typeface="Lato Bold" charset="0"/>
                </a:rPr>
                <a:t>$ billions</a:t>
              </a:r>
            </a:p>
          </p:txBody>
        </p:sp>
        <p:sp>
          <p:nvSpPr>
            <p:cNvPr id="34" name="TextBox 137">
              <a:extLst>
                <a:ext uri="{FF2B5EF4-FFF2-40B4-BE49-F238E27FC236}">
                  <a16:creationId xmlns:a16="http://schemas.microsoft.com/office/drawing/2014/main" id="{C615B846-FFC2-4582-8955-808142A22D9A}"/>
                </a:ext>
              </a:extLst>
            </p:cNvPr>
            <p:cNvSpPr txBox="1"/>
            <p:nvPr/>
          </p:nvSpPr>
          <p:spPr>
            <a:xfrm>
              <a:off x="7589967" y="2256735"/>
              <a:ext cx="1210768" cy="57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67"/>
                </a:lnSpc>
                <a:spcAft>
                  <a:spcPts val="1600"/>
                </a:spcAft>
              </a:pPr>
              <a:r>
                <a:rPr lang="en-US" sz="1100" b="1" spc="150" dirty="0">
                  <a:solidFill>
                    <a:schemeClr val="bg1"/>
                  </a:solidFill>
                  <a:latin typeface="Lato Bold" charset="0"/>
                  <a:cs typeface="Lato Bold" charset="0"/>
                </a:rPr>
                <a:t>HK $ billions</a:t>
              </a:r>
            </a:p>
          </p:txBody>
        </p:sp>
        <p:sp>
          <p:nvSpPr>
            <p:cNvPr id="35" name="TextBox 138">
              <a:extLst>
                <a:ext uri="{FF2B5EF4-FFF2-40B4-BE49-F238E27FC236}">
                  <a16:creationId xmlns:a16="http://schemas.microsoft.com/office/drawing/2014/main" id="{B77D3578-6AD2-496E-B2EC-A6D46A3DF2B4}"/>
                </a:ext>
              </a:extLst>
            </p:cNvPr>
            <p:cNvSpPr txBox="1"/>
            <p:nvPr/>
          </p:nvSpPr>
          <p:spPr>
            <a:xfrm>
              <a:off x="7749357" y="5497193"/>
              <a:ext cx="891988" cy="57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67"/>
                </a:lnSpc>
                <a:spcAft>
                  <a:spcPts val="1600"/>
                </a:spcAft>
              </a:pPr>
              <a:r>
                <a:rPr lang="en-US" sz="1100" b="1" spc="150" dirty="0">
                  <a:solidFill>
                    <a:schemeClr val="bg1"/>
                  </a:solidFill>
                  <a:latin typeface="Lato Bold" charset="0"/>
                  <a:cs typeface="Lato Bold" charset="0"/>
                </a:rPr>
                <a:t>$900,000</a:t>
              </a:r>
            </a:p>
          </p:txBody>
        </p:sp>
        <p:sp>
          <p:nvSpPr>
            <p:cNvPr id="36" name="TextBox 139">
              <a:extLst>
                <a:ext uri="{FF2B5EF4-FFF2-40B4-BE49-F238E27FC236}">
                  <a16:creationId xmlns:a16="http://schemas.microsoft.com/office/drawing/2014/main" id="{F2410746-A730-4749-85EA-ACEABC494EDC}"/>
                </a:ext>
              </a:extLst>
            </p:cNvPr>
            <p:cNvSpPr txBox="1"/>
            <p:nvPr/>
          </p:nvSpPr>
          <p:spPr>
            <a:xfrm>
              <a:off x="7589967" y="3240235"/>
              <a:ext cx="1210768" cy="575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67"/>
                </a:lnSpc>
                <a:spcAft>
                  <a:spcPts val="1600"/>
                </a:spcAft>
              </a:pPr>
              <a:r>
                <a:rPr lang="en-US" sz="1100" b="1" spc="150" dirty="0">
                  <a:solidFill>
                    <a:schemeClr val="bg1"/>
                  </a:solidFill>
                  <a:latin typeface="Lato Bold" charset="0"/>
                  <a:cs typeface="Lato Bold" charset="0"/>
                </a:rPr>
                <a:t>HK $ billions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F6F05C-4968-4FCC-9450-31359653A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5910A9-ABBA-4677-B49A-BEF19A219996}"/>
              </a:ext>
            </a:extLst>
          </p:cNvPr>
          <p:cNvSpPr/>
          <p:nvPr/>
        </p:nvSpPr>
        <p:spPr>
          <a:xfrm>
            <a:off x="4874688" y="3066090"/>
            <a:ext cx="61684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3600" noProof="1">
                <a:solidFill>
                  <a:srgbClr val="9FBB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a title Description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9D981A9-9E05-4566-95D2-E18DF1CFCAE8}"/>
              </a:ext>
            </a:extLst>
          </p:cNvPr>
          <p:cNvSpPr txBox="1"/>
          <p:nvPr/>
        </p:nvSpPr>
        <p:spPr>
          <a:xfrm>
            <a:off x="4769461" y="39406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3E75674-A22A-4956-B8C2-0C3841314ECB}"/>
              </a:ext>
            </a:extLst>
          </p:cNvPr>
          <p:cNvSpPr txBox="1"/>
          <p:nvPr/>
        </p:nvSpPr>
        <p:spPr>
          <a:xfrm>
            <a:off x="4769461" y="4258129"/>
            <a:ext cx="4307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zh-CN" altLang="en-US" sz="1400" noProof="1">
                <a:solidFill>
                  <a:srgbClr val="9FBB8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related title text to add related title text related title text</a:t>
            </a:r>
            <a:endParaRPr lang="en-US" altLang="zh-CN" sz="1400" noProof="1">
              <a:solidFill>
                <a:srgbClr val="9FBB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A2DB366-D3BA-415F-9B0A-8225D4C57043}"/>
              </a:ext>
            </a:extLst>
          </p:cNvPr>
          <p:cNvGrpSpPr>
            <a:grpSpLocks/>
          </p:cNvGrpSpPr>
          <p:nvPr/>
        </p:nvGrpSpPr>
        <p:grpSpPr bwMode="auto">
          <a:xfrm>
            <a:off x="2781509" y="1325563"/>
            <a:ext cx="1322709" cy="1899456"/>
            <a:chOff x="5663114" y="393780"/>
            <a:chExt cx="865773" cy="212299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725EAE5-6645-40D0-8C7F-8A09A5DBB8D3}"/>
                </a:ext>
              </a:extLst>
            </p:cNvPr>
            <p:cNvSpPr/>
            <p:nvPr/>
          </p:nvSpPr>
          <p:spPr>
            <a:xfrm>
              <a:off x="5663114" y="393780"/>
              <a:ext cx="865773" cy="2122993"/>
            </a:xfrm>
            <a:prstGeom prst="rect">
              <a:avLst/>
            </a:prstGeom>
            <a:solidFill>
              <a:srgbClr val="9FB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6" name="矩形 33">
              <a:extLst>
                <a:ext uri="{FF2B5EF4-FFF2-40B4-BE49-F238E27FC236}">
                  <a16:creationId xmlns:a16="http://schemas.microsoft.com/office/drawing/2014/main" id="{042CECCF-A30A-4724-9F65-FAF9EA4FF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242" y="1010726"/>
              <a:ext cx="337016" cy="85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2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:a16="http://schemas.microsoft.com/office/drawing/2014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https://freeppt7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6419</TotalTime>
  <Words>2092</Words>
  <Application>Microsoft Office PowerPoint</Application>
  <PresentationFormat>自定义</PresentationFormat>
  <Paragraphs>337</Paragraphs>
  <Slides>33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33</vt:i4>
      </vt:variant>
    </vt:vector>
  </HeadingPairs>
  <TitlesOfParts>
    <vt:vector size="70" baseType="lpstr">
      <vt:lpstr>Impact MT Std</vt:lpstr>
      <vt:lpstr>ITC Avant Garde Std Bk</vt:lpstr>
      <vt:lpstr>Lato</vt:lpstr>
      <vt:lpstr>Lato Bold</vt:lpstr>
      <vt:lpstr>Lato Light</vt:lpstr>
      <vt:lpstr>LiHei Pro</vt:lpstr>
      <vt:lpstr>Montserrat</vt:lpstr>
      <vt:lpstr>Myriad Pro</vt:lpstr>
      <vt:lpstr>Signika</vt:lpstr>
      <vt:lpstr>Stencil Std</vt:lpstr>
      <vt:lpstr>等线</vt:lpstr>
      <vt:lpstr>等线 Light</vt:lpstr>
      <vt:lpstr>方正兰亭超细黑简体</vt:lpstr>
      <vt:lpstr>方正兰亭粗黑简体</vt:lpstr>
      <vt:lpstr>方正姚体</vt:lpstr>
      <vt:lpstr>迷你简汉真广标</vt:lpstr>
      <vt:lpstr>微软雅黑</vt:lpstr>
      <vt:lpstr>叶根友行书繁</vt:lpstr>
      <vt:lpstr>Agency FB</vt:lpstr>
      <vt:lpstr>Arial</vt:lpstr>
      <vt:lpstr>Calibri</vt:lpstr>
      <vt:lpstr>Impact</vt:lpstr>
      <vt:lpstr>Open Sans</vt:lpstr>
      <vt:lpstr>Raleway</vt:lpstr>
      <vt:lpstr>Roboto Condensed</vt:lpstr>
      <vt:lpstr>Source Sans Pro</vt:lpstr>
      <vt:lpstr>Wingdings</vt:lpstr>
      <vt:lpstr>https://www.freeppt7.com​​</vt:lpstr>
      <vt:lpstr>1_https://www.freeppt7.com</vt:lpstr>
      <vt:lpstr>2_https://www.freeppt7.com</vt:lpstr>
      <vt:lpstr>3_https://www.freeppt7.com</vt:lpstr>
      <vt:lpstr>4_https://www.freeppt7.com</vt:lpstr>
      <vt:lpstr>5_https://www.freeppt7.com</vt:lpstr>
      <vt:lpstr>6_https://www.freeppt7.com</vt:lpstr>
      <vt:lpstr>7_https://www.freeppt7.com</vt:lpstr>
      <vt:lpstr>8_https://www.freeppt7.com</vt:lpstr>
      <vt:lpstr>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3605</cp:revision>
  <dcterms:created xsi:type="dcterms:W3CDTF">2015-12-01T09:06:39Z</dcterms:created>
  <dcterms:modified xsi:type="dcterms:W3CDTF">2019-02-11T11:56:10Z</dcterms:modified>
  <cp:category>RP</cp:category>
  <cp:contentStatus>RP</cp:contentStatus>
</cp:coreProperties>
</file>