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65" r:id="rId12"/>
    <p:sldId id="266" r:id="rId13"/>
    <p:sldId id="267" r:id="rId14"/>
    <p:sldId id="277" r:id="rId15"/>
    <p:sldId id="279" r:id="rId16"/>
    <p:sldId id="268" r:id="rId17"/>
    <p:sldId id="269" r:id="rId18"/>
    <p:sldId id="270" r:id="rId19"/>
    <p:sldId id="271" r:id="rId20"/>
    <p:sldId id="280" r:id="rId21"/>
    <p:sldId id="272" r:id="rId22"/>
    <p:sldId id="273" r:id="rId23"/>
    <p:sldId id="274" r:id="rId24"/>
    <p:sldId id="275" r:id="rId25"/>
    <p:sldId id="276" r:id="rId26"/>
    <p:sldId id="28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0AD"/>
    <a:srgbClr val="CEE7E8"/>
    <a:srgbClr val="BEDFE0"/>
    <a:srgbClr val="C8B394"/>
    <a:srgbClr val="C7AD7F"/>
    <a:srgbClr val="90C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838742A-40D8-4B8E-A032-A589824B9989}"/>
              </a:ext>
            </a:extLst>
          </p:cNvPr>
          <p:cNvSpPr/>
          <p:nvPr userDrawn="1"/>
        </p:nvSpPr>
        <p:spPr>
          <a:xfrm>
            <a:off x="6729239" y="1560416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3D65410-6073-4B0B-BB65-C64A90B05041}"/>
              </a:ext>
            </a:extLst>
          </p:cNvPr>
          <p:cNvSpPr/>
          <p:nvPr userDrawn="1"/>
        </p:nvSpPr>
        <p:spPr>
          <a:xfrm>
            <a:off x="1244081" y="-32346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813C27-20A6-4E37-B923-01B21F520EA2}"/>
              </a:ext>
            </a:extLst>
          </p:cNvPr>
          <p:cNvSpPr/>
          <p:nvPr userDrawn="1"/>
        </p:nvSpPr>
        <p:spPr>
          <a:xfrm>
            <a:off x="-116633" y="1189654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DAB555-F06A-4662-8DC0-E85016B328C9}"/>
              </a:ext>
            </a:extLst>
          </p:cNvPr>
          <p:cNvSpPr/>
          <p:nvPr userDrawn="1"/>
        </p:nvSpPr>
        <p:spPr>
          <a:xfrm>
            <a:off x="2000639" y="962609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98FC4E-7A18-4D55-9D30-95275E3A9525}"/>
              </a:ext>
            </a:extLst>
          </p:cNvPr>
          <p:cNvSpPr/>
          <p:nvPr userDrawn="1"/>
        </p:nvSpPr>
        <p:spPr>
          <a:xfrm>
            <a:off x="-1449743" y="-1309006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9E2E65A-EDC8-4AFE-B87B-815288D32A4C}"/>
              </a:ext>
            </a:extLst>
          </p:cNvPr>
          <p:cNvSpPr/>
          <p:nvPr userDrawn="1"/>
        </p:nvSpPr>
        <p:spPr>
          <a:xfrm>
            <a:off x="3131781" y="-89690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66F4F66-F543-4BE3-820A-9E3F8B4871BA}"/>
              </a:ext>
            </a:extLst>
          </p:cNvPr>
          <p:cNvSpPr/>
          <p:nvPr userDrawn="1"/>
        </p:nvSpPr>
        <p:spPr>
          <a:xfrm>
            <a:off x="-847530" y="269946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0941C2-0D3F-48B4-AC30-102F3E5BBF00}"/>
              </a:ext>
            </a:extLst>
          </p:cNvPr>
          <p:cNvSpPr/>
          <p:nvPr userDrawn="1"/>
        </p:nvSpPr>
        <p:spPr>
          <a:xfrm>
            <a:off x="7861041" y="307249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FCBFC4-F6D3-4BF9-B1D0-2481681944F1}"/>
              </a:ext>
            </a:extLst>
          </p:cNvPr>
          <p:cNvSpPr/>
          <p:nvPr userDrawn="1"/>
        </p:nvSpPr>
        <p:spPr>
          <a:xfrm>
            <a:off x="5773899" y="-731092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BC3A17C-CA91-4FFA-8A86-32025727FD54}"/>
              </a:ext>
            </a:extLst>
          </p:cNvPr>
          <p:cNvSpPr/>
          <p:nvPr userDrawn="1"/>
        </p:nvSpPr>
        <p:spPr>
          <a:xfrm>
            <a:off x="-695908" y="5037659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E949493-FEF4-4703-BE80-38B1A06A5C9E}"/>
              </a:ext>
            </a:extLst>
          </p:cNvPr>
          <p:cNvSpPr/>
          <p:nvPr userDrawn="1"/>
        </p:nvSpPr>
        <p:spPr>
          <a:xfrm>
            <a:off x="1769317" y="454362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9391C1-061B-4145-8431-B80CF4099EC7}"/>
              </a:ext>
            </a:extLst>
          </p:cNvPr>
          <p:cNvSpPr/>
          <p:nvPr userDrawn="1"/>
        </p:nvSpPr>
        <p:spPr>
          <a:xfrm>
            <a:off x="4053760" y="393518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9B20013-16CF-4D99-893C-702FE241712A}"/>
              </a:ext>
            </a:extLst>
          </p:cNvPr>
          <p:cNvSpPr/>
          <p:nvPr userDrawn="1"/>
        </p:nvSpPr>
        <p:spPr>
          <a:xfrm>
            <a:off x="6314686" y="3938492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590FED2-D1FC-4B27-92F8-7FE2FFC6906A}"/>
              </a:ext>
            </a:extLst>
          </p:cNvPr>
          <p:cNvSpPr/>
          <p:nvPr userDrawn="1"/>
        </p:nvSpPr>
        <p:spPr>
          <a:xfrm>
            <a:off x="5451020" y="57752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BA3EB3-8D05-4D48-A9D9-8241953ADCAA}"/>
              </a:ext>
            </a:extLst>
          </p:cNvPr>
          <p:cNvSpPr/>
          <p:nvPr userDrawn="1"/>
        </p:nvSpPr>
        <p:spPr>
          <a:xfrm>
            <a:off x="9810555" y="-73109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213F508-2A92-442D-8401-381270925093}"/>
              </a:ext>
            </a:extLst>
          </p:cNvPr>
          <p:cNvSpPr/>
          <p:nvPr userDrawn="1"/>
        </p:nvSpPr>
        <p:spPr>
          <a:xfrm>
            <a:off x="7602698" y="-68881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555C7DE-06EF-4DFA-8931-0D41E207CD0C}"/>
              </a:ext>
            </a:extLst>
          </p:cNvPr>
          <p:cNvSpPr/>
          <p:nvPr userDrawn="1"/>
        </p:nvSpPr>
        <p:spPr>
          <a:xfrm>
            <a:off x="9024257" y="1234899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1E05F7-11F6-4072-A79F-4CDB2B8BEC42}"/>
              </a:ext>
            </a:extLst>
          </p:cNvPr>
          <p:cNvSpPr/>
          <p:nvPr userDrawn="1"/>
        </p:nvSpPr>
        <p:spPr>
          <a:xfrm>
            <a:off x="9024837" y="3434738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4D9A90-DB9C-4104-9322-E4B1A30A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9F9111A-9269-4303-980A-3DDD7F85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8471E2-19E6-4C51-8BCD-868A440B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2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658EA-B248-4C9D-81CA-F1804AE36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F4D01D-0735-44FA-BDEC-B177A1E2B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E8532B-16CD-4BC7-9544-79C01F814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580004-2816-48E2-B692-973C0617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9B1D61-924E-4646-BFCA-27D30D10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531892-1D39-4420-9A23-DBE2A552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1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0F87B3-F571-4EC5-B618-AAB8E2D1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E0DBE9F-6B5D-4D23-9E4B-89DFBD351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27ACE5-C87B-479F-9FB7-A095A578D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966303-C838-46D7-925F-4B23534C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3E302A-763A-4074-9E6D-40467765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41395-5299-4D16-8877-C28EF310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7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B6A96-2B83-4B8E-8791-710F42DF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B0431A-D7F5-48D6-88E9-A2F92E8BF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301DFF-EA4F-4875-84F2-67750F583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E821E9-7022-42E8-A867-E693A09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41DE7A-2C2E-4DFD-8D74-1CEE2E06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1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43832-61D3-4E6E-829D-53CAA38D8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282798-53FF-4DAD-B6A4-2773DDDF3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4150FA-8167-40FF-9685-685CF908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400D4D-2255-41D3-A13C-4A304E63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D8B6D4-24FD-424B-A8DA-17546844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838742A-40D8-4B8E-A032-A589824B9989}"/>
              </a:ext>
            </a:extLst>
          </p:cNvPr>
          <p:cNvSpPr/>
          <p:nvPr userDrawn="1"/>
        </p:nvSpPr>
        <p:spPr>
          <a:xfrm>
            <a:off x="6729239" y="1560416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3D65410-6073-4B0B-BB65-C64A90B05041}"/>
              </a:ext>
            </a:extLst>
          </p:cNvPr>
          <p:cNvSpPr/>
          <p:nvPr userDrawn="1"/>
        </p:nvSpPr>
        <p:spPr>
          <a:xfrm>
            <a:off x="1244081" y="-32346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813C27-20A6-4E37-B923-01B21F520EA2}"/>
              </a:ext>
            </a:extLst>
          </p:cNvPr>
          <p:cNvSpPr/>
          <p:nvPr userDrawn="1"/>
        </p:nvSpPr>
        <p:spPr>
          <a:xfrm>
            <a:off x="-116633" y="1189654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DAB555-F06A-4662-8DC0-E85016B328C9}"/>
              </a:ext>
            </a:extLst>
          </p:cNvPr>
          <p:cNvSpPr/>
          <p:nvPr userDrawn="1"/>
        </p:nvSpPr>
        <p:spPr>
          <a:xfrm>
            <a:off x="2000639" y="962609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98FC4E-7A18-4D55-9D30-95275E3A9525}"/>
              </a:ext>
            </a:extLst>
          </p:cNvPr>
          <p:cNvSpPr/>
          <p:nvPr userDrawn="1"/>
        </p:nvSpPr>
        <p:spPr>
          <a:xfrm>
            <a:off x="-1449743" y="-1309006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9E2E65A-EDC8-4AFE-B87B-815288D32A4C}"/>
              </a:ext>
            </a:extLst>
          </p:cNvPr>
          <p:cNvSpPr/>
          <p:nvPr userDrawn="1"/>
        </p:nvSpPr>
        <p:spPr>
          <a:xfrm>
            <a:off x="3131781" y="-89690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66F4F66-F543-4BE3-820A-9E3F8B4871BA}"/>
              </a:ext>
            </a:extLst>
          </p:cNvPr>
          <p:cNvSpPr/>
          <p:nvPr userDrawn="1"/>
        </p:nvSpPr>
        <p:spPr>
          <a:xfrm>
            <a:off x="-847530" y="269946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0941C2-0D3F-48B4-AC30-102F3E5BBF00}"/>
              </a:ext>
            </a:extLst>
          </p:cNvPr>
          <p:cNvSpPr/>
          <p:nvPr userDrawn="1"/>
        </p:nvSpPr>
        <p:spPr>
          <a:xfrm>
            <a:off x="7861041" y="307249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FCBFC4-F6D3-4BF9-B1D0-2481681944F1}"/>
              </a:ext>
            </a:extLst>
          </p:cNvPr>
          <p:cNvSpPr/>
          <p:nvPr userDrawn="1"/>
        </p:nvSpPr>
        <p:spPr>
          <a:xfrm>
            <a:off x="5773899" y="-731092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BC3A17C-CA91-4FFA-8A86-32025727FD54}"/>
              </a:ext>
            </a:extLst>
          </p:cNvPr>
          <p:cNvSpPr/>
          <p:nvPr userDrawn="1"/>
        </p:nvSpPr>
        <p:spPr>
          <a:xfrm>
            <a:off x="-695908" y="5037659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E949493-FEF4-4703-BE80-38B1A06A5C9E}"/>
              </a:ext>
            </a:extLst>
          </p:cNvPr>
          <p:cNvSpPr/>
          <p:nvPr userDrawn="1"/>
        </p:nvSpPr>
        <p:spPr>
          <a:xfrm>
            <a:off x="1769317" y="454362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9391C1-061B-4145-8431-B80CF4099EC7}"/>
              </a:ext>
            </a:extLst>
          </p:cNvPr>
          <p:cNvSpPr/>
          <p:nvPr userDrawn="1"/>
        </p:nvSpPr>
        <p:spPr>
          <a:xfrm>
            <a:off x="4053760" y="393518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9B20013-16CF-4D99-893C-702FE241712A}"/>
              </a:ext>
            </a:extLst>
          </p:cNvPr>
          <p:cNvSpPr/>
          <p:nvPr userDrawn="1"/>
        </p:nvSpPr>
        <p:spPr>
          <a:xfrm>
            <a:off x="6314686" y="3938492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590FED2-D1FC-4B27-92F8-7FE2FFC6906A}"/>
              </a:ext>
            </a:extLst>
          </p:cNvPr>
          <p:cNvSpPr/>
          <p:nvPr userDrawn="1"/>
        </p:nvSpPr>
        <p:spPr>
          <a:xfrm>
            <a:off x="5451020" y="57752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BA3EB3-8D05-4D48-A9D9-8241953ADCAA}"/>
              </a:ext>
            </a:extLst>
          </p:cNvPr>
          <p:cNvSpPr/>
          <p:nvPr userDrawn="1"/>
        </p:nvSpPr>
        <p:spPr>
          <a:xfrm>
            <a:off x="9810555" y="-73109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213F508-2A92-442D-8401-381270925093}"/>
              </a:ext>
            </a:extLst>
          </p:cNvPr>
          <p:cNvSpPr/>
          <p:nvPr userDrawn="1"/>
        </p:nvSpPr>
        <p:spPr>
          <a:xfrm>
            <a:off x="7602698" y="-68881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555C7DE-06EF-4DFA-8931-0D41E207CD0C}"/>
              </a:ext>
            </a:extLst>
          </p:cNvPr>
          <p:cNvSpPr/>
          <p:nvPr userDrawn="1"/>
        </p:nvSpPr>
        <p:spPr>
          <a:xfrm>
            <a:off x="9024257" y="1234899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1E05F7-11F6-4072-A79F-4CDB2B8BEC42}"/>
              </a:ext>
            </a:extLst>
          </p:cNvPr>
          <p:cNvSpPr/>
          <p:nvPr userDrawn="1"/>
        </p:nvSpPr>
        <p:spPr>
          <a:xfrm>
            <a:off x="9024837" y="3434738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05AFB1D-6D2C-45CD-9256-5EC9EB578E81}"/>
              </a:ext>
            </a:extLst>
          </p:cNvPr>
          <p:cNvSpPr/>
          <p:nvPr userDrawn="1"/>
        </p:nvSpPr>
        <p:spPr>
          <a:xfrm>
            <a:off x="-343411" y="-394832"/>
            <a:ext cx="2547154" cy="2547154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2A5FD00-5ECD-492A-828C-2DE21E67B5C5}"/>
              </a:ext>
            </a:extLst>
          </p:cNvPr>
          <p:cNvSpPr/>
          <p:nvPr userDrawn="1"/>
        </p:nvSpPr>
        <p:spPr>
          <a:xfrm>
            <a:off x="3269020" y="450716"/>
            <a:ext cx="212160" cy="21216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3F9531E-A91D-45C7-BB1B-A7419AD1BB7C}"/>
              </a:ext>
            </a:extLst>
          </p:cNvPr>
          <p:cNvSpPr/>
          <p:nvPr userDrawn="1"/>
        </p:nvSpPr>
        <p:spPr>
          <a:xfrm>
            <a:off x="74003" y="241023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3B3C48B-11FE-42CD-858F-68E07F4B40A0}"/>
              </a:ext>
            </a:extLst>
          </p:cNvPr>
          <p:cNvSpPr/>
          <p:nvPr userDrawn="1"/>
        </p:nvSpPr>
        <p:spPr>
          <a:xfrm>
            <a:off x="582798" y="3680859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43F949A-3A07-42AF-A53E-CE8E63A12942}"/>
              </a:ext>
            </a:extLst>
          </p:cNvPr>
          <p:cNvGrpSpPr/>
          <p:nvPr userDrawn="1"/>
        </p:nvGrpSpPr>
        <p:grpSpPr>
          <a:xfrm>
            <a:off x="157800" y="207049"/>
            <a:ext cx="1458439" cy="1687365"/>
            <a:chOff x="157800" y="207049"/>
            <a:chExt cx="1458439" cy="16873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1022812-44A1-4526-995E-C79DF6AE269D}"/>
                </a:ext>
              </a:extLst>
            </p:cNvPr>
            <p:cNvSpPr txBox="1"/>
            <p:nvPr userDrawn="1"/>
          </p:nvSpPr>
          <p:spPr>
            <a:xfrm>
              <a:off x="411118" y="207049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壹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66D0042-FF63-476D-929C-F507114F82E4}"/>
                </a:ext>
              </a:extLst>
            </p:cNvPr>
            <p:cNvSpPr/>
            <p:nvPr userDrawn="1"/>
          </p:nvSpPr>
          <p:spPr>
            <a:xfrm>
              <a:off x="157800" y="1186528"/>
              <a:ext cx="14584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8B1DCAA9-8748-4A0F-B14C-B2CE7420EA87}"/>
              </a:ext>
            </a:extLst>
          </p:cNvPr>
          <p:cNvSpPr/>
          <p:nvPr userDrawn="1"/>
        </p:nvSpPr>
        <p:spPr>
          <a:xfrm>
            <a:off x="10150633" y="5037659"/>
            <a:ext cx="2589348" cy="2589348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8CE51740-BE32-4511-9094-91C829C32E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535" y="5150437"/>
            <a:ext cx="2011349" cy="138581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E0485F89-6DB4-4812-B7EB-17589ABE189F}"/>
              </a:ext>
            </a:extLst>
          </p:cNvPr>
          <p:cNvSpPr/>
          <p:nvPr userDrawn="1"/>
        </p:nvSpPr>
        <p:spPr>
          <a:xfrm>
            <a:off x="11468760" y="4431143"/>
            <a:ext cx="476463" cy="47646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18D0FAD-9E40-49AD-BED5-4984F9B62DA9}"/>
              </a:ext>
            </a:extLst>
          </p:cNvPr>
          <p:cNvSpPr/>
          <p:nvPr userDrawn="1"/>
        </p:nvSpPr>
        <p:spPr>
          <a:xfrm>
            <a:off x="9517794" y="6145248"/>
            <a:ext cx="407715" cy="407715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AFA79A9-1810-426C-844E-55ED9B3B1921}"/>
              </a:ext>
            </a:extLst>
          </p:cNvPr>
          <p:cNvSpPr/>
          <p:nvPr userDrawn="1"/>
        </p:nvSpPr>
        <p:spPr>
          <a:xfrm>
            <a:off x="8991010" y="6245694"/>
            <a:ext cx="373317" cy="373317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FA54DEC-4550-4F03-BAB2-B5402377D077}"/>
              </a:ext>
            </a:extLst>
          </p:cNvPr>
          <p:cNvCxnSpPr/>
          <p:nvPr userDrawn="1"/>
        </p:nvCxnSpPr>
        <p:spPr>
          <a:xfrm>
            <a:off x="3576142" y="556796"/>
            <a:ext cx="7513774" cy="0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286B3395-2605-4001-BAD2-18E7D228F1FA}"/>
              </a:ext>
            </a:extLst>
          </p:cNvPr>
          <p:cNvSpPr/>
          <p:nvPr userDrawn="1"/>
        </p:nvSpPr>
        <p:spPr>
          <a:xfrm>
            <a:off x="11155175" y="381813"/>
            <a:ext cx="382857" cy="382857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9E725E9-6DC0-4738-B1B7-B362BBF3E535}"/>
              </a:ext>
            </a:extLst>
          </p:cNvPr>
          <p:cNvSpPr/>
          <p:nvPr userDrawn="1"/>
        </p:nvSpPr>
        <p:spPr>
          <a:xfrm>
            <a:off x="901047" y="6294037"/>
            <a:ext cx="242210" cy="24221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DE44EA7-9D44-45F0-942E-B54BEA556BA2}"/>
              </a:ext>
            </a:extLst>
          </p:cNvPr>
          <p:cNvCxnSpPr/>
          <p:nvPr userDrawn="1"/>
        </p:nvCxnSpPr>
        <p:spPr>
          <a:xfrm>
            <a:off x="1249694" y="6420673"/>
            <a:ext cx="7513774" cy="0"/>
          </a:xfrm>
          <a:prstGeom prst="line">
            <a:avLst/>
          </a:prstGeom>
          <a:ln>
            <a:solidFill>
              <a:srgbClr val="D3C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838742A-40D8-4B8E-A032-A589824B9989}"/>
              </a:ext>
            </a:extLst>
          </p:cNvPr>
          <p:cNvSpPr/>
          <p:nvPr userDrawn="1"/>
        </p:nvSpPr>
        <p:spPr>
          <a:xfrm>
            <a:off x="6729239" y="1560416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3D65410-6073-4B0B-BB65-C64A90B05041}"/>
              </a:ext>
            </a:extLst>
          </p:cNvPr>
          <p:cNvSpPr/>
          <p:nvPr userDrawn="1"/>
        </p:nvSpPr>
        <p:spPr>
          <a:xfrm>
            <a:off x="1244081" y="-32346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813C27-20A6-4E37-B923-01B21F520EA2}"/>
              </a:ext>
            </a:extLst>
          </p:cNvPr>
          <p:cNvSpPr/>
          <p:nvPr userDrawn="1"/>
        </p:nvSpPr>
        <p:spPr>
          <a:xfrm>
            <a:off x="-116633" y="1189654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DAB555-F06A-4662-8DC0-E85016B328C9}"/>
              </a:ext>
            </a:extLst>
          </p:cNvPr>
          <p:cNvSpPr/>
          <p:nvPr userDrawn="1"/>
        </p:nvSpPr>
        <p:spPr>
          <a:xfrm>
            <a:off x="2000639" y="962609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98FC4E-7A18-4D55-9D30-95275E3A9525}"/>
              </a:ext>
            </a:extLst>
          </p:cNvPr>
          <p:cNvSpPr/>
          <p:nvPr userDrawn="1"/>
        </p:nvSpPr>
        <p:spPr>
          <a:xfrm>
            <a:off x="-1449743" y="-1309006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9E2E65A-EDC8-4AFE-B87B-815288D32A4C}"/>
              </a:ext>
            </a:extLst>
          </p:cNvPr>
          <p:cNvSpPr/>
          <p:nvPr userDrawn="1"/>
        </p:nvSpPr>
        <p:spPr>
          <a:xfrm>
            <a:off x="3131781" y="-89690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66F4F66-F543-4BE3-820A-9E3F8B4871BA}"/>
              </a:ext>
            </a:extLst>
          </p:cNvPr>
          <p:cNvSpPr/>
          <p:nvPr userDrawn="1"/>
        </p:nvSpPr>
        <p:spPr>
          <a:xfrm>
            <a:off x="-847530" y="269946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0941C2-0D3F-48B4-AC30-102F3E5BBF00}"/>
              </a:ext>
            </a:extLst>
          </p:cNvPr>
          <p:cNvSpPr/>
          <p:nvPr userDrawn="1"/>
        </p:nvSpPr>
        <p:spPr>
          <a:xfrm>
            <a:off x="7861041" y="307249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FCBFC4-F6D3-4BF9-B1D0-2481681944F1}"/>
              </a:ext>
            </a:extLst>
          </p:cNvPr>
          <p:cNvSpPr/>
          <p:nvPr userDrawn="1"/>
        </p:nvSpPr>
        <p:spPr>
          <a:xfrm>
            <a:off x="5773899" y="-731092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BC3A17C-CA91-4FFA-8A86-32025727FD54}"/>
              </a:ext>
            </a:extLst>
          </p:cNvPr>
          <p:cNvSpPr/>
          <p:nvPr userDrawn="1"/>
        </p:nvSpPr>
        <p:spPr>
          <a:xfrm>
            <a:off x="-695908" y="5037659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E949493-FEF4-4703-BE80-38B1A06A5C9E}"/>
              </a:ext>
            </a:extLst>
          </p:cNvPr>
          <p:cNvSpPr/>
          <p:nvPr userDrawn="1"/>
        </p:nvSpPr>
        <p:spPr>
          <a:xfrm>
            <a:off x="1769317" y="454362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9391C1-061B-4145-8431-B80CF4099EC7}"/>
              </a:ext>
            </a:extLst>
          </p:cNvPr>
          <p:cNvSpPr/>
          <p:nvPr userDrawn="1"/>
        </p:nvSpPr>
        <p:spPr>
          <a:xfrm>
            <a:off x="4053760" y="393518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9B20013-16CF-4D99-893C-702FE241712A}"/>
              </a:ext>
            </a:extLst>
          </p:cNvPr>
          <p:cNvSpPr/>
          <p:nvPr userDrawn="1"/>
        </p:nvSpPr>
        <p:spPr>
          <a:xfrm>
            <a:off x="6314686" y="3938492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590FED2-D1FC-4B27-92F8-7FE2FFC6906A}"/>
              </a:ext>
            </a:extLst>
          </p:cNvPr>
          <p:cNvSpPr/>
          <p:nvPr userDrawn="1"/>
        </p:nvSpPr>
        <p:spPr>
          <a:xfrm>
            <a:off x="5451020" y="57752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BA3EB3-8D05-4D48-A9D9-8241953ADCAA}"/>
              </a:ext>
            </a:extLst>
          </p:cNvPr>
          <p:cNvSpPr/>
          <p:nvPr userDrawn="1"/>
        </p:nvSpPr>
        <p:spPr>
          <a:xfrm>
            <a:off x="9810555" y="-73109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213F508-2A92-442D-8401-381270925093}"/>
              </a:ext>
            </a:extLst>
          </p:cNvPr>
          <p:cNvSpPr/>
          <p:nvPr userDrawn="1"/>
        </p:nvSpPr>
        <p:spPr>
          <a:xfrm>
            <a:off x="7602698" y="-68881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555C7DE-06EF-4DFA-8931-0D41E207CD0C}"/>
              </a:ext>
            </a:extLst>
          </p:cNvPr>
          <p:cNvSpPr/>
          <p:nvPr userDrawn="1"/>
        </p:nvSpPr>
        <p:spPr>
          <a:xfrm>
            <a:off x="9024257" y="1234899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1E05F7-11F6-4072-A79F-4CDB2B8BEC42}"/>
              </a:ext>
            </a:extLst>
          </p:cNvPr>
          <p:cNvSpPr/>
          <p:nvPr userDrawn="1"/>
        </p:nvSpPr>
        <p:spPr>
          <a:xfrm>
            <a:off x="9024837" y="3434738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05AFB1D-6D2C-45CD-9256-5EC9EB578E81}"/>
              </a:ext>
            </a:extLst>
          </p:cNvPr>
          <p:cNvSpPr/>
          <p:nvPr userDrawn="1"/>
        </p:nvSpPr>
        <p:spPr>
          <a:xfrm>
            <a:off x="-343411" y="-394832"/>
            <a:ext cx="2547154" cy="2547154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2A5FD00-5ECD-492A-828C-2DE21E67B5C5}"/>
              </a:ext>
            </a:extLst>
          </p:cNvPr>
          <p:cNvSpPr/>
          <p:nvPr userDrawn="1"/>
        </p:nvSpPr>
        <p:spPr>
          <a:xfrm>
            <a:off x="3269020" y="450716"/>
            <a:ext cx="212160" cy="21216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3F9531E-A91D-45C7-BB1B-A7419AD1BB7C}"/>
              </a:ext>
            </a:extLst>
          </p:cNvPr>
          <p:cNvSpPr/>
          <p:nvPr userDrawn="1"/>
        </p:nvSpPr>
        <p:spPr>
          <a:xfrm>
            <a:off x="74003" y="241023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3B3C48B-11FE-42CD-858F-68E07F4B40A0}"/>
              </a:ext>
            </a:extLst>
          </p:cNvPr>
          <p:cNvSpPr/>
          <p:nvPr userDrawn="1"/>
        </p:nvSpPr>
        <p:spPr>
          <a:xfrm>
            <a:off x="582798" y="3680859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43F949A-3A07-42AF-A53E-CE8E63A12942}"/>
              </a:ext>
            </a:extLst>
          </p:cNvPr>
          <p:cNvGrpSpPr/>
          <p:nvPr userDrawn="1"/>
        </p:nvGrpSpPr>
        <p:grpSpPr>
          <a:xfrm>
            <a:off x="157800" y="207049"/>
            <a:ext cx="1458439" cy="1687365"/>
            <a:chOff x="157800" y="207049"/>
            <a:chExt cx="1458439" cy="16873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1022812-44A1-4526-995E-C79DF6AE269D}"/>
                </a:ext>
              </a:extLst>
            </p:cNvPr>
            <p:cNvSpPr txBox="1"/>
            <p:nvPr userDrawn="1"/>
          </p:nvSpPr>
          <p:spPr>
            <a:xfrm>
              <a:off x="411118" y="207049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贰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66D0042-FF63-476D-929C-F507114F82E4}"/>
                </a:ext>
              </a:extLst>
            </p:cNvPr>
            <p:cNvSpPr/>
            <p:nvPr userDrawn="1"/>
          </p:nvSpPr>
          <p:spPr>
            <a:xfrm>
              <a:off x="157800" y="1186528"/>
              <a:ext cx="14584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8B1DCAA9-8748-4A0F-B14C-B2CE7420EA87}"/>
              </a:ext>
            </a:extLst>
          </p:cNvPr>
          <p:cNvSpPr/>
          <p:nvPr userDrawn="1"/>
        </p:nvSpPr>
        <p:spPr>
          <a:xfrm>
            <a:off x="10150633" y="5037659"/>
            <a:ext cx="2589348" cy="2589348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E0485F89-6DB4-4812-B7EB-17589ABE189F}"/>
              </a:ext>
            </a:extLst>
          </p:cNvPr>
          <p:cNvSpPr/>
          <p:nvPr userDrawn="1"/>
        </p:nvSpPr>
        <p:spPr>
          <a:xfrm>
            <a:off x="11468760" y="4431143"/>
            <a:ext cx="476463" cy="47646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18D0FAD-9E40-49AD-BED5-4984F9B62DA9}"/>
              </a:ext>
            </a:extLst>
          </p:cNvPr>
          <p:cNvSpPr/>
          <p:nvPr userDrawn="1"/>
        </p:nvSpPr>
        <p:spPr>
          <a:xfrm>
            <a:off x="9517794" y="6145248"/>
            <a:ext cx="407715" cy="407715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AFA79A9-1810-426C-844E-55ED9B3B1921}"/>
              </a:ext>
            </a:extLst>
          </p:cNvPr>
          <p:cNvSpPr/>
          <p:nvPr userDrawn="1"/>
        </p:nvSpPr>
        <p:spPr>
          <a:xfrm>
            <a:off x="8991010" y="6245694"/>
            <a:ext cx="373317" cy="373317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FA54DEC-4550-4F03-BAB2-B5402377D077}"/>
              </a:ext>
            </a:extLst>
          </p:cNvPr>
          <p:cNvCxnSpPr/>
          <p:nvPr userDrawn="1"/>
        </p:nvCxnSpPr>
        <p:spPr>
          <a:xfrm>
            <a:off x="3576142" y="556796"/>
            <a:ext cx="7513774" cy="0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286B3395-2605-4001-BAD2-18E7D228F1FA}"/>
              </a:ext>
            </a:extLst>
          </p:cNvPr>
          <p:cNvSpPr/>
          <p:nvPr userDrawn="1"/>
        </p:nvSpPr>
        <p:spPr>
          <a:xfrm>
            <a:off x="11155175" y="381813"/>
            <a:ext cx="382857" cy="382857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9E725E9-6DC0-4738-B1B7-B362BBF3E535}"/>
              </a:ext>
            </a:extLst>
          </p:cNvPr>
          <p:cNvSpPr/>
          <p:nvPr userDrawn="1"/>
        </p:nvSpPr>
        <p:spPr>
          <a:xfrm>
            <a:off x="901047" y="6294037"/>
            <a:ext cx="242210" cy="24221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DE44EA7-9D44-45F0-942E-B54BEA556BA2}"/>
              </a:ext>
            </a:extLst>
          </p:cNvPr>
          <p:cNvCxnSpPr/>
          <p:nvPr userDrawn="1"/>
        </p:nvCxnSpPr>
        <p:spPr>
          <a:xfrm>
            <a:off x="1249694" y="6420673"/>
            <a:ext cx="7513774" cy="0"/>
          </a:xfrm>
          <a:prstGeom prst="line">
            <a:avLst/>
          </a:prstGeom>
          <a:ln>
            <a:solidFill>
              <a:srgbClr val="D3C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5818F5B9-0221-4565-9971-49A177173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61" y="4982374"/>
            <a:ext cx="1480746" cy="14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838742A-40D8-4B8E-A032-A589824B9989}"/>
              </a:ext>
            </a:extLst>
          </p:cNvPr>
          <p:cNvSpPr/>
          <p:nvPr userDrawn="1"/>
        </p:nvSpPr>
        <p:spPr>
          <a:xfrm>
            <a:off x="6729239" y="1560416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3D65410-6073-4B0B-BB65-C64A90B05041}"/>
              </a:ext>
            </a:extLst>
          </p:cNvPr>
          <p:cNvSpPr/>
          <p:nvPr userDrawn="1"/>
        </p:nvSpPr>
        <p:spPr>
          <a:xfrm>
            <a:off x="1244081" y="-32346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813C27-20A6-4E37-B923-01B21F520EA2}"/>
              </a:ext>
            </a:extLst>
          </p:cNvPr>
          <p:cNvSpPr/>
          <p:nvPr userDrawn="1"/>
        </p:nvSpPr>
        <p:spPr>
          <a:xfrm>
            <a:off x="-116633" y="1189654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DAB555-F06A-4662-8DC0-E85016B328C9}"/>
              </a:ext>
            </a:extLst>
          </p:cNvPr>
          <p:cNvSpPr/>
          <p:nvPr userDrawn="1"/>
        </p:nvSpPr>
        <p:spPr>
          <a:xfrm>
            <a:off x="2000639" y="962609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98FC4E-7A18-4D55-9D30-95275E3A9525}"/>
              </a:ext>
            </a:extLst>
          </p:cNvPr>
          <p:cNvSpPr/>
          <p:nvPr userDrawn="1"/>
        </p:nvSpPr>
        <p:spPr>
          <a:xfrm>
            <a:off x="-1449743" y="-1309006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9E2E65A-EDC8-4AFE-B87B-815288D32A4C}"/>
              </a:ext>
            </a:extLst>
          </p:cNvPr>
          <p:cNvSpPr/>
          <p:nvPr userDrawn="1"/>
        </p:nvSpPr>
        <p:spPr>
          <a:xfrm>
            <a:off x="3131781" y="-89690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66F4F66-F543-4BE3-820A-9E3F8B4871BA}"/>
              </a:ext>
            </a:extLst>
          </p:cNvPr>
          <p:cNvSpPr/>
          <p:nvPr userDrawn="1"/>
        </p:nvSpPr>
        <p:spPr>
          <a:xfrm>
            <a:off x="-847530" y="269946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0941C2-0D3F-48B4-AC30-102F3E5BBF00}"/>
              </a:ext>
            </a:extLst>
          </p:cNvPr>
          <p:cNvSpPr/>
          <p:nvPr userDrawn="1"/>
        </p:nvSpPr>
        <p:spPr>
          <a:xfrm>
            <a:off x="7861041" y="307249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FCBFC4-F6D3-4BF9-B1D0-2481681944F1}"/>
              </a:ext>
            </a:extLst>
          </p:cNvPr>
          <p:cNvSpPr/>
          <p:nvPr userDrawn="1"/>
        </p:nvSpPr>
        <p:spPr>
          <a:xfrm>
            <a:off x="5773899" y="-731092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BC3A17C-CA91-4FFA-8A86-32025727FD54}"/>
              </a:ext>
            </a:extLst>
          </p:cNvPr>
          <p:cNvSpPr/>
          <p:nvPr userDrawn="1"/>
        </p:nvSpPr>
        <p:spPr>
          <a:xfrm>
            <a:off x="-695908" y="5037659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E949493-FEF4-4703-BE80-38B1A06A5C9E}"/>
              </a:ext>
            </a:extLst>
          </p:cNvPr>
          <p:cNvSpPr/>
          <p:nvPr userDrawn="1"/>
        </p:nvSpPr>
        <p:spPr>
          <a:xfrm>
            <a:off x="1769317" y="454362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9391C1-061B-4145-8431-B80CF4099EC7}"/>
              </a:ext>
            </a:extLst>
          </p:cNvPr>
          <p:cNvSpPr/>
          <p:nvPr userDrawn="1"/>
        </p:nvSpPr>
        <p:spPr>
          <a:xfrm>
            <a:off x="4053760" y="393518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9B20013-16CF-4D99-893C-702FE241712A}"/>
              </a:ext>
            </a:extLst>
          </p:cNvPr>
          <p:cNvSpPr/>
          <p:nvPr userDrawn="1"/>
        </p:nvSpPr>
        <p:spPr>
          <a:xfrm>
            <a:off x="6314686" y="3938492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590FED2-D1FC-4B27-92F8-7FE2FFC6906A}"/>
              </a:ext>
            </a:extLst>
          </p:cNvPr>
          <p:cNvSpPr/>
          <p:nvPr userDrawn="1"/>
        </p:nvSpPr>
        <p:spPr>
          <a:xfrm>
            <a:off x="5451020" y="57752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BA3EB3-8D05-4D48-A9D9-8241953ADCAA}"/>
              </a:ext>
            </a:extLst>
          </p:cNvPr>
          <p:cNvSpPr/>
          <p:nvPr userDrawn="1"/>
        </p:nvSpPr>
        <p:spPr>
          <a:xfrm>
            <a:off x="9810555" y="-73109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213F508-2A92-442D-8401-381270925093}"/>
              </a:ext>
            </a:extLst>
          </p:cNvPr>
          <p:cNvSpPr/>
          <p:nvPr userDrawn="1"/>
        </p:nvSpPr>
        <p:spPr>
          <a:xfrm>
            <a:off x="7602698" y="-68881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555C7DE-06EF-4DFA-8931-0D41E207CD0C}"/>
              </a:ext>
            </a:extLst>
          </p:cNvPr>
          <p:cNvSpPr/>
          <p:nvPr userDrawn="1"/>
        </p:nvSpPr>
        <p:spPr>
          <a:xfrm>
            <a:off x="9024257" y="1234899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1E05F7-11F6-4072-A79F-4CDB2B8BEC42}"/>
              </a:ext>
            </a:extLst>
          </p:cNvPr>
          <p:cNvSpPr/>
          <p:nvPr userDrawn="1"/>
        </p:nvSpPr>
        <p:spPr>
          <a:xfrm>
            <a:off x="9024837" y="3434738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05AFB1D-6D2C-45CD-9256-5EC9EB578E81}"/>
              </a:ext>
            </a:extLst>
          </p:cNvPr>
          <p:cNvSpPr/>
          <p:nvPr userDrawn="1"/>
        </p:nvSpPr>
        <p:spPr>
          <a:xfrm>
            <a:off x="-343411" y="-394832"/>
            <a:ext cx="2547154" cy="2547154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2A5FD00-5ECD-492A-828C-2DE21E67B5C5}"/>
              </a:ext>
            </a:extLst>
          </p:cNvPr>
          <p:cNvSpPr/>
          <p:nvPr userDrawn="1"/>
        </p:nvSpPr>
        <p:spPr>
          <a:xfrm>
            <a:off x="3269020" y="450716"/>
            <a:ext cx="212160" cy="21216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3F9531E-A91D-45C7-BB1B-A7419AD1BB7C}"/>
              </a:ext>
            </a:extLst>
          </p:cNvPr>
          <p:cNvSpPr/>
          <p:nvPr userDrawn="1"/>
        </p:nvSpPr>
        <p:spPr>
          <a:xfrm>
            <a:off x="74003" y="241023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3B3C48B-11FE-42CD-858F-68E07F4B40A0}"/>
              </a:ext>
            </a:extLst>
          </p:cNvPr>
          <p:cNvSpPr/>
          <p:nvPr userDrawn="1"/>
        </p:nvSpPr>
        <p:spPr>
          <a:xfrm>
            <a:off x="582798" y="3680859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43F949A-3A07-42AF-A53E-CE8E63A12942}"/>
              </a:ext>
            </a:extLst>
          </p:cNvPr>
          <p:cNvGrpSpPr/>
          <p:nvPr userDrawn="1"/>
        </p:nvGrpSpPr>
        <p:grpSpPr>
          <a:xfrm>
            <a:off x="157800" y="207049"/>
            <a:ext cx="1458439" cy="1687365"/>
            <a:chOff x="157800" y="207049"/>
            <a:chExt cx="1458439" cy="16873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1022812-44A1-4526-995E-C79DF6AE269D}"/>
                </a:ext>
              </a:extLst>
            </p:cNvPr>
            <p:cNvSpPr txBox="1"/>
            <p:nvPr userDrawn="1"/>
          </p:nvSpPr>
          <p:spPr>
            <a:xfrm>
              <a:off x="411118" y="207049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叁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66D0042-FF63-476D-929C-F507114F82E4}"/>
                </a:ext>
              </a:extLst>
            </p:cNvPr>
            <p:cNvSpPr/>
            <p:nvPr userDrawn="1"/>
          </p:nvSpPr>
          <p:spPr>
            <a:xfrm>
              <a:off x="157800" y="1186528"/>
              <a:ext cx="14584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8B1DCAA9-8748-4A0F-B14C-B2CE7420EA87}"/>
              </a:ext>
            </a:extLst>
          </p:cNvPr>
          <p:cNvSpPr/>
          <p:nvPr userDrawn="1"/>
        </p:nvSpPr>
        <p:spPr>
          <a:xfrm>
            <a:off x="10150633" y="5037659"/>
            <a:ext cx="2589348" cy="2589348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8CE51740-BE32-4511-9094-91C829C32E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535" y="5150437"/>
            <a:ext cx="2011349" cy="1385810"/>
          </a:xfrm>
          <a:prstGeom prst="rect">
            <a:avLst/>
          </a:prstGeom>
        </p:spPr>
      </p:pic>
      <p:sp>
        <p:nvSpPr>
          <p:cNvPr id="35" name="椭圆 34">
            <a:extLst>
              <a:ext uri="{FF2B5EF4-FFF2-40B4-BE49-F238E27FC236}">
                <a16:creationId xmlns:a16="http://schemas.microsoft.com/office/drawing/2014/main" id="{E0485F89-6DB4-4812-B7EB-17589ABE189F}"/>
              </a:ext>
            </a:extLst>
          </p:cNvPr>
          <p:cNvSpPr/>
          <p:nvPr userDrawn="1"/>
        </p:nvSpPr>
        <p:spPr>
          <a:xfrm>
            <a:off x="11468760" y="4431143"/>
            <a:ext cx="476463" cy="47646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18D0FAD-9E40-49AD-BED5-4984F9B62DA9}"/>
              </a:ext>
            </a:extLst>
          </p:cNvPr>
          <p:cNvSpPr/>
          <p:nvPr userDrawn="1"/>
        </p:nvSpPr>
        <p:spPr>
          <a:xfrm>
            <a:off x="9517794" y="6145248"/>
            <a:ext cx="407715" cy="407715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AFA79A9-1810-426C-844E-55ED9B3B1921}"/>
              </a:ext>
            </a:extLst>
          </p:cNvPr>
          <p:cNvSpPr/>
          <p:nvPr userDrawn="1"/>
        </p:nvSpPr>
        <p:spPr>
          <a:xfrm>
            <a:off x="8991010" y="6245694"/>
            <a:ext cx="373317" cy="373317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FA54DEC-4550-4F03-BAB2-B5402377D077}"/>
              </a:ext>
            </a:extLst>
          </p:cNvPr>
          <p:cNvCxnSpPr/>
          <p:nvPr userDrawn="1"/>
        </p:nvCxnSpPr>
        <p:spPr>
          <a:xfrm>
            <a:off x="3576142" y="556796"/>
            <a:ext cx="7513774" cy="0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286B3395-2605-4001-BAD2-18E7D228F1FA}"/>
              </a:ext>
            </a:extLst>
          </p:cNvPr>
          <p:cNvSpPr/>
          <p:nvPr userDrawn="1"/>
        </p:nvSpPr>
        <p:spPr>
          <a:xfrm>
            <a:off x="11155175" y="381813"/>
            <a:ext cx="382857" cy="382857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9E725E9-6DC0-4738-B1B7-B362BBF3E535}"/>
              </a:ext>
            </a:extLst>
          </p:cNvPr>
          <p:cNvSpPr/>
          <p:nvPr userDrawn="1"/>
        </p:nvSpPr>
        <p:spPr>
          <a:xfrm>
            <a:off x="901047" y="6294037"/>
            <a:ext cx="242210" cy="24221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DE44EA7-9D44-45F0-942E-B54BEA556BA2}"/>
              </a:ext>
            </a:extLst>
          </p:cNvPr>
          <p:cNvCxnSpPr/>
          <p:nvPr userDrawn="1"/>
        </p:nvCxnSpPr>
        <p:spPr>
          <a:xfrm>
            <a:off x="1249694" y="6420673"/>
            <a:ext cx="7513774" cy="0"/>
          </a:xfrm>
          <a:prstGeom prst="line">
            <a:avLst/>
          </a:prstGeom>
          <a:ln>
            <a:solidFill>
              <a:srgbClr val="D3C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0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838742A-40D8-4B8E-A032-A589824B9989}"/>
              </a:ext>
            </a:extLst>
          </p:cNvPr>
          <p:cNvSpPr/>
          <p:nvPr userDrawn="1"/>
        </p:nvSpPr>
        <p:spPr>
          <a:xfrm>
            <a:off x="6729239" y="1560416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3D65410-6073-4B0B-BB65-C64A90B05041}"/>
              </a:ext>
            </a:extLst>
          </p:cNvPr>
          <p:cNvSpPr/>
          <p:nvPr userDrawn="1"/>
        </p:nvSpPr>
        <p:spPr>
          <a:xfrm>
            <a:off x="1244081" y="-32346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4813C27-20A6-4E37-B923-01B21F520EA2}"/>
              </a:ext>
            </a:extLst>
          </p:cNvPr>
          <p:cNvSpPr/>
          <p:nvPr userDrawn="1"/>
        </p:nvSpPr>
        <p:spPr>
          <a:xfrm>
            <a:off x="-116633" y="1189654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DAB555-F06A-4662-8DC0-E85016B328C9}"/>
              </a:ext>
            </a:extLst>
          </p:cNvPr>
          <p:cNvSpPr/>
          <p:nvPr userDrawn="1"/>
        </p:nvSpPr>
        <p:spPr>
          <a:xfrm>
            <a:off x="2000639" y="962609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D98FC4E-7A18-4D55-9D30-95275E3A9525}"/>
              </a:ext>
            </a:extLst>
          </p:cNvPr>
          <p:cNvSpPr/>
          <p:nvPr userDrawn="1"/>
        </p:nvSpPr>
        <p:spPr>
          <a:xfrm>
            <a:off x="-1449743" y="-1309006"/>
            <a:ext cx="4381500" cy="4381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9E2E65A-EDC8-4AFE-B87B-815288D32A4C}"/>
              </a:ext>
            </a:extLst>
          </p:cNvPr>
          <p:cNvSpPr/>
          <p:nvPr userDrawn="1"/>
        </p:nvSpPr>
        <p:spPr>
          <a:xfrm>
            <a:off x="3131781" y="-89690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66F4F66-F543-4BE3-820A-9E3F8B4871BA}"/>
              </a:ext>
            </a:extLst>
          </p:cNvPr>
          <p:cNvSpPr/>
          <p:nvPr userDrawn="1"/>
        </p:nvSpPr>
        <p:spPr>
          <a:xfrm>
            <a:off x="-847530" y="269946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10941C2-0D3F-48B4-AC30-102F3E5BBF00}"/>
              </a:ext>
            </a:extLst>
          </p:cNvPr>
          <p:cNvSpPr/>
          <p:nvPr userDrawn="1"/>
        </p:nvSpPr>
        <p:spPr>
          <a:xfrm>
            <a:off x="7861041" y="3072494"/>
            <a:ext cx="3930715" cy="3930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AFCBFC4-F6D3-4BF9-B1D0-2481681944F1}"/>
              </a:ext>
            </a:extLst>
          </p:cNvPr>
          <p:cNvSpPr/>
          <p:nvPr userDrawn="1"/>
        </p:nvSpPr>
        <p:spPr>
          <a:xfrm>
            <a:off x="5773899" y="-731092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BC3A17C-CA91-4FFA-8A86-32025727FD54}"/>
              </a:ext>
            </a:extLst>
          </p:cNvPr>
          <p:cNvSpPr/>
          <p:nvPr userDrawn="1"/>
        </p:nvSpPr>
        <p:spPr>
          <a:xfrm>
            <a:off x="-695908" y="5037659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E949493-FEF4-4703-BE80-38B1A06A5C9E}"/>
              </a:ext>
            </a:extLst>
          </p:cNvPr>
          <p:cNvSpPr/>
          <p:nvPr userDrawn="1"/>
        </p:nvSpPr>
        <p:spPr>
          <a:xfrm>
            <a:off x="1769317" y="4543621"/>
            <a:ext cx="2873829" cy="28738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9391C1-061B-4145-8431-B80CF4099EC7}"/>
              </a:ext>
            </a:extLst>
          </p:cNvPr>
          <p:cNvSpPr/>
          <p:nvPr userDrawn="1"/>
        </p:nvSpPr>
        <p:spPr>
          <a:xfrm>
            <a:off x="4053760" y="393518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9B20013-16CF-4D99-893C-702FE241712A}"/>
              </a:ext>
            </a:extLst>
          </p:cNvPr>
          <p:cNvSpPr/>
          <p:nvPr userDrawn="1"/>
        </p:nvSpPr>
        <p:spPr>
          <a:xfrm>
            <a:off x="6314686" y="3938492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590FED2-D1FC-4B27-92F8-7FE2FFC6906A}"/>
              </a:ext>
            </a:extLst>
          </p:cNvPr>
          <p:cNvSpPr/>
          <p:nvPr userDrawn="1"/>
        </p:nvSpPr>
        <p:spPr>
          <a:xfrm>
            <a:off x="5451020" y="577527"/>
            <a:ext cx="4022272" cy="4022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FBA3EB3-8D05-4D48-A9D9-8241953ADCAA}"/>
              </a:ext>
            </a:extLst>
          </p:cNvPr>
          <p:cNvSpPr/>
          <p:nvPr userDrawn="1"/>
        </p:nvSpPr>
        <p:spPr>
          <a:xfrm>
            <a:off x="9810555" y="-73109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213F508-2A92-442D-8401-381270925093}"/>
              </a:ext>
            </a:extLst>
          </p:cNvPr>
          <p:cNvSpPr/>
          <p:nvPr userDrawn="1"/>
        </p:nvSpPr>
        <p:spPr>
          <a:xfrm>
            <a:off x="7602698" y="-688812"/>
            <a:ext cx="3203704" cy="32037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555C7DE-06EF-4DFA-8931-0D41E207CD0C}"/>
              </a:ext>
            </a:extLst>
          </p:cNvPr>
          <p:cNvSpPr/>
          <p:nvPr userDrawn="1"/>
        </p:nvSpPr>
        <p:spPr>
          <a:xfrm>
            <a:off x="9024257" y="1234899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D1E05F7-11F6-4072-A79F-4CDB2B8BEC42}"/>
              </a:ext>
            </a:extLst>
          </p:cNvPr>
          <p:cNvSpPr/>
          <p:nvPr userDrawn="1"/>
        </p:nvSpPr>
        <p:spPr>
          <a:xfrm>
            <a:off x="9024837" y="3434738"/>
            <a:ext cx="4131318" cy="4131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05AFB1D-6D2C-45CD-9256-5EC9EB578E81}"/>
              </a:ext>
            </a:extLst>
          </p:cNvPr>
          <p:cNvSpPr/>
          <p:nvPr userDrawn="1"/>
        </p:nvSpPr>
        <p:spPr>
          <a:xfrm>
            <a:off x="-343411" y="-394832"/>
            <a:ext cx="2547154" cy="2547154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2A5FD00-5ECD-492A-828C-2DE21E67B5C5}"/>
              </a:ext>
            </a:extLst>
          </p:cNvPr>
          <p:cNvSpPr/>
          <p:nvPr userDrawn="1"/>
        </p:nvSpPr>
        <p:spPr>
          <a:xfrm>
            <a:off x="3269020" y="450716"/>
            <a:ext cx="212160" cy="21216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3F9531E-A91D-45C7-BB1B-A7419AD1BB7C}"/>
              </a:ext>
            </a:extLst>
          </p:cNvPr>
          <p:cNvSpPr/>
          <p:nvPr userDrawn="1"/>
        </p:nvSpPr>
        <p:spPr>
          <a:xfrm>
            <a:off x="74003" y="241023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3B3C48B-11FE-42CD-858F-68E07F4B40A0}"/>
              </a:ext>
            </a:extLst>
          </p:cNvPr>
          <p:cNvSpPr/>
          <p:nvPr userDrawn="1"/>
        </p:nvSpPr>
        <p:spPr>
          <a:xfrm>
            <a:off x="582798" y="3680859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43F949A-3A07-42AF-A53E-CE8E63A12942}"/>
              </a:ext>
            </a:extLst>
          </p:cNvPr>
          <p:cNvGrpSpPr/>
          <p:nvPr userDrawn="1"/>
        </p:nvGrpSpPr>
        <p:grpSpPr>
          <a:xfrm>
            <a:off x="157800" y="207049"/>
            <a:ext cx="1458439" cy="1687365"/>
            <a:chOff x="157800" y="207049"/>
            <a:chExt cx="1458439" cy="16873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1022812-44A1-4526-995E-C79DF6AE269D}"/>
                </a:ext>
              </a:extLst>
            </p:cNvPr>
            <p:cNvSpPr txBox="1"/>
            <p:nvPr userDrawn="1"/>
          </p:nvSpPr>
          <p:spPr>
            <a:xfrm>
              <a:off x="411118" y="207049"/>
              <a:ext cx="9541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肆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66D0042-FF63-476D-929C-F507114F82E4}"/>
                </a:ext>
              </a:extLst>
            </p:cNvPr>
            <p:cNvSpPr/>
            <p:nvPr userDrawn="1"/>
          </p:nvSpPr>
          <p:spPr>
            <a:xfrm>
              <a:off x="157800" y="1186528"/>
              <a:ext cx="14584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8B1DCAA9-8748-4A0F-B14C-B2CE7420EA87}"/>
              </a:ext>
            </a:extLst>
          </p:cNvPr>
          <p:cNvSpPr/>
          <p:nvPr userDrawn="1"/>
        </p:nvSpPr>
        <p:spPr>
          <a:xfrm>
            <a:off x="10150633" y="5037659"/>
            <a:ext cx="2589348" cy="2589348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E0485F89-6DB4-4812-B7EB-17589ABE189F}"/>
              </a:ext>
            </a:extLst>
          </p:cNvPr>
          <p:cNvSpPr/>
          <p:nvPr userDrawn="1"/>
        </p:nvSpPr>
        <p:spPr>
          <a:xfrm>
            <a:off x="11468760" y="4431143"/>
            <a:ext cx="476463" cy="47646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18D0FAD-9E40-49AD-BED5-4984F9B62DA9}"/>
              </a:ext>
            </a:extLst>
          </p:cNvPr>
          <p:cNvSpPr/>
          <p:nvPr userDrawn="1"/>
        </p:nvSpPr>
        <p:spPr>
          <a:xfrm>
            <a:off x="9517794" y="6145248"/>
            <a:ext cx="407715" cy="407715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9AFA79A9-1810-426C-844E-55ED9B3B1921}"/>
              </a:ext>
            </a:extLst>
          </p:cNvPr>
          <p:cNvSpPr/>
          <p:nvPr userDrawn="1"/>
        </p:nvSpPr>
        <p:spPr>
          <a:xfrm>
            <a:off x="8991010" y="6245694"/>
            <a:ext cx="373317" cy="373317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FA54DEC-4550-4F03-BAB2-B5402377D077}"/>
              </a:ext>
            </a:extLst>
          </p:cNvPr>
          <p:cNvCxnSpPr/>
          <p:nvPr userDrawn="1"/>
        </p:nvCxnSpPr>
        <p:spPr>
          <a:xfrm>
            <a:off x="3576142" y="556796"/>
            <a:ext cx="7513774" cy="0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286B3395-2605-4001-BAD2-18E7D228F1FA}"/>
              </a:ext>
            </a:extLst>
          </p:cNvPr>
          <p:cNvSpPr/>
          <p:nvPr userDrawn="1"/>
        </p:nvSpPr>
        <p:spPr>
          <a:xfrm>
            <a:off x="11155175" y="381813"/>
            <a:ext cx="382857" cy="382857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E9E725E9-6DC0-4738-B1B7-B362BBF3E535}"/>
              </a:ext>
            </a:extLst>
          </p:cNvPr>
          <p:cNvSpPr/>
          <p:nvPr userDrawn="1"/>
        </p:nvSpPr>
        <p:spPr>
          <a:xfrm>
            <a:off x="901047" y="6294037"/>
            <a:ext cx="242210" cy="24221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DE44EA7-9D44-45F0-942E-B54BEA556BA2}"/>
              </a:ext>
            </a:extLst>
          </p:cNvPr>
          <p:cNvCxnSpPr/>
          <p:nvPr userDrawn="1"/>
        </p:nvCxnSpPr>
        <p:spPr>
          <a:xfrm>
            <a:off x="1249694" y="6420673"/>
            <a:ext cx="7513774" cy="0"/>
          </a:xfrm>
          <a:prstGeom prst="line">
            <a:avLst/>
          </a:prstGeom>
          <a:ln>
            <a:solidFill>
              <a:srgbClr val="D3C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5818F5B9-0221-4565-9971-49A177173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61" y="4982374"/>
            <a:ext cx="1480746" cy="14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5" fill="hold">
                          <p:stCondLst>
                            <p:cond delay="indefinite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8" grpId="0" animBg="1"/>
          <p:bldP spid="29" grpId="0" animBg="1"/>
          <p:bldP spid="30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71F2-64B6-4FE9-B90F-CE054B75B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48BB96-4D40-4D33-BACA-71B3197AE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5B46EE-485F-4FBA-B651-0827C224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B47B8-8D5E-4984-B442-99FDA389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14E261-7C55-47F1-9758-166C4DC5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9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4858E6-9197-4F16-9C89-7D26F233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11C5A9-4ADE-4393-8D2C-78ADC9430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922985-A4D5-4445-A0A1-A2AC20A46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54B7F3-D354-4F6F-9036-681CB1AB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0994AF-4838-4CE2-8B0E-3B37F512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8AA3BA-F031-480E-9B00-A203F4A2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8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02D09-9F09-4945-B7FA-59BDE52D9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A71562-D4A5-4463-9FA7-1439C5532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2F0E42-DD17-4CD9-9C7A-897B8B54B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62FE50D-4120-4354-9110-40F1F41CF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08EA3F-D246-4FA2-AF36-8A0B88E6D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35B3FA-F074-4003-B34D-21BB25F2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07D69F-2237-4F2E-A60C-A3DF9363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5C68CEE-6EC7-4917-9366-26F59E8D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8E4F77-6363-49AB-B381-363551FF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4CF2129-C2BF-4B4E-9F59-4DCDFDD0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8C917B-D3F5-4379-A150-5B4F68B5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B5FFB0-6054-4185-86F9-6180EF2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0FF5D3-6082-47C1-A6F6-7D869891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906D49-0EAB-4469-8F9C-95C10718F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D983DB-067D-4E5F-99C5-79BF54F72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412A-B918-4500-9887-F54170413752}" type="datetimeFigureOut">
              <a:rPr lang="zh-CN" altLang="en-US" smtClean="0"/>
              <a:t>2019/2/16 Saturday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10FEE1-793B-4947-A45B-8D66E0F6B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7E9BB4-E561-4B57-BF63-79B151577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D0663-87F8-481A-B7EC-0E40F3EBAA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36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CD565863-E987-466C-8A7F-BF2F92AC2DEF}"/>
              </a:ext>
            </a:extLst>
          </p:cNvPr>
          <p:cNvSpPr/>
          <p:nvPr/>
        </p:nvSpPr>
        <p:spPr>
          <a:xfrm>
            <a:off x="-548890" y="726286"/>
            <a:ext cx="5416904" cy="5416904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片包含 户外, 事情&#10;&#10;已生成高可信度的说明">
            <a:extLst>
              <a:ext uri="{FF2B5EF4-FFF2-40B4-BE49-F238E27FC236}">
                <a16:creationId xmlns:a16="http://schemas.microsoft.com/office/drawing/2014/main" id="{409BAAB2-F011-4A47-AFE2-263F8CC13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045" y="-790842"/>
            <a:ext cx="7299246" cy="7606367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F3A30C8A-7439-4CF5-9D60-5F411697CDE5}"/>
              </a:ext>
            </a:extLst>
          </p:cNvPr>
          <p:cNvSpPr/>
          <p:nvPr/>
        </p:nvSpPr>
        <p:spPr>
          <a:xfrm>
            <a:off x="4637258" y="-1654163"/>
            <a:ext cx="3210184" cy="3210184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14F5B7A-C34E-4761-98FC-60A2518BC4C0}"/>
              </a:ext>
            </a:extLst>
          </p:cNvPr>
          <p:cNvSpPr/>
          <p:nvPr/>
        </p:nvSpPr>
        <p:spPr>
          <a:xfrm>
            <a:off x="8464172" y="5528415"/>
            <a:ext cx="2699333" cy="269933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3B0DC44F-12C1-440A-9790-B744477FB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83" y="5101349"/>
            <a:ext cx="2742907" cy="1889850"/>
          </a:xfrm>
          <a:prstGeom prst="rect">
            <a:avLst/>
          </a:prstGeom>
        </p:spPr>
      </p:pic>
      <p:pic>
        <p:nvPicPr>
          <p:cNvPr id="33" name="图片 32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95A17935-CB79-484B-A53C-685B8D6D7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65" y="410157"/>
            <a:ext cx="1480746" cy="1423962"/>
          </a:xfrm>
          <a:prstGeom prst="rect">
            <a:avLst/>
          </a:prstGeom>
        </p:spPr>
      </p:pic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06E953F-3B9A-4A39-BFA8-8002DA8901F0}"/>
              </a:ext>
            </a:extLst>
          </p:cNvPr>
          <p:cNvCxnSpPr/>
          <p:nvPr/>
        </p:nvCxnSpPr>
        <p:spPr>
          <a:xfrm>
            <a:off x="8430271" y="1010644"/>
            <a:ext cx="0" cy="3717985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A2C47567-46BA-4A43-847E-7E6E03464C65}"/>
              </a:ext>
            </a:extLst>
          </p:cNvPr>
          <p:cNvSpPr txBox="1"/>
          <p:nvPr/>
        </p:nvSpPr>
        <p:spPr>
          <a:xfrm>
            <a:off x="8430271" y="942977"/>
            <a:ext cx="1292662" cy="37856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柒月你好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AB8ADA-60CF-41AF-9C3E-4EB2A42CF61F}"/>
              </a:ext>
            </a:extLst>
          </p:cNvPr>
          <p:cNvSpPr txBox="1"/>
          <p:nvPr/>
        </p:nvSpPr>
        <p:spPr>
          <a:xfrm>
            <a:off x="9534872" y="726286"/>
            <a:ext cx="2255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rgbClr val="90C9CA"/>
                </a:solidFill>
              </a:rPr>
              <a:t>JULY</a:t>
            </a:r>
            <a:endParaRPr lang="zh-CN" altLang="en-US" sz="8000" dirty="0">
              <a:solidFill>
                <a:srgbClr val="90C9CA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684AA71-A7C5-4FAE-8337-5F3E767414ED}"/>
              </a:ext>
            </a:extLst>
          </p:cNvPr>
          <p:cNvSpPr/>
          <p:nvPr/>
        </p:nvSpPr>
        <p:spPr>
          <a:xfrm>
            <a:off x="9560288" y="1990540"/>
            <a:ext cx="20146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Loem ipsum dolor sameman tanam casectetur adipiscing elit tamam dalam qoue sampe.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Loem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ipsum dolor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sameman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tanam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casectetur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tamam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dalam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qoue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sampe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n-US" altLang="zh-CN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3" name="Train - Marry Me">
            <a:hlinkClick r:id="" action="ppaction://media"/>
            <a:extLst>
              <a:ext uri="{FF2B5EF4-FFF2-40B4-BE49-F238E27FC236}">
                <a16:creationId xmlns:a16="http://schemas.microsoft.com/office/drawing/2014/main" id="{A683611F-C410-432E-8C16-947AE02DF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488" y="-1400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grpId="0" nodeType="click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8" grpId="0"/>
          <p:bldP spid="39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8" grpId="0"/>
          <p:bldP spid="39" grpId="0"/>
          <p:bldP spid="4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户外, 事情&#10;&#10;已生成高可信度的说明">
            <a:extLst>
              <a:ext uri="{FF2B5EF4-FFF2-40B4-BE49-F238E27FC236}">
                <a16:creationId xmlns:a16="http://schemas.microsoft.com/office/drawing/2014/main" id="{B1C6402D-7651-4E4F-96FE-2A8C73F4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68">
            <a:off x="3429327" y="-853469"/>
            <a:ext cx="7299246" cy="760636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880F15F-4224-4B3C-96A3-4C518FF175A5}"/>
              </a:ext>
            </a:extLst>
          </p:cNvPr>
          <p:cNvSpPr/>
          <p:nvPr/>
        </p:nvSpPr>
        <p:spPr>
          <a:xfrm>
            <a:off x="4041989" y="803420"/>
            <a:ext cx="4378111" cy="4378111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32D2388-B695-4A82-A2C1-C56D712DE80F}"/>
              </a:ext>
            </a:extLst>
          </p:cNvPr>
          <p:cNvSpPr/>
          <p:nvPr/>
        </p:nvSpPr>
        <p:spPr>
          <a:xfrm>
            <a:off x="8069372" y="3721100"/>
            <a:ext cx="1739831" cy="1739831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F2D9E8C-6D47-4AB2-92CC-3AFDC488EB4E}"/>
              </a:ext>
            </a:extLst>
          </p:cNvPr>
          <p:cNvSpPr/>
          <p:nvPr/>
        </p:nvSpPr>
        <p:spPr>
          <a:xfrm>
            <a:off x="8615473" y="1917700"/>
            <a:ext cx="1017590" cy="101759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7E48FC-A072-4C00-9431-848883FB373E}"/>
              </a:ext>
            </a:extLst>
          </p:cNvPr>
          <p:cNvSpPr/>
          <p:nvPr/>
        </p:nvSpPr>
        <p:spPr>
          <a:xfrm>
            <a:off x="3337821" y="4648895"/>
            <a:ext cx="1017590" cy="101759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1AA2F4E-FB7F-4B6C-B68B-DC92A911E091}"/>
              </a:ext>
            </a:extLst>
          </p:cNvPr>
          <p:cNvSpPr/>
          <p:nvPr/>
        </p:nvSpPr>
        <p:spPr>
          <a:xfrm>
            <a:off x="2131155" y="5361650"/>
            <a:ext cx="609669" cy="609669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D07D0A-B17F-4631-94F4-7B7DB82B1835}"/>
              </a:ext>
            </a:extLst>
          </p:cNvPr>
          <p:cNvSpPr txBox="1"/>
          <p:nvPr/>
        </p:nvSpPr>
        <p:spPr>
          <a:xfrm>
            <a:off x="5523157" y="888115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贰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F88E8F-B2F0-48C8-B9F9-212D8E3F57A1}"/>
              </a:ext>
            </a:extLst>
          </p:cNvPr>
          <p:cNvSpPr/>
          <p:nvPr/>
        </p:nvSpPr>
        <p:spPr>
          <a:xfrm>
            <a:off x="4916619" y="242649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8A73DA-8DA6-4BCC-9014-34C6EC2FAF48}"/>
              </a:ext>
            </a:extLst>
          </p:cNvPr>
          <p:cNvSpPr/>
          <p:nvPr/>
        </p:nvSpPr>
        <p:spPr>
          <a:xfrm>
            <a:off x="5480744" y="3067194"/>
            <a:ext cx="176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  <p:pic>
        <p:nvPicPr>
          <p:cNvPr id="14" name="图片 13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BECB0A2C-EA28-4009-856C-EEC6F06B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1" y="2688105"/>
            <a:ext cx="2080660" cy="20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>
            <a:extLst>
              <a:ext uri="{FF2B5EF4-FFF2-40B4-BE49-F238E27FC236}">
                <a16:creationId xmlns:a16="http://schemas.microsoft.com/office/drawing/2014/main" id="{5AAA432A-D3DB-4A29-8685-812DDC93F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888" y="1866900"/>
            <a:ext cx="46180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0" b="1" dirty="0">
                <a:solidFill>
                  <a:srgbClr val="BEDFE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69%</a:t>
            </a:r>
            <a:endParaRPr lang="zh-CN" altLang="en-US" sz="20000" b="1" dirty="0">
              <a:solidFill>
                <a:srgbClr val="BEDFE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58A44C6-8B9E-460F-BA96-996EB55A7CEE}"/>
              </a:ext>
            </a:extLst>
          </p:cNvPr>
          <p:cNvGrpSpPr/>
          <p:nvPr/>
        </p:nvGrpSpPr>
        <p:grpSpPr>
          <a:xfrm>
            <a:off x="6619875" y="973138"/>
            <a:ext cx="3049588" cy="1433512"/>
            <a:chOff x="6619875" y="973138"/>
            <a:chExt cx="3049588" cy="1433512"/>
          </a:xfrm>
        </p:grpSpPr>
        <p:sp>
          <p:nvSpPr>
            <p:cNvPr id="4" name="任意多边形 4">
              <a:extLst>
                <a:ext uri="{FF2B5EF4-FFF2-40B4-BE49-F238E27FC236}">
                  <a16:creationId xmlns:a16="http://schemas.microsoft.com/office/drawing/2014/main" id="{A883BA24-AB7B-4B44-B7D5-97E1A2ED5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993775"/>
              <a:ext cx="3049588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" name="矩形 6">
              <a:extLst>
                <a:ext uri="{FF2B5EF4-FFF2-40B4-BE49-F238E27FC236}">
                  <a16:creationId xmlns:a16="http://schemas.microsoft.com/office/drawing/2014/main" id="{73DEF32A-84C1-486C-BD37-BB93A3DBC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2450" y="973138"/>
              <a:ext cx="2614613" cy="114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EFE9EB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400" b="1" dirty="0">
                <a:solidFill>
                  <a:srgbClr val="EFE9E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rgbClr val="EFE9E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ABE1558-16B2-4114-9A08-76E79770F777}"/>
              </a:ext>
            </a:extLst>
          </p:cNvPr>
          <p:cNvGrpSpPr/>
          <p:nvPr/>
        </p:nvGrpSpPr>
        <p:grpSpPr>
          <a:xfrm>
            <a:off x="4575175" y="4664075"/>
            <a:ext cx="3048000" cy="1426783"/>
            <a:chOff x="4575175" y="4664075"/>
            <a:chExt cx="3048000" cy="1426783"/>
          </a:xfrm>
        </p:grpSpPr>
        <p:sp>
          <p:nvSpPr>
            <p:cNvPr id="5" name="任意多边形 5">
              <a:extLst>
                <a:ext uri="{FF2B5EF4-FFF2-40B4-BE49-F238E27FC236}">
                  <a16:creationId xmlns:a16="http://schemas.microsoft.com/office/drawing/2014/main" id="{C0969133-8BB8-49FA-BFF4-E5D397DE05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75175" y="4664075"/>
              <a:ext cx="3048000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" name="矩形 7">
              <a:extLst>
                <a:ext uri="{FF2B5EF4-FFF2-40B4-BE49-F238E27FC236}">
                  <a16:creationId xmlns:a16="http://schemas.microsoft.com/office/drawing/2014/main" id="{339A184C-0065-4BCB-9204-42DA66F0F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3" y="4948238"/>
              <a:ext cx="2613025" cy="114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rgbClr val="EFE9EB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400" b="1" dirty="0">
                <a:solidFill>
                  <a:srgbClr val="EFE9E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5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rgbClr val="EFE9E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058DAD5-5643-4729-972C-1A3548C29B57}"/>
              </a:ext>
            </a:extLst>
          </p:cNvPr>
          <p:cNvGrpSpPr/>
          <p:nvPr/>
        </p:nvGrpSpPr>
        <p:grpSpPr>
          <a:xfrm>
            <a:off x="2436813" y="1533525"/>
            <a:ext cx="2046287" cy="1412875"/>
            <a:chOff x="2436813" y="1533525"/>
            <a:chExt cx="2046287" cy="1412875"/>
          </a:xfrm>
        </p:grpSpPr>
        <p:sp>
          <p:nvSpPr>
            <p:cNvPr id="3" name="任意多边形 3">
              <a:extLst>
                <a:ext uri="{FF2B5EF4-FFF2-40B4-BE49-F238E27FC236}">
                  <a16:creationId xmlns:a16="http://schemas.microsoft.com/office/drawing/2014/main" id="{EDCEE2AC-A651-4FA9-B627-95617009C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813" y="1533525"/>
              <a:ext cx="2046287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963B05DA-80E2-4E1C-90E6-A55717B9A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225" y="1882775"/>
              <a:ext cx="18208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i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75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id="{E1111A02-7347-4CAE-8C18-E7F0FBA0A6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27775" y="1747838"/>
            <a:ext cx="3025775" cy="3022600"/>
          </a:xfrm>
          <a:custGeom>
            <a:avLst/>
            <a:gdLst>
              <a:gd name="T0" fmla="*/ 2314 w 4620"/>
              <a:gd name="T1" fmla="*/ 0 h 4615"/>
              <a:gd name="T2" fmla="*/ 4620 w 4620"/>
              <a:gd name="T3" fmla="*/ 2306 h 4615"/>
              <a:gd name="T4" fmla="*/ 2314 w 4620"/>
              <a:gd name="T5" fmla="*/ 4615 h 4615"/>
              <a:gd name="T6" fmla="*/ 2044 w 4620"/>
              <a:gd name="T7" fmla="*/ 4345 h 4615"/>
              <a:gd name="T8" fmla="*/ 2397 w 4620"/>
              <a:gd name="T9" fmla="*/ 3993 h 4615"/>
              <a:gd name="T10" fmla="*/ 2397 w 4620"/>
              <a:gd name="T11" fmla="*/ 4286 h 4615"/>
              <a:gd name="T12" fmla="*/ 2607 w 4620"/>
              <a:gd name="T13" fmla="*/ 4286 h 4615"/>
              <a:gd name="T14" fmla="*/ 2607 w 4620"/>
              <a:gd name="T15" fmla="*/ 3631 h 4615"/>
              <a:gd name="T16" fmla="*/ 1952 w 4620"/>
              <a:gd name="T17" fmla="*/ 3631 h 4615"/>
              <a:gd name="T18" fmla="*/ 1952 w 4620"/>
              <a:gd name="T19" fmla="*/ 3844 h 4615"/>
              <a:gd name="T20" fmla="*/ 2245 w 4620"/>
              <a:gd name="T21" fmla="*/ 3844 h 4615"/>
              <a:gd name="T22" fmla="*/ 1893 w 4620"/>
              <a:gd name="T23" fmla="*/ 4196 h 4615"/>
              <a:gd name="T24" fmla="*/ 1623 w 4620"/>
              <a:gd name="T25" fmla="*/ 3927 h 4615"/>
              <a:gd name="T26" fmla="*/ 2756 w 4620"/>
              <a:gd name="T27" fmla="*/ 2794 h 4615"/>
              <a:gd name="T28" fmla="*/ 0 w 4620"/>
              <a:gd name="T29" fmla="*/ 2794 h 4615"/>
              <a:gd name="T30" fmla="*/ 0 w 4620"/>
              <a:gd name="T31" fmla="*/ 2413 h 4615"/>
              <a:gd name="T32" fmla="*/ 499 w 4620"/>
              <a:gd name="T33" fmla="*/ 2413 h 4615"/>
              <a:gd name="T34" fmla="*/ 291 w 4620"/>
              <a:gd name="T35" fmla="*/ 2621 h 4615"/>
              <a:gd name="T36" fmla="*/ 443 w 4620"/>
              <a:gd name="T37" fmla="*/ 2770 h 4615"/>
              <a:gd name="T38" fmla="*/ 906 w 4620"/>
              <a:gd name="T39" fmla="*/ 2306 h 4615"/>
              <a:gd name="T40" fmla="*/ 443 w 4620"/>
              <a:gd name="T41" fmla="*/ 1843 h 4615"/>
              <a:gd name="T42" fmla="*/ 291 w 4620"/>
              <a:gd name="T43" fmla="*/ 1994 h 4615"/>
              <a:gd name="T44" fmla="*/ 499 w 4620"/>
              <a:gd name="T45" fmla="*/ 2200 h 4615"/>
              <a:gd name="T46" fmla="*/ 0 w 4620"/>
              <a:gd name="T47" fmla="*/ 2200 h 4615"/>
              <a:gd name="T48" fmla="*/ 0 w 4620"/>
              <a:gd name="T49" fmla="*/ 1819 h 4615"/>
              <a:gd name="T50" fmla="*/ 2756 w 4620"/>
              <a:gd name="T51" fmla="*/ 1819 h 4615"/>
              <a:gd name="T52" fmla="*/ 1623 w 4620"/>
              <a:gd name="T53" fmla="*/ 688 h 4615"/>
              <a:gd name="T54" fmla="*/ 1893 w 4620"/>
              <a:gd name="T55" fmla="*/ 418 h 4615"/>
              <a:gd name="T56" fmla="*/ 2245 w 4620"/>
              <a:gd name="T57" fmla="*/ 771 h 4615"/>
              <a:gd name="T58" fmla="*/ 1952 w 4620"/>
              <a:gd name="T59" fmla="*/ 771 h 4615"/>
              <a:gd name="T60" fmla="*/ 1952 w 4620"/>
              <a:gd name="T61" fmla="*/ 981 h 4615"/>
              <a:gd name="T62" fmla="*/ 2607 w 4620"/>
              <a:gd name="T63" fmla="*/ 981 h 4615"/>
              <a:gd name="T64" fmla="*/ 2607 w 4620"/>
              <a:gd name="T65" fmla="*/ 326 h 4615"/>
              <a:gd name="T66" fmla="*/ 2397 w 4620"/>
              <a:gd name="T67" fmla="*/ 326 h 4615"/>
              <a:gd name="T68" fmla="*/ 2397 w 4620"/>
              <a:gd name="T69" fmla="*/ 619 h 4615"/>
              <a:gd name="T70" fmla="*/ 2044 w 4620"/>
              <a:gd name="T71" fmla="*/ 267 h 4615"/>
              <a:gd name="T72" fmla="*/ 2314 w 4620"/>
              <a:gd name="T73" fmla="*/ 0 h 461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620"/>
              <a:gd name="T112" fmla="*/ 0 h 4615"/>
              <a:gd name="T113" fmla="*/ 4620 w 4620"/>
              <a:gd name="T114" fmla="*/ 4615 h 461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620" h="4615">
                <a:moveTo>
                  <a:pt x="2314" y="0"/>
                </a:moveTo>
                <a:lnTo>
                  <a:pt x="4620" y="2306"/>
                </a:lnTo>
                <a:lnTo>
                  <a:pt x="2314" y="4615"/>
                </a:lnTo>
                <a:lnTo>
                  <a:pt x="2044" y="4345"/>
                </a:lnTo>
                <a:lnTo>
                  <a:pt x="2397" y="3993"/>
                </a:lnTo>
                <a:lnTo>
                  <a:pt x="2397" y="4286"/>
                </a:lnTo>
                <a:lnTo>
                  <a:pt x="2607" y="4286"/>
                </a:lnTo>
                <a:lnTo>
                  <a:pt x="2607" y="3631"/>
                </a:lnTo>
                <a:lnTo>
                  <a:pt x="1952" y="3631"/>
                </a:lnTo>
                <a:lnTo>
                  <a:pt x="1952" y="3844"/>
                </a:lnTo>
                <a:lnTo>
                  <a:pt x="2245" y="3844"/>
                </a:lnTo>
                <a:lnTo>
                  <a:pt x="1893" y="4196"/>
                </a:lnTo>
                <a:lnTo>
                  <a:pt x="1623" y="3927"/>
                </a:lnTo>
                <a:lnTo>
                  <a:pt x="2756" y="2794"/>
                </a:lnTo>
                <a:lnTo>
                  <a:pt x="0" y="2794"/>
                </a:lnTo>
                <a:lnTo>
                  <a:pt x="0" y="2413"/>
                </a:lnTo>
                <a:lnTo>
                  <a:pt x="499" y="2413"/>
                </a:lnTo>
                <a:lnTo>
                  <a:pt x="291" y="2621"/>
                </a:lnTo>
                <a:lnTo>
                  <a:pt x="443" y="2770"/>
                </a:lnTo>
                <a:lnTo>
                  <a:pt x="906" y="2306"/>
                </a:lnTo>
                <a:lnTo>
                  <a:pt x="443" y="1843"/>
                </a:lnTo>
                <a:lnTo>
                  <a:pt x="291" y="1994"/>
                </a:lnTo>
                <a:lnTo>
                  <a:pt x="499" y="2200"/>
                </a:lnTo>
                <a:lnTo>
                  <a:pt x="0" y="2200"/>
                </a:lnTo>
                <a:lnTo>
                  <a:pt x="0" y="1819"/>
                </a:lnTo>
                <a:lnTo>
                  <a:pt x="2756" y="1819"/>
                </a:lnTo>
                <a:lnTo>
                  <a:pt x="1623" y="688"/>
                </a:lnTo>
                <a:lnTo>
                  <a:pt x="1893" y="418"/>
                </a:lnTo>
                <a:lnTo>
                  <a:pt x="2245" y="771"/>
                </a:lnTo>
                <a:lnTo>
                  <a:pt x="1952" y="771"/>
                </a:lnTo>
                <a:lnTo>
                  <a:pt x="1952" y="981"/>
                </a:lnTo>
                <a:lnTo>
                  <a:pt x="2607" y="981"/>
                </a:lnTo>
                <a:lnTo>
                  <a:pt x="2607" y="326"/>
                </a:lnTo>
                <a:lnTo>
                  <a:pt x="2397" y="326"/>
                </a:lnTo>
                <a:lnTo>
                  <a:pt x="2397" y="619"/>
                </a:lnTo>
                <a:lnTo>
                  <a:pt x="2044" y="267"/>
                </a:lnTo>
                <a:lnTo>
                  <a:pt x="2314" y="0"/>
                </a:lnTo>
                <a:close/>
              </a:path>
            </a:pathLst>
          </a:custGeom>
          <a:solidFill>
            <a:srgbClr val="D3C0AD"/>
          </a:solidFill>
          <a:ln>
            <a:noFill/>
          </a:ln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6" name="直接连接符 6">
            <a:extLst>
              <a:ext uri="{FF2B5EF4-FFF2-40B4-BE49-F238E27FC236}">
                <a16:creationId xmlns:a16="http://schemas.microsoft.com/office/drawing/2014/main" id="{A225C130-502F-460C-A3A5-D9BEB61DA301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733925" y="3297238"/>
            <a:ext cx="2206625" cy="0"/>
          </a:xfrm>
          <a:prstGeom prst="line">
            <a:avLst/>
          </a:prstGeom>
          <a:noFill/>
          <a:ln w="50800" cap="flat" cmpd="sng">
            <a:solidFill>
              <a:srgbClr val="BEDFE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389A6A88-A388-4D4A-8EA3-A95403FC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175" y="2333625"/>
            <a:ext cx="4287838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 </a:t>
            </a:r>
            <a:endParaRPr lang="en-US" altLang="zh-CN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5A58B04-D073-4C69-BFED-13F4FC7BACAF}"/>
              </a:ext>
            </a:extLst>
          </p:cNvPr>
          <p:cNvGrpSpPr/>
          <p:nvPr/>
        </p:nvGrpSpPr>
        <p:grpSpPr>
          <a:xfrm>
            <a:off x="8428038" y="869950"/>
            <a:ext cx="1697037" cy="1420813"/>
            <a:chOff x="8428038" y="869950"/>
            <a:chExt cx="1697037" cy="1420813"/>
          </a:xfrm>
        </p:grpSpPr>
        <p:sp>
          <p:nvSpPr>
            <p:cNvPr id="4" name="任意多边形 18">
              <a:extLst>
                <a:ext uri="{FF2B5EF4-FFF2-40B4-BE49-F238E27FC236}">
                  <a16:creationId xmlns:a16="http://schemas.microsoft.com/office/drawing/2014/main" id="{46CE5896-9F2E-4A39-A07A-E970685A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8038" y="869950"/>
              <a:ext cx="1635125" cy="1420813"/>
            </a:xfrm>
            <a:custGeom>
              <a:avLst/>
              <a:gdLst>
                <a:gd name="T0" fmla="*/ 213962 w 1635692"/>
                <a:gd name="T1" fmla="*/ 0 h 1421730"/>
                <a:gd name="T2" fmla="*/ 1635692 w 1635692"/>
                <a:gd name="T3" fmla="*/ 0 h 1421730"/>
                <a:gd name="T4" fmla="*/ 1635692 w 1635692"/>
                <a:gd name="T5" fmla="*/ 1421730 h 1421730"/>
                <a:gd name="T6" fmla="*/ 213962 w 1635692"/>
                <a:gd name="T7" fmla="*/ 1421730 h 1421730"/>
                <a:gd name="T8" fmla="*/ 213962 w 1635692"/>
                <a:gd name="T9" fmla="*/ 788847 h 1421730"/>
                <a:gd name="T10" fmla="*/ 0 w 1635692"/>
                <a:gd name="T11" fmla="*/ 838094 h 1421730"/>
                <a:gd name="T12" fmla="*/ 212219 w 1635692"/>
                <a:gd name="T13" fmla="*/ 498974 h 1421730"/>
                <a:gd name="T14" fmla="*/ 213962 w 1635692"/>
                <a:gd name="T15" fmla="*/ 500064 h 14217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35692"/>
                <a:gd name="T25" fmla="*/ 0 h 1421730"/>
                <a:gd name="T26" fmla="*/ 1635692 w 1635692"/>
                <a:gd name="T27" fmla="*/ 1421730 h 14217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35692" h="1421730">
                  <a:moveTo>
                    <a:pt x="213962" y="0"/>
                  </a:moveTo>
                  <a:lnTo>
                    <a:pt x="1635692" y="0"/>
                  </a:lnTo>
                  <a:lnTo>
                    <a:pt x="1635692" y="1421730"/>
                  </a:lnTo>
                  <a:lnTo>
                    <a:pt x="213962" y="1421730"/>
                  </a:lnTo>
                  <a:lnTo>
                    <a:pt x="213962" y="788847"/>
                  </a:lnTo>
                  <a:lnTo>
                    <a:pt x="0" y="838094"/>
                  </a:lnTo>
                  <a:lnTo>
                    <a:pt x="212219" y="498974"/>
                  </a:lnTo>
                  <a:lnTo>
                    <a:pt x="213962" y="500064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F3D00731-3792-47FB-832C-24DA2999A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0300" y="968602"/>
              <a:ext cx="1374775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</a:t>
              </a:r>
              <a:r>
                <a:rPr lang="en-US" altLang="zh-CN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</a:t>
              </a: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 </a:t>
              </a:r>
              <a:endParaRPr lang="en-US" altLang="zh-C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AD93356-807F-4FEA-81B0-ADB7A391E672}"/>
              </a:ext>
            </a:extLst>
          </p:cNvPr>
          <p:cNvGrpSpPr/>
          <p:nvPr/>
        </p:nvGrpSpPr>
        <p:grpSpPr>
          <a:xfrm>
            <a:off x="10067925" y="2587625"/>
            <a:ext cx="1712913" cy="1420813"/>
            <a:chOff x="10067925" y="2587625"/>
            <a:chExt cx="1712913" cy="1420813"/>
          </a:xfrm>
        </p:grpSpPr>
        <p:sp>
          <p:nvSpPr>
            <p:cNvPr id="3" name="任意多边形 21">
              <a:extLst>
                <a:ext uri="{FF2B5EF4-FFF2-40B4-BE49-F238E27FC236}">
                  <a16:creationId xmlns:a16="http://schemas.microsoft.com/office/drawing/2014/main" id="{0D114B3F-3CD1-4854-9EEC-0566B9EF6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7925" y="2587625"/>
              <a:ext cx="1654175" cy="1420813"/>
            </a:xfrm>
            <a:custGeom>
              <a:avLst/>
              <a:gdLst>
                <a:gd name="T0" fmla="*/ 233416 w 1655146"/>
                <a:gd name="T1" fmla="*/ 0 h 1421730"/>
                <a:gd name="T2" fmla="*/ 1655146 w 1655146"/>
                <a:gd name="T3" fmla="*/ 0 h 1421730"/>
                <a:gd name="T4" fmla="*/ 1655146 w 1655146"/>
                <a:gd name="T5" fmla="*/ 1421730 h 1421730"/>
                <a:gd name="T6" fmla="*/ 233416 w 1655146"/>
                <a:gd name="T7" fmla="*/ 1421730 h 1421730"/>
                <a:gd name="T8" fmla="*/ 233416 w 1655146"/>
                <a:gd name="T9" fmla="*/ 803581 h 1421730"/>
                <a:gd name="T10" fmla="*/ 0 w 1655146"/>
                <a:gd name="T11" fmla="*/ 668200 h 1421730"/>
                <a:gd name="T12" fmla="*/ 233416 w 1655146"/>
                <a:gd name="T13" fmla="*/ 532819 h 1421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55146"/>
                <a:gd name="T22" fmla="*/ 0 h 1421730"/>
                <a:gd name="T23" fmla="*/ 1655146 w 1655146"/>
                <a:gd name="T24" fmla="*/ 1421730 h 14217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55146" h="1421730">
                  <a:moveTo>
                    <a:pt x="233416" y="0"/>
                  </a:moveTo>
                  <a:lnTo>
                    <a:pt x="1655146" y="0"/>
                  </a:lnTo>
                  <a:lnTo>
                    <a:pt x="1655146" y="1421730"/>
                  </a:lnTo>
                  <a:lnTo>
                    <a:pt x="233416" y="1421730"/>
                  </a:lnTo>
                  <a:lnTo>
                    <a:pt x="233416" y="803581"/>
                  </a:lnTo>
                  <a:lnTo>
                    <a:pt x="0" y="668200"/>
                  </a:lnTo>
                  <a:lnTo>
                    <a:pt x="233416" y="532819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9">
              <a:extLst>
                <a:ext uri="{FF2B5EF4-FFF2-40B4-BE49-F238E27FC236}">
                  <a16:creationId xmlns:a16="http://schemas.microsoft.com/office/drawing/2014/main" id="{66FA42F7-948E-4554-9885-9290B498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6063" y="2740025"/>
              <a:ext cx="1374775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</a:t>
              </a:r>
              <a:r>
                <a:rPr lang="en-US" altLang="zh-CN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</a:t>
              </a: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 </a:t>
              </a:r>
              <a:endParaRPr lang="en-US" altLang="zh-C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DA31014-1820-41A8-92F5-EF06729DF6A0}"/>
              </a:ext>
            </a:extLst>
          </p:cNvPr>
          <p:cNvGrpSpPr/>
          <p:nvPr/>
        </p:nvGrpSpPr>
        <p:grpSpPr>
          <a:xfrm>
            <a:off x="8428038" y="4235450"/>
            <a:ext cx="1700212" cy="1422400"/>
            <a:chOff x="8428038" y="4235450"/>
            <a:chExt cx="1700212" cy="1422400"/>
          </a:xfrm>
        </p:grpSpPr>
        <p:sp>
          <p:nvSpPr>
            <p:cNvPr id="2" name="任意多边形 22">
              <a:extLst>
                <a:ext uri="{FF2B5EF4-FFF2-40B4-BE49-F238E27FC236}">
                  <a16:creationId xmlns:a16="http://schemas.microsoft.com/office/drawing/2014/main" id="{CDA7D1F6-84C2-45C8-B91E-8F6B6FBAF9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428038" y="4235450"/>
              <a:ext cx="1635125" cy="1422400"/>
            </a:xfrm>
            <a:custGeom>
              <a:avLst/>
              <a:gdLst>
                <a:gd name="T0" fmla="*/ 213962 w 1635692"/>
                <a:gd name="T1" fmla="*/ 0 h 1421730"/>
                <a:gd name="T2" fmla="*/ 1635692 w 1635692"/>
                <a:gd name="T3" fmla="*/ 0 h 1421730"/>
                <a:gd name="T4" fmla="*/ 1635692 w 1635692"/>
                <a:gd name="T5" fmla="*/ 1421730 h 1421730"/>
                <a:gd name="T6" fmla="*/ 213962 w 1635692"/>
                <a:gd name="T7" fmla="*/ 1421730 h 1421730"/>
                <a:gd name="T8" fmla="*/ 213962 w 1635692"/>
                <a:gd name="T9" fmla="*/ 788847 h 1421730"/>
                <a:gd name="T10" fmla="*/ 0 w 1635692"/>
                <a:gd name="T11" fmla="*/ 838094 h 1421730"/>
                <a:gd name="T12" fmla="*/ 212219 w 1635692"/>
                <a:gd name="T13" fmla="*/ 498974 h 1421730"/>
                <a:gd name="T14" fmla="*/ 213962 w 1635692"/>
                <a:gd name="T15" fmla="*/ 500064 h 14217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35692"/>
                <a:gd name="T25" fmla="*/ 0 h 1421730"/>
                <a:gd name="T26" fmla="*/ 1635692 w 1635692"/>
                <a:gd name="T27" fmla="*/ 1421730 h 14217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35692" h="1421730">
                  <a:moveTo>
                    <a:pt x="213962" y="0"/>
                  </a:moveTo>
                  <a:lnTo>
                    <a:pt x="1635692" y="0"/>
                  </a:lnTo>
                  <a:lnTo>
                    <a:pt x="1635692" y="1421730"/>
                  </a:lnTo>
                  <a:lnTo>
                    <a:pt x="213962" y="1421730"/>
                  </a:lnTo>
                  <a:lnTo>
                    <a:pt x="213962" y="788847"/>
                  </a:lnTo>
                  <a:lnTo>
                    <a:pt x="0" y="838094"/>
                  </a:lnTo>
                  <a:lnTo>
                    <a:pt x="212219" y="498974"/>
                  </a:lnTo>
                  <a:lnTo>
                    <a:pt x="213962" y="500064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10">
              <a:extLst>
                <a:ext uri="{FF2B5EF4-FFF2-40B4-BE49-F238E27FC236}">
                  <a16:creationId xmlns:a16="http://schemas.microsoft.com/office/drawing/2014/main" id="{606B260F-65EF-40E1-86AD-9EA27D466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3475" y="4403725"/>
              <a:ext cx="1374775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</a:t>
              </a:r>
              <a:r>
                <a:rPr lang="en-US" altLang="zh-CN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B</a:t>
              </a:r>
              <a:r>
                <a:rPr lang="zh-CN" altLang="en-US" sz="11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 </a:t>
              </a:r>
              <a:endParaRPr lang="en-US" altLang="zh-CN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请在此处添加详细描述文本，尽量与标题文本语言风格相符合，语言描述尽量简洁生动。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7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>
            <a:extLst>
              <a:ext uri="{FF2B5EF4-FFF2-40B4-BE49-F238E27FC236}">
                <a16:creationId xmlns:a16="http://schemas.microsoft.com/office/drawing/2014/main" id="{7FA2D0B8-61F4-4DD3-9522-098CBC884124}"/>
              </a:ext>
            </a:extLst>
          </p:cNvPr>
          <p:cNvGrpSpPr/>
          <p:nvPr/>
        </p:nvGrpSpPr>
        <p:grpSpPr>
          <a:xfrm>
            <a:off x="6526213" y="1384300"/>
            <a:ext cx="3970337" cy="1223412"/>
            <a:chOff x="6526213" y="1384300"/>
            <a:chExt cx="3970337" cy="1223412"/>
          </a:xfrm>
        </p:grpSpPr>
        <p:sp>
          <p:nvSpPr>
            <p:cNvPr id="32" name="任意多边形 34">
              <a:extLst>
                <a:ext uri="{FF2B5EF4-FFF2-40B4-BE49-F238E27FC236}">
                  <a16:creationId xmlns:a16="http://schemas.microsoft.com/office/drawing/2014/main" id="{8F01520D-17D3-4E12-BEB2-BA6A95055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1498600"/>
              <a:ext cx="839787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8" name="矩形 11">
              <a:extLst>
                <a:ext uri="{FF2B5EF4-FFF2-40B4-BE49-F238E27FC236}">
                  <a16:creationId xmlns:a16="http://schemas.microsoft.com/office/drawing/2014/main" id="{41F17B55-6584-4061-ACEA-7CBA951F9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775" y="1384300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0FB43689-3489-4EA8-B672-5FED7C905A4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692900" y="1635125"/>
              <a:ext cx="488950" cy="493713"/>
            </a:xfrm>
            <a:custGeom>
              <a:avLst/>
              <a:gdLst>
                <a:gd name="T0" fmla="*/ 99 w 197"/>
                <a:gd name="T1" fmla="*/ 0 h 198"/>
                <a:gd name="T2" fmla="*/ 0 w 197"/>
                <a:gd name="T3" fmla="*/ 99 h 198"/>
                <a:gd name="T4" fmla="*/ 99 w 197"/>
                <a:gd name="T5" fmla="*/ 198 h 198"/>
                <a:gd name="T6" fmla="*/ 197 w 197"/>
                <a:gd name="T7" fmla="*/ 99 h 198"/>
                <a:gd name="T8" fmla="*/ 99 w 197"/>
                <a:gd name="T9" fmla="*/ 0 h 198"/>
                <a:gd name="T10" fmla="*/ 99 w 197"/>
                <a:gd name="T11" fmla="*/ 184 h 198"/>
                <a:gd name="T12" fmla="*/ 36 w 197"/>
                <a:gd name="T13" fmla="*/ 156 h 198"/>
                <a:gd name="T14" fmla="*/ 44 w 197"/>
                <a:gd name="T15" fmla="*/ 136 h 198"/>
                <a:gd name="T16" fmla="*/ 54 w 197"/>
                <a:gd name="T17" fmla="*/ 123 h 198"/>
                <a:gd name="T18" fmla="*/ 36 w 197"/>
                <a:gd name="T19" fmla="*/ 110 h 198"/>
                <a:gd name="T20" fmla="*/ 24 w 197"/>
                <a:gd name="T21" fmla="*/ 101 h 198"/>
                <a:gd name="T22" fmla="*/ 16 w 197"/>
                <a:gd name="T23" fmla="*/ 119 h 198"/>
                <a:gd name="T24" fmla="*/ 14 w 197"/>
                <a:gd name="T25" fmla="*/ 99 h 198"/>
                <a:gd name="T26" fmla="*/ 29 w 197"/>
                <a:gd name="T27" fmla="*/ 51 h 198"/>
                <a:gd name="T28" fmla="*/ 34 w 197"/>
                <a:gd name="T29" fmla="*/ 67 h 198"/>
                <a:gd name="T30" fmla="*/ 47 w 197"/>
                <a:gd name="T31" fmla="*/ 59 h 198"/>
                <a:gd name="T32" fmla="*/ 54 w 197"/>
                <a:gd name="T33" fmla="*/ 47 h 198"/>
                <a:gd name="T34" fmla="*/ 56 w 197"/>
                <a:gd name="T35" fmla="*/ 66 h 198"/>
                <a:gd name="T36" fmla="*/ 65 w 197"/>
                <a:gd name="T37" fmla="*/ 65 h 198"/>
                <a:gd name="T38" fmla="*/ 76 w 197"/>
                <a:gd name="T39" fmla="*/ 43 h 198"/>
                <a:gd name="T40" fmla="*/ 97 w 197"/>
                <a:gd name="T41" fmla="*/ 54 h 198"/>
                <a:gd name="T42" fmla="*/ 87 w 197"/>
                <a:gd name="T43" fmla="*/ 64 h 198"/>
                <a:gd name="T44" fmla="*/ 84 w 197"/>
                <a:gd name="T45" fmla="*/ 84 h 198"/>
                <a:gd name="T46" fmla="*/ 110 w 197"/>
                <a:gd name="T47" fmla="*/ 93 h 198"/>
                <a:gd name="T48" fmla="*/ 118 w 197"/>
                <a:gd name="T49" fmla="*/ 103 h 198"/>
                <a:gd name="T50" fmla="*/ 121 w 197"/>
                <a:gd name="T51" fmla="*/ 113 h 198"/>
                <a:gd name="T52" fmla="*/ 123 w 197"/>
                <a:gd name="T53" fmla="*/ 126 h 198"/>
                <a:gd name="T54" fmla="*/ 123 w 197"/>
                <a:gd name="T55" fmla="*/ 137 h 198"/>
                <a:gd name="T56" fmla="*/ 131 w 197"/>
                <a:gd name="T57" fmla="*/ 153 h 198"/>
                <a:gd name="T58" fmla="*/ 156 w 197"/>
                <a:gd name="T59" fmla="*/ 102 h 198"/>
                <a:gd name="T60" fmla="*/ 159 w 197"/>
                <a:gd name="T61" fmla="*/ 84 h 198"/>
                <a:gd name="T62" fmla="*/ 173 w 197"/>
                <a:gd name="T63" fmla="*/ 68 h 198"/>
                <a:gd name="T64" fmla="*/ 173 w 197"/>
                <a:gd name="T65" fmla="*/ 58 h 198"/>
                <a:gd name="T66" fmla="*/ 183 w 197"/>
                <a:gd name="T67" fmla="*/ 99 h 198"/>
                <a:gd name="T68" fmla="*/ 99 w 197"/>
                <a:gd name="T69" fmla="*/ 184 h 1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7"/>
                <a:gd name="T106" fmla="*/ 0 h 198"/>
                <a:gd name="T107" fmla="*/ 197 w 197"/>
                <a:gd name="T108" fmla="*/ 198 h 1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7" h="198">
                  <a:moveTo>
                    <a:pt x="99" y="0"/>
                  </a:moveTo>
                  <a:cubicBezTo>
                    <a:pt x="44" y="0"/>
                    <a:pt x="0" y="45"/>
                    <a:pt x="0" y="99"/>
                  </a:cubicBezTo>
                  <a:cubicBezTo>
                    <a:pt x="0" y="153"/>
                    <a:pt x="44" y="198"/>
                    <a:pt x="99" y="198"/>
                  </a:cubicBezTo>
                  <a:cubicBezTo>
                    <a:pt x="153" y="198"/>
                    <a:pt x="197" y="153"/>
                    <a:pt x="197" y="99"/>
                  </a:cubicBezTo>
                  <a:cubicBezTo>
                    <a:pt x="197" y="45"/>
                    <a:pt x="153" y="0"/>
                    <a:pt x="99" y="0"/>
                  </a:cubicBezTo>
                  <a:close/>
                  <a:moveTo>
                    <a:pt x="99" y="184"/>
                  </a:moveTo>
                  <a:cubicBezTo>
                    <a:pt x="74" y="184"/>
                    <a:pt x="51" y="173"/>
                    <a:pt x="36" y="156"/>
                  </a:cubicBezTo>
                  <a:cubicBezTo>
                    <a:pt x="37" y="154"/>
                    <a:pt x="41" y="142"/>
                    <a:pt x="44" y="136"/>
                  </a:cubicBezTo>
                  <a:cubicBezTo>
                    <a:pt x="47" y="130"/>
                    <a:pt x="48" y="129"/>
                    <a:pt x="54" y="123"/>
                  </a:cubicBezTo>
                  <a:cubicBezTo>
                    <a:pt x="61" y="117"/>
                    <a:pt x="41" y="115"/>
                    <a:pt x="36" y="110"/>
                  </a:cubicBezTo>
                  <a:cubicBezTo>
                    <a:pt x="31" y="105"/>
                    <a:pt x="29" y="105"/>
                    <a:pt x="24" y="101"/>
                  </a:cubicBezTo>
                  <a:cubicBezTo>
                    <a:pt x="20" y="98"/>
                    <a:pt x="17" y="112"/>
                    <a:pt x="16" y="119"/>
                  </a:cubicBezTo>
                  <a:cubicBezTo>
                    <a:pt x="15" y="113"/>
                    <a:pt x="14" y="106"/>
                    <a:pt x="14" y="99"/>
                  </a:cubicBezTo>
                  <a:cubicBezTo>
                    <a:pt x="14" y="81"/>
                    <a:pt x="20" y="64"/>
                    <a:pt x="29" y="51"/>
                  </a:cubicBezTo>
                  <a:cubicBezTo>
                    <a:pt x="26" y="59"/>
                    <a:pt x="24" y="71"/>
                    <a:pt x="34" y="67"/>
                  </a:cubicBezTo>
                  <a:cubicBezTo>
                    <a:pt x="46" y="63"/>
                    <a:pt x="47" y="59"/>
                    <a:pt x="47" y="59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5" y="63"/>
                    <a:pt x="56" y="66"/>
                  </a:cubicBezTo>
                  <a:cubicBezTo>
                    <a:pt x="58" y="68"/>
                    <a:pt x="63" y="75"/>
                    <a:pt x="65" y="65"/>
                  </a:cubicBezTo>
                  <a:cubicBezTo>
                    <a:pt x="69" y="48"/>
                    <a:pt x="69" y="43"/>
                    <a:pt x="76" y="43"/>
                  </a:cubicBezTo>
                  <a:cubicBezTo>
                    <a:pt x="82" y="43"/>
                    <a:pt x="95" y="38"/>
                    <a:pt x="97" y="54"/>
                  </a:cubicBezTo>
                  <a:cubicBezTo>
                    <a:pt x="98" y="69"/>
                    <a:pt x="95" y="60"/>
                    <a:pt x="87" y="64"/>
                  </a:cubicBezTo>
                  <a:cubicBezTo>
                    <a:pt x="79" y="68"/>
                    <a:pt x="76" y="82"/>
                    <a:pt x="84" y="84"/>
                  </a:cubicBezTo>
                  <a:cubicBezTo>
                    <a:pt x="92" y="86"/>
                    <a:pt x="110" y="93"/>
                    <a:pt x="110" y="93"/>
                  </a:cubicBezTo>
                  <a:cubicBezTo>
                    <a:pt x="118" y="103"/>
                    <a:pt x="118" y="103"/>
                    <a:pt x="118" y="10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3" y="125"/>
                    <a:pt x="123" y="126"/>
                  </a:cubicBezTo>
                  <a:cubicBezTo>
                    <a:pt x="123" y="127"/>
                    <a:pt x="123" y="137"/>
                    <a:pt x="123" y="137"/>
                  </a:cubicBezTo>
                  <a:cubicBezTo>
                    <a:pt x="123" y="137"/>
                    <a:pt x="123" y="158"/>
                    <a:pt x="131" y="153"/>
                  </a:cubicBezTo>
                  <a:cubicBezTo>
                    <a:pt x="139" y="148"/>
                    <a:pt x="160" y="115"/>
                    <a:pt x="156" y="102"/>
                  </a:cubicBezTo>
                  <a:cubicBezTo>
                    <a:pt x="151" y="90"/>
                    <a:pt x="151" y="88"/>
                    <a:pt x="159" y="84"/>
                  </a:cubicBezTo>
                  <a:cubicBezTo>
                    <a:pt x="167" y="80"/>
                    <a:pt x="173" y="74"/>
                    <a:pt x="173" y="68"/>
                  </a:cubicBezTo>
                  <a:cubicBezTo>
                    <a:pt x="172" y="64"/>
                    <a:pt x="173" y="61"/>
                    <a:pt x="173" y="58"/>
                  </a:cubicBezTo>
                  <a:cubicBezTo>
                    <a:pt x="180" y="71"/>
                    <a:pt x="183" y="84"/>
                    <a:pt x="183" y="99"/>
                  </a:cubicBezTo>
                  <a:cubicBezTo>
                    <a:pt x="183" y="146"/>
                    <a:pt x="145" y="184"/>
                    <a:pt x="99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1FD29B13-DB9F-4D3F-B6D9-68F8624D8FCF}"/>
              </a:ext>
            </a:extLst>
          </p:cNvPr>
          <p:cNvGrpSpPr/>
          <p:nvPr/>
        </p:nvGrpSpPr>
        <p:grpSpPr>
          <a:xfrm>
            <a:off x="6526213" y="4627563"/>
            <a:ext cx="3970337" cy="1223412"/>
            <a:chOff x="6526213" y="4627563"/>
            <a:chExt cx="3970337" cy="1223412"/>
          </a:xfrm>
        </p:grpSpPr>
        <p:sp>
          <p:nvSpPr>
            <p:cNvPr id="30" name="任意多边形 32">
              <a:extLst>
                <a:ext uri="{FF2B5EF4-FFF2-40B4-BE49-F238E27FC236}">
                  <a16:creationId xmlns:a16="http://schemas.microsoft.com/office/drawing/2014/main" id="{9234C0EA-90AF-40FC-8C2B-7530F217A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4695825"/>
              <a:ext cx="839787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矩形 13">
              <a:extLst>
                <a:ext uri="{FF2B5EF4-FFF2-40B4-BE49-F238E27FC236}">
                  <a16:creationId xmlns:a16="http://schemas.microsoft.com/office/drawing/2014/main" id="{90EAC18A-839B-49A5-850D-328F8A43C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775" y="4627563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42" name="Group 23">
              <a:extLst>
                <a:ext uri="{FF2B5EF4-FFF2-40B4-BE49-F238E27FC236}">
                  <a16:creationId xmlns:a16="http://schemas.microsoft.com/office/drawing/2014/main" id="{5206073F-ABCF-4454-AE19-945847B9C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2900" y="4843463"/>
              <a:ext cx="504825" cy="490537"/>
              <a:chOff x="0" y="0"/>
              <a:chExt cx="773112" cy="750888"/>
            </a:xfrm>
          </p:grpSpPr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FBD3ACE4-BBC1-47E0-AF2E-C75EED82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" y="60325"/>
                <a:ext cx="258762" cy="255588"/>
              </a:xfrm>
              <a:custGeom>
                <a:avLst/>
                <a:gdLst>
                  <a:gd name="T0" fmla="*/ 111 w 163"/>
                  <a:gd name="T1" fmla="*/ 80 h 161"/>
                  <a:gd name="T2" fmla="*/ 139 w 163"/>
                  <a:gd name="T3" fmla="*/ 68 h 161"/>
                  <a:gd name="T4" fmla="*/ 163 w 163"/>
                  <a:gd name="T5" fmla="*/ 34 h 161"/>
                  <a:gd name="T6" fmla="*/ 130 w 163"/>
                  <a:gd name="T7" fmla="*/ 0 h 161"/>
                  <a:gd name="T8" fmla="*/ 96 w 163"/>
                  <a:gd name="T9" fmla="*/ 27 h 161"/>
                  <a:gd name="T10" fmla="*/ 84 w 163"/>
                  <a:gd name="T11" fmla="*/ 53 h 161"/>
                  <a:gd name="T12" fmla="*/ 0 w 163"/>
                  <a:gd name="T13" fmla="*/ 137 h 161"/>
                  <a:gd name="T14" fmla="*/ 29 w 163"/>
                  <a:gd name="T15" fmla="*/ 161 h 161"/>
                  <a:gd name="T16" fmla="*/ 111 w 163"/>
                  <a:gd name="T17" fmla="*/ 80 h 1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161"/>
                  <a:gd name="T29" fmla="*/ 163 w 163"/>
                  <a:gd name="T30" fmla="*/ 161 h 1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161">
                    <a:moveTo>
                      <a:pt x="111" y="80"/>
                    </a:moveTo>
                    <a:lnTo>
                      <a:pt x="139" y="68"/>
                    </a:lnTo>
                    <a:lnTo>
                      <a:pt x="163" y="34"/>
                    </a:lnTo>
                    <a:lnTo>
                      <a:pt x="130" y="0"/>
                    </a:lnTo>
                    <a:lnTo>
                      <a:pt x="96" y="27"/>
                    </a:lnTo>
                    <a:lnTo>
                      <a:pt x="84" y="53"/>
                    </a:lnTo>
                    <a:lnTo>
                      <a:pt x="0" y="137"/>
                    </a:lnTo>
                    <a:lnTo>
                      <a:pt x="29" y="161"/>
                    </a:lnTo>
                    <a:lnTo>
                      <a:pt x="111" y="80"/>
                    </a:lnTo>
                    <a:close/>
                  </a:path>
                </a:pathLst>
              </a:custGeom>
              <a:solidFill>
                <a:srgbClr val="EF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60755280-7089-49B8-B3E4-65DF8D685547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773112" cy="750888"/>
              </a:xfrm>
              <a:custGeom>
                <a:avLst/>
                <a:gdLst>
                  <a:gd name="T0" fmla="*/ 191 w 203"/>
                  <a:gd name="T1" fmla="*/ 144 h 197"/>
                  <a:gd name="T2" fmla="*/ 127 w 203"/>
                  <a:gd name="T3" fmla="*/ 89 h 197"/>
                  <a:gd name="T4" fmla="*/ 125 w 203"/>
                  <a:gd name="T5" fmla="*/ 87 h 197"/>
                  <a:gd name="T6" fmla="*/ 107 w 203"/>
                  <a:gd name="T7" fmla="*/ 71 h 197"/>
                  <a:gd name="T8" fmla="*/ 97 w 203"/>
                  <a:gd name="T9" fmla="*/ 16 h 197"/>
                  <a:gd name="T10" fmla="*/ 58 w 203"/>
                  <a:gd name="T11" fmla="*/ 0 h 197"/>
                  <a:gd name="T12" fmla="*/ 47 w 203"/>
                  <a:gd name="T13" fmla="*/ 1 h 197"/>
                  <a:gd name="T14" fmla="*/ 45 w 203"/>
                  <a:gd name="T15" fmla="*/ 3 h 197"/>
                  <a:gd name="T16" fmla="*/ 46 w 203"/>
                  <a:gd name="T17" fmla="*/ 5 h 197"/>
                  <a:gd name="T18" fmla="*/ 69 w 203"/>
                  <a:gd name="T19" fmla="*/ 29 h 197"/>
                  <a:gd name="T20" fmla="*/ 74 w 203"/>
                  <a:gd name="T21" fmla="*/ 52 h 197"/>
                  <a:gd name="T22" fmla="*/ 55 w 203"/>
                  <a:gd name="T23" fmla="*/ 72 h 197"/>
                  <a:gd name="T24" fmla="*/ 32 w 203"/>
                  <a:gd name="T25" fmla="*/ 67 h 197"/>
                  <a:gd name="T26" fmla="*/ 8 w 203"/>
                  <a:gd name="T27" fmla="*/ 43 h 197"/>
                  <a:gd name="T28" fmla="*/ 5 w 203"/>
                  <a:gd name="T29" fmla="*/ 43 h 197"/>
                  <a:gd name="T30" fmla="*/ 3 w 203"/>
                  <a:gd name="T31" fmla="*/ 45 h 197"/>
                  <a:gd name="T32" fmla="*/ 18 w 203"/>
                  <a:gd name="T33" fmla="*/ 95 h 197"/>
                  <a:gd name="T34" fmla="*/ 54 w 203"/>
                  <a:gd name="T35" fmla="*/ 107 h 197"/>
                  <a:gd name="T36" fmla="*/ 54 w 203"/>
                  <a:gd name="T37" fmla="*/ 107 h 197"/>
                  <a:gd name="T38" fmla="*/ 74 w 203"/>
                  <a:gd name="T39" fmla="*/ 105 h 197"/>
                  <a:gd name="T40" fmla="*/ 147 w 203"/>
                  <a:gd name="T41" fmla="*/ 188 h 197"/>
                  <a:gd name="T42" fmla="*/ 169 w 203"/>
                  <a:gd name="T43" fmla="*/ 197 h 197"/>
                  <a:gd name="T44" fmla="*/ 191 w 203"/>
                  <a:gd name="T45" fmla="*/ 188 h 197"/>
                  <a:gd name="T46" fmla="*/ 191 w 203"/>
                  <a:gd name="T47" fmla="*/ 144 h 197"/>
                  <a:gd name="T48" fmla="*/ 174 w 203"/>
                  <a:gd name="T49" fmla="*/ 172 h 197"/>
                  <a:gd name="T50" fmla="*/ 163 w 203"/>
                  <a:gd name="T51" fmla="*/ 172 h 197"/>
                  <a:gd name="T52" fmla="*/ 163 w 203"/>
                  <a:gd name="T53" fmla="*/ 172 h 197"/>
                  <a:gd name="T54" fmla="*/ 163 w 203"/>
                  <a:gd name="T55" fmla="*/ 161 h 197"/>
                  <a:gd name="T56" fmla="*/ 174 w 203"/>
                  <a:gd name="T57" fmla="*/ 161 h 197"/>
                  <a:gd name="T58" fmla="*/ 174 w 203"/>
                  <a:gd name="T59" fmla="*/ 161 h 197"/>
                  <a:gd name="T60" fmla="*/ 174 w 203"/>
                  <a:gd name="T61" fmla="*/ 172 h 19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03"/>
                  <a:gd name="T94" fmla="*/ 0 h 197"/>
                  <a:gd name="T95" fmla="*/ 203 w 203"/>
                  <a:gd name="T96" fmla="*/ 197 h 19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03" h="197">
                    <a:moveTo>
                      <a:pt x="191" y="144"/>
                    </a:moveTo>
                    <a:cubicBezTo>
                      <a:pt x="127" y="89"/>
                      <a:pt x="127" y="89"/>
                      <a:pt x="127" y="89"/>
                    </a:cubicBezTo>
                    <a:cubicBezTo>
                      <a:pt x="125" y="87"/>
                      <a:pt x="125" y="87"/>
                      <a:pt x="125" y="87"/>
                    </a:cubicBezTo>
                    <a:cubicBezTo>
                      <a:pt x="107" y="71"/>
                      <a:pt x="107" y="71"/>
                      <a:pt x="107" y="71"/>
                    </a:cubicBezTo>
                    <a:cubicBezTo>
                      <a:pt x="109" y="61"/>
                      <a:pt x="113" y="32"/>
                      <a:pt x="97" y="16"/>
                    </a:cubicBezTo>
                    <a:cubicBezTo>
                      <a:pt x="87" y="6"/>
                      <a:pt x="73" y="0"/>
                      <a:pt x="58" y="0"/>
                    </a:cubicBezTo>
                    <a:cubicBezTo>
                      <a:pt x="54" y="0"/>
                      <a:pt x="51" y="0"/>
                      <a:pt x="47" y="1"/>
                    </a:cubicBezTo>
                    <a:cubicBezTo>
                      <a:pt x="46" y="1"/>
                      <a:pt x="45" y="2"/>
                      <a:pt x="45" y="3"/>
                    </a:cubicBezTo>
                    <a:cubicBezTo>
                      <a:pt x="45" y="4"/>
                      <a:pt x="45" y="5"/>
                      <a:pt x="46" y="5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74" y="52"/>
                      <a:pt x="74" y="52"/>
                      <a:pt x="74" y="5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7" y="42"/>
                      <a:pt x="6" y="42"/>
                      <a:pt x="5" y="43"/>
                    </a:cubicBezTo>
                    <a:cubicBezTo>
                      <a:pt x="4" y="43"/>
                      <a:pt x="3" y="44"/>
                      <a:pt x="3" y="45"/>
                    </a:cubicBezTo>
                    <a:cubicBezTo>
                      <a:pt x="0" y="63"/>
                      <a:pt x="5" y="82"/>
                      <a:pt x="18" y="95"/>
                    </a:cubicBezTo>
                    <a:cubicBezTo>
                      <a:pt x="26" y="103"/>
                      <a:pt x="38" y="107"/>
                      <a:pt x="54" y="10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60" y="107"/>
                      <a:pt x="67" y="106"/>
                      <a:pt x="74" y="105"/>
                    </a:cubicBezTo>
                    <a:cubicBezTo>
                      <a:pt x="147" y="188"/>
                      <a:pt x="147" y="188"/>
                      <a:pt x="147" y="188"/>
                    </a:cubicBezTo>
                    <a:cubicBezTo>
                      <a:pt x="153" y="194"/>
                      <a:pt x="160" y="197"/>
                      <a:pt x="169" y="197"/>
                    </a:cubicBezTo>
                    <a:cubicBezTo>
                      <a:pt x="177" y="197"/>
                      <a:pt x="185" y="194"/>
                      <a:pt x="191" y="188"/>
                    </a:cubicBezTo>
                    <a:cubicBezTo>
                      <a:pt x="203" y="176"/>
                      <a:pt x="203" y="156"/>
                      <a:pt x="191" y="144"/>
                    </a:cubicBezTo>
                    <a:close/>
                    <a:moveTo>
                      <a:pt x="174" y="172"/>
                    </a:moveTo>
                    <a:cubicBezTo>
                      <a:pt x="171" y="175"/>
                      <a:pt x="166" y="175"/>
                      <a:pt x="163" y="172"/>
                    </a:cubicBezTo>
                    <a:cubicBezTo>
                      <a:pt x="163" y="172"/>
                      <a:pt x="163" y="172"/>
                      <a:pt x="163" y="172"/>
                    </a:cubicBezTo>
                    <a:cubicBezTo>
                      <a:pt x="160" y="169"/>
                      <a:pt x="160" y="164"/>
                      <a:pt x="163" y="161"/>
                    </a:cubicBezTo>
                    <a:cubicBezTo>
                      <a:pt x="166" y="158"/>
                      <a:pt x="171" y="158"/>
                      <a:pt x="174" y="161"/>
                    </a:cubicBezTo>
                    <a:cubicBezTo>
                      <a:pt x="174" y="161"/>
                      <a:pt x="174" y="161"/>
                      <a:pt x="174" y="161"/>
                    </a:cubicBezTo>
                    <a:cubicBezTo>
                      <a:pt x="177" y="164"/>
                      <a:pt x="177" y="169"/>
                      <a:pt x="174" y="172"/>
                    </a:cubicBezTo>
                    <a:close/>
                  </a:path>
                </a:pathLst>
              </a:custGeom>
              <a:solidFill>
                <a:srgbClr val="EF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353F723D-7AD6-47BF-B958-5A9EDACEF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74" y="446088"/>
                <a:ext cx="301625" cy="304800"/>
              </a:xfrm>
              <a:custGeom>
                <a:avLst/>
                <a:gdLst>
                  <a:gd name="T0" fmla="*/ 59 w 79"/>
                  <a:gd name="T1" fmla="*/ 3 h 80"/>
                  <a:gd name="T2" fmla="*/ 49 w 79"/>
                  <a:gd name="T3" fmla="*/ 3 h 80"/>
                  <a:gd name="T4" fmla="*/ 2 w 79"/>
                  <a:gd name="T5" fmla="*/ 49 h 80"/>
                  <a:gd name="T6" fmla="*/ 2 w 79"/>
                  <a:gd name="T7" fmla="*/ 59 h 80"/>
                  <a:gd name="T8" fmla="*/ 21 w 79"/>
                  <a:gd name="T9" fmla="*/ 77 h 80"/>
                  <a:gd name="T10" fmla="*/ 31 w 79"/>
                  <a:gd name="T11" fmla="*/ 77 h 80"/>
                  <a:gd name="T12" fmla="*/ 76 w 79"/>
                  <a:gd name="T13" fmla="*/ 32 h 80"/>
                  <a:gd name="T14" fmla="*/ 76 w 79"/>
                  <a:gd name="T15" fmla="*/ 22 h 80"/>
                  <a:gd name="T16" fmla="*/ 59 w 79"/>
                  <a:gd name="T17" fmla="*/ 3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9"/>
                  <a:gd name="T28" fmla="*/ 0 h 80"/>
                  <a:gd name="T29" fmla="*/ 79 w 79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9" h="80">
                    <a:moveTo>
                      <a:pt x="59" y="3"/>
                    </a:moveTo>
                    <a:cubicBezTo>
                      <a:pt x="56" y="0"/>
                      <a:pt x="52" y="0"/>
                      <a:pt x="49" y="3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0" y="52"/>
                      <a:pt x="0" y="57"/>
                      <a:pt x="2" y="59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3" y="80"/>
                      <a:pt x="28" y="80"/>
                      <a:pt x="31" y="77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0"/>
                      <a:pt x="79" y="25"/>
                      <a:pt x="76" y="22"/>
                    </a:cubicBezTo>
                    <a:lnTo>
                      <a:pt x="59" y="3"/>
                    </a:lnTo>
                    <a:close/>
                  </a:path>
                </a:pathLst>
              </a:custGeom>
              <a:solidFill>
                <a:srgbClr val="EFE9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1876F68-B395-4D62-9B2B-E02EE0AC48B9}"/>
              </a:ext>
            </a:extLst>
          </p:cNvPr>
          <p:cNvGrpSpPr/>
          <p:nvPr/>
        </p:nvGrpSpPr>
        <p:grpSpPr>
          <a:xfrm>
            <a:off x="6526213" y="3038475"/>
            <a:ext cx="3970337" cy="1223412"/>
            <a:chOff x="6526213" y="3038475"/>
            <a:chExt cx="3970337" cy="1223412"/>
          </a:xfrm>
        </p:grpSpPr>
        <p:sp>
          <p:nvSpPr>
            <p:cNvPr id="31" name="任意多边形 33">
              <a:extLst>
                <a:ext uri="{FF2B5EF4-FFF2-40B4-BE49-F238E27FC236}">
                  <a16:creationId xmlns:a16="http://schemas.microsoft.com/office/drawing/2014/main" id="{3DAD12D9-6CF0-459D-BBB6-955FA6111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3108325"/>
              <a:ext cx="839787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9" name="矩形 12">
              <a:extLst>
                <a:ext uri="{FF2B5EF4-FFF2-40B4-BE49-F238E27FC236}">
                  <a16:creationId xmlns:a16="http://schemas.microsoft.com/office/drawing/2014/main" id="{7166515E-F609-4E9A-A292-8170682D7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775" y="3038475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46" name="Group 27">
              <a:extLst>
                <a:ext uri="{FF2B5EF4-FFF2-40B4-BE49-F238E27FC236}">
                  <a16:creationId xmlns:a16="http://schemas.microsoft.com/office/drawing/2014/main" id="{DB8B36E2-EFA9-413F-B323-BE5831F41B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6875" y="3279775"/>
              <a:ext cx="433388" cy="487363"/>
              <a:chOff x="0" y="0"/>
              <a:chExt cx="663575" cy="746125"/>
            </a:xfrm>
          </p:grpSpPr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52E4B545-1F1C-44EE-8B85-F0FF900E4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12" y="479425"/>
                <a:ext cx="328613" cy="19050"/>
              </a:xfrm>
              <a:custGeom>
                <a:avLst/>
                <a:gdLst>
                  <a:gd name="T0" fmla="*/ 84 w 86"/>
                  <a:gd name="T1" fmla="*/ 0 h 5"/>
                  <a:gd name="T2" fmla="*/ 3 w 86"/>
                  <a:gd name="T3" fmla="*/ 0 h 5"/>
                  <a:gd name="T4" fmla="*/ 0 w 86"/>
                  <a:gd name="T5" fmla="*/ 3 h 5"/>
                  <a:gd name="T6" fmla="*/ 3 w 86"/>
                  <a:gd name="T7" fmla="*/ 5 h 5"/>
                  <a:gd name="T8" fmla="*/ 84 w 86"/>
                  <a:gd name="T9" fmla="*/ 5 h 5"/>
                  <a:gd name="T10" fmla="*/ 86 w 86"/>
                  <a:gd name="T11" fmla="*/ 3 h 5"/>
                  <a:gd name="T12" fmla="*/ 84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5"/>
                      <a:pt x="86" y="4"/>
                      <a:pt x="86" y="3"/>
                    </a:cubicBezTo>
                    <a:cubicBezTo>
                      <a:pt x="86" y="1"/>
                      <a:pt x="85" y="0"/>
                      <a:pt x="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FFBFF2AA-9F5D-47B6-9B1C-C35088BAC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12" y="376238"/>
                <a:ext cx="328613" cy="19050"/>
              </a:xfrm>
              <a:custGeom>
                <a:avLst/>
                <a:gdLst>
                  <a:gd name="T0" fmla="*/ 84 w 86"/>
                  <a:gd name="T1" fmla="*/ 0 h 5"/>
                  <a:gd name="T2" fmla="*/ 3 w 86"/>
                  <a:gd name="T3" fmla="*/ 0 h 5"/>
                  <a:gd name="T4" fmla="*/ 0 w 86"/>
                  <a:gd name="T5" fmla="*/ 2 h 5"/>
                  <a:gd name="T6" fmla="*/ 3 w 86"/>
                  <a:gd name="T7" fmla="*/ 5 h 5"/>
                  <a:gd name="T8" fmla="*/ 84 w 86"/>
                  <a:gd name="T9" fmla="*/ 5 h 5"/>
                  <a:gd name="T10" fmla="*/ 86 w 86"/>
                  <a:gd name="T11" fmla="*/ 2 h 5"/>
                  <a:gd name="T12" fmla="*/ 84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5"/>
                      <a:pt x="86" y="4"/>
                      <a:pt x="86" y="2"/>
                    </a:cubicBezTo>
                    <a:cubicBezTo>
                      <a:pt x="86" y="1"/>
                      <a:pt x="85" y="0"/>
                      <a:pt x="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46F851A4-C7C8-49CF-8820-268F1FE5F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12" y="269875"/>
                <a:ext cx="328613" cy="22225"/>
              </a:xfrm>
              <a:custGeom>
                <a:avLst/>
                <a:gdLst>
                  <a:gd name="T0" fmla="*/ 84 w 86"/>
                  <a:gd name="T1" fmla="*/ 0 h 6"/>
                  <a:gd name="T2" fmla="*/ 3 w 86"/>
                  <a:gd name="T3" fmla="*/ 0 h 6"/>
                  <a:gd name="T4" fmla="*/ 0 w 86"/>
                  <a:gd name="T5" fmla="*/ 3 h 6"/>
                  <a:gd name="T6" fmla="*/ 3 w 86"/>
                  <a:gd name="T7" fmla="*/ 6 h 6"/>
                  <a:gd name="T8" fmla="*/ 84 w 86"/>
                  <a:gd name="T9" fmla="*/ 6 h 6"/>
                  <a:gd name="T10" fmla="*/ 86 w 86"/>
                  <a:gd name="T11" fmla="*/ 3 h 6"/>
                  <a:gd name="T12" fmla="*/ 84 w 86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6"/>
                  <a:gd name="T23" fmla="*/ 86 w 86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6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5" y="6"/>
                      <a:pt x="86" y="5"/>
                      <a:pt x="86" y="3"/>
                    </a:cubicBezTo>
                    <a:cubicBezTo>
                      <a:pt x="86" y="2"/>
                      <a:pt x="85" y="0"/>
                      <a:pt x="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B18A045C-3FAB-45E3-94AF-0073DA483F64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663575" cy="746125"/>
              </a:xfrm>
              <a:custGeom>
                <a:avLst/>
                <a:gdLst>
                  <a:gd name="T0" fmla="*/ 174 w 174"/>
                  <a:gd name="T1" fmla="*/ 25 h 196"/>
                  <a:gd name="T2" fmla="*/ 149 w 174"/>
                  <a:gd name="T3" fmla="*/ 0 h 196"/>
                  <a:gd name="T4" fmla="*/ 25 w 174"/>
                  <a:gd name="T5" fmla="*/ 0 h 196"/>
                  <a:gd name="T6" fmla="*/ 25 w 174"/>
                  <a:gd name="T7" fmla="*/ 0 h 196"/>
                  <a:gd name="T8" fmla="*/ 25 w 174"/>
                  <a:gd name="T9" fmla="*/ 0 h 196"/>
                  <a:gd name="T10" fmla="*/ 0 w 174"/>
                  <a:gd name="T11" fmla="*/ 25 h 196"/>
                  <a:gd name="T12" fmla="*/ 0 w 174"/>
                  <a:gd name="T13" fmla="*/ 169 h 196"/>
                  <a:gd name="T14" fmla="*/ 2 w 174"/>
                  <a:gd name="T15" fmla="*/ 174 h 196"/>
                  <a:gd name="T16" fmla="*/ 22 w 174"/>
                  <a:gd name="T17" fmla="*/ 193 h 196"/>
                  <a:gd name="T18" fmla="*/ 31 w 174"/>
                  <a:gd name="T19" fmla="*/ 193 h 196"/>
                  <a:gd name="T20" fmla="*/ 52 w 174"/>
                  <a:gd name="T21" fmla="*/ 173 h 196"/>
                  <a:gd name="T22" fmla="*/ 73 w 174"/>
                  <a:gd name="T23" fmla="*/ 194 h 196"/>
                  <a:gd name="T24" fmla="*/ 82 w 174"/>
                  <a:gd name="T25" fmla="*/ 194 h 196"/>
                  <a:gd name="T26" fmla="*/ 104 w 174"/>
                  <a:gd name="T27" fmla="*/ 173 h 196"/>
                  <a:gd name="T28" fmla="*/ 125 w 174"/>
                  <a:gd name="T29" fmla="*/ 194 h 196"/>
                  <a:gd name="T30" fmla="*/ 130 w 174"/>
                  <a:gd name="T31" fmla="*/ 196 h 196"/>
                  <a:gd name="T32" fmla="*/ 134 w 174"/>
                  <a:gd name="T33" fmla="*/ 194 h 196"/>
                  <a:gd name="T34" fmla="*/ 153 w 174"/>
                  <a:gd name="T35" fmla="*/ 175 h 196"/>
                  <a:gd name="T36" fmla="*/ 155 w 174"/>
                  <a:gd name="T37" fmla="*/ 170 h 196"/>
                  <a:gd name="T38" fmla="*/ 155 w 174"/>
                  <a:gd name="T39" fmla="*/ 49 h 196"/>
                  <a:gd name="T40" fmla="*/ 174 w 174"/>
                  <a:gd name="T41" fmla="*/ 25 h 196"/>
                  <a:gd name="T42" fmla="*/ 130 w 174"/>
                  <a:gd name="T43" fmla="*/ 180 h 196"/>
                  <a:gd name="T44" fmla="*/ 108 w 174"/>
                  <a:gd name="T45" fmla="*/ 159 h 196"/>
                  <a:gd name="T46" fmla="*/ 99 w 174"/>
                  <a:gd name="T47" fmla="*/ 159 h 196"/>
                  <a:gd name="T48" fmla="*/ 78 w 174"/>
                  <a:gd name="T49" fmla="*/ 180 h 196"/>
                  <a:gd name="T50" fmla="*/ 57 w 174"/>
                  <a:gd name="T51" fmla="*/ 159 h 196"/>
                  <a:gd name="T52" fmla="*/ 47 w 174"/>
                  <a:gd name="T53" fmla="*/ 159 h 196"/>
                  <a:gd name="T54" fmla="*/ 27 w 174"/>
                  <a:gd name="T55" fmla="*/ 179 h 196"/>
                  <a:gd name="T56" fmla="*/ 13 w 174"/>
                  <a:gd name="T57" fmla="*/ 166 h 196"/>
                  <a:gd name="T58" fmla="*/ 13 w 174"/>
                  <a:gd name="T59" fmla="*/ 25 h 196"/>
                  <a:gd name="T60" fmla="*/ 25 w 174"/>
                  <a:gd name="T61" fmla="*/ 14 h 196"/>
                  <a:gd name="T62" fmla="*/ 25 w 174"/>
                  <a:gd name="T63" fmla="*/ 14 h 196"/>
                  <a:gd name="T64" fmla="*/ 25 w 174"/>
                  <a:gd name="T65" fmla="*/ 14 h 196"/>
                  <a:gd name="T66" fmla="*/ 25 w 174"/>
                  <a:gd name="T67" fmla="*/ 14 h 196"/>
                  <a:gd name="T68" fmla="*/ 37 w 174"/>
                  <a:gd name="T69" fmla="*/ 25 h 196"/>
                  <a:gd name="T70" fmla="*/ 25 w 174"/>
                  <a:gd name="T71" fmla="*/ 36 h 196"/>
                  <a:gd name="T72" fmla="*/ 18 w 174"/>
                  <a:gd name="T73" fmla="*/ 43 h 196"/>
                  <a:gd name="T74" fmla="*/ 25 w 174"/>
                  <a:gd name="T75" fmla="*/ 50 h 196"/>
                  <a:gd name="T76" fmla="*/ 142 w 174"/>
                  <a:gd name="T77" fmla="*/ 50 h 196"/>
                  <a:gd name="T78" fmla="*/ 142 w 174"/>
                  <a:gd name="T79" fmla="*/ 168 h 196"/>
                  <a:gd name="T80" fmla="*/ 130 w 174"/>
                  <a:gd name="T81" fmla="*/ 180 h 196"/>
                  <a:gd name="T82" fmla="*/ 149 w 174"/>
                  <a:gd name="T83" fmla="*/ 36 h 196"/>
                  <a:gd name="T84" fmla="*/ 47 w 174"/>
                  <a:gd name="T85" fmla="*/ 36 h 196"/>
                  <a:gd name="T86" fmla="*/ 50 w 174"/>
                  <a:gd name="T87" fmla="*/ 25 h 196"/>
                  <a:gd name="T88" fmla="*/ 47 w 174"/>
                  <a:gd name="T89" fmla="*/ 14 h 196"/>
                  <a:gd name="T90" fmla="*/ 149 w 174"/>
                  <a:gd name="T91" fmla="*/ 14 h 196"/>
                  <a:gd name="T92" fmla="*/ 161 w 174"/>
                  <a:gd name="T93" fmla="*/ 25 h 196"/>
                  <a:gd name="T94" fmla="*/ 149 w 174"/>
                  <a:gd name="T95" fmla="*/ 36 h 1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196"/>
                  <a:gd name="T146" fmla="*/ 174 w 174"/>
                  <a:gd name="T147" fmla="*/ 196 h 19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196">
                    <a:moveTo>
                      <a:pt x="174" y="25"/>
                    </a:moveTo>
                    <a:cubicBezTo>
                      <a:pt x="174" y="11"/>
                      <a:pt x="163" y="0"/>
                      <a:pt x="149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71"/>
                      <a:pt x="1" y="172"/>
                      <a:pt x="2" y="174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25" y="196"/>
                      <a:pt x="29" y="196"/>
                      <a:pt x="31" y="193"/>
                    </a:cubicBezTo>
                    <a:cubicBezTo>
                      <a:pt x="52" y="173"/>
                      <a:pt x="52" y="173"/>
                      <a:pt x="52" y="17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76" y="196"/>
                      <a:pt x="80" y="196"/>
                      <a:pt x="82" y="194"/>
                    </a:cubicBezTo>
                    <a:cubicBezTo>
                      <a:pt x="104" y="173"/>
                      <a:pt x="104" y="173"/>
                      <a:pt x="104" y="173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26" y="195"/>
                      <a:pt x="128" y="196"/>
                      <a:pt x="130" y="196"/>
                    </a:cubicBezTo>
                    <a:cubicBezTo>
                      <a:pt x="131" y="196"/>
                      <a:pt x="133" y="195"/>
                      <a:pt x="134" y="194"/>
                    </a:cubicBezTo>
                    <a:cubicBezTo>
                      <a:pt x="153" y="175"/>
                      <a:pt x="153" y="175"/>
                      <a:pt x="153" y="175"/>
                    </a:cubicBezTo>
                    <a:cubicBezTo>
                      <a:pt x="155" y="174"/>
                      <a:pt x="155" y="172"/>
                      <a:pt x="155" y="170"/>
                    </a:cubicBezTo>
                    <a:cubicBezTo>
                      <a:pt x="155" y="49"/>
                      <a:pt x="155" y="49"/>
                      <a:pt x="155" y="49"/>
                    </a:cubicBezTo>
                    <a:cubicBezTo>
                      <a:pt x="166" y="46"/>
                      <a:pt x="174" y="36"/>
                      <a:pt x="174" y="25"/>
                    </a:cubicBezTo>
                    <a:close/>
                    <a:moveTo>
                      <a:pt x="130" y="180"/>
                    </a:moveTo>
                    <a:cubicBezTo>
                      <a:pt x="108" y="159"/>
                      <a:pt x="108" y="159"/>
                      <a:pt x="108" y="159"/>
                    </a:cubicBezTo>
                    <a:cubicBezTo>
                      <a:pt x="106" y="157"/>
                      <a:pt x="102" y="157"/>
                      <a:pt x="99" y="159"/>
                    </a:cubicBezTo>
                    <a:cubicBezTo>
                      <a:pt x="78" y="180"/>
                      <a:pt x="78" y="180"/>
                      <a:pt x="78" y="180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54" y="157"/>
                      <a:pt x="50" y="157"/>
                      <a:pt x="47" y="159"/>
                    </a:cubicBezTo>
                    <a:cubicBezTo>
                      <a:pt x="27" y="179"/>
                      <a:pt x="27" y="179"/>
                      <a:pt x="27" y="179"/>
                    </a:cubicBezTo>
                    <a:cubicBezTo>
                      <a:pt x="13" y="166"/>
                      <a:pt x="13" y="166"/>
                      <a:pt x="13" y="16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19"/>
                      <a:pt x="18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2" y="14"/>
                      <a:pt x="37" y="19"/>
                      <a:pt x="37" y="25"/>
                    </a:cubicBezTo>
                    <a:cubicBezTo>
                      <a:pt x="37" y="31"/>
                      <a:pt x="32" y="36"/>
                      <a:pt x="25" y="36"/>
                    </a:cubicBezTo>
                    <a:cubicBezTo>
                      <a:pt x="21" y="36"/>
                      <a:pt x="18" y="39"/>
                      <a:pt x="18" y="43"/>
                    </a:cubicBezTo>
                    <a:cubicBezTo>
                      <a:pt x="18" y="47"/>
                      <a:pt x="21" y="50"/>
                      <a:pt x="25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168"/>
                      <a:pt x="142" y="168"/>
                      <a:pt x="142" y="168"/>
                    </a:cubicBezTo>
                    <a:lnTo>
                      <a:pt x="130" y="180"/>
                    </a:lnTo>
                    <a:close/>
                    <a:moveTo>
                      <a:pt x="149" y="36"/>
                    </a:moveTo>
                    <a:cubicBezTo>
                      <a:pt x="47" y="36"/>
                      <a:pt x="47" y="36"/>
                      <a:pt x="47" y="36"/>
                    </a:cubicBezTo>
                    <a:cubicBezTo>
                      <a:pt x="49" y="33"/>
                      <a:pt x="50" y="29"/>
                      <a:pt x="50" y="25"/>
                    </a:cubicBezTo>
                    <a:cubicBezTo>
                      <a:pt x="50" y="21"/>
                      <a:pt x="49" y="17"/>
                      <a:pt x="47" y="14"/>
                    </a:cubicBezTo>
                    <a:cubicBezTo>
                      <a:pt x="149" y="14"/>
                      <a:pt x="149" y="14"/>
                      <a:pt x="149" y="14"/>
                    </a:cubicBezTo>
                    <a:cubicBezTo>
                      <a:pt x="155" y="14"/>
                      <a:pt x="161" y="19"/>
                      <a:pt x="161" y="25"/>
                    </a:cubicBezTo>
                    <a:cubicBezTo>
                      <a:pt x="161" y="31"/>
                      <a:pt x="155" y="36"/>
                      <a:pt x="149" y="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5C3F6E7-34C8-468A-B828-76A01FEB767F}"/>
              </a:ext>
            </a:extLst>
          </p:cNvPr>
          <p:cNvGrpSpPr/>
          <p:nvPr/>
        </p:nvGrpSpPr>
        <p:grpSpPr>
          <a:xfrm>
            <a:off x="2246313" y="4608513"/>
            <a:ext cx="3921125" cy="1223412"/>
            <a:chOff x="2246313" y="4608513"/>
            <a:chExt cx="3921125" cy="1223412"/>
          </a:xfrm>
        </p:grpSpPr>
        <p:sp>
          <p:nvSpPr>
            <p:cNvPr id="29" name="任意多边形 31">
              <a:extLst>
                <a:ext uri="{FF2B5EF4-FFF2-40B4-BE49-F238E27FC236}">
                  <a16:creationId xmlns:a16="http://schemas.microsoft.com/office/drawing/2014/main" id="{BFA07E4E-743B-44B9-A5E7-E4DD04C3D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313" y="4695825"/>
              <a:ext cx="839788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7" name="矩形 10">
              <a:extLst>
                <a:ext uri="{FF2B5EF4-FFF2-40B4-BE49-F238E27FC236}">
                  <a16:creationId xmlns:a16="http://schemas.microsoft.com/office/drawing/2014/main" id="{11DB33CD-4DC8-431F-BDCA-3A55C55F1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4608513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A6620EB9-075E-4CDE-9FA6-3BE5A9FE41C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20938" y="4851400"/>
              <a:ext cx="495300" cy="433388"/>
            </a:xfrm>
            <a:custGeom>
              <a:avLst/>
              <a:gdLst>
                <a:gd name="T0" fmla="*/ 172 w 199"/>
                <a:gd name="T1" fmla="*/ 27 h 174"/>
                <a:gd name="T2" fmla="*/ 137 w 199"/>
                <a:gd name="T3" fmla="*/ 27 h 174"/>
                <a:gd name="T4" fmla="*/ 134 w 199"/>
                <a:gd name="T5" fmla="*/ 14 h 174"/>
                <a:gd name="T6" fmla="*/ 99 w 199"/>
                <a:gd name="T7" fmla="*/ 0 h 174"/>
                <a:gd name="T8" fmla="*/ 65 w 199"/>
                <a:gd name="T9" fmla="*/ 14 h 174"/>
                <a:gd name="T10" fmla="*/ 62 w 199"/>
                <a:gd name="T11" fmla="*/ 27 h 174"/>
                <a:gd name="T12" fmla="*/ 27 w 199"/>
                <a:gd name="T13" fmla="*/ 27 h 174"/>
                <a:gd name="T14" fmla="*/ 0 w 199"/>
                <a:gd name="T15" fmla="*/ 53 h 174"/>
                <a:gd name="T16" fmla="*/ 0 w 199"/>
                <a:gd name="T17" fmla="*/ 147 h 174"/>
                <a:gd name="T18" fmla="*/ 27 w 199"/>
                <a:gd name="T19" fmla="*/ 174 h 174"/>
                <a:gd name="T20" fmla="*/ 172 w 199"/>
                <a:gd name="T21" fmla="*/ 174 h 174"/>
                <a:gd name="T22" fmla="*/ 199 w 199"/>
                <a:gd name="T23" fmla="*/ 147 h 174"/>
                <a:gd name="T24" fmla="*/ 199 w 199"/>
                <a:gd name="T25" fmla="*/ 53 h 174"/>
                <a:gd name="T26" fmla="*/ 172 w 199"/>
                <a:gd name="T27" fmla="*/ 27 h 174"/>
                <a:gd name="T28" fmla="*/ 74 w 199"/>
                <a:gd name="T29" fmla="*/ 19 h 174"/>
                <a:gd name="T30" fmla="*/ 99 w 199"/>
                <a:gd name="T31" fmla="*/ 11 h 174"/>
                <a:gd name="T32" fmla="*/ 125 w 199"/>
                <a:gd name="T33" fmla="*/ 20 h 174"/>
                <a:gd name="T34" fmla="*/ 126 w 199"/>
                <a:gd name="T35" fmla="*/ 27 h 174"/>
                <a:gd name="T36" fmla="*/ 73 w 199"/>
                <a:gd name="T37" fmla="*/ 27 h 174"/>
                <a:gd name="T38" fmla="*/ 74 w 199"/>
                <a:gd name="T39" fmla="*/ 19 h 174"/>
                <a:gd name="T40" fmla="*/ 134 w 199"/>
                <a:gd name="T41" fmla="*/ 111 h 174"/>
                <a:gd name="T42" fmla="*/ 108 w 199"/>
                <a:gd name="T43" fmla="*/ 111 h 174"/>
                <a:gd name="T44" fmla="*/ 108 w 199"/>
                <a:gd name="T45" fmla="*/ 136 h 174"/>
                <a:gd name="T46" fmla="*/ 99 w 199"/>
                <a:gd name="T47" fmla="*/ 145 h 174"/>
                <a:gd name="T48" fmla="*/ 91 w 199"/>
                <a:gd name="T49" fmla="*/ 136 h 174"/>
                <a:gd name="T50" fmla="*/ 91 w 199"/>
                <a:gd name="T51" fmla="*/ 111 h 174"/>
                <a:gd name="T52" fmla="*/ 65 w 199"/>
                <a:gd name="T53" fmla="*/ 111 h 174"/>
                <a:gd name="T54" fmla="*/ 56 w 199"/>
                <a:gd name="T55" fmla="*/ 102 h 174"/>
                <a:gd name="T56" fmla="*/ 65 w 199"/>
                <a:gd name="T57" fmla="*/ 93 h 174"/>
                <a:gd name="T58" fmla="*/ 91 w 199"/>
                <a:gd name="T59" fmla="*/ 93 h 174"/>
                <a:gd name="T60" fmla="*/ 91 w 199"/>
                <a:gd name="T61" fmla="*/ 68 h 174"/>
                <a:gd name="T62" fmla="*/ 99 w 199"/>
                <a:gd name="T63" fmla="*/ 59 h 174"/>
                <a:gd name="T64" fmla="*/ 108 w 199"/>
                <a:gd name="T65" fmla="*/ 68 h 174"/>
                <a:gd name="T66" fmla="*/ 108 w 199"/>
                <a:gd name="T67" fmla="*/ 93 h 174"/>
                <a:gd name="T68" fmla="*/ 134 w 199"/>
                <a:gd name="T69" fmla="*/ 93 h 174"/>
                <a:gd name="T70" fmla="*/ 143 w 199"/>
                <a:gd name="T71" fmla="*/ 102 h 174"/>
                <a:gd name="T72" fmla="*/ 134 w 199"/>
                <a:gd name="T73" fmla="*/ 111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9"/>
                <a:gd name="T112" fmla="*/ 0 h 174"/>
                <a:gd name="T113" fmla="*/ 199 w 199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9" h="174">
                  <a:moveTo>
                    <a:pt x="172" y="27"/>
                  </a:moveTo>
                  <a:cubicBezTo>
                    <a:pt x="137" y="27"/>
                    <a:pt x="137" y="27"/>
                    <a:pt x="137" y="27"/>
                  </a:cubicBezTo>
                  <a:cubicBezTo>
                    <a:pt x="137" y="23"/>
                    <a:pt x="137" y="18"/>
                    <a:pt x="134" y="14"/>
                  </a:cubicBezTo>
                  <a:cubicBezTo>
                    <a:pt x="129" y="5"/>
                    <a:pt x="117" y="1"/>
                    <a:pt x="99" y="0"/>
                  </a:cubicBezTo>
                  <a:cubicBezTo>
                    <a:pt x="82" y="0"/>
                    <a:pt x="70" y="5"/>
                    <a:pt x="65" y="14"/>
                  </a:cubicBezTo>
                  <a:cubicBezTo>
                    <a:pt x="62" y="18"/>
                    <a:pt x="62" y="23"/>
                    <a:pt x="62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2" y="27"/>
                    <a:pt x="0" y="39"/>
                    <a:pt x="0" y="53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2"/>
                    <a:pt x="12" y="174"/>
                    <a:pt x="27" y="174"/>
                  </a:cubicBezTo>
                  <a:cubicBezTo>
                    <a:pt x="172" y="174"/>
                    <a:pt x="172" y="174"/>
                    <a:pt x="172" y="174"/>
                  </a:cubicBezTo>
                  <a:cubicBezTo>
                    <a:pt x="187" y="174"/>
                    <a:pt x="199" y="162"/>
                    <a:pt x="199" y="147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39"/>
                    <a:pt x="187" y="27"/>
                    <a:pt x="172" y="27"/>
                  </a:cubicBezTo>
                  <a:close/>
                  <a:moveTo>
                    <a:pt x="74" y="19"/>
                  </a:moveTo>
                  <a:cubicBezTo>
                    <a:pt x="78" y="14"/>
                    <a:pt x="86" y="11"/>
                    <a:pt x="99" y="11"/>
                  </a:cubicBezTo>
                  <a:cubicBezTo>
                    <a:pt x="113" y="11"/>
                    <a:pt x="122" y="14"/>
                    <a:pt x="125" y="20"/>
                  </a:cubicBezTo>
                  <a:cubicBezTo>
                    <a:pt x="126" y="22"/>
                    <a:pt x="126" y="25"/>
                    <a:pt x="126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3" y="24"/>
                    <a:pt x="73" y="22"/>
                    <a:pt x="74" y="19"/>
                  </a:cubicBezTo>
                  <a:close/>
                  <a:moveTo>
                    <a:pt x="134" y="111"/>
                  </a:moveTo>
                  <a:cubicBezTo>
                    <a:pt x="108" y="111"/>
                    <a:pt x="108" y="111"/>
                    <a:pt x="108" y="111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8" y="141"/>
                    <a:pt x="104" y="145"/>
                    <a:pt x="99" y="145"/>
                  </a:cubicBezTo>
                  <a:cubicBezTo>
                    <a:pt x="95" y="145"/>
                    <a:pt x="91" y="141"/>
                    <a:pt x="91" y="136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0" y="111"/>
                    <a:pt x="56" y="107"/>
                    <a:pt x="56" y="102"/>
                  </a:cubicBezTo>
                  <a:cubicBezTo>
                    <a:pt x="56" y="97"/>
                    <a:pt x="60" y="93"/>
                    <a:pt x="65" y="93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1" y="63"/>
                    <a:pt x="95" y="59"/>
                    <a:pt x="99" y="59"/>
                  </a:cubicBezTo>
                  <a:cubicBezTo>
                    <a:pt x="104" y="59"/>
                    <a:pt x="108" y="63"/>
                    <a:pt x="108" y="68"/>
                  </a:cubicBezTo>
                  <a:cubicBezTo>
                    <a:pt x="108" y="93"/>
                    <a:pt x="108" y="93"/>
                    <a:pt x="108" y="93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9" y="93"/>
                    <a:pt x="143" y="97"/>
                    <a:pt x="143" y="102"/>
                  </a:cubicBezTo>
                  <a:cubicBezTo>
                    <a:pt x="143" y="107"/>
                    <a:pt x="139" y="111"/>
                    <a:pt x="134" y="111"/>
                  </a:cubicBezTo>
                  <a:close/>
                </a:path>
              </a:pathLst>
            </a:custGeom>
            <a:solidFill>
              <a:srgbClr val="EFE9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FF38DEA-CF9C-42D7-B6E8-3A8F646C230B}"/>
              </a:ext>
            </a:extLst>
          </p:cNvPr>
          <p:cNvGrpSpPr/>
          <p:nvPr/>
        </p:nvGrpSpPr>
        <p:grpSpPr>
          <a:xfrm>
            <a:off x="2246313" y="3019425"/>
            <a:ext cx="3921125" cy="1223412"/>
            <a:chOff x="2246313" y="3019425"/>
            <a:chExt cx="3921125" cy="1223412"/>
          </a:xfrm>
        </p:grpSpPr>
        <p:sp>
          <p:nvSpPr>
            <p:cNvPr id="34" name="任意多边形 30">
              <a:extLst>
                <a:ext uri="{FF2B5EF4-FFF2-40B4-BE49-F238E27FC236}">
                  <a16:creationId xmlns:a16="http://schemas.microsoft.com/office/drawing/2014/main" id="{08B84574-5612-4571-A28E-E51C1E028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313" y="3108325"/>
              <a:ext cx="839788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F0EA634-D674-4C12-A61E-2CA1477C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3019425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52" name="Group 33">
              <a:extLst>
                <a:ext uri="{FF2B5EF4-FFF2-40B4-BE49-F238E27FC236}">
                  <a16:creationId xmlns:a16="http://schemas.microsoft.com/office/drawing/2014/main" id="{8CE9D2A5-9DCC-4840-8952-783D139E1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2376" y="3262313"/>
              <a:ext cx="350837" cy="492125"/>
              <a:chOff x="0" y="0"/>
              <a:chExt cx="536575" cy="754063"/>
            </a:xfrm>
          </p:grpSpPr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id="{8DE2A528-1F7E-4124-9811-565CFD863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25" y="0"/>
                <a:ext cx="317500" cy="376238"/>
              </a:xfrm>
              <a:custGeom>
                <a:avLst/>
                <a:gdLst>
                  <a:gd name="T0" fmla="*/ 12 w 83"/>
                  <a:gd name="T1" fmla="*/ 98 h 99"/>
                  <a:gd name="T2" fmla="*/ 13 w 83"/>
                  <a:gd name="T3" fmla="*/ 95 h 99"/>
                  <a:gd name="T4" fmla="*/ 24 w 83"/>
                  <a:gd name="T5" fmla="*/ 64 h 99"/>
                  <a:gd name="T6" fmla="*/ 41 w 83"/>
                  <a:gd name="T7" fmla="*/ 52 h 99"/>
                  <a:gd name="T8" fmla="*/ 58 w 83"/>
                  <a:gd name="T9" fmla="*/ 64 h 99"/>
                  <a:gd name="T10" fmla="*/ 69 w 83"/>
                  <a:gd name="T11" fmla="*/ 95 h 99"/>
                  <a:gd name="T12" fmla="*/ 70 w 83"/>
                  <a:gd name="T13" fmla="*/ 98 h 99"/>
                  <a:gd name="T14" fmla="*/ 76 w 83"/>
                  <a:gd name="T15" fmla="*/ 98 h 99"/>
                  <a:gd name="T16" fmla="*/ 83 w 83"/>
                  <a:gd name="T17" fmla="*/ 99 h 99"/>
                  <a:gd name="T18" fmla="*/ 83 w 83"/>
                  <a:gd name="T19" fmla="*/ 7 h 99"/>
                  <a:gd name="T20" fmla="*/ 81 w 83"/>
                  <a:gd name="T21" fmla="*/ 2 h 99"/>
                  <a:gd name="T22" fmla="*/ 76 w 83"/>
                  <a:gd name="T23" fmla="*/ 0 h 99"/>
                  <a:gd name="T24" fmla="*/ 7 w 83"/>
                  <a:gd name="T25" fmla="*/ 0 h 99"/>
                  <a:gd name="T26" fmla="*/ 0 w 83"/>
                  <a:gd name="T27" fmla="*/ 7 h 99"/>
                  <a:gd name="T28" fmla="*/ 0 w 83"/>
                  <a:gd name="T29" fmla="*/ 99 h 99"/>
                  <a:gd name="T30" fmla="*/ 7 w 83"/>
                  <a:gd name="T31" fmla="*/ 98 h 99"/>
                  <a:gd name="T32" fmla="*/ 12 w 83"/>
                  <a:gd name="T33" fmla="*/ 98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99"/>
                  <a:gd name="T53" fmla="*/ 83 w 83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99">
                    <a:moveTo>
                      <a:pt x="12" y="98"/>
                    </a:moveTo>
                    <a:cubicBezTo>
                      <a:pt x="13" y="95"/>
                      <a:pt x="13" y="95"/>
                      <a:pt x="13" y="95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7" y="57"/>
                      <a:pt x="34" y="52"/>
                      <a:pt x="41" y="52"/>
                    </a:cubicBezTo>
                    <a:cubicBezTo>
                      <a:pt x="49" y="52"/>
                      <a:pt x="56" y="57"/>
                      <a:pt x="58" y="64"/>
                    </a:cubicBezTo>
                    <a:cubicBezTo>
                      <a:pt x="69" y="95"/>
                      <a:pt x="69" y="95"/>
                      <a:pt x="69" y="95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5"/>
                      <a:pt x="82" y="3"/>
                      <a:pt x="81" y="2"/>
                    </a:cubicBezTo>
                    <a:cubicBezTo>
                      <a:pt x="80" y="0"/>
                      <a:pt x="78" y="0"/>
                      <a:pt x="7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7" y="98"/>
                      <a:pt x="7" y="98"/>
                      <a:pt x="7" y="98"/>
                    </a:cubicBezTo>
                    <a:lnTo>
                      <a:pt x="12" y="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id="{0EA1E12C-FF2E-4610-AF9A-C375D4B71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50825"/>
                <a:ext cx="536575" cy="503238"/>
              </a:xfrm>
              <a:custGeom>
                <a:avLst/>
                <a:gdLst>
                  <a:gd name="T0" fmla="*/ 140 w 140"/>
                  <a:gd name="T1" fmla="*/ 50 h 132"/>
                  <a:gd name="T2" fmla="*/ 136 w 140"/>
                  <a:gd name="T3" fmla="*/ 47 h 132"/>
                  <a:gd name="T4" fmla="*/ 112 w 140"/>
                  <a:gd name="T5" fmla="*/ 47 h 132"/>
                  <a:gd name="T6" fmla="*/ 105 w 140"/>
                  <a:gd name="T7" fmla="*/ 46 h 132"/>
                  <a:gd name="T8" fmla="*/ 98 w 140"/>
                  <a:gd name="T9" fmla="*/ 46 h 132"/>
                  <a:gd name="T10" fmla="*/ 92 w 140"/>
                  <a:gd name="T11" fmla="*/ 46 h 132"/>
                  <a:gd name="T12" fmla="*/ 90 w 140"/>
                  <a:gd name="T13" fmla="*/ 46 h 132"/>
                  <a:gd name="T14" fmla="*/ 88 w 140"/>
                  <a:gd name="T15" fmla="*/ 42 h 132"/>
                  <a:gd name="T16" fmla="*/ 74 w 140"/>
                  <a:gd name="T17" fmla="*/ 3 h 132"/>
                  <a:gd name="T18" fmla="*/ 70 w 140"/>
                  <a:gd name="T19" fmla="*/ 0 h 132"/>
                  <a:gd name="T20" fmla="*/ 66 w 140"/>
                  <a:gd name="T21" fmla="*/ 3 h 132"/>
                  <a:gd name="T22" fmla="*/ 53 w 140"/>
                  <a:gd name="T23" fmla="*/ 42 h 132"/>
                  <a:gd name="T24" fmla="*/ 51 w 140"/>
                  <a:gd name="T25" fmla="*/ 46 h 132"/>
                  <a:gd name="T26" fmla="*/ 48 w 140"/>
                  <a:gd name="T27" fmla="*/ 46 h 132"/>
                  <a:gd name="T28" fmla="*/ 42 w 140"/>
                  <a:gd name="T29" fmla="*/ 46 h 132"/>
                  <a:gd name="T30" fmla="*/ 36 w 140"/>
                  <a:gd name="T31" fmla="*/ 46 h 132"/>
                  <a:gd name="T32" fmla="*/ 29 w 140"/>
                  <a:gd name="T33" fmla="*/ 47 h 132"/>
                  <a:gd name="T34" fmla="*/ 5 w 140"/>
                  <a:gd name="T35" fmla="*/ 47 h 132"/>
                  <a:gd name="T36" fmla="*/ 1 w 140"/>
                  <a:gd name="T37" fmla="*/ 50 h 132"/>
                  <a:gd name="T38" fmla="*/ 2 w 140"/>
                  <a:gd name="T39" fmla="*/ 55 h 132"/>
                  <a:gd name="T40" fmla="*/ 39 w 140"/>
                  <a:gd name="T41" fmla="*/ 82 h 132"/>
                  <a:gd name="T42" fmla="*/ 26 w 140"/>
                  <a:gd name="T43" fmla="*/ 126 h 132"/>
                  <a:gd name="T44" fmla="*/ 27 w 140"/>
                  <a:gd name="T45" fmla="*/ 131 h 132"/>
                  <a:gd name="T46" fmla="*/ 29 w 140"/>
                  <a:gd name="T47" fmla="*/ 131 h 132"/>
                  <a:gd name="T48" fmla="*/ 29 w 140"/>
                  <a:gd name="T49" fmla="*/ 131 h 132"/>
                  <a:gd name="T50" fmla="*/ 30 w 140"/>
                  <a:gd name="T51" fmla="*/ 132 h 132"/>
                  <a:gd name="T52" fmla="*/ 30 w 140"/>
                  <a:gd name="T53" fmla="*/ 132 h 132"/>
                  <a:gd name="T54" fmla="*/ 31 w 140"/>
                  <a:gd name="T55" fmla="*/ 131 h 132"/>
                  <a:gd name="T56" fmla="*/ 31 w 140"/>
                  <a:gd name="T57" fmla="*/ 131 h 132"/>
                  <a:gd name="T58" fmla="*/ 32 w 140"/>
                  <a:gd name="T59" fmla="*/ 131 h 132"/>
                  <a:gd name="T60" fmla="*/ 70 w 140"/>
                  <a:gd name="T61" fmla="*/ 105 h 132"/>
                  <a:gd name="T62" fmla="*/ 108 w 140"/>
                  <a:gd name="T63" fmla="*/ 131 h 132"/>
                  <a:gd name="T64" fmla="*/ 111 w 140"/>
                  <a:gd name="T65" fmla="*/ 132 h 132"/>
                  <a:gd name="T66" fmla="*/ 113 w 140"/>
                  <a:gd name="T67" fmla="*/ 131 h 132"/>
                  <a:gd name="T68" fmla="*/ 115 w 140"/>
                  <a:gd name="T69" fmla="*/ 126 h 132"/>
                  <a:gd name="T70" fmla="*/ 101 w 140"/>
                  <a:gd name="T71" fmla="*/ 82 h 132"/>
                  <a:gd name="T72" fmla="*/ 138 w 140"/>
                  <a:gd name="T73" fmla="*/ 55 h 132"/>
                  <a:gd name="T74" fmla="*/ 140 w 140"/>
                  <a:gd name="T75" fmla="*/ 50 h 13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0"/>
                  <a:gd name="T115" fmla="*/ 0 h 132"/>
                  <a:gd name="T116" fmla="*/ 140 w 140"/>
                  <a:gd name="T117" fmla="*/ 132 h 13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0" h="132">
                    <a:moveTo>
                      <a:pt x="140" y="50"/>
                    </a:moveTo>
                    <a:cubicBezTo>
                      <a:pt x="139" y="48"/>
                      <a:pt x="138" y="47"/>
                      <a:pt x="136" y="47"/>
                    </a:cubicBezTo>
                    <a:cubicBezTo>
                      <a:pt x="112" y="47"/>
                      <a:pt x="112" y="47"/>
                      <a:pt x="112" y="47"/>
                    </a:cubicBezTo>
                    <a:cubicBezTo>
                      <a:pt x="105" y="46"/>
                      <a:pt x="105" y="46"/>
                      <a:pt x="105" y="46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1"/>
                      <a:pt x="72" y="0"/>
                      <a:pt x="70" y="0"/>
                    </a:cubicBezTo>
                    <a:cubicBezTo>
                      <a:pt x="69" y="0"/>
                      <a:pt x="67" y="1"/>
                      <a:pt x="66" y="3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3" y="47"/>
                      <a:pt x="2" y="48"/>
                      <a:pt x="1" y="50"/>
                    </a:cubicBezTo>
                    <a:cubicBezTo>
                      <a:pt x="0" y="52"/>
                      <a:pt x="1" y="53"/>
                      <a:pt x="2" y="55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5" y="128"/>
                      <a:pt x="26" y="130"/>
                      <a:pt x="27" y="131"/>
                    </a:cubicBezTo>
                    <a:cubicBezTo>
                      <a:pt x="28" y="131"/>
                      <a:pt x="28" y="131"/>
                      <a:pt x="29" y="131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31"/>
                      <a:pt x="30" y="131"/>
                      <a:pt x="30" y="132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2"/>
                      <a:pt x="30" y="131"/>
                      <a:pt x="31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70" y="105"/>
                      <a:pt x="70" y="105"/>
                      <a:pt x="70" y="105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09" y="131"/>
                      <a:pt x="110" y="132"/>
                      <a:pt x="111" y="132"/>
                    </a:cubicBezTo>
                    <a:cubicBezTo>
                      <a:pt x="112" y="132"/>
                      <a:pt x="113" y="131"/>
                      <a:pt x="113" y="131"/>
                    </a:cubicBezTo>
                    <a:cubicBezTo>
                      <a:pt x="115" y="130"/>
                      <a:pt x="115" y="128"/>
                      <a:pt x="115" y="126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38" y="55"/>
                      <a:pt x="138" y="55"/>
                      <a:pt x="138" y="55"/>
                    </a:cubicBezTo>
                    <a:cubicBezTo>
                      <a:pt x="140" y="53"/>
                      <a:pt x="140" y="52"/>
                      <a:pt x="140" y="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DD769BED-CEB7-482E-A316-5BE26C8CBE48}"/>
              </a:ext>
            </a:extLst>
          </p:cNvPr>
          <p:cNvGrpSpPr/>
          <p:nvPr/>
        </p:nvGrpSpPr>
        <p:grpSpPr>
          <a:xfrm>
            <a:off x="2246313" y="1365250"/>
            <a:ext cx="3921125" cy="1223412"/>
            <a:chOff x="2246313" y="1365250"/>
            <a:chExt cx="3921125" cy="1223412"/>
          </a:xfrm>
        </p:grpSpPr>
        <p:sp>
          <p:nvSpPr>
            <p:cNvPr id="33" name="任意多边形 29">
              <a:extLst>
                <a:ext uri="{FF2B5EF4-FFF2-40B4-BE49-F238E27FC236}">
                  <a16:creationId xmlns:a16="http://schemas.microsoft.com/office/drawing/2014/main" id="{6430195E-1956-42FD-801B-6A776EA1C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313" y="1495425"/>
              <a:ext cx="839788" cy="9937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57C9C7E2-E856-4931-923E-3A78EE19B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63" y="1365250"/>
              <a:ext cx="2771775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2E374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LOREM IPSUM  </a:t>
              </a:r>
              <a:endParaRPr lang="en-US" altLang="zh-CN" sz="1600" b="1" dirty="0">
                <a:solidFill>
                  <a:srgbClr val="2E374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solidFill>
                    <a:srgbClr val="2E374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zh-CN" altLang="en-US" sz="1100" dirty="0">
                <a:solidFill>
                  <a:srgbClr val="2E374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5064AA13-D363-4025-ABC5-9BA3F9F2D06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474913" y="1638300"/>
              <a:ext cx="387350" cy="473075"/>
            </a:xfrm>
            <a:custGeom>
              <a:avLst/>
              <a:gdLst>
                <a:gd name="T0" fmla="*/ 144 w 155"/>
                <a:gd name="T1" fmla="*/ 91 h 190"/>
                <a:gd name="T2" fmla="*/ 121 w 155"/>
                <a:gd name="T3" fmla="*/ 89 h 190"/>
                <a:gd name="T4" fmla="*/ 108 w 155"/>
                <a:gd name="T5" fmla="*/ 74 h 190"/>
                <a:gd name="T6" fmla="*/ 72 w 155"/>
                <a:gd name="T7" fmla="*/ 33 h 190"/>
                <a:gd name="T8" fmla="*/ 63 w 155"/>
                <a:gd name="T9" fmla="*/ 1 h 190"/>
                <a:gd name="T10" fmla="*/ 58 w 155"/>
                <a:gd name="T11" fmla="*/ 0 h 190"/>
                <a:gd name="T12" fmla="*/ 41 w 155"/>
                <a:gd name="T13" fmla="*/ 53 h 190"/>
                <a:gd name="T14" fmla="*/ 51 w 155"/>
                <a:gd name="T15" fmla="*/ 79 h 190"/>
                <a:gd name="T16" fmla="*/ 14 w 155"/>
                <a:gd name="T17" fmla="*/ 87 h 190"/>
                <a:gd name="T18" fmla="*/ 8 w 155"/>
                <a:gd name="T19" fmla="*/ 127 h 190"/>
                <a:gd name="T20" fmla="*/ 8 w 155"/>
                <a:gd name="T21" fmla="*/ 147 h 190"/>
                <a:gd name="T22" fmla="*/ 16 w 155"/>
                <a:gd name="T23" fmla="*/ 155 h 190"/>
                <a:gd name="T24" fmla="*/ 32 w 155"/>
                <a:gd name="T25" fmla="*/ 172 h 190"/>
                <a:gd name="T26" fmla="*/ 61 w 155"/>
                <a:gd name="T27" fmla="*/ 190 h 190"/>
                <a:gd name="T28" fmla="*/ 67 w 155"/>
                <a:gd name="T29" fmla="*/ 187 h 190"/>
                <a:gd name="T30" fmla="*/ 92 w 155"/>
                <a:gd name="T31" fmla="*/ 189 h 190"/>
                <a:gd name="T32" fmla="*/ 125 w 155"/>
                <a:gd name="T33" fmla="*/ 164 h 190"/>
                <a:gd name="T34" fmla="*/ 149 w 155"/>
                <a:gd name="T35" fmla="*/ 161 h 190"/>
                <a:gd name="T36" fmla="*/ 148 w 155"/>
                <a:gd name="T37" fmla="*/ 94 h 190"/>
                <a:gd name="T38" fmla="*/ 93 w 155"/>
                <a:gd name="T39" fmla="*/ 176 h 190"/>
                <a:gd name="T40" fmla="*/ 95 w 155"/>
                <a:gd name="T41" fmla="*/ 169 h 190"/>
                <a:gd name="T42" fmla="*/ 90 w 155"/>
                <a:gd name="T43" fmla="*/ 156 h 190"/>
                <a:gd name="T44" fmla="*/ 92 w 155"/>
                <a:gd name="T45" fmla="*/ 149 h 190"/>
                <a:gd name="T46" fmla="*/ 86 w 155"/>
                <a:gd name="T47" fmla="*/ 137 h 190"/>
                <a:gd name="T48" fmla="*/ 75 w 155"/>
                <a:gd name="T49" fmla="*/ 121 h 190"/>
                <a:gd name="T50" fmla="*/ 76 w 155"/>
                <a:gd name="T51" fmla="*/ 115 h 190"/>
                <a:gd name="T52" fmla="*/ 40 w 155"/>
                <a:gd name="T53" fmla="*/ 98 h 190"/>
                <a:gd name="T54" fmla="*/ 26 w 155"/>
                <a:gd name="T55" fmla="*/ 102 h 190"/>
                <a:gd name="T56" fmla="*/ 22 w 155"/>
                <a:gd name="T57" fmla="*/ 110 h 190"/>
                <a:gd name="T58" fmla="*/ 28 w 155"/>
                <a:gd name="T59" fmla="*/ 113 h 190"/>
                <a:gd name="T60" fmla="*/ 35 w 155"/>
                <a:gd name="T61" fmla="*/ 113 h 190"/>
                <a:gd name="T62" fmla="*/ 50 w 155"/>
                <a:gd name="T63" fmla="*/ 108 h 190"/>
                <a:gd name="T64" fmla="*/ 39 w 155"/>
                <a:gd name="T65" fmla="*/ 125 h 190"/>
                <a:gd name="T66" fmla="*/ 17 w 155"/>
                <a:gd name="T67" fmla="*/ 120 h 190"/>
                <a:gd name="T68" fmla="*/ 22 w 155"/>
                <a:gd name="T69" fmla="*/ 95 h 190"/>
                <a:gd name="T70" fmla="*/ 59 w 155"/>
                <a:gd name="T71" fmla="*/ 91 h 190"/>
                <a:gd name="T72" fmla="*/ 63 w 155"/>
                <a:gd name="T73" fmla="*/ 86 h 190"/>
                <a:gd name="T74" fmla="*/ 63 w 155"/>
                <a:gd name="T75" fmla="*/ 84 h 190"/>
                <a:gd name="T76" fmla="*/ 52 w 155"/>
                <a:gd name="T77" fmla="*/ 47 h 190"/>
                <a:gd name="T78" fmla="*/ 45 w 155"/>
                <a:gd name="T79" fmla="*/ 30 h 190"/>
                <a:gd name="T80" fmla="*/ 56 w 155"/>
                <a:gd name="T81" fmla="*/ 14 h 190"/>
                <a:gd name="T82" fmla="*/ 62 w 155"/>
                <a:gd name="T83" fmla="*/ 40 h 190"/>
                <a:gd name="T84" fmla="*/ 102 w 155"/>
                <a:gd name="T85" fmla="*/ 85 h 190"/>
                <a:gd name="T86" fmla="*/ 139 w 155"/>
                <a:gd name="T87" fmla="*/ 103 h 190"/>
                <a:gd name="T88" fmla="*/ 140 w 155"/>
                <a:gd name="T89" fmla="*/ 152 h 190"/>
                <a:gd name="T90" fmla="*/ 119 w 155"/>
                <a:gd name="T91" fmla="*/ 154 h 190"/>
                <a:gd name="T92" fmla="*/ 86 w 155"/>
                <a:gd name="T93" fmla="*/ 179 h 190"/>
                <a:gd name="T94" fmla="*/ 46 w 155"/>
                <a:gd name="T95" fmla="*/ 176 h 190"/>
                <a:gd name="T96" fmla="*/ 54 w 155"/>
                <a:gd name="T97" fmla="*/ 172 h 190"/>
                <a:gd name="T98" fmla="*/ 75 w 155"/>
                <a:gd name="T99" fmla="*/ 163 h 190"/>
                <a:gd name="T100" fmla="*/ 81 w 155"/>
                <a:gd name="T101" fmla="*/ 169 h 190"/>
                <a:gd name="T102" fmla="*/ 55 w 155"/>
                <a:gd name="T103" fmla="*/ 178 h 190"/>
                <a:gd name="T104" fmla="*/ 18 w 155"/>
                <a:gd name="T105" fmla="*/ 134 h 190"/>
                <a:gd name="T106" fmla="*/ 40 w 155"/>
                <a:gd name="T107" fmla="*/ 136 h 190"/>
                <a:gd name="T108" fmla="*/ 63 w 155"/>
                <a:gd name="T109" fmla="*/ 127 h 190"/>
                <a:gd name="T110" fmla="*/ 48 w 155"/>
                <a:gd name="T111" fmla="*/ 143 h 190"/>
                <a:gd name="T112" fmla="*/ 20 w 155"/>
                <a:gd name="T113" fmla="*/ 141 h 190"/>
                <a:gd name="T114" fmla="*/ 49 w 155"/>
                <a:gd name="T115" fmla="*/ 154 h 190"/>
                <a:gd name="T116" fmla="*/ 71 w 155"/>
                <a:gd name="T117" fmla="*/ 145 h 190"/>
                <a:gd name="T118" fmla="*/ 53 w 155"/>
                <a:gd name="T119" fmla="*/ 160 h 190"/>
                <a:gd name="T120" fmla="*/ 31 w 155"/>
                <a:gd name="T121" fmla="*/ 158 h 190"/>
                <a:gd name="T122" fmla="*/ 49 w 155"/>
                <a:gd name="T123" fmla="*/ 154 h 1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5"/>
                <a:gd name="T187" fmla="*/ 0 h 190"/>
                <a:gd name="T188" fmla="*/ 155 w 155"/>
                <a:gd name="T189" fmla="*/ 190 h 1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5" h="190">
                  <a:moveTo>
                    <a:pt x="148" y="94"/>
                  </a:moveTo>
                  <a:cubicBezTo>
                    <a:pt x="147" y="92"/>
                    <a:pt x="145" y="91"/>
                    <a:pt x="144" y="91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25" y="91"/>
                    <a:pt x="122" y="90"/>
                    <a:pt x="121" y="89"/>
                  </a:cubicBezTo>
                  <a:cubicBezTo>
                    <a:pt x="120" y="88"/>
                    <a:pt x="117" y="86"/>
                    <a:pt x="112" y="79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03" y="67"/>
                    <a:pt x="100" y="63"/>
                    <a:pt x="98" y="61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4" y="1"/>
                    <a:pt x="63" y="1"/>
                  </a:cubicBezTo>
                  <a:cubicBezTo>
                    <a:pt x="62" y="0"/>
                    <a:pt x="61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2" y="4"/>
                    <a:pt x="33" y="14"/>
                    <a:pt x="33" y="30"/>
                  </a:cubicBezTo>
                  <a:cubicBezTo>
                    <a:pt x="33" y="35"/>
                    <a:pt x="36" y="43"/>
                    <a:pt x="41" y="53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7" y="64"/>
                    <a:pt x="50" y="72"/>
                    <a:pt x="51" y="79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35" y="79"/>
                    <a:pt x="23" y="82"/>
                    <a:pt x="14" y="87"/>
                  </a:cubicBezTo>
                  <a:cubicBezTo>
                    <a:pt x="5" y="92"/>
                    <a:pt x="0" y="99"/>
                    <a:pt x="0" y="108"/>
                  </a:cubicBezTo>
                  <a:cubicBezTo>
                    <a:pt x="0" y="115"/>
                    <a:pt x="3" y="121"/>
                    <a:pt x="8" y="127"/>
                  </a:cubicBezTo>
                  <a:cubicBezTo>
                    <a:pt x="6" y="130"/>
                    <a:pt x="5" y="133"/>
                    <a:pt x="5" y="136"/>
                  </a:cubicBezTo>
                  <a:cubicBezTo>
                    <a:pt x="5" y="140"/>
                    <a:pt x="6" y="144"/>
                    <a:pt x="8" y="147"/>
                  </a:cubicBezTo>
                  <a:cubicBezTo>
                    <a:pt x="10" y="149"/>
                    <a:pt x="13" y="151"/>
                    <a:pt x="17" y="152"/>
                  </a:cubicBezTo>
                  <a:cubicBezTo>
                    <a:pt x="16" y="153"/>
                    <a:pt x="16" y="154"/>
                    <a:pt x="16" y="155"/>
                  </a:cubicBezTo>
                  <a:cubicBezTo>
                    <a:pt x="16" y="164"/>
                    <a:pt x="22" y="170"/>
                    <a:pt x="32" y="171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2" y="180"/>
                    <a:pt x="36" y="190"/>
                    <a:pt x="55" y="190"/>
                  </a:cubicBezTo>
                  <a:cubicBezTo>
                    <a:pt x="61" y="190"/>
                    <a:pt x="61" y="190"/>
                    <a:pt x="61" y="190"/>
                  </a:cubicBezTo>
                  <a:cubicBezTo>
                    <a:pt x="62" y="190"/>
                    <a:pt x="63" y="189"/>
                    <a:pt x="63" y="189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73" y="189"/>
                    <a:pt x="79" y="190"/>
                    <a:pt x="84" y="190"/>
                  </a:cubicBezTo>
                  <a:cubicBezTo>
                    <a:pt x="86" y="190"/>
                    <a:pt x="88" y="189"/>
                    <a:pt x="92" y="189"/>
                  </a:cubicBezTo>
                  <a:cubicBezTo>
                    <a:pt x="92" y="189"/>
                    <a:pt x="93" y="189"/>
                    <a:pt x="93" y="189"/>
                  </a:cubicBezTo>
                  <a:cubicBezTo>
                    <a:pt x="105" y="183"/>
                    <a:pt x="115" y="175"/>
                    <a:pt x="125" y="164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6" y="164"/>
                    <a:pt x="148" y="163"/>
                    <a:pt x="149" y="161"/>
                  </a:cubicBezTo>
                  <a:cubicBezTo>
                    <a:pt x="153" y="150"/>
                    <a:pt x="155" y="138"/>
                    <a:pt x="155" y="127"/>
                  </a:cubicBezTo>
                  <a:cubicBezTo>
                    <a:pt x="155" y="116"/>
                    <a:pt x="153" y="105"/>
                    <a:pt x="148" y="94"/>
                  </a:cubicBezTo>
                  <a:close/>
                  <a:moveTo>
                    <a:pt x="86" y="179"/>
                  </a:moveTo>
                  <a:cubicBezTo>
                    <a:pt x="93" y="176"/>
                    <a:pt x="93" y="176"/>
                    <a:pt x="93" y="176"/>
                  </a:cubicBezTo>
                  <a:cubicBezTo>
                    <a:pt x="94" y="175"/>
                    <a:pt x="95" y="174"/>
                    <a:pt x="95" y="173"/>
                  </a:cubicBezTo>
                  <a:cubicBezTo>
                    <a:pt x="96" y="172"/>
                    <a:pt x="96" y="170"/>
                    <a:pt x="95" y="169"/>
                  </a:cubicBezTo>
                  <a:cubicBezTo>
                    <a:pt x="93" y="165"/>
                    <a:pt x="90" y="161"/>
                    <a:pt x="87" y="158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1" y="156"/>
                    <a:pt x="92" y="155"/>
                    <a:pt x="92" y="153"/>
                  </a:cubicBezTo>
                  <a:cubicBezTo>
                    <a:pt x="93" y="152"/>
                    <a:pt x="93" y="151"/>
                    <a:pt x="92" y="149"/>
                  </a:cubicBezTo>
                  <a:cubicBezTo>
                    <a:pt x="89" y="145"/>
                    <a:pt x="86" y="142"/>
                    <a:pt x="83" y="139"/>
                  </a:cubicBezTo>
                  <a:cubicBezTo>
                    <a:pt x="85" y="139"/>
                    <a:pt x="85" y="138"/>
                    <a:pt x="86" y="137"/>
                  </a:cubicBezTo>
                  <a:cubicBezTo>
                    <a:pt x="86" y="135"/>
                    <a:pt x="86" y="134"/>
                    <a:pt x="86" y="133"/>
                  </a:cubicBezTo>
                  <a:cubicBezTo>
                    <a:pt x="83" y="128"/>
                    <a:pt x="79" y="124"/>
                    <a:pt x="75" y="121"/>
                  </a:cubicBezTo>
                  <a:cubicBezTo>
                    <a:pt x="76" y="120"/>
                    <a:pt x="76" y="119"/>
                    <a:pt x="77" y="119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0" y="103"/>
                    <a:pt x="61" y="97"/>
                    <a:pt x="49" y="97"/>
                  </a:cubicBezTo>
                  <a:cubicBezTo>
                    <a:pt x="46" y="97"/>
                    <a:pt x="43" y="98"/>
                    <a:pt x="40" y="98"/>
                  </a:cubicBezTo>
                  <a:cubicBezTo>
                    <a:pt x="38" y="99"/>
                    <a:pt x="35" y="100"/>
                    <a:pt x="31" y="101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4" y="102"/>
                    <a:pt x="22" y="103"/>
                    <a:pt x="21" y="104"/>
                  </a:cubicBezTo>
                  <a:cubicBezTo>
                    <a:pt x="21" y="106"/>
                    <a:pt x="21" y="108"/>
                    <a:pt x="22" y="110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4" y="113"/>
                    <a:pt x="34" y="113"/>
                    <a:pt x="35" y="113"/>
                  </a:cubicBezTo>
                  <a:cubicBezTo>
                    <a:pt x="38" y="111"/>
                    <a:pt x="41" y="110"/>
                    <a:pt x="44" y="109"/>
                  </a:cubicBezTo>
                  <a:cubicBezTo>
                    <a:pt x="46" y="109"/>
                    <a:pt x="48" y="108"/>
                    <a:pt x="50" y="108"/>
                  </a:cubicBezTo>
                  <a:cubicBezTo>
                    <a:pt x="55" y="108"/>
                    <a:pt x="59" y="110"/>
                    <a:pt x="62" y="114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25" y="125"/>
                    <a:pt x="21" y="123"/>
                    <a:pt x="17" y="120"/>
                  </a:cubicBezTo>
                  <a:cubicBezTo>
                    <a:pt x="14" y="116"/>
                    <a:pt x="12" y="112"/>
                    <a:pt x="12" y="107"/>
                  </a:cubicBezTo>
                  <a:cubicBezTo>
                    <a:pt x="12" y="103"/>
                    <a:pt x="13" y="99"/>
                    <a:pt x="22" y="95"/>
                  </a:cubicBezTo>
                  <a:cubicBezTo>
                    <a:pt x="30" y="92"/>
                    <a:pt x="41" y="91"/>
                    <a:pt x="56" y="91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61" y="90"/>
                    <a:pt x="63" y="88"/>
                    <a:pt x="63" y="86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3" y="73"/>
                    <a:pt x="59" y="60"/>
                    <a:pt x="52" y="47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47" y="39"/>
                    <a:pt x="45" y="34"/>
                    <a:pt x="45" y="30"/>
                  </a:cubicBezTo>
                  <a:cubicBezTo>
                    <a:pt x="45" y="26"/>
                    <a:pt x="46" y="22"/>
                    <a:pt x="48" y="19"/>
                  </a:cubicBezTo>
                  <a:cubicBezTo>
                    <a:pt x="50" y="17"/>
                    <a:pt x="53" y="15"/>
                    <a:pt x="56" y="14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1" y="38"/>
                    <a:pt x="62" y="39"/>
                    <a:pt x="62" y="40"/>
                  </a:cubicBezTo>
                  <a:cubicBezTo>
                    <a:pt x="91" y="70"/>
                    <a:pt x="91" y="70"/>
                    <a:pt x="91" y="70"/>
                  </a:cubicBezTo>
                  <a:cubicBezTo>
                    <a:pt x="96" y="77"/>
                    <a:pt x="100" y="81"/>
                    <a:pt x="102" y="85"/>
                  </a:cubicBezTo>
                  <a:cubicBezTo>
                    <a:pt x="112" y="98"/>
                    <a:pt x="116" y="100"/>
                    <a:pt x="117" y="101"/>
                  </a:cubicBezTo>
                  <a:cubicBezTo>
                    <a:pt x="118" y="101"/>
                    <a:pt x="122" y="103"/>
                    <a:pt x="139" y="103"/>
                  </a:cubicBezTo>
                  <a:cubicBezTo>
                    <a:pt x="142" y="111"/>
                    <a:pt x="144" y="120"/>
                    <a:pt x="144" y="129"/>
                  </a:cubicBezTo>
                  <a:cubicBezTo>
                    <a:pt x="144" y="136"/>
                    <a:pt x="142" y="144"/>
                    <a:pt x="140" y="152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21" y="152"/>
                    <a:pt x="120" y="153"/>
                    <a:pt x="119" y="154"/>
                  </a:cubicBezTo>
                  <a:cubicBezTo>
                    <a:pt x="111" y="164"/>
                    <a:pt x="102" y="172"/>
                    <a:pt x="90" y="179"/>
                  </a:cubicBezTo>
                  <a:lnTo>
                    <a:pt x="86" y="179"/>
                  </a:lnTo>
                  <a:close/>
                  <a:moveTo>
                    <a:pt x="55" y="178"/>
                  </a:moveTo>
                  <a:cubicBezTo>
                    <a:pt x="51" y="178"/>
                    <a:pt x="48" y="178"/>
                    <a:pt x="46" y="176"/>
                  </a:cubicBezTo>
                  <a:cubicBezTo>
                    <a:pt x="45" y="175"/>
                    <a:pt x="44" y="174"/>
                    <a:pt x="43" y="172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5" y="172"/>
                    <a:pt x="55" y="172"/>
                    <a:pt x="56" y="172"/>
                  </a:cubicBezTo>
                  <a:cubicBezTo>
                    <a:pt x="75" y="163"/>
                    <a:pt x="75" y="163"/>
                    <a:pt x="75" y="163"/>
                  </a:cubicBezTo>
                  <a:cubicBezTo>
                    <a:pt x="77" y="165"/>
                    <a:pt x="79" y="167"/>
                    <a:pt x="81" y="169"/>
                  </a:cubicBezTo>
                  <a:cubicBezTo>
                    <a:pt x="81" y="169"/>
                    <a:pt x="81" y="169"/>
                    <a:pt x="81" y="169"/>
                  </a:cubicBezTo>
                  <a:cubicBezTo>
                    <a:pt x="60" y="178"/>
                    <a:pt x="60" y="178"/>
                    <a:pt x="60" y="178"/>
                  </a:cubicBezTo>
                  <a:lnTo>
                    <a:pt x="55" y="178"/>
                  </a:lnTo>
                  <a:close/>
                  <a:moveTo>
                    <a:pt x="17" y="136"/>
                  </a:moveTo>
                  <a:cubicBezTo>
                    <a:pt x="17" y="135"/>
                    <a:pt x="17" y="135"/>
                    <a:pt x="18" y="134"/>
                  </a:cubicBezTo>
                  <a:cubicBezTo>
                    <a:pt x="21" y="135"/>
                    <a:pt x="27" y="136"/>
                    <a:pt x="33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1" y="136"/>
                    <a:pt x="42" y="136"/>
                    <a:pt x="42" y="136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6" y="128"/>
                    <a:pt x="69" y="130"/>
                    <a:pt x="71" y="132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27" y="143"/>
                    <a:pt x="23" y="142"/>
                    <a:pt x="20" y="141"/>
                  </a:cubicBezTo>
                  <a:cubicBezTo>
                    <a:pt x="18" y="140"/>
                    <a:pt x="17" y="138"/>
                    <a:pt x="17" y="136"/>
                  </a:cubicBezTo>
                  <a:close/>
                  <a:moveTo>
                    <a:pt x="49" y="154"/>
                  </a:moveTo>
                  <a:cubicBezTo>
                    <a:pt x="49" y="154"/>
                    <a:pt x="50" y="154"/>
                    <a:pt x="51" y="154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4" y="146"/>
                    <a:pt x="76" y="147"/>
                    <a:pt x="78" y="14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42" y="160"/>
                    <a:pt x="42" y="160"/>
                    <a:pt x="42" y="160"/>
                  </a:cubicBezTo>
                  <a:cubicBezTo>
                    <a:pt x="37" y="160"/>
                    <a:pt x="33" y="160"/>
                    <a:pt x="31" y="158"/>
                  </a:cubicBezTo>
                  <a:cubicBezTo>
                    <a:pt x="28" y="157"/>
                    <a:pt x="28" y="156"/>
                    <a:pt x="27" y="154"/>
                  </a:cubicBezTo>
                  <a:lnTo>
                    <a:pt x="49" y="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9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EB5720-DE66-4F35-A00D-F404871A85C5}"/>
              </a:ext>
            </a:extLst>
          </p:cNvPr>
          <p:cNvSpPr/>
          <p:nvPr/>
        </p:nvSpPr>
        <p:spPr>
          <a:xfrm>
            <a:off x="2181226" y="1617865"/>
            <a:ext cx="3008921" cy="183769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5AAE97-1F6F-4583-9B63-EE9C62635CD0}"/>
              </a:ext>
            </a:extLst>
          </p:cNvPr>
          <p:cNvSpPr/>
          <p:nvPr/>
        </p:nvSpPr>
        <p:spPr>
          <a:xfrm>
            <a:off x="2181226" y="3493212"/>
            <a:ext cx="3008921" cy="1356817"/>
          </a:xfrm>
          <a:prstGeom prst="rect">
            <a:avLst/>
          </a:prstGeom>
          <a:solidFill>
            <a:srgbClr val="C8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1FD008C3-6C0C-49D1-9972-141913A640FA}"/>
              </a:ext>
            </a:extLst>
          </p:cNvPr>
          <p:cNvSpPr txBox="1"/>
          <p:nvPr/>
        </p:nvSpPr>
        <p:spPr>
          <a:xfrm>
            <a:off x="2456377" y="3810453"/>
            <a:ext cx="2454959" cy="715581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464D702-C237-4B10-A576-646FB76AAB53}"/>
              </a:ext>
            </a:extLst>
          </p:cNvPr>
          <p:cNvSpPr/>
          <p:nvPr/>
        </p:nvSpPr>
        <p:spPr>
          <a:xfrm>
            <a:off x="5236724" y="1617865"/>
            <a:ext cx="3008921" cy="183769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0EBCD636-BBB6-4AB7-B434-9E52778F5548}"/>
              </a:ext>
            </a:extLst>
          </p:cNvPr>
          <p:cNvSpPr/>
          <p:nvPr/>
        </p:nvSpPr>
        <p:spPr>
          <a:xfrm>
            <a:off x="5236724" y="3493212"/>
            <a:ext cx="3008921" cy="1356817"/>
          </a:xfrm>
          <a:prstGeom prst="rect">
            <a:avLst/>
          </a:prstGeom>
          <a:solidFill>
            <a:srgbClr val="BE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37A456A2-158C-43B5-8205-128CF03B6C50}"/>
              </a:ext>
            </a:extLst>
          </p:cNvPr>
          <p:cNvSpPr txBox="1"/>
          <p:nvPr/>
        </p:nvSpPr>
        <p:spPr>
          <a:xfrm>
            <a:off x="5511879" y="3838154"/>
            <a:ext cx="2454959" cy="715581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445DABAD-3E60-4432-8B92-C3DF4C125C1C}"/>
              </a:ext>
            </a:extLst>
          </p:cNvPr>
          <p:cNvSpPr/>
          <p:nvPr/>
        </p:nvSpPr>
        <p:spPr>
          <a:xfrm>
            <a:off x="8292223" y="1617865"/>
            <a:ext cx="3008921" cy="183769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DC0F2CC9-6460-4BB0-8BDA-4A6E0FF23849}"/>
              </a:ext>
            </a:extLst>
          </p:cNvPr>
          <p:cNvSpPr/>
          <p:nvPr/>
        </p:nvSpPr>
        <p:spPr>
          <a:xfrm>
            <a:off x="8292223" y="3493212"/>
            <a:ext cx="3008921" cy="1356817"/>
          </a:xfrm>
          <a:prstGeom prst="rect">
            <a:avLst/>
          </a:prstGeom>
          <a:solidFill>
            <a:srgbClr val="C8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55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32469A9C-9FEB-4A6B-AFC7-296D47A85D96}"/>
              </a:ext>
            </a:extLst>
          </p:cNvPr>
          <p:cNvSpPr txBox="1"/>
          <p:nvPr/>
        </p:nvSpPr>
        <p:spPr>
          <a:xfrm>
            <a:off x="8567379" y="3838154"/>
            <a:ext cx="2454959" cy="715581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39548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/>
      <p:bldP spid="8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户外, 事情&#10;&#10;已生成高可信度的说明">
            <a:extLst>
              <a:ext uri="{FF2B5EF4-FFF2-40B4-BE49-F238E27FC236}">
                <a16:creationId xmlns:a16="http://schemas.microsoft.com/office/drawing/2014/main" id="{CBDEDA9E-E085-4AFB-968E-AF73937F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68">
            <a:off x="3429327" y="-853469"/>
            <a:ext cx="7299246" cy="760636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880F15F-4224-4B3C-96A3-4C518FF175A5}"/>
              </a:ext>
            </a:extLst>
          </p:cNvPr>
          <p:cNvSpPr/>
          <p:nvPr/>
        </p:nvSpPr>
        <p:spPr>
          <a:xfrm>
            <a:off x="4041989" y="803420"/>
            <a:ext cx="4378111" cy="4378111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C2B359F6-5A72-4B1F-B43F-5529B6125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00" y="2791970"/>
            <a:ext cx="2742907" cy="188985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D32D2388-B695-4A82-A2C1-C56D712DE80F}"/>
              </a:ext>
            </a:extLst>
          </p:cNvPr>
          <p:cNvSpPr/>
          <p:nvPr/>
        </p:nvSpPr>
        <p:spPr>
          <a:xfrm>
            <a:off x="8069372" y="3721100"/>
            <a:ext cx="1739831" cy="1739831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F2D9E8C-6D47-4AB2-92CC-3AFDC488EB4E}"/>
              </a:ext>
            </a:extLst>
          </p:cNvPr>
          <p:cNvSpPr/>
          <p:nvPr/>
        </p:nvSpPr>
        <p:spPr>
          <a:xfrm>
            <a:off x="8615473" y="191770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7E48FC-A072-4C00-9431-848883FB373E}"/>
              </a:ext>
            </a:extLst>
          </p:cNvPr>
          <p:cNvSpPr/>
          <p:nvPr/>
        </p:nvSpPr>
        <p:spPr>
          <a:xfrm>
            <a:off x="3337821" y="4648895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1AA2F4E-FB7F-4B6C-B68B-DC92A911E091}"/>
              </a:ext>
            </a:extLst>
          </p:cNvPr>
          <p:cNvSpPr/>
          <p:nvPr/>
        </p:nvSpPr>
        <p:spPr>
          <a:xfrm>
            <a:off x="2131155" y="5361650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D07D0A-B17F-4631-94F4-7B7DB82B1835}"/>
              </a:ext>
            </a:extLst>
          </p:cNvPr>
          <p:cNvSpPr txBox="1"/>
          <p:nvPr/>
        </p:nvSpPr>
        <p:spPr>
          <a:xfrm>
            <a:off x="5523157" y="888115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F88E8F-B2F0-48C8-B9F9-212D8E3F57A1}"/>
              </a:ext>
            </a:extLst>
          </p:cNvPr>
          <p:cNvSpPr/>
          <p:nvPr/>
        </p:nvSpPr>
        <p:spPr>
          <a:xfrm>
            <a:off x="4916619" y="242649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8A73DA-8DA6-4BCC-9014-34C6EC2FAF48}"/>
              </a:ext>
            </a:extLst>
          </p:cNvPr>
          <p:cNvSpPr/>
          <p:nvPr/>
        </p:nvSpPr>
        <p:spPr>
          <a:xfrm>
            <a:off x="5480744" y="3067194"/>
            <a:ext cx="176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26654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形状 4">
            <a:extLst>
              <a:ext uri="{FF2B5EF4-FFF2-40B4-BE49-F238E27FC236}">
                <a16:creationId xmlns:a16="http://schemas.microsoft.com/office/drawing/2014/main" id="{DD8C7E00-5890-462A-90BA-700308537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3027363"/>
            <a:ext cx="2355850" cy="2355850"/>
          </a:xfrm>
          <a:custGeom>
            <a:avLst/>
            <a:gdLst>
              <a:gd name="G0" fmla="+- 2277310 0 0"/>
              <a:gd name="G1" fmla="+- 9857148 0 0"/>
              <a:gd name="G2" fmla="+- 2277310 0 9857148"/>
              <a:gd name="G3" fmla="+- 10800 0 0"/>
              <a:gd name="G4" fmla="+- 0 0 227731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250 0 0"/>
              <a:gd name="G9" fmla="+- 0 0 9857148"/>
              <a:gd name="G10" fmla="+- 10250 0 2700"/>
              <a:gd name="G11" fmla="cos G10 2277310"/>
              <a:gd name="G12" fmla="sin G10 2277310"/>
              <a:gd name="G13" fmla="cos 13500 2277310"/>
              <a:gd name="G14" fmla="sin 13500 2277310"/>
              <a:gd name="G15" fmla="+- G11 10800 0"/>
              <a:gd name="G16" fmla="+- G12 10800 0"/>
              <a:gd name="G17" fmla="+- G13 10800 0"/>
              <a:gd name="G18" fmla="+- G14 10800 0"/>
              <a:gd name="G19" fmla="*/ 10250 1 2"/>
              <a:gd name="G20" fmla="+- G19 5400 0"/>
              <a:gd name="G21" fmla="cos G20 2277310"/>
              <a:gd name="G22" fmla="sin G20 2277310"/>
              <a:gd name="G23" fmla="+- G21 10800 0"/>
              <a:gd name="G24" fmla="+- G12 G23 G22"/>
              <a:gd name="G25" fmla="+- G22 G23 G11"/>
              <a:gd name="G26" fmla="cos 10800 2277310"/>
              <a:gd name="G27" fmla="sin 10800 2277310"/>
              <a:gd name="G28" fmla="cos 10250 2277310"/>
              <a:gd name="G29" fmla="sin 10250 227731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9857148"/>
              <a:gd name="G36" fmla="sin G34 9857148"/>
              <a:gd name="G37" fmla="+/ 9857148 227731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250 G39"/>
              <a:gd name="G43" fmla="sin 1025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285 w 21600"/>
              <a:gd name="T5" fmla="*/ 10 h 21600"/>
              <a:gd name="T6" fmla="*/ 1647 w 21600"/>
              <a:gd name="T7" fmla="*/ 15997 h 21600"/>
              <a:gd name="T8" fmla="*/ 11261 w 21600"/>
              <a:gd name="T9" fmla="*/ 560 h 21600"/>
              <a:gd name="T10" fmla="*/ 21892 w 21600"/>
              <a:gd name="T11" fmla="*/ 18494 h 21600"/>
              <a:gd name="T12" fmla="*/ 17751 w 21600"/>
              <a:gd name="T13" fmla="*/ 19243 h 21600"/>
              <a:gd name="T14" fmla="*/ 17003 w 21600"/>
              <a:gd name="T15" fmla="*/ 1510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21" y="16642"/>
                </a:moveTo>
                <a:cubicBezTo>
                  <a:pt x="20412" y="14926"/>
                  <a:pt x="21050" y="12888"/>
                  <a:pt x="21050" y="10800"/>
                </a:cubicBezTo>
                <a:cubicBezTo>
                  <a:pt x="21050" y="5139"/>
                  <a:pt x="16460" y="550"/>
                  <a:pt x="10800" y="550"/>
                </a:cubicBezTo>
                <a:cubicBezTo>
                  <a:pt x="5139" y="550"/>
                  <a:pt x="550" y="5139"/>
                  <a:pt x="550" y="10800"/>
                </a:cubicBezTo>
                <a:cubicBezTo>
                  <a:pt x="550" y="12574"/>
                  <a:pt x="1010" y="14318"/>
                  <a:pt x="1886" y="15861"/>
                </a:cubicBezTo>
                <a:lnTo>
                  <a:pt x="1408" y="16133"/>
                </a:lnTo>
                <a:cubicBezTo>
                  <a:pt x="485" y="14507"/>
                  <a:pt x="0" y="12669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599" y="13000"/>
                  <a:pt x="20927" y="15147"/>
                  <a:pt x="19673" y="16955"/>
                </a:cubicBezTo>
                <a:lnTo>
                  <a:pt x="21892" y="18494"/>
                </a:lnTo>
                <a:lnTo>
                  <a:pt x="17751" y="19243"/>
                </a:lnTo>
                <a:lnTo>
                  <a:pt x="17003" y="15103"/>
                </a:lnTo>
                <a:lnTo>
                  <a:pt x="19221" y="16642"/>
                </a:lnTo>
                <a:close/>
              </a:path>
            </a:pathLst>
          </a:custGeom>
          <a:solidFill>
            <a:srgbClr val="BEDFE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环形箭头 7">
            <a:extLst>
              <a:ext uri="{FF2B5EF4-FFF2-40B4-BE49-F238E27FC236}">
                <a16:creationId xmlns:a16="http://schemas.microsoft.com/office/drawing/2014/main" id="{139AC3C7-070C-4D02-A78E-6783C7E1E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1382713"/>
            <a:ext cx="2646363" cy="2646362"/>
          </a:xfrm>
          <a:custGeom>
            <a:avLst/>
            <a:gdLst>
              <a:gd name="G0" fmla="+- 21354581 0 0"/>
              <a:gd name="G1" fmla="+- 13735811 0 0"/>
              <a:gd name="G2" fmla="+- 21354581 0 13735811"/>
              <a:gd name="G3" fmla="+- 10800 0 0"/>
              <a:gd name="G4" fmla="+- 0 0 2135458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10 0 0"/>
              <a:gd name="G9" fmla="+- 0 0 13735811"/>
              <a:gd name="G10" fmla="+- 10310 0 2700"/>
              <a:gd name="G11" fmla="cos G10 21354581"/>
              <a:gd name="G12" fmla="sin G10 21354581"/>
              <a:gd name="G13" fmla="cos 13500 21354581"/>
              <a:gd name="G14" fmla="sin 13500 21354581"/>
              <a:gd name="G15" fmla="+- G11 10800 0"/>
              <a:gd name="G16" fmla="+- G12 10800 0"/>
              <a:gd name="G17" fmla="+- G13 10800 0"/>
              <a:gd name="G18" fmla="+- G14 10800 0"/>
              <a:gd name="G19" fmla="*/ 10310 1 2"/>
              <a:gd name="G20" fmla="+- G19 5400 0"/>
              <a:gd name="G21" fmla="cos G20 21354581"/>
              <a:gd name="G22" fmla="sin G20 21354581"/>
              <a:gd name="G23" fmla="+- G21 10800 0"/>
              <a:gd name="G24" fmla="+- G12 G23 G22"/>
              <a:gd name="G25" fmla="+- G22 G23 G11"/>
              <a:gd name="G26" fmla="cos 10800 21354581"/>
              <a:gd name="G27" fmla="sin 10800 21354581"/>
              <a:gd name="G28" fmla="cos 10310 21354581"/>
              <a:gd name="G29" fmla="sin 10310 2135458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3735811"/>
              <a:gd name="G36" fmla="sin G34 13735811"/>
              <a:gd name="G37" fmla="+/ 13735811 2135458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10 G39"/>
              <a:gd name="G43" fmla="sin 1031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370 w 21600"/>
              <a:gd name="T5" fmla="*/ 8 h 21600"/>
              <a:gd name="T6" fmla="*/ 1621 w 21600"/>
              <a:gd name="T7" fmla="*/ 5587 h 21600"/>
              <a:gd name="T8" fmla="*/ 10389 w 21600"/>
              <a:gd name="T9" fmla="*/ 498 h 21600"/>
              <a:gd name="T10" fmla="*/ 21971 w 21600"/>
              <a:gd name="T11" fmla="*/ 3220 h 21600"/>
              <a:gd name="T12" fmla="*/ 21187 w 21600"/>
              <a:gd name="T13" fmla="*/ 7311 h 21600"/>
              <a:gd name="T14" fmla="*/ 17097 w 21600"/>
              <a:gd name="T15" fmla="*/ 652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31" y="5011"/>
                </a:moveTo>
                <a:cubicBezTo>
                  <a:pt x="17413" y="2183"/>
                  <a:pt x="14217" y="490"/>
                  <a:pt x="10799" y="490"/>
                </a:cubicBezTo>
                <a:cubicBezTo>
                  <a:pt x="7090" y="490"/>
                  <a:pt x="3666" y="2482"/>
                  <a:pt x="1834" y="5708"/>
                </a:cubicBezTo>
                <a:lnTo>
                  <a:pt x="1408" y="5466"/>
                </a:lnTo>
                <a:cubicBezTo>
                  <a:pt x="3327" y="2087"/>
                  <a:pt x="6914" y="0"/>
                  <a:pt x="10799" y="0"/>
                </a:cubicBezTo>
                <a:cubicBezTo>
                  <a:pt x="14379" y="0"/>
                  <a:pt x="17727" y="1774"/>
                  <a:pt x="19737" y="4736"/>
                </a:cubicBezTo>
                <a:lnTo>
                  <a:pt x="21971" y="3220"/>
                </a:lnTo>
                <a:lnTo>
                  <a:pt x="21187" y="7311"/>
                </a:lnTo>
                <a:lnTo>
                  <a:pt x="17097" y="6527"/>
                </a:lnTo>
                <a:lnTo>
                  <a:pt x="19331" y="5011"/>
                </a:lnTo>
                <a:close/>
              </a:path>
            </a:pathLst>
          </a:custGeom>
          <a:solidFill>
            <a:srgbClr val="D3C0AD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8ABC871-5C02-4BFD-AECF-6D74C1EC4BCF}"/>
              </a:ext>
            </a:extLst>
          </p:cNvPr>
          <p:cNvGrpSpPr/>
          <p:nvPr/>
        </p:nvGrpSpPr>
        <p:grpSpPr>
          <a:xfrm>
            <a:off x="7861300" y="1790700"/>
            <a:ext cx="2954338" cy="3003054"/>
            <a:chOff x="7861300" y="1790700"/>
            <a:chExt cx="2954338" cy="3003054"/>
          </a:xfrm>
        </p:grpSpPr>
        <p:sp>
          <p:nvSpPr>
            <p:cNvPr id="8" name="任意多边形 16">
              <a:extLst>
                <a:ext uri="{FF2B5EF4-FFF2-40B4-BE49-F238E27FC236}">
                  <a16:creationId xmlns:a16="http://schemas.microsoft.com/office/drawing/2014/main" id="{34BE89F5-FECB-4E25-B301-7B00AC6B6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1300" y="2192338"/>
              <a:ext cx="2265363" cy="2162175"/>
            </a:xfrm>
            <a:custGeom>
              <a:avLst/>
              <a:gdLst>
                <a:gd name="T0" fmla="*/ 1632483 w 2266626"/>
                <a:gd name="T1" fmla="*/ 0 h 2161893"/>
                <a:gd name="T2" fmla="*/ 1924883 w 2266626"/>
                <a:gd name="T3" fmla="*/ 292400 h 2161893"/>
                <a:gd name="T4" fmla="*/ 2079677 w 2266626"/>
                <a:gd name="T5" fmla="*/ 292400 h 2161893"/>
                <a:gd name="T6" fmla="*/ 2266626 w 2266626"/>
                <a:gd name="T7" fmla="*/ 479349 h 2161893"/>
                <a:gd name="T8" fmla="*/ 2266626 w 2266626"/>
                <a:gd name="T9" fmla="*/ 1974944 h 2161893"/>
                <a:gd name="T10" fmla="*/ 2079677 w 2266626"/>
                <a:gd name="T11" fmla="*/ 2161893 h 2161893"/>
                <a:gd name="T12" fmla="*/ 186949 w 2266626"/>
                <a:gd name="T13" fmla="*/ 2161893 h 2161893"/>
                <a:gd name="T14" fmla="*/ 0 w 2266626"/>
                <a:gd name="T15" fmla="*/ 1974944 h 2161893"/>
                <a:gd name="T16" fmla="*/ 0 w 2266626"/>
                <a:gd name="T17" fmla="*/ 479349 h 2161893"/>
                <a:gd name="T18" fmla="*/ 186949 w 2266626"/>
                <a:gd name="T19" fmla="*/ 292400 h 2161893"/>
                <a:gd name="T20" fmla="*/ 1632483 w 2266626"/>
                <a:gd name="T21" fmla="*/ 292400 h 21618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66626"/>
                <a:gd name="T34" fmla="*/ 0 h 2161893"/>
                <a:gd name="T35" fmla="*/ 2266626 w 2266626"/>
                <a:gd name="T36" fmla="*/ 2161893 h 21618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66626" h="2161893">
                  <a:moveTo>
                    <a:pt x="1632483" y="0"/>
                  </a:moveTo>
                  <a:lnTo>
                    <a:pt x="1924883" y="292400"/>
                  </a:lnTo>
                  <a:lnTo>
                    <a:pt x="2079677" y="292400"/>
                  </a:lnTo>
                  <a:cubicBezTo>
                    <a:pt x="2182926" y="292400"/>
                    <a:pt x="2266626" y="376100"/>
                    <a:pt x="2266626" y="479349"/>
                  </a:cubicBezTo>
                  <a:lnTo>
                    <a:pt x="2266626" y="1974944"/>
                  </a:lnTo>
                  <a:cubicBezTo>
                    <a:pt x="2266626" y="2078193"/>
                    <a:pt x="2182926" y="2161893"/>
                    <a:pt x="2079677" y="2161893"/>
                  </a:cubicBezTo>
                  <a:lnTo>
                    <a:pt x="186949" y="2161893"/>
                  </a:lnTo>
                  <a:cubicBezTo>
                    <a:pt x="83700" y="2161893"/>
                    <a:pt x="0" y="2078193"/>
                    <a:pt x="0" y="1974944"/>
                  </a:cubicBezTo>
                  <a:lnTo>
                    <a:pt x="0" y="479349"/>
                  </a:lnTo>
                  <a:cubicBezTo>
                    <a:pt x="0" y="376100"/>
                    <a:pt x="83700" y="292400"/>
                    <a:pt x="186949" y="292400"/>
                  </a:cubicBezTo>
                  <a:lnTo>
                    <a:pt x="1632483" y="29240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BEDFE0"/>
              </a:solidFill>
              <a:bevel/>
              <a:headEnd/>
              <a:tailEnd/>
            </a:ln>
          </p:spPr>
          <p:txBody>
            <a:bodyPr lIns="115412" tIns="115412" rIns="115412" bIns="51601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ACC625A0-D833-4FB8-B881-3A35C3241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538" y="3952875"/>
              <a:ext cx="2014537" cy="801688"/>
            </a:xfrm>
            <a:custGeom>
              <a:avLst/>
              <a:gdLst>
                <a:gd name="T0" fmla="*/ 0 w 2014779"/>
                <a:gd name="T1" fmla="*/ 80121 h 801211"/>
                <a:gd name="T2" fmla="*/ 80121 w 2014779"/>
                <a:gd name="T3" fmla="*/ 0 h 801211"/>
                <a:gd name="T4" fmla="*/ 1934658 w 2014779"/>
                <a:gd name="T5" fmla="*/ 0 h 801211"/>
                <a:gd name="T6" fmla="*/ 2014779 w 2014779"/>
                <a:gd name="T7" fmla="*/ 80121 h 801211"/>
                <a:gd name="T8" fmla="*/ 2014779 w 2014779"/>
                <a:gd name="T9" fmla="*/ 721090 h 801211"/>
                <a:gd name="T10" fmla="*/ 1934658 w 2014779"/>
                <a:gd name="T11" fmla="*/ 801211 h 801211"/>
                <a:gd name="T12" fmla="*/ 80121 w 2014779"/>
                <a:gd name="T13" fmla="*/ 801211 h 801211"/>
                <a:gd name="T14" fmla="*/ 0 w 2014779"/>
                <a:gd name="T15" fmla="*/ 721090 h 801211"/>
                <a:gd name="T16" fmla="*/ 0 w 2014779"/>
                <a:gd name="T17" fmla="*/ 80121 h 8012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14779"/>
                <a:gd name="T28" fmla="*/ 0 h 801211"/>
                <a:gd name="T29" fmla="*/ 2014779 w 2014779"/>
                <a:gd name="T30" fmla="*/ 801211 h 8012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14779" h="801211">
                  <a:moveTo>
                    <a:pt x="0" y="80121"/>
                  </a:moveTo>
                  <a:cubicBezTo>
                    <a:pt x="0" y="35871"/>
                    <a:pt x="35871" y="0"/>
                    <a:pt x="80121" y="0"/>
                  </a:cubicBezTo>
                  <a:lnTo>
                    <a:pt x="1934658" y="0"/>
                  </a:lnTo>
                  <a:cubicBezTo>
                    <a:pt x="1978908" y="0"/>
                    <a:pt x="2014779" y="35871"/>
                    <a:pt x="2014779" y="80121"/>
                  </a:cubicBezTo>
                  <a:lnTo>
                    <a:pt x="2014779" y="721090"/>
                  </a:lnTo>
                  <a:cubicBezTo>
                    <a:pt x="2014779" y="765340"/>
                    <a:pt x="1978908" y="801211"/>
                    <a:pt x="1934658" y="801211"/>
                  </a:cubicBezTo>
                  <a:lnTo>
                    <a:pt x="80121" y="801211"/>
                  </a:lnTo>
                  <a:cubicBezTo>
                    <a:pt x="35871" y="801211"/>
                    <a:pt x="0" y="765340"/>
                    <a:pt x="0" y="721090"/>
                  </a:cubicBezTo>
                  <a:lnTo>
                    <a:pt x="0" y="80121"/>
                  </a:lnTo>
                  <a:close/>
                </a:path>
              </a:pathLst>
            </a:custGeom>
            <a:solidFill>
              <a:srgbClr val="BEDFE0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05382" tIns="78077" rIns="105382" bIns="7807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3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矩形 21">
              <a:extLst>
                <a:ext uri="{FF2B5EF4-FFF2-40B4-BE49-F238E27FC236}">
                  <a16:creationId xmlns:a16="http://schemas.microsoft.com/office/drawing/2014/main" id="{9C370DAB-DE78-4F6A-9F16-6B4C13DB4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2325" y="4024313"/>
              <a:ext cx="185737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5" name="矩形 24">
              <a:extLst>
                <a:ext uri="{FF2B5EF4-FFF2-40B4-BE49-F238E27FC236}">
                  <a16:creationId xmlns:a16="http://schemas.microsoft.com/office/drawing/2014/main" id="{0824DCEF-58EA-4919-A380-03CA1F461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3188" y="1790700"/>
              <a:ext cx="18224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i="1" dirty="0">
                  <a:solidFill>
                    <a:srgbClr val="C8B394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DOLOR SIT AMET</a:t>
              </a:r>
            </a:p>
          </p:txBody>
        </p:sp>
        <p:grpSp>
          <p:nvGrpSpPr>
            <p:cNvPr id="16" name="Group 24">
              <a:extLst>
                <a:ext uri="{FF2B5EF4-FFF2-40B4-BE49-F238E27FC236}">
                  <a16:creationId xmlns:a16="http://schemas.microsoft.com/office/drawing/2014/main" id="{A2EAFD43-99B3-4F12-8F29-D9069CCDA8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6638" y="2968625"/>
              <a:ext cx="790575" cy="890588"/>
              <a:chOff x="0" y="0"/>
              <a:chExt cx="652463" cy="735013"/>
            </a:xfrm>
            <a:solidFill>
              <a:srgbClr val="BEDFE0"/>
            </a:solidFill>
          </p:grpSpPr>
          <p:sp>
            <p:nvSpPr>
              <p:cNvPr id="17" name="Freeform 517">
                <a:extLst>
                  <a:ext uri="{FF2B5EF4-FFF2-40B4-BE49-F238E27FC236}">
                    <a16:creationId xmlns:a16="http://schemas.microsoft.com/office/drawing/2014/main" id="{9BF1D26E-7391-4073-9370-9D4899DC5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473075"/>
                <a:ext cx="322263" cy="17463"/>
              </a:xfrm>
              <a:custGeom>
                <a:avLst/>
                <a:gdLst>
                  <a:gd name="T0" fmla="*/ 84 w 86"/>
                  <a:gd name="T1" fmla="*/ 0 h 5"/>
                  <a:gd name="T2" fmla="*/ 3 w 86"/>
                  <a:gd name="T3" fmla="*/ 0 h 5"/>
                  <a:gd name="T4" fmla="*/ 0 w 86"/>
                  <a:gd name="T5" fmla="*/ 3 h 5"/>
                  <a:gd name="T6" fmla="*/ 3 w 86"/>
                  <a:gd name="T7" fmla="*/ 5 h 5"/>
                  <a:gd name="T8" fmla="*/ 84 w 86"/>
                  <a:gd name="T9" fmla="*/ 5 h 5"/>
                  <a:gd name="T10" fmla="*/ 86 w 86"/>
                  <a:gd name="T11" fmla="*/ 3 h 5"/>
                  <a:gd name="T12" fmla="*/ 84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5"/>
                      <a:pt x="86" y="4"/>
                      <a:pt x="86" y="3"/>
                    </a:cubicBezTo>
                    <a:cubicBezTo>
                      <a:pt x="86" y="1"/>
                      <a:pt x="85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" name="Freeform 518">
                <a:extLst>
                  <a:ext uri="{FF2B5EF4-FFF2-40B4-BE49-F238E27FC236}">
                    <a16:creationId xmlns:a16="http://schemas.microsoft.com/office/drawing/2014/main" id="{3FEEF5AE-4E20-4926-A136-F83953550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371475"/>
                <a:ext cx="322263" cy="19050"/>
              </a:xfrm>
              <a:custGeom>
                <a:avLst/>
                <a:gdLst>
                  <a:gd name="T0" fmla="*/ 84 w 86"/>
                  <a:gd name="T1" fmla="*/ 0 h 5"/>
                  <a:gd name="T2" fmla="*/ 3 w 86"/>
                  <a:gd name="T3" fmla="*/ 0 h 5"/>
                  <a:gd name="T4" fmla="*/ 0 w 86"/>
                  <a:gd name="T5" fmla="*/ 2 h 5"/>
                  <a:gd name="T6" fmla="*/ 3 w 86"/>
                  <a:gd name="T7" fmla="*/ 5 h 5"/>
                  <a:gd name="T8" fmla="*/ 84 w 86"/>
                  <a:gd name="T9" fmla="*/ 5 h 5"/>
                  <a:gd name="T10" fmla="*/ 86 w 86"/>
                  <a:gd name="T11" fmla="*/ 2 h 5"/>
                  <a:gd name="T12" fmla="*/ 84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5"/>
                      <a:pt x="86" y="4"/>
                      <a:pt x="86" y="2"/>
                    </a:cubicBezTo>
                    <a:cubicBezTo>
                      <a:pt x="86" y="1"/>
                      <a:pt x="85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9" name="Freeform 519">
                <a:extLst>
                  <a:ext uri="{FF2B5EF4-FFF2-40B4-BE49-F238E27FC236}">
                    <a16:creationId xmlns:a16="http://schemas.microsoft.com/office/drawing/2014/main" id="{BDC3B8F4-B0B9-45F0-B57D-B1A3AF06F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266700"/>
                <a:ext cx="322263" cy="22225"/>
              </a:xfrm>
              <a:custGeom>
                <a:avLst/>
                <a:gdLst>
                  <a:gd name="T0" fmla="*/ 84 w 86"/>
                  <a:gd name="T1" fmla="*/ 0 h 6"/>
                  <a:gd name="T2" fmla="*/ 3 w 86"/>
                  <a:gd name="T3" fmla="*/ 0 h 6"/>
                  <a:gd name="T4" fmla="*/ 0 w 86"/>
                  <a:gd name="T5" fmla="*/ 3 h 6"/>
                  <a:gd name="T6" fmla="*/ 3 w 86"/>
                  <a:gd name="T7" fmla="*/ 6 h 6"/>
                  <a:gd name="T8" fmla="*/ 84 w 86"/>
                  <a:gd name="T9" fmla="*/ 6 h 6"/>
                  <a:gd name="T10" fmla="*/ 86 w 86"/>
                  <a:gd name="T11" fmla="*/ 3 h 6"/>
                  <a:gd name="T12" fmla="*/ 84 w 86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6"/>
                  <a:gd name="T23" fmla="*/ 86 w 86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6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5" y="6"/>
                      <a:pt x="86" y="5"/>
                      <a:pt x="86" y="3"/>
                    </a:cubicBezTo>
                    <a:cubicBezTo>
                      <a:pt x="86" y="2"/>
                      <a:pt x="85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0" name="Freeform 520">
                <a:extLst>
                  <a:ext uri="{FF2B5EF4-FFF2-40B4-BE49-F238E27FC236}">
                    <a16:creationId xmlns:a16="http://schemas.microsoft.com/office/drawing/2014/main" id="{355C897E-4440-43FC-A9FD-7731265B3F0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652463" cy="735013"/>
              </a:xfrm>
              <a:custGeom>
                <a:avLst/>
                <a:gdLst>
                  <a:gd name="T0" fmla="*/ 174 w 174"/>
                  <a:gd name="T1" fmla="*/ 25 h 196"/>
                  <a:gd name="T2" fmla="*/ 149 w 174"/>
                  <a:gd name="T3" fmla="*/ 0 h 196"/>
                  <a:gd name="T4" fmla="*/ 25 w 174"/>
                  <a:gd name="T5" fmla="*/ 0 h 196"/>
                  <a:gd name="T6" fmla="*/ 25 w 174"/>
                  <a:gd name="T7" fmla="*/ 0 h 196"/>
                  <a:gd name="T8" fmla="*/ 25 w 174"/>
                  <a:gd name="T9" fmla="*/ 0 h 196"/>
                  <a:gd name="T10" fmla="*/ 0 w 174"/>
                  <a:gd name="T11" fmla="*/ 25 h 196"/>
                  <a:gd name="T12" fmla="*/ 0 w 174"/>
                  <a:gd name="T13" fmla="*/ 169 h 196"/>
                  <a:gd name="T14" fmla="*/ 2 w 174"/>
                  <a:gd name="T15" fmla="*/ 174 h 196"/>
                  <a:gd name="T16" fmla="*/ 22 w 174"/>
                  <a:gd name="T17" fmla="*/ 193 h 196"/>
                  <a:gd name="T18" fmla="*/ 31 w 174"/>
                  <a:gd name="T19" fmla="*/ 193 h 196"/>
                  <a:gd name="T20" fmla="*/ 52 w 174"/>
                  <a:gd name="T21" fmla="*/ 173 h 196"/>
                  <a:gd name="T22" fmla="*/ 73 w 174"/>
                  <a:gd name="T23" fmla="*/ 194 h 196"/>
                  <a:gd name="T24" fmla="*/ 82 w 174"/>
                  <a:gd name="T25" fmla="*/ 194 h 196"/>
                  <a:gd name="T26" fmla="*/ 104 w 174"/>
                  <a:gd name="T27" fmla="*/ 173 h 196"/>
                  <a:gd name="T28" fmla="*/ 125 w 174"/>
                  <a:gd name="T29" fmla="*/ 194 h 196"/>
                  <a:gd name="T30" fmla="*/ 130 w 174"/>
                  <a:gd name="T31" fmla="*/ 196 h 196"/>
                  <a:gd name="T32" fmla="*/ 134 w 174"/>
                  <a:gd name="T33" fmla="*/ 194 h 196"/>
                  <a:gd name="T34" fmla="*/ 153 w 174"/>
                  <a:gd name="T35" fmla="*/ 175 h 196"/>
                  <a:gd name="T36" fmla="*/ 155 w 174"/>
                  <a:gd name="T37" fmla="*/ 170 h 196"/>
                  <a:gd name="T38" fmla="*/ 155 w 174"/>
                  <a:gd name="T39" fmla="*/ 49 h 196"/>
                  <a:gd name="T40" fmla="*/ 174 w 174"/>
                  <a:gd name="T41" fmla="*/ 25 h 196"/>
                  <a:gd name="T42" fmla="*/ 130 w 174"/>
                  <a:gd name="T43" fmla="*/ 180 h 196"/>
                  <a:gd name="T44" fmla="*/ 108 w 174"/>
                  <a:gd name="T45" fmla="*/ 159 h 196"/>
                  <a:gd name="T46" fmla="*/ 99 w 174"/>
                  <a:gd name="T47" fmla="*/ 159 h 196"/>
                  <a:gd name="T48" fmla="*/ 78 w 174"/>
                  <a:gd name="T49" fmla="*/ 180 h 196"/>
                  <a:gd name="T50" fmla="*/ 57 w 174"/>
                  <a:gd name="T51" fmla="*/ 159 h 196"/>
                  <a:gd name="T52" fmla="*/ 47 w 174"/>
                  <a:gd name="T53" fmla="*/ 159 h 196"/>
                  <a:gd name="T54" fmla="*/ 27 w 174"/>
                  <a:gd name="T55" fmla="*/ 179 h 196"/>
                  <a:gd name="T56" fmla="*/ 13 w 174"/>
                  <a:gd name="T57" fmla="*/ 166 h 196"/>
                  <a:gd name="T58" fmla="*/ 13 w 174"/>
                  <a:gd name="T59" fmla="*/ 25 h 196"/>
                  <a:gd name="T60" fmla="*/ 25 w 174"/>
                  <a:gd name="T61" fmla="*/ 14 h 196"/>
                  <a:gd name="T62" fmla="*/ 25 w 174"/>
                  <a:gd name="T63" fmla="*/ 14 h 196"/>
                  <a:gd name="T64" fmla="*/ 25 w 174"/>
                  <a:gd name="T65" fmla="*/ 14 h 196"/>
                  <a:gd name="T66" fmla="*/ 25 w 174"/>
                  <a:gd name="T67" fmla="*/ 14 h 196"/>
                  <a:gd name="T68" fmla="*/ 37 w 174"/>
                  <a:gd name="T69" fmla="*/ 25 h 196"/>
                  <a:gd name="T70" fmla="*/ 25 w 174"/>
                  <a:gd name="T71" fmla="*/ 36 h 196"/>
                  <a:gd name="T72" fmla="*/ 18 w 174"/>
                  <a:gd name="T73" fmla="*/ 43 h 196"/>
                  <a:gd name="T74" fmla="*/ 25 w 174"/>
                  <a:gd name="T75" fmla="*/ 50 h 196"/>
                  <a:gd name="T76" fmla="*/ 142 w 174"/>
                  <a:gd name="T77" fmla="*/ 50 h 196"/>
                  <a:gd name="T78" fmla="*/ 142 w 174"/>
                  <a:gd name="T79" fmla="*/ 168 h 196"/>
                  <a:gd name="T80" fmla="*/ 130 w 174"/>
                  <a:gd name="T81" fmla="*/ 180 h 196"/>
                  <a:gd name="T82" fmla="*/ 149 w 174"/>
                  <a:gd name="T83" fmla="*/ 36 h 196"/>
                  <a:gd name="T84" fmla="*/ 47 w 174"/>
                  <a:gd name="T85" fmla="*/ 36 h 196"/>
                  <a:gd name="T86" fmla="*/ 50 w 174"/>
                  <a:gd name="T87" fmla="*/ 25 h 196"/>
                  <a:gd name="T88" fmla="*/ 47 w 174"/>
                  <a:gd name="T89" fmla="*/ 14 h 196"/>
                  <a:gd name="T90" fmla="*/ 149 w 174"/>
                  <a:gd name="T91" fmla="*/ 14 h 196"/>
                  <a:gd name="T92" fmla="*/ 161 w 174"/>
                  <a:gd name="T93" fmla="*/ 25 h 196"/>
                  <a:gd name="T94" fmla="*/ 149 w 174"/>
                  <a:gd name="T95" fmla="*/ 36 h 1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196"/>
                  <a:gd name="T146" fmla="*/ 174 w 174"/>
                  <a:gd name="T147" fmla="*/ 196 h 19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196">
                    <a:moveTo>
                      <a:pt x="174" y="25"/>
                    </a:moveTo>
                    <a:cubicBezTo>
                      <a:pt x="174" y="11"/>
                      <a:pt x="163" y="0"/>
                      <a:pt x="149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71"/>
                      <a:pt x="1" y="172"/>
                      <a:pt x="2" y="174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25" y="196"/>
                      <a:pt x="29" y="196"/>
                      <a:pt x="31" y="193"/>
                    </a:cubicBezTo>
                    <a:cubicBezTo>
                      <a:pt x="52" y="173"/>
                      <a:pt x="52" y="173"/>
                      <a:pt x="52" y="17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76" y="196"/>
                      <a:pt x="80" y="196"/>
                      <a:pt x="82" y="194"/>
                    </a:cubicBezTo>
                    <a:cubicBezTo>
                      <a:pt x="104" y="173"/>
                      <a:pt x="104" y="173"/>
                      <a:pt x="104" y="173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26" y="195"/>
                      <a:pt x="128" y="196"/>
                      <a:pt x="130" y="196"/>
                    </a:cubicBezTo>
                    <a:cubicBezTo>
                      <a:pt x="131" y="196"/>
                      <a:pt x="133" y="195"/>
                      <a:pt x="134" y="194"/>
                    </a:cubicBezTo>
                    <a:cubicBezTo>
                      <a:pt x="153" y="175"/>
                      <a:pt x="153" y="175"/>
                      <a:pt x="153" y="175"/>
                    </a:cubicBezTo>
                    <a:cubicBezTo>
                      <a:pt x="155" y="174"/>
                      <a:pt x="155" y="172"/>
                      <a:pt x="155" y="170"/>
                    </a:cubicBezTo>
                    <a:cubicBezTo>
                      <a:pt x="155" y="49"/>
                      <a:pt x="155" y="49"/>
                      <a:pt x="155" y="49"/>
                    </a:cubicBezTo>
                    <a:cubicBezTo>
                      <a:pt x="166" y="46"/>
                      <a:pt x="174" y="36"/>
                      <a:pt x="174" y="25"/>
                    </a:cubicBezTo>
                    <a:close/>
                    <a:moveTo>
                      <a:pt x="130" y="180"/>
                    </a:moveTo>
                    <a:cubicBezTo>
                      <a:pt x="108" y="159"/>
                      <a:pt x="108" y="159"/>
                      <a:pt x="108" y="159"/>
                    </a:cubicBezTo>
                    <a:cubicBezTo>
                      <a:pt x="106" y="157"/>
                      <a:pt x="102" y="157"/>
                      <a:pt x="99" y="159"/>
                    </a:cubicBezTo>
                    <a:cubicBezTo>
                      <a:pt x="78" y="180"/>
                      <a:pt x="78" y="180"/>
                      <a:pt x="78" y="180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54" y="157"/>
                      <a:pt x="50" y="157"/>
                      <a:pt x="47" y="159"/>
                    </a:cubicBezTo>
                    <a:cubicBezTo>
                      <a:pt x="27" y="179"/>
                      <a:pt x="27" y="179"/>
                      <a:pt x="27" y="179"/>
                    </a:cubicBezTo>
                    <a:cubicBezTo>
                      <a:pt x="13" y="166"/>
                      <a:pt x="13" y="166"/>
                      <a:pt x="13" y="16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19"/>
                      <a:pt x="18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2" y="14"/>
                      <a:pt x="37" y="19"/>
                      <a:pt x="37" y="25"/>
                    </a:cubicBezTo>
                    <a:cubicBezTo>
                      <a:pt x="37" y="31"/>
                      <a:pt x="32" y="36"/>
                      <a:pt x="25" y="36"/>
                    </a:cubicBezTo>
                    <a:cubicBezTo>
                      <a:pt x="21" y="36"/>
                      <a:pt x="18" y="39"/>
                      <a:pt x="18" y="43"/>
                    </a:cubicBezTo>
                    <a:cubicBezTo>
                      <a:pt x="18" y="47"/>
                      <a:pt x="21" y="50"/>
                      <a:pt x="25" y="50"/>
                    </a:cubicBezTo>
                    <a:cubicBezTo>
                      <a:pt x="142" y="50"/>
                      <a:pt x="142" y="50"/>
                      <a:pt x="142" y="50"/>
                    </a:cubicBezTo>
                    <a:cubicBezTo>
                      <a:pt x="142" y="168"/>
                      <a:pt x="142" y="168"/>
                      <a:pt x="142" y="168"/>
                    </a:cubicBezTo>
                    <a:lnTo>
                      <a:pt x="130" y="180"/>
                    </a:lnTo>
                    <a:close/>
                    <a:moveTo>
                      <a:pt x="149" y="36"/>
                    </a:moveTo>
                    <a:cubicBezTo>
                      <a:pt x="47" y="36"/>
                      <a:pt x="47" y="36"/>
                      <a:pt x="47" y="36"/>
                    </a:cubicBezTo>
                    <a:cubicBezTo>
                      <a:pt x="49" y="33"/>
                      <a:pt x="50" y="29"/>
                      <a:pt x="50" y="25"/>
                    </a:cubicBezTo>
                    <a:cubicBezTo>
                      <a:pt x="50" y="21"/>
                      <a:pt x="49" y="17"/>
                      <a:pt x="47" y="14"/>
                    </a:cubicBezTo>
                    <a:cubicBezTo>
                      <a:pt x="149" y="14"/>
                      <a:pt x="149" y="14"/>
                      <a:pt x="149" y="14"/>
                    </a:cubicBezTo>
                    <a:cubicBezTo>
                      <a:pt x="155" y="14"/>
                      <a:pt x="161" y="19"/>
                      <a:pt x="161" y="25"/>
                    </a:cubicBezTo>
                    <a:cubicBezTo>
                      <a:pt x="161" y="31"/>
                      <a:pt x="155" y="36"/>
                      <a:pt x="149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FA3600A-92E6-4FAF-83A2-67984E602DA5}"/>
              </a:ext>
            </a:extLst>
          </p:cNvPr>
          <p:cNvGrpSpPr/>
          <p:nvPr/>
        </p:nvGrpSpPr>
        <p:grpSpPr>
          <a:xfrm>
            <a:off x="5056188" y="2084388"/>
            <a:ext cx="2909887" cy="3065462"/>
            <a:chOff x="5056188" y="2084388"/>
            <a:chExt cx="2909887" cy="3065462"/>
          </a:xfrm>
        </p:grpSpPr>
        <p:sp>
          <p:nvSpPr>
            <p:cNvPr id="5" name="任意多边形 17">
              <a:extLst>
                <a:ext uri="{FF2B5EF4-FFF2-40B4-BE49-F238E27FC236}">
                  <a16:creationId xmlns:a16="http://schemas.microsoft.com/office/drawing/2014/main" id="{BC38AAA1-3F35-4954-B02C-D15EF981C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484438"/>
              <a:ext cx="2265362" cy="2185987"/>
            </a:xfrm>
            <a:custGeom>
              <a:avLst/>
              <a:gdLst>
                <a:gd name="T0" fmla="*/ 186949 w 2266626"/>
                <a:gd name="T1" fmla="*/ 0 h 2185709"/>
                <a:gd name="T2" fmla="*/ 2079677 w 2266626"/>
                <a:gd name="T3" fmla="*/ 0 h 2185709"/>
                <a:gd name="T4" fmla="*/ 2266626 w 2266626"/>
                <a:gd name="T5" fmla="*/ 186949 h 2185709"/>
                <a:gd name="T6" fmla="*/ 2266626 w 2266626"/>
                <a:gd name="T7" fmla="*/ 1682544 h 2185709"/>
                <a:gd name="T8" fmla="*/ 2079677 w 2266626"/>
                <a:gd name="T9" fmla="*/ 1869493 h 2185709"/>
                <a:gd name="T10" fmla="*/ 2021020 w 2266626"/>
                <a:gd name="T11" fmla="*/ 1869493 h 2185709"/>
                <a:gd name="T12" fmla="*/ 2021020 w 2266626"/>
                <a:gd name="T13" fmla="*/ 2185709 h 2185709"/>
                <a:gd name="T14" fmla="*/ 1704804 w 2266626"/>
                <a:gd name="T15" fmla="*/ 1869493 h 2185709"/>
                <a:gd name="T16" fmla="*/ 186949 w 2266626"/>
                <a:gd name="T17" fmla="*/ 1869493 h 2185709"/>
                <a:gd name="T18" fmla="*/ 0 w 2266626"/>
                <a:gd name="T19" fmla="*/ 1682544 h 2185709"/>
                <a:gd name="T20" fmla="*/ 0 w 2266626"/>
                <a:gd name="T21" fmla="*/ 186949 h 2185709"/>
                <a:gd name="T22" fmla="*/ 186949 w 2266626"/>
                <a:gd name="T23" fmla="*/ 0 h 21857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66626"/>
                <a:gd name="T37" fmla="*/ 0 h 2185709"/>
                <a:gd name="T38" fmla="*/ 2266626 w 2266626"/>
                <a:gd name="T39" fmla="*/ 2185709 h 218570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66626" h="2185709">
                  <a:moveTo>
                    <a:pt x="186949" y="0"/>
                  </a:moveTo>
                  <a:lnTo>
                    <a:pt x="2079677" y="0"/>
                  </a:lnTo>
                  <a:cubicBezTo>
                    <a:pt x="2182926" y="0"/>
                    <a:pt x="2266626" y="83700"/>
                    <a:pt x="2266626" y="186949"/>
                  </a:cubicBezTo>
                  <a:lnTo>
                    <a:pt x="2266626" y="1682544"/>
                  </a:lnTo>
                  <a:cubicBezTo>
                    <a:pt x="2266626" y="1785793"/>
                    <a:pt x="2182926" y="1869493"/>
                    <a:pt x="2079677" y="1869493"/>
                  </a:cubicBezTo>
                  <a:lnTo>
                    <a:pt x="2021020" y="1869493"/>
                  </a:lnTo>
                  <a:lnTo>
                    <a:pt x="2021020" y="2185709"/>
                  </a:lnTo>
                  <a:lnTo>
                    <a:pt x="1704804" y="1869493"/>
                  </a:lnTo>
                  <a:lnTo>
                    <a:pt x="186949" y="1869493"/>
                  </a:lnTo>
                  <a:cubicBezTo>
                    <a:pt x="83700" y="1869493"/>
                    <a:pt x="0" y="1785793"/>
                    <a:pt x="0" y="1682544"/>
                  </a:cubicBezTo>
                  <a:lnTo>
                    <a:pt x="0" y="186949"/>
                  </a:lnTo>
                  <a:cubicBezTo>
                    <a:pt x="0" y="83700"/>
                    <a:pt x="83700" y="0"/>
                    <a:pt x="186949" y="0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D3C0AD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15412" tIns="516018" rIns="115412" bIns="115412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" name="任意多边形 8">
              <a:extLst>
                <a:ext uri="{FF2B5EF4-FFF2-40B4-BE49-F238E27FC236}">
                  <a16:creationId xmlns:a16="http://schemas.microsoft.com/office/drawing/2014/main" id="{E9A7F796-1D49-4625-9C66-0EFFF77E2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9425" y="2084388"/>
              <a:ext cx="2014538" cy="801687"/>
            </a:xfrm>
            <a:custGeom>
              <a:avLst/>
              <a:gdLst>
                <a:gd name="T0" fmla="*/ 0 w 2014779"/>
                <a:gd name="T1" fmla="*/ 80121 h 801211"/>
                <a:gd name="T2" fmla="*/ 80121 w 2014779"/>
                <a:gd name="T3" fmla="*/ 0 h 801211"/>
                <a:gd name="T4" fmla="*/ 1934658 w 2014779"/>
                <a:gd name="T5" fmla="*/ 0 h 801211"/>
                <a:gd name="T6" fmla="*/ 2014779 w 2014779"/>
                <a:gd name="T7" fmla="*/ 80121 h 801211"/>
                <a:gd name="T8" fmla="*/ 2014779 w 2014779"/>
                <a:gd name="T9" fmla="*/ 721090 h 801211"/>
                <a:gd name="T10" fmla="*/ 1934658 w 2014779"/>
                <a:gd name="T11" fmla="*/ 801211 h 801211"/>
                <a:gd name="T12" fmla="*/ 80121 w 2014779"/>
                <a:gd name="T13" fmla="*/ 801211 h 801211"/>
                <a:gd name="T14" fmla="*/ 0 w 2014779"/>
                <a:gd name="T15" fmla="*/ 721090 h 801211"/>
                <a:gd name="T16" fmla="*/ 0 w 2014779"/>
                <a:gd name="T17" fmla="*/ 80121 h 8012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14779"/>
                <a:gd name="T28" fmla="*/ 0 h 801211"/>
                <a:gd name="T29" fmla="*/ 2014779 w 2014779"/>
                <a:gd name="T30" fmla="*/ 801211 h 8012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14779" h="801211">
                  <a:moveTo>
                    <a:pt x="0" y="80121"/>
                  </a:moveTo>
                  <a:cubicBezTo>
                    <a:pt x="0" y="35871"/>
                    <a:pt x="35871" y="0"/>
                    <a:pt x="80121" y="0"/>
                  </a:cubicBezTo>
                  <a:lnTo>
                    <a:pt x="1934658" y="0"/>
                  </a:lnTo>
                  <a:cubicBezTo>
                    <a:pt x="1978908" y="0"/>
                    <a:pt x="2014779" y="35871"/>
                    <a:pt x="2014779" y="80121"/>
                  </a:cubicBezTo>
                  <a:lnTo>
                    <a:pt x="2014779" y="721090"/>
                  </a:lnTo>
                  <a:cubicBezTo>
                    <a:pt x="2014779" y="765340"/>
                    <a:pt x="1978908" y="801211"/>
                    <a:pt x="1934658" y="801211"/>
                  </a:cubicBezTo>
                  <a:lnTo>
                    <a:pt x="80121" y="801211"/>
                  </a:lnTo>
                  <a:cubicBezTo>
                    <a:pt x="35871" y="801211"/>
                    <a:pt x="0" y="765340"/>
                    <a:pt x="0" y="721090"/>
                  </a:cubicBezTo>
                  <a:lnTo>
                    <a:pt x="0" y="80121"/>
                  </a:lnTo>
                  <a:close/>
                </a:path>
              </a:pathLst>
            </a:custGeom>
            <a:solidFill>
              <a:srgbClr val="D3C0AD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05382" tIns="78077" rIns="105382" bIns="7807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3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20">
              <a:extLst>
                <a:ext uri="{FF2B5EF4-FFF2-40B4-BE49-F238E27FC236}">
                  <a16:creationId xmlns:a16="http://schemas.microsoft.com/office/drawing/2014/main" id="{446F6855-FEA1-4373-8BDE-092B02F68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1500" y="2162175"/>
              <a:ext cx="18573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consectetuer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adipiscing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elit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,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sed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diam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nonummy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nibh</a:t>
              </a:r>
              <a:r>
                <a:rPr lang="en-US" altLang="zh-CN" sz="1200" dirty="0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 </a:t>
              </a:r>
              <a:r>
                <a:rPr lang="en-US" altLang="zh-CN" sz="1200" dirty="0" err="1">
                  <a:solidFill>
                    <a:srgbClr val="EFE9E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euismod</a:t>
              </a:r>
              <a:endParaRPr lang="en-US" altLang="zh-CN" sz="1200" dirty="0">
                <a:solidFill>
                  <a:srgbClr val="EFE9E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矩形 23">
              <a:extLst>
                <a:ext uri="{FF2B5EF4-FFF2-40B4-BE49-F238E27FC236}">
                  <a16:creationId xmlns:a16="http://schemas.microsoft.com/office/drawing/2014/main" id="{017EB35C-0AE5-4770-AA6C-DCA8C055B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4781550"/>
              <a:ext cx="18208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i="1">
                  <a:solidFill>
                    <a:srgbClr val="C8B394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DOLOR SIT AMET</a:t>
              </a:r>
            </a:p>
          </p:txBody>
        </p:sp>
        <p:grpSp>
          <p:nvGrpSpPr>
            <p:cNvPr id="21" name="Group 29">
              <a:extLst>
                <a:ext uri="{FF2B5EF4-FFF2-40B4-BE49-F238E27FC236}">
                  <a16:creationId xmlns:a16="http://schemas.microsoft.com/office/drawing/2014/main" id="{50592338-CB28-4479-8567-4CBA6BC5C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4225" y="2968625"/>
              <a:ext cx="703263" cy="890588"/>
              <a:chOff x="0" y="0"/>
              <a:chExt cx="581025" cy="735013"/>
            </a:xfrm>
            <a:solidFill>
              <a:srgbClr val="D3C0AD"/>
            </a:solidFill>
          </p:grpSpPr>
          <p:sp>
            <p:nvSpPr>
              <p:cNvPr id="22" name="Freeform 572">
                <a:extLst>
                  <a:ext uri="{FF2B5EF4-FFF2-40B4-BE49-F238E27FC236}">
                    <a16:creationId xmlns:a16="http://schemas.microsoft.com/office/drawing/2014/main" id="{D4A4E51E-1D4D-4051-9E34-DA60B887F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473075"/>
                <a:ext cx="322263" cy="17463"/>
              </a:xfrm>
              <a:custGeom>
                <a:avLst/>
                <a:gdLst>
                  <a:gd name="T0" fmla="*/ 83 w 86"/>
                  <a:gd name="T1" fmla="*/ 0 h 5"/>
                  <a:gd name="T2" fmla="*/ 2 w 86"/>
                  <a:gd name="T3" fmla="*/ 0 h 5"/>
                  <a:gd name="T4" fmla="*/ 0 w 86"/>
                  <a:gd name="T5" fmla="*/ 3 h 5"/>
                  <a:gd name="T6" fmla="*/ 2 w 86"/>
                  <a:gd name="T7" fmla="*/ 5 h 5"/>
                  <a:gd name="T8" fmla="*/ 83 w 86"/>
                  <a:gd name="T9" fmla="*/ 5 h 5"/>
                  <a:gd name="T10" fmla="*/ 86 w 86"/>
                  <a:gd name="T11" fmla="*/ 3 h 5"/>
                  <a:gd name="T12" fmla="*/ 83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5"/>
                      <a:pt x="86" y="4"/>
                      <a:pt x="86" y="3"/>
                    </a:cubicBezTo>
                    <a:cubicBezTo>
                      <a:pt x="86" y="1"/>
                      <a:pt x="85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3" name="Freeform 573">
                <a:extLst>
                  <a:ext uri="{FF2B5EF4-FFF2-40B4-BE49-F238E27FC236}">
                    <a16:creationId xmlns:a16="http://schemas.microsoft.com/office/drawing/2014/main" id="{34ABA2C5-7534-46F7-9756-F75A44B31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390525"/>
                <a:ext cx="322263" cy="17463"/>
              </a:xfrm>
              <a:custGeom>
                <a:avLst/>
                <a:gdLst>
                  <a:gd name="T0" fmla="*/ 83 w 86"/>
                  <a:gd name="T1" fmla="*/ 0 h 5"/>
                  <a:gd name="T2" fmla="*/ 2 w 86"/>
                  <a:gd name="T3" fmla="*/ 0 h 5"/>
                  <a:gd name="T4" fmla="*/ 0 w 86"/>
                  <a:gd name="T5" fmla="*/ 3 h 5"/>
                  <a:gd name="T6" fmla="*/ 2 w 86"/>
                  <a:gd name="T7" fmla="*/ 5 h 5"/>
                  <a:gd name="T8" fmla="*/ 83 w 86"/>
                  <a:gd name="T9" fmla="*/ 5 h 5"/>
                  <a:gd name="T10" fmla="*/ 86 w 86"/>
                  <a:gd name="T11" fmla="*/ 3 h 5"/>
                  <a:gd name="T12" fmla="*/ 83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5"/>
                      <a:pt x="86" y="4"/>
                      <a:pt x="86" y="3"/>
                    </a:cubicBezTo>
                    <a:cubicBezTo>
                      <a:pt x="86" y="1"/>
                      <a:pt x="85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4" name="Freeform 574">
                <a:extLst>
                  <a:ext uri="{FF2B5EF4-FFF2-40B4-BE49-F238E27FC236}">
                    <a16:creationId xmlns:a16="http://schemas.microsoft.com/office/drawing/2014/main" id="{CB05B8A4-FD2A-4846-993D-033FF7C5D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307975"/>
                <a:ext cx="322263" cy="17463"/>
              </a:xfrm>
              <a:custGeom>
                <a:avLst/>
                <a:gdLst>
                  <a:gd name="T0" fmla="*/ 83 w 86"/>
                  <a:gd name="T1" fmla="*/ 0 h 5"/>
                  <a:gd name="T2" fmla="*/ 2 w 86"/>
                  <a:gd name="T3" fmla="*/ 0 h 5"/>
                  <a:gd name="T4" fmla="*/ 0 w 86"/>
                  <a:gd name="T5" fmla="*/ 3 h 5"/>
                  <a:gd name="T6" fmla="*/ 2 w 86"/>
                  <a:gd name="T7" fmla="*/ 5 h 5"/>
                  <a:gd name="T8" fmla="*/ 83 w 86"/>
                  <a:gd name="T9" fmla="*/ 5 h 5"/>
                  <a:gd name="T10" fmla="*/ 86 w 86"/>
                  <a:gd name="T11" fmla="*/ 3 h 5"/>
                  <a:gd name="T12" fmla="*/ 83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5"/>
                      <a:pt x="86" y="4"/>
                      <a:pt x="86" y="3"/>
                    </a:cubicBezTo>
                    <a:cubicBezTo>
                      <a:pt x="86" y="1"/>
                      <a:pt x="85" y="0"/>
                      <a:pt x="8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5" name="Freeform 575">
                <a:extLst>
                  <a:ext uri="{FF2B5EF4-FFF2-40B4-BE49-F238E27FC236}">
                    <a16:creationId xmlns:a16="http://schemas.microsoft.com/office/drawing/2014/main" id="{BF0BDDCB-0737-4E1F-AD59-760B78314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5" y="228600"/>
                <a:ext cx="157163" cy="19050"/>
              </a:xfrm>
              <a:custGeom>
                <a:avLst/>
                <a:gdLst>
                  <a:gd name="T0" fmla="*/ 2 w 42"/>
                  <a:gd name="T1" fmla="*/ 5 h 5"/>
                  <a:gd name="T2" fmla="*/ 39 w 42"/>
                  <a:gd name="T3" fmla="*/ 5 h 5"/>
                  <a:gd name="T4" fmla="*/ 42 w 42"/>
                  <a:gd name="T5" fmla="*/ 2 h 5"/>
                  <a:gd name="T6" fmla="*/ 39 w 42"/>
                  <a:gd name="T7" fmla="*/ 0 h 5"/>
                  <a:gd name="T8" fmla="*/ 2 w 42"/>
                  <a:gd name="T9" fmla="*/ 0 h 5"/>
                  <a:gd name="T10" fmla="*/ 0 w 42"/>
                  <a:gd name="T11" fmla="*/ 2 h 5"/>
                  <a:gd name="T12" fmla="*/ 2 w 42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"/>
                  <a:gd name="T22" fmla="*/ 0 h 5"/>
                  <a:gd name="T23" fmla="*/ 42 w 42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" h="5">
                    <a:moveTo>
                      <a:pt x="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41" y="5"/>
                      <a:pt x="42" y="4"/>
                      <a:pt x="42" y="2"/>
                    </a:cubicBezTo>
                    <a:cubicBezTo>
                      <a:pt x="42" y="1"/>
                      <a:pt x="41" y="0"/>
                      <a:pt x="3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6" name="Freeform 576">
                <a:extLst>
                  <a:ext uri="{FF2B5EF4-FFF2-40B4-BE49-F238E27FC236}">
                    <a16:creationId xmlns:a16="http://schemas.microsoft.com/office/drawing/2014/main" id="{75A2C0AB-2947-4342-AE7A-F32F6F0C6067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581025" cy="735013"/>
              </a:xfrm>
              <a:custGeom>
                <a:avLst/>
                <a:gdLst>
                  <a:gd name="T0" fmla="*/ 153 w 155"/>
                  <a:gd name="T1" fmla="*/ 31 h 196"/>
                  <a:gd name="T2" fmla="*/ 125 w 155"/>
                  <a:gd name="T3" fmla="*/ 2 h 196"/>
                  <a:gd name="T4" fmla="*/ 120 w 155"/>
                  <a:gd name="T5" fmla="*/ 0 h 196"/>
                  <a:gd name="T6" fmla="*/ 6 w 155"/>
                  <a:gd name="T7" fmla="*/ 0 h 196"/>
                  <a:gd name="T8" fmla="*/ 0 w 155"/>
                  <a:gd name="T9" fmla="*/ 7 h 196"/>
                  <a:gd name="T10" fmla="*/ 0 w 155"/>
                  <a:gd name="T11" fmla="*/ 169 h 196"/>
                  <a:gd name="T12" fmla="*/ 2 w 155"/>
                  <a:gd name="T13" fmla="*/ 174 h 196"/>
                  <a:gd name="T14" fmla="*/ 22 w 155"/>
                  <a:gd name="T15" fmla="*/ 193 h 196"/>
                  <a:gd name="T16" fmla="*/ 31 w 155"/>
                  <a:gd name="T17" fmla="*/ 193 h 196"/>
                  <a:gd name="T18" fmla="*/ 52 w 155"/>
                  <a:gd name="T19" fmla="*/ 173 h 196"/>
                  <a:gd name="T20" fmla="*/ 73 w 155"/>
                  <a:gd name="T21" fmla="*/ 194 h 196"/>
                  <a:gd name="T22" fmla="*/ 82 w 155"/>
                  <a:gd name="T23" fmla="*/ 194 h 196"/>
                  <a:gd name="T24" fmla="*/ 103 w 155"/>
                  <a:gd name="T25" fmla="*/ 173 h 196"/>
                  <a:gd name="T26" fmla="*/ 125 w 155"/>
                  <a:gd name="T27" fmla="*/ 194 h 196"/>
                  <a:gd name="T28" fmla="*/ 129 w 155"/>
                  <a:gd name="T29" fmla="*/ 196 h 196"/>
                  <a:gd name="T30" fmla="*/ 134 w 155"/>
                  <a:gd name="T31" fmla="*/ 194 h 196"/>
                  <a:gd name="T32" fmla="*/ 153 w 155"/>
                  <a:gd name="T33" fmla="*/ 175 h 196"/>
                  <a:gd name="T34" fmla="*/ 155 w 155"/>
                  <a:gd name="T35" fmla="*/ 170 h 196"/>
                  <a:gd name="T36" fmla="*/ 155 w 155"/>
                  <a:gd name="T37" fmla="*/ 35 h 196"/>
                  <a:gd name="T38" fmla="*/ 153 w 155"/>
                  <a:gd name="T39" fmla="*/ 31 h 196"/>
                  <a:gd name="T40" fmla="*/ 129 w 155"/>
                  <a:gd name="T41" fmla="*/ 180 h 196"/>
                  <a:gd name="T42" fmla="*/ 108 w 155"/>
                  <a:gd name="T43" fmla="*/ 159 h 196"/>
                  <a:gd name="T44" fmla="*/ 99 w 155"/>
                  <a:gd name="T45" fmla="*/ 159 h 196"/>
                  <a:gd name="T46" fmla="*/ 77 w 155"/>
                  <a:gd name="T47" fmla="*/ 180 h 196"/>
                  <a:gd name="T48" fmla="*/ 56 w 155"/>
                  <a:gd name="T49" fmla="*/ 159 h 196"/>
                  <a:gd name="T50" fmla="*/ 52 w 155"/>
                  <a:gd name="T51" fmla="*/ 157 h 196"/>
                  <a:gd name="T52" fmla="*/ 47 w 155"/>
                  <a:gd name="T53" fmla="*/ 159 h 196"/>
                  <a:gd name="T54" fmla="*/ 26 w 155"/>
                  <a:gd name="T55" fmla="*/ 179 h 196"/>
                  <a:gd name="T56" fmla="*/ 13 w 155"/>
                  <a:gd name="T57" fmla="*/ 166 h 196"/>
                  <a:gd name="T58" fmla="*/ 13 w 155"/>
                  <a:gd name="T59" fmla="*/ 14 h 196"/>
                  <a:gd name="T60" fmla="*/ 116 w 155"/>
                  <a:gd name="T61" fmla="*/ 14 h 196"/>
                  <a:gd name="T62" fmla="*/ 116 w 155"/>
                  <a:gd name="T63" fmla="*/ 35 h 196"/>
                  <a:gd name="T64" fmla="*/ 120 w 155"/>
                  <a:gd name="T65" fmla="*/ 39 h 196"/>
                  <a:gd name="T66" fmla="*/ 142 w 155"/>
                  <a:gd name="T67" fmla="*/ 39 h 196"/>
                  <a:gd name="T68" fmla="*/ 142 w 155"/>
                  <a:gd name="T69" fmla="*/ 168 h 196"/>
                  <a:gd name="T70" fmla="*/ 129 w 155"/>
                  <a:gd name="T71" fmla="*/ 180 h 19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5"/>
                  <a:gd name="T109" fmla="*/ 0 h 196"/>
                  <a:gd name="T110" fmla="*/ 155 w 155"/>
                  <a:gd name="T111" fmla="*/ 196 h 19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5" h="196">
                    <a:moveTo>
                      <a:pt x="153" y="31"/>
                    </a:move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1"/>
                      <a:pt x="122" y="0"/>
                      <a:pt x="12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0" y="171"/>
                      <a:pt x="0" y="172"/>
                      <a:pt x="2" y="174"/>
                    </a:cubicBezTo>
                    <a:cubicBezTo>
                      <a:pt x="22" y="193"/>
                      <a:pt x="22" y="193"/>
                      <a:pt x="22" y="193"/>
                    </a:cubicBezTo>
                    <a:cubicBezTo>
                      <a:pt x="24" y="196"/>
                      <a:pt x="28" y="196"/>
                      <a:pt x="31" y="193"/>
                    </a:cubicBezTo>
                    <a:cubicBezTo>
                      <a:pt x="52" y="173"/>
                      <a:pt x="52" y="173"/>
                      <a:pt x="52" y="173"/>
                    </a:cubicBezTo>
                    <a:cubicBezTo>
                      <a:pt x="73" y="194"/>
                      <a:pt x="73" y="194"/>
                      <a:pt x="73" y="194"/>
                    </a:cubicBezTo>
                    <a:cubicBezTo>
                      <a:pt x="75" y="196"/>
                      <a:pt x="80" y="196"/>
                      <a:pt x="82" y="194"/>
                    </a:cubicBezTo>
                    <a:cubicBezTo>
                      <a:pt x="103" y="173"/>
                      <a:pt x="103" y="173"/>
                      <a:pt x="103" y="173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26" y="195"/>
                      <a:pt x="128" y="196"/>
                      <a:pt x="129" y="196"/>
                    </a:cubicBezTo>
                    <a:cubicBezTo>
                      <a:pt x="131" y="196"/>
                      <a:pt x="133" y="195"/>
                      <a:pt x="134" y="194"/>
                    </a:cubicBezTo>
                    <a:cubicBezTo>
                      <a:pt x="153" y="175"/>
                      <a:pt x="153" y="175"/>
                      <a:pt x="153" y="175"/>
                    </a:cubicBezTo>
                    <a:cubicBezTo>
                      <a:pt x="154" y="174"/>
                      <a:pt x="155" y="172"/>
                      <a:pt x="155" y="170"/>
                    </a:cubicBezTo>
                    <a:cubicBezTo>
                      <a:pt x="155" y="35"/>
                      <a:pt x="155" y="35"/>
                      <a:pt x="155" y="35"/>
                    </a:cubicBezTo>
                    <a:cubicBezTo>
                      <a:pt x="155" y="34"/>
                      <a:pt x="155" y="32"/>
                      <a:pt x="153" y="31"/>
                    </a:cubicBezTo>
                    <a:close/>
                    <a:moveTo>
                      <a:pt x="129" y="180"/>
                    </a:moveTo>
                    <a:cubicBezTo>
                      <a:pt x="108" y="159"/>
                      <a:pt x="108" y="159"/>
                      <a:pt x="108" y="159"/>
                    </a:cubicBezTo>
                    <a:cubicBezTo>
                      <a:pt x="105" y="157"/>
                      <a:pt x="101" y="157"/>
                      <a:pt x="99" y="159"/>
                    </a:cubicBezTo>
                    <a:cubicBezTo>
                      <a:pt x="77" y="180"/>
                      <a:pt x="77" y="180"/>
                      <a:pt x="77" y="180"/>
                    </a:cubicBezTo>
                    <a:cubicBezTo>
                      <a:pt x="56" y="159"/>
                      <a:pt x="56" y="159"/>
                      <a:pt x="56" y="159"/>
                    </a:cubicBezTo>
                    <a:cubicBezTo>
                      <a:pt x="55" y="158"/>
                      <a:pt x="53" y="157"/>
                      <a:pt x="52" y="157"/>
                    </a:cubicBezTo>
                    <a:cubicBezTo>
                      <a:pt x="50" y="157"/>
                      <a:pt x="48" y="158"/>
                      <a:pt x="47" y="15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13" y="166"/>
                      <a:pt x="13" y="166"/>
                      <a:pt x="13" y="166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6" y="35"/>
                      <a:pt x="116" y="35"/>
                      <a:pt x="116" y="35"/>
                    </a:cubicBezTo>
                    <a:cubicBezTo>
                      <a:pt x="116" y="38"/>
                      <a:pt x="118" y="39"/>
                      <a:pt x="120" y="39"/>
                    </a:cubicBezTo>
                    <a:cubicBezTo>
                      <a:pt x="142" y="39"/>
                      <a:pt x="142" y="39"/>
                      <a:pt x="142" y="39"/>
                    </a:cubicBezTo>
                    <a:cubicBezTo>
                      <a:pt x="142" y="168"/>
                      <a:pt x="142" y="168"/>
                      <a:pt x="142" y="168"/>
                    </a:cubicBezTo>
                    <a:lnTo>
                      <a:pt x="129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145575B-2F63-43FD-A149-47C108159963}"/>
              </a:ext>
            </a:extLst>
          </p:cNvPr>
          <p:cNvGrpSpPr/>
          <p:nvPr/>
        </p:nvGrpSpPr>
        <p:grpSpPr>
          <a:xfrm>
            <a:off x="2251075" y="1790700"/>
            <a:ext cx="2517775" cy="3020516"/>
            <a:chOff x="2251075" y="1790700"/>
            <a:chExt cx="2517775" cy="3020516"/>
          </a:xfrm>
        </p:grpSpPr>
        <p:sp>
          <p:nvSpPr>
            <p:cNvPr id="2" name="任意多边形 13">
              <a:extLst>
                <a:ext uri="{FF2B5EF4-FFF2-40B4-BE49-F238E27FC236}">
                  <a16:creationId xmlns:a16="http://schemas.microsoft.com/office/drawing/2014/main" id="{BC787AC9-ED08-4E55-BC2E-21C49F20D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1075" y="2230438"/>
              <a:ext cx="2266950" cy="2124075"/>
            </a:xfrm>
            <a:custGeom>
              <a:avLst/>
              <a:gdLst>
                <a:gd name="T0" fmla="*/ 1597976 w 2266626"/>
                <a:gd name="T1" fmla="*/ 0 h 2123793"/>
                <a:gd name="T2" fmla="*/ 1852276 w 2266626"/>
                <a:gd name="T3" fmla="*/ 254300 h 2123793"/>
                <a:gd name="T4" fmla="*/ 2079677 w 2266626"/>
                <a:gd name="T5" fmla="*/ 254300 h 2123793"/>
                <a:gd name="T6" fmla="*/ 2266626 w 2266626"/>
                <a:gd name="T7" fmla="*/ 441249 h 2123793"/>
                <a:gd name="T8" fmla="*/ 2266626 w 2266626"/>
                <a:gd name="T9" fmla="*/ 1936844 h 2123793"/>
                <a:gd name="T10" fmla="*/ 2079677 w 2266626"/>
                <a:gd name="T11" fmla="*/ 2123793 h 2123793"/>
                <a:gd name="T12" fmla="*/ 186949 w 2266626"/>
                <a:gd name="T13" fmla="*/ 2123793 h 2123793"/>
                <a:gd name="T14" fmla="*/ 0 w 2266626"/>
                <a:gd name="T15" fmla="*/ 1936844 h 2123793"/>
                <a:gd name="T16" fmla="*/ 0 w 2266626"/>
                <a:gd name="T17" fmla="*/ 441249 h 2123793"/>
                <a:gd name="T18" fmla="*/ 186949 w 2266626"/>
                <a:gd name="T19" fmla="*/ 254300 h 2123793"/>
                <a:gd name="T20" fmla="*/ 1597976 w 2266626"/>
                <a:gd name="T21" fmla="*/ 254300 h 21237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66626"/>
                <a:gd name="T34" fmla="*/ 0 h 2123793"/>
                <a:gd name="T35" fmla="*/ 2266626 w 2266626"/>
                <a:gd name="T36" fmla="*/ 2123793 h 21237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66626" h="2123793">
                  <a:moveTo>
                    <a:pt x="1597976" y="0"/>
                  </a:moveTo>
                  <a:lnTo>
                    <a:pt x="1852276" y="254300"/>
                  </a:lnTo>
                  <a:lnTo>
                    <a:pt x="2079677" y="254300"/>
                  </a:lnTo>
                  <a:cubicBezTo>
                    <a:pt x="2182926" y="254300"/>
                    <a:pt x="2266626" y="338000"/>
                    <a:pt x="2266626" y="441249"/>
                  </a:cubicBezTo>
                  <a:lnTo>
                    <a:pt x="2266626" y="1936844"/>
                  </a:lnTo>
                  <a:cubicBezTo>
                    <a:pt x="2266626" y="2040093"/>
                    <a:pt x="2182926" y="2123793"/>
                    <a:pt x="2079677" y="2123793"/>
                  </a:cubicBezTo>
                  <a:lnTo>
                    <a:pt x="186949" y="2123793"/>
                  </a:lnTo>
                  <a:cubicBezTo>
                    <a:pt x="83700" y="2123793"/>
                    <a:pt x="0" y="2040093"/>
                    <a:pt x="0" y="1936844"/>
                  </a:cubicBezTo>
                  <a:lnTo>
                    <a:pt x="0" y="441249"/>
                  </a:lnTo>
                  <a:cubicBezTo>
                    <a:pt x="0" y="338000"/>
                    <a:pt x="83700" y="254300"/>
                    <a:pt x="186949" y="254300"/>
                  </a:cubicBezTo>
                  <a:lnTo>
                    <a:pt x="1597976" y="254300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BEDFE0"/>
              </a:solidFill>
              <a:bevel/>
              <a:headEnd/>
              <a:tailEnd/>
            </a:ln>
          </p:spPr>
          <p:txBody>
            <a:bodyPr lIns="115412" tIns="115412" rIns="115412" bIns="51601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zh-CN" altLang="zh-CN" sz="38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" name="任意多边形 5">
              <a:extLst>
                <a:ext uri="{FF2B5EF4-FFF2-40B4-BE49-F238E27FC236}">
                  <a16:creationId xmlns:a16="http://schemas.microsoft.com/office/drawing/2014/main" id="{AB596D94-0796-4095-B403-6C5221969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313" y="3952875"/>
              <a:ext cx="2014537" cy="801688"/>
            </a:xfrm>
            <a:custGeom>
              <a:avLst/>
              <a:gdLst>
                <a:gd name="T0" fmla="*/ 0 w 2014779"/>
                <a:gd name="T1" fmla="*/ 80121 h 801211"/>
                <a:gd name="T2" fmla="*/ 80121 w 2014779"/>
                <a:gd name="T3" fmla="*/ 0 h 801211"/>
                <a:gd name="T4" fmla="*/ 1934658 w 2014779"/>
                <a:gd name="T5" fmla="*/ 0 h 801211"/>
                <a:gd name="T6" fmla="*/ 2014779 w 2014779"/>
                <a:gd name="T7" fmla="*/ 80121 h 801211"/>
                <a:gd name="T8" fmla="*/ 2014779 w 2014779"/>
                <a:gd name="T9" fmla="*/ 721090 h 801211"/>
                <a:gd name="T10" fmla="*/ 1934658 w 2014779"/>
                <a:gd name="T11" fmla="*/ 801211 h 801211"/>
                <a:gd name="T12" fmla="*/ 80121 w 2014779"/>
                <a:gd name="T13" fmla="*/ 801211 h 801211"/>
                <a:gd name="T14" fmla="*/ 0 w 2014779"/>
                <a:gd name="T15" fmla="*/ 721090 h 801211"/>
                <a:gd name="T16" fmla="*/ 0 w 2014779"/>
                <a:gd name="T17" fmla="*/ 80121 h 8012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14779"/>
                <a:gd name="T28" fmla="*/ 0 h 801211"/>
                <a:gd name="T29" fmla="*/ 2014779 w 2014779"/>
                <a:gd name="T30" fmla="*/ 801211 h 8012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14779" h="801211">
                  <a:moveTo>
                    <a:pt x="0" y="80121"/>
                  </a:moveTo>
                  <a:cubicBezTo>
                    <a:pt x="0" y="35871"/>
                    <a:pt x="35871" y="0"/>
                    <a:pt x="80121" y="0"/>
                  </a:cubicBezTo>
                  <a:lnTo>
                    <a:pt x="1934658" y="0"/>
                  </a:lnTo>
                  <a:cubicBezTo>
                    <a:pt x="1978908" y="0"/>
                    <a:pt x="2014779" y="35871"/>
                    <a:pt x="2014779" y="80121"/>
                  </a:cubicBezTo>
                  <a:lnTo>
                    <a:pt x="2014779" y="721090"/>
                  </a:lnTo>
                  <a:cubicBezTo>
                    <a:pt x="2014779" y="765340"/>
                    <a:pt x="1978908" y="801211"/>
                    <a:pt x="1934658" y="801211"/>
                  </a:cubicBezTo>
                  <a:lnTo>
                    <a:pt x="80121" y="801211"/>
                  </a:lnTo>
                  <a:cubicBezTo>
                    <a:pt x="35871" y="801211"/>
                    <a:pt x="0" y="765340"/>
                    <a:pt x="0" y="721090"/>
                  </a:cubicBezTo>
                  <a:lnTo>
                    <a:pt x="0" y="80121"/>
                  </a:lnTo>
                  <a:close/>
                </a:path>
              </a:pathLst>
            </a:custGeom>
            <a:solidFill>
              <a:srgbClr val="BEDFE0"/>
            </a:solidFill>
            <a:ln w="12700" cap="flat" cmpd="sng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05382" tIns="78077" rIns="105382" bIns="7807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3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91250C21-C611-4CF9-842D-21E0FE1CB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388" y="4041775"/>
              <a:ext cx="185578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矩形 22">
              <a:extLst>
                <a:ext uri="{FF2B5EF4-FFF2-40B4-BE49-F238E27FC236}">
                  <a16:creationId xmlns:a16="http://schemas.microsoft.com/office/drawing/2014/main" id="{6F54285E-90D2-4855-BAEF-57629DF8B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790700"/>
              <a:ext cx="18208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b="1" i="1" dirty="0">
                  <a:solidFill>
                    <a:srgbClr val="BEDFE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DOLOR SIT AMET</a:t>
              </a:r>
            </a:p>
          </p:txBody>
        </p:sp>
        <p:grpSp>
          <p:nvGrpSpPr>
            <p:cNvPr id="27" name="Group 35">
              <a:extLst>
                <a:ext uri="{FF2B5EF4-FFF2-40B4-BE49-F238E27FC236}">
                  <a16:creationId xmlns:a16="http://schemas.microsoft.com/office/drawing/2014/main" id="{000F72DB-4C71-4DBE-94C8-F608D9F13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6100" y="2967038"/>
              <a:ext cx="704850" cy="893762"/>
              <a:chOff x="0" y="0"/>
              <a:chExt cx="582613" cy="738188"/>
            </a:xfrm>
            <a:solidFill>
              <a:srgbClr val="BEDFE0"/>
            </a:solidFill>
          </p:grpSpPr>
          <p:sp>
            <p:nvSpPr>
              <p:cNvPr id="28" name="Freeform 594">
                <a:extLst>
                  <a:ext uri="{FF2B5EF4-FFF2-40B4-BE49-F238E27FC236}">
                    <a16:creationId xmlns:a16="http://schemas.microsoft.com/office/drawing/2014/main" id="{F131DBF6-EF64-40A5-AAD4-A4A60B499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313" y="195263"/>
                <a:ext cx="131763" cy="168275"/>
              </a:xfrm>
              <a:custGeom>
                <a:avLst/>
                <a:gdLst>
                  <a:gd name="T0" fmla="*/ 0 w 35"/>
                  <a:gd name="T1" fmla="*/ 26 h 45"/>
                  <a:gd name="T2" fmla="*/ 3 w 35"/>
                  <a:gd name="T3" fmla="*/ 29 h 45"/>
                  <a:gd name="T4" fmla="*/ 3 w 35"/>
                  <a:gd name="T5" fmla="*/ 29 h 45"/>
                  <a:gd name="T6" fmla="*/ 17 w 35"/>
                  <a:gd name="T7" fmla="*/ 45 h 45"/>
                  <a:gd name="T8" fmla="*/ 32 w 35"/>
                  <a:gd name="T9" fmla="*/ 29 h 45"/>
                  <a:gd name="T10" fmla="*/ 32 w 35"/>
                  <a:gd name="T11" fmla="*/ 29 h 45"/>
                  <a:gd name="T12" fmla="*/ 35 w 35"/>
                  <a:gd name="T13" fmla="*/ 26 h 45"/>
                  <a:gd name="T14" fmla="*/ 33 w 35"/>
                  <a:gd name="T15" fmla="*/ 23 h 45"/>
                  <a:gd name="T16" fmla="*/ 34 w 35"/>
                  <a:gd name="T17" fmla="*/ 17 h 45"/>
                  <a:gd name="T18" fmla="*/ 17 w 35"/>
                  <a:gd name="T19" fmla="*/ 0 h 45"/>
                  <a:gd name="T20" fmla="*/ 1 w 35"/>
                  <a:gd name="T21" fmla="*/ 17 h 45"/>
                  <a:gd name="T22" fmla="*/ 2 w 35"/>
                  <a:gd name="T23" fmla="*/ 23 h 45"/>
                  <a:gd name="T24" fmla="*/ 0 w 35"/>
                  <a:gd name="T25" fmla="*/ 26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45"/>
                  <a:gd name="T41" fmla="*/ 35 w 35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45">
                    <a:moveTo>
                      <a:pt x="0" y="26"/>
                    </a:moveTo>
                    <a:cubicBezTo>
                      <a:pt x="0" y="28"/>
                      <a:pt x="1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7"/>
                      <a:pt x="10" y="45"/>
                      <a:pt x="17" y="45"/>
                    </a:cubicBezTo>
                    <a:cubicBezTo>
                      <a:pt x="25" y="45"/>
                      <a:pt x="31" y="37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29"/>
                      <a:pt x="35" y="28"/>
                      <a:pt x="35" y="26"/>
                    </a:cubicBezTo>
                    <a:cubicBezTo>
                      <a:pt x="35" y="25"/>
                      <a:pt x="34" y="24"/>
                      <a:pt x="33" y="23"/>
                    </a:cubicBezTo>
                    <a:cubicBezTo>
                      <a:pt x="34" y="21"/>
                      <a:pt x="34" y="19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8" y="0"/>
                      <a:pt x="1" y="8"/>
                      <a:pt x="1" y="17"/>
                    </a:cubicBezTo>
                    <a:cubicBezTo>
                      <a:pt x="1" y="19"/>
                      <a:pt x="1" y="21"/>
                      <a:pt x="2" y="23"/>
                    </a:cubicBezTo>
                    <a:cubicBezTo>
                      <a:pt x="1" y="24"/>
                      <a:pt x="0" y="25"/>
                      <a:pt x="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9" name="Freeform 595">
                <a:extLst>
                  <a:ext uri="{FF2B5EF4-FFF2-40B4-BE49-F238E27FC236}">
                    <a16:creationId xmlns:a16="http://schemas.microsoft.com/office/drawing/2014/main" id="{280B0473-E3F6-4138-A4E6-A6A368E8B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" y="385763"/>
                <a:ext cx="277813" cy="82550"/>
              </a:xfrm>
              <a:custGeom>
                <a:avLst/>
                <a:gdLst>
                  <a:gd name="T0" fmla="*/ 2 w 74"/>
                  <a:gd name="T1" fmla="*/ 22 h 22"/>
                  <a:gd name="T2" fmla="*/ 73 w 74"/>
                  <a:gd name="T3" fmla="*/ 22 h 22"/>
                  <a:gd name="T4" fmla="*/ 74 w 74"/>
                  <a:gd name="T5" fmla="*/ 21 h 22"/>
                  <a:gd name="T6" fmla="*/ 74 w 74"/>
                  <a:gd name="T7" fmla="*/ 15 h 22"/>
                  <a:gd name="T8" fmla="*/ 74 w 74"/>
                  <a:gd name="T9" fmla="*/ 14 h 22"/>
                  <a:gd name="T10" fmla="*/ 50 w 74"/>
                  <a:gd name="T11" fmla="*/ 0 h 22"/>
                  <a:gd name="T12" fmla="*/ 49 w 74"/>
                  <a:gd name="T13" fmla="*/ 0 h 22"/>
                  <a:gd name="T14" fmla="*/ 48 w 74"/>
                  <a:gd name="T15" fmla="*/ 0 h 22"/>
                  <a:gd name="T16" fmla="*/ 47 w 74"/>
                  <a:gd name="T17" fmla="*/ 0 h 22"/>
                  <a:gd name="T18" fmla="*/ 37 w 74"/>
                  <a:gd name="T19" fmla="*/ 3 h 22"/>
                  <a:gd name="T20" fmla="*/ 27 w 74"/>
                  <a:gd name="T21" fmla="*/ 0 h 22"/>
                  <a:gd name="T22" fmla="*/ 26 w 74"/>
                  <a:gd name="T23" fmla="*/ 0 h 22"/>
                  <a:gd name="T24" fmla="*/ 26 w 74"/>
                  <a:gd name="T25" fmla="*/ 0 h 22"/>
                  <a:gd name="T26" fmla="*/ 25 w 74"/>
                  <a:gd name="T27" fmla="*/ 0 h 22"/>
                  <a:gd name="T28" fmla="*/ 1 w 74"/>
                  <a:gd name="T29" fmla="*/ 14 h 22"/>
                  <a:gd name="T30" fmla="*/ 0 w 74"/>
                  <a:gd name="T31" fmla="*/ 15 h 22"/>
                  <a:gd name="T32" fmla="*/ 0 w 74"/>
                  <a:gd name="T33" fmla="*/ 21 h 22"/>
                  <a:gd name="T34" fmla="*/ 2 w 74"/>
                  <a:gd name="T35" fmla="*/ 22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4"/>
                  <a:gd name="T55" fmla="*/ 0 h 22"/>
                  <a:gd name="T56" fmla="*/ 74 w 74"/>
                  <a:gd name="T57" fmla="*/ 22 h 2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4" h="22">
                    <a:moveTo>
                      <a:pt x="2" y="22"/>
                    </a:moveTo>
                    <a:cubicBezTo>
                      <a:pt x="73" y="22"/>
                      <a:pt x="73" y="22"/>
                      <a:pt x="73" y="22"/>
                    </a:cubicBezTo>
                    <a:cubicBezTo>
                      <a:pt x="73" y="22"/>
                      <a:pt x="74" y="21"/>
                      <a:pt x="74" y="21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4"/>
                      <a:pt x="74" y="14"/>
                    </a:cubicBezTo>
                    <a:cubicBezTo>
                      <a:pt x="67" y="7"/>
                      <a:pt x="59" y="3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7" y="0"/>
                    </a:cubicBezTo>
                    <a:cubicBezTo>
                      <a:pt x="45" y="2"/>
                      <a:pt x="41" y="3"/>
                      <a:pt x="37" y="3"/>
                    </a:cubicBezTo>
                    <a:cubicBezTo>
                      <a:pt x="34" y="3"/>
                      <a:pt x="30" y="2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5" y="0"/>
                    </a:cubicBezTo>
                    <a:cubicBezTo>
                      <a:pt x="16" y="2"/>
                      <a:pt x="8" y="7"/>
                      <a:pt x="1" y="14"/>
                    </a:cubicBezTo>
                    <a:cubicBezTo>
                      <a:pt x="1" y="14"/>
                      <a:pt x="0" y="15"/>
                      <a:pt x="0" y="1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1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" name="Freeform 596">
                <a:extLst>
                  <a:ext uri="{FF2B5EF4-FFF2-40B4-BE49-F238E27FC236}">
                    <a16:creationId xmlns:a16="http://schemas.microsoft.com/office/drawing/2014/main" id="{0E73B1CA-6140-4C68-81A9-76C548E4B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88" y="542925"/>
                <a:ext cx="323850" cy="19050"/>
              </a:xfrm>
              <a:custGeom>
                <a:avLst/>
                <a:gdLst>
                  <a:gd name="T0" fmla="*/ 84 w 86"/>
                  <a:gd name="T1" fmla="*/ 0 h 5"/>
                  <a:gd name="T2" fmla="*/ 3 w 86"/>
                  <a:gd name="T3" fmla="*/ 0 h 5"/>
                  <a:gd name="T4" fmla="*/ 0 w 86"/>
                  <a:gd name="T5" fmla="*/ 2 h 5"/>
                  <a:gd name="T6" fmla="*/ 3 w 86"/>
                  <a:gd name="T7" fmla="*/ 5 h 5"/>
                  <a:gd name="T8" fmla="*/ 84 w 86"/>
                  <a:gd name="T9" fmla="*/ 5 h 5"/>
                  <a:gd name="T10" fmla="*/ 86 w 86"/>
                  <a:gd name="T11" fmla="*/ 2 h 5"/>
                  <a:gd name="T12" fmla="*/ 84 w 86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5"/>
                  <a:gd name="T23" fmla="*/ 86 w 86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5">
                    <a:moveTo>
                      <a:pt x="8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5" y="5"/>
                      <a:pt x="86" y="4"/>
                      <a:pt x="86" y="2"/>
                    </a:cubicBezTo>
                    <a:cubicBezTo>
                      <a:pt x="86" y="1"/>
                      <a:pt x="85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" name="Freeform 597">
                <a:extLst>
                  <a:ext uri="{FF2B5EF4-FFF2-40B4-BE49-F238E27FC236}">
                    <a16:creationId xmlns:a16="http://schemas.microsoft.com/office/drawing/2014/main" id="{8B66670F-D735-474E-B2E9-1750928D1024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582613" cy="738188"/>
              </a:xfrm>
              <a:custGeom>
                <a:avLst/>
                <a:gdLst>
                  <a:gd name="T0" fmla="*/ 153 w 155"/>
                  <a:gd name="T1" fmla="*/ 31 h 197"/>
                  <a:gd name="T2" fmla="*/ 124 w 155"/>
                  <a:gd name="T3" fmla="*/ 2 h 197"/>
                  <a:gd name="T4" fmla="*/ 120 w 155"/>
                  <a:gd name="T5" fmla="*/ 0 h 197"/>
                  <a:gd name="T6" fmla="*/ 6 w 155"/>
                  <a:gd name="T7" fmla="*/ 0 h 197"/>
                  <a:gd name="T8" fmla="*/ 0 w 155"/>
                  <a:gd name="T9" fmla="*/ 7 h 197"/>
                  <a:gd name="T10" fmla="*/ 0 w 155"/>
                  <a:gd name="T11" fmla="*/ 190 h 197"/>
                  <a:gd name="T12" fmla="*/ 6 w 155"/>
                  <a:gd name="T13" fmla="*/ 197 h 197"/>
                  <a:gd name="T14" fmla="*/ 148 w 155"/>
                  <a:gd name="T15" fmla="*/ 197 h 197"/>
                  <a:gd name="T16" fmla="*/ 155 w 155"/>
                  <a:gd name="T17" fmla="*/ 190 h 197"/>
                  <a:gd name="T18" fmla="*/ 155 w 155"/>
                  <a:gd name="T19" fmla="*/ 35 h 197"/>
                  <a:gd name="T20" fmla="*/ 153 w 155"/>
                  <a:gd name="T21" fmla="*/ 31 h 197"/>
                  <a:gd name="T22" fmla="*/ 13 w 155"/>
                  <a:gd name="T23" fmla="*/ 183 h 197"/>
                  <a:gd name="T24" fmla="*/ 13 w 155"/>
                  <a:gd name="T25" fmla="*/ 14 h 197"/>
                  <a:gd name="T26" fmla="*/ 116 w 155"/>
                  <a:gd name="T27" fmla="*/ 14 h 197"/>
                  <a:gd name="T28" fmla="*/ 116 w 155"/>
                  <a:gd name="T29" fmla="*/ 35 h 197"/>
                  <a:gd name="T30" fmla="*/ 120 w 155"/>
                  <a:gd name="T31" fmla="*/ 39 h 197"/>
                  <a:gd name="T32" fmla="*/ 142 w 155"/>
                  <a:gd name="T33" fmla="*/ 39 h 197"/>
                  <a:gd name="T34" fmla="*/ 142 w 155"/>
                  <a:gd name="T35" fmla="*/ 183 h 197"/>
                  <a:gd name="T36" fmla="*/ 13 w 155"/>
                  <a:gd name="T37" fmla="*/ 183 h 19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5"/>
                  <a:gd name="T58" fmla="*/ 0 h 197"/>
                  <a:gd name="T59" fmla="*/ 155 w 155"/>
                  <a:gd name="T60" fmla="*/ 197 h 19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5" h="197">
                    <a:moveTo>
                      <a:pt x="153" y="31"/>
                    </a:moveTo>
                    <a:cubicBezTo>
                      <a:pt x="124" y="2"/>
                      <a:pt x="124" y="2"/>
                      <a:pt x="124" y="2"/>
                    </a:cubicBezTo>
                    <a:cubicBezTo>
                      <a:pt x="123" y="1"/>
                      <a:pt x="121" y="0"/>
                      <a:pt x="12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194"/>
                      <a:pt x="3" y="197"/>
                      <a:pt x="6" y="197"/>
                    </a:cubicBezTo>
                    <a:cubicBezTo>
                      <a:pt x="148" y="197"/>
                      <a:pt x="148" y="197"/>
                      <a:pt x="148" y="197"/>
                    </a:cubicBezTo>
                    <a:cubicBezTo>
                      <a:pt x="152" y="197"/>
                      <a:pt x="155" y="194"/>
                      <a:pt x="155" y="190"/>
                    </a:cubicBezTo>
                    <a:cubicBezTo>
                      <a:pt x="155" y="35"/>
                      <a:pt x="155" y="35"/>
                      <a:pt x="155" y="35"/>
                    </a:cubicBezTo>
                    <a:cubicBezTo>
                      <a:pt x="155" y="34"/>
                      <a:pt x="154" y="32"/>
                      <a:pt x="153" y="31"/>
                    </a:cubicBezTo>
                    <a:close/>
                    <a:moveTo>
                      <a:pt x="13" y="183"/>
                    </a:moveTo>
                    <a:cubicBezTo>
                      <a:pt x="13" y="14"/>
                      <a:pt x="13" y="14"/>
                      <a:pt x="13" y="14"/>
                    </a:cubicBezTo>
                    <a:cubicBezTo>
                      <a:pt x="116" y="14"/>
                      <a:pt x="116" y="14"/>
                      <a:pt x="116" y="14"/>
                    </a:cubicBezTo>
                    <a:cubicBezTo>
                      <a:pt x="116" y="35"/>
                      <a:pt x="116" y="35"/>
                      <a:pt x="116" y="35"/>
                    </a:cubicBezTo>
                    <a:cubicBezTo>
                      <a:pt x="116" y="38"/>
                      <a:pt x="118" y="39"/>
                      <a:pt x="120" y="39"/>
                    </a:cubicBezTo>
                    <a:cubicBezTo>
                      <a:pt x="142" y="39"/>
                      <a:pt x="142" y="39"/>
                      <a:pt x="142" y="39"/>
                    </a:cubicBezTo>
                    <a:cubicBezTo>
                      <a:pt x="142" y="183"/>
                      <a:pt x="142" y="183"/>
                      <a:pt x="142" y="183"/>
                    </a:cubicBezTo>
                    <a:lnTo>
                      <a:pt x="13" y="1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82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94">
            <a:extLst>
              <a:ext uri="{FF2B5EF4-FFF2-40B4-BE49-F238E27FC236}">
                <a16:creationId xmlns:a16="http://schemas.microsoft.com/office/drawing/2014/main" id="{0EEBEF37-9F6A-46F6-9365-1EA276D53F32}"/>
              </a:ext>
            </a:extLst>
          </p:cNvPr>
          <p:cNvSpPr/>
          <p:nvPr/>
        </p:nvSpPr>
        <p:spPr>
          <a:xfrm>
            <a:off x="5147900" y="3038729"/>
            <a:ext cx="2597668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6" tIns="22056" rIns="22056" bIns="22056" anchor="ctr"/>
          <a:lstStyle/>
          <a:p>
            <a:endParaRPr sz="320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Shape 1695">
            <a:extLst>
              <a:ext uri="{FF2B5EF4-FFF2-40B4-BE49-F238E27FC236}">
                <a16:creationId xmlns:a16="http://schemas.microsoft.com/office/drawing/2014/main" id="{58A58AEC-4D80-4AAB-B7C4-E703CB390BB2}"/>
              </a:ext>
            </a:extLst>
          </p:cNvPr>
          <p:cNvSpPr/>
          <p:nvPr/>
        </p:nvSpPr>
        <p:spPr>
          <a:xfrm>
            <a:off x="6331918" y="1759215"/>
            <a:ext cx="2597668" cy="2559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BEDFE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sz="320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Shape 1697">
            <a:extLst>
              <a:ext uri="{FF2B5EF4-FFF2-40B4-BE49-F238E27FC236}">
                <a16:creationId xmlns:a16="http://schemas.microsoft.com/office/drawing/2014/main" id="{66DA1D40-EE61-4802-8976-AC52D8ACFFB9}"/>
              </a:ext>
            </a:extLst>
          </p:cNvPr>
          <p:cNvSpPr/>
          <p:nvPr/>
        </p:nvSpPr>
        <p:spPr>
          <a:xfrm>
            <a:off x="3126145" y="3038729"/>
            <a:ext cx="1975796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6" tIns="22056" rIns="22056" bIns="22056" anchor="ctr"/>
          <a:lstStyle/>
          <a:p>
            <a:endParaRPr sz="1467"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Shape 1698">
            <a:extLst>
              <a:ext uri="{FF2B5EF4-FFF2-40B4-BE49-F238E27FC236}">
                <a16:creationId xmlns:a16="http://schemas.microsoft.com/office/drawing/2014/main" id="{9E501C36-7254-41CB-B6F0-C80B8D892270}"/>
              </a:ext>
            </a:extLst>
          </p:cNvPr>
          <p:cNvSpPr/>
          <p:nvPr/>
        </p:nvSpPr>
        <p:spPr>
          <a:xfrm flipV="1">
            <a:off x="0" y="3038728"/>
            <a:ext cx="3080187" cy="628817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2056" tIns="22056" rIns="22056" bIns="22056" anchor="ctr"/>
          <a:lstStyle/>
          <a:p>
            <a:endParaRPr sz="1467"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Shape 1701">
            <a:extLst>
              <a:ext uri="{FF2B5EF4-FFF2-40B4-BE49-F238E27FC236}">
                <a16:creationId xmlns:a16="http://schemas.microsoft.com/office/drawing/2014/main" id="{E8692A01-6136-4CAA-97B4-FD956D7FE64A}"/>
              </a:ext>
            </a:extLst>
          </p:cNvPr>
          <p:cNvSpPr/>
          <p:nvPr/>
        </p:nvSpPr>
        <p:spPr>
          <a:xfrm>
            <a:off x="2297946" y="2245936"/>
            <a:ext cx="1609527" cy="1585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BEDFE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sz="1467" dirty="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Shape 1704">
            <a:extLst>
              <a:ext uri="{FF2B5EF4-FFF2-40B4-BE49-F238E27FC236}">
                <a16:creationId xmlns:a16="http://schemas.microsoft.com/office/drawing/2014/main" id="{25CECA28-91A7-4C53-A581-F9914E4B3D98}"/>
              </a:ext>
            </a:extLst>
          </p:cNvPr>
          <p:cNvSpPr/>
          <p:nvPr/>
        </p:nvSpPr>
        <p:spPr>
          <a:xfrm>
            <a:off x="4293473" y="2245936"/>
            <a:ext cx="1609527" cy="1585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D3C0AD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lnSpc>
                <a:spcPct val="120000"/>
              </a:lnSpc>
            </a:pPr>
            <a:endParaRPr sz="3200">
              <a:solidFill>
                <a:srgbClr val="53585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Group 32">
            <a:extLst>
              <a:ext uri="{FF2B5EF4-FFF2-40B4-BE49-F238E27FC236}">
                <a16:creationId xmlns:a16="http://schemas.microsoft.com/office/drawing/2014/main" id="{605E196A-4BF8-4514-8D64-DFC221F0444F}"/>
              </a:ext>
            </a:extLst>
          </p:cNvPr>
          <p:cNvGrpSpPr/>
          <p:nvPr/>
        </p:nvGrpSpPr>
        <p:grpSpPr>
          <a:xfrm>
            <a:off x="2352689" y="2298185"/>
            <a:ext cx="483401" cy="483428"/>
            <a:chOff x="1785343" y="2477041"/>
            <a:chExt cx="556668" cy="556668"/>
          </a:xfrm>
        </p:grpSpPr>
        <p:sp>
          <p:nvSpPr>
            <p:cNvPr id="9" name="Shape 1705">
              <a:extLst>
                <a:ext uri="{FF2B5EF4-FFF2-40B4-BE49-F238E27FC236}">
                  <a16:creationId xmlns:a16="http://schemas.microsoft.com/office/drawing/2014/main" id="{D23C0B23-EBDC-436A-A6E5-647B4159C946}"/>
                </a:ext>
              </a:extLst>
            </p:cNvPr>
            <p:cNvSpPr/>
            <p:nvPr/>
          </p:nvSpPr>
          <p:spPr>
            <a:xfrm>
              <a:off x="1785343" y="2477041"/>
              <a:ext cx="556668" cy="556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EDFE0"/>
            </a:solidFill>
            <a:ln w="28575">
              <a:solidFill>
                <a:schemeClr val="bg1"/>
              </a:solidFill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sz="1467"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Shape 1707">
              <a:extLst>
                <a:ext uri="{FF2B5EF4-FFF2-40B4-BE49-F238E27FC236}">
                  <a16:creationId xmlns:a16="http://schemas.microsoft.com/office/drawing/2014/main" id="{699A138F-6384-4A15-A988-FA4EBC7C900C}"/>
                </a:ext>
              </a:extLst>
            </p:cNvPr>
            <p:cNvSpPr/>
            <p:nvPr/>
          </p:nvSpPr>
          <p:spPr>
            <a:xfrm>
              <a:off x="1932937" y="2624635"/>
              <a:ext cx="261480" cy="26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sz="1467"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710">
            <a:extLst>
              <a:ext uri="{FF2B5EF4-FFF2-40B4-BE49-F238E27FC236}">
                <a16:creationId xmlns:a16="http://schemas.microsoft.com/office/drawing/2014/main" id="{4BC2451E-B8A9-4D31-8730-08BC6A7333EC}"/>
              </a:ext>
            </a:extLst>
          </p:cNvPr>
          <p:cNvGrpSpPr/>
          <p:nvPr/>
        </p:nvGrpSpPr>
        <p:grpSpPr>
          <a:xfrm>
            <a:off x="4149848" y="3337352"/>
            <a:ext cx="483401" cy="483428"/>
            <a:chOff x="0" y="0"/>
            <a:chExt cx="1113335" cy="1113335"/>
          </a:xfrm>
        </p:grpSpPr>
        <p:sp>
          <p:nvSpPr>
            <p:cNvPr id="12" name="Shape 1708">
              <a:extLst>
                <a:ext uri="{FF2B5EF4-FFF2-40B4-BE49-F238E27FC236}">
                  <a16:creationId xmlns:a16="http://schemas.microsoft.com/office/drawing/2014/main" id="{B0DE13AC-1115-49B0-86A9-3DDE98D24C2E}"/>
                </a:ext>
              </a:extLst>
            </p:cNvPr>
            <p:cNvSpPr/>
            <p:nvPr/>
          </p:nvSpPr>
          <p:spPr>
            <a:xfrm>
              <a:off x="0" y="0"/>
              <a:ext cx="1113336" cy="111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3C0AD"/>
            </a:solidFill>
            <a:ln w="2857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3263" tIns="23263" rIns="23263" bIns="23263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Shape 1709">
              <a:extLst>
                <a:ext uri="{FF2B5EF4-FFF2-40B4-BE49-F238E27FC236}">
                  <a16:creationId xmlns:a16="http://schemas.microsoft.com/office/drawing/2014/main" id="{6BE46E93-9FAD-4A44-8C75-3E7369E364B6}"/>
                </a:ext>
              </a:extLst>
            </p:cNvPr>
            <p:cNvSpPr/>
            <p:nvPr/>
          </p:nvSpPr>
          <p:spPr>
            <a:xfrm>
              <a:off x="293512" y="300601"/>
              <a:ext cx="526312" cy="52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41" y="491"/>
                  </a:moveTo>
                  <a:cubicBezTo>
                    <a:pt x="16241" y="164"/>
                    <a:pt x="16078" y="0"/>
                    <a:pt x="15753" y="0"/>
                  </a:cubicBezTo>
                  <a:cubicBezTo>
                    <a:pt x="5847" y="0"/>
                    <a:pt x="5847" y="0"/>
                    <a:pt x="5847" y="0"/>
                  </a:cubicBezTo>
                  <a:cubicBezTo>
                    <a:pt x="5522" y="0"/>
                    <a:pt x="5359" y="164"/>
                    <a:pt x="5359" y="491"/>
                  </a:cubicBezTo>
                  <a:cubicBezTo>
                    <a:pt x="5359" y="5400"/>
                    <a:pt x="5359" y="5400"/>
                    <a:pt x="5359" y="5400"/>
                  </a:cubicBezTo>
                  <a:cubicBezTo>
                    <a:pt x="16241" y="5400"/>
                    <a:pt x="16241" y="5400"/>
                    <a:pt x="16241" y="5400"/>
                  </a:cubicBezTo>
                  <a:lnTo>
                    <a:pt x="16241" y="491"/>
                  </a:lnTo>
                  <a:close/>
                  <a:moveTo>
                    <a:pt x="16403" y="16691"/>
                  </a:moveTo>
                  <a:cubicBezTo>
                    <a:pt x="16241" y="16527"/>
                    <a:pt x="16078" y="16364"/>
                    <a:pt x="15916" y="16364"/>
                  </a:cubicBezTo>
                  <a:cubicBezTo>
                    <a:pt x="5684" y="16364"/>
                    <a:pt x="5684" y="16364"/>
                    <a:pt x="5684" y="16364"/>
                  </a:cubicBezTo>
                  <a:cubicBezTo>
                    <a:pt x="5522" y="16364"/>
                    <a:pt x="5359" y="16527"/>
                    <a:pt x="5197" y="16691"/>
                  </a:cubicBezTo>
                  <a:cubicBezTo>
                    <a:pt x="3573" y="21109"/>
                    <a:pt x="3573" y="21109"/>
                    <a:pt x="3573" y="21109"/>
                  </a:cubicBezTo>
                  <a:cubicBezTo>
                    <a:pt x="3573" y="21273"/>
                    <a:pt x="3573" y="21273"/>
                    <a:pt x="3735" y="21436"/>
                  </a:cubicBezTo>
                  <a:cubicBezTo>
                    <a:pt x="3735" y="21600"/>
                    <a:pt x="3898" y="21600"/>
                    <a:pt x="4060" y="21600"/>
                  </a:cubicBezTo>
                  <a:cubicBezTo>
                    <a:pt x="17540" y="21600"/>
                    <a:pt x="17540" y="21600"/>
                    <a:pt x="17540" y="21600"/>
                  </a:cubicBezTo>
                  <a:cubicBezTo>
                    <a:pt x="17702" y="21600"/>
                    <a:pt x="17865" y="21600"/>
                    <a:pt x="17865" y="21436"/>
                  </a:cubicBezTo>
                  <a:cubicBezTo>
                    <a:pt x="18027" y="21273"/>
                    <a:pt x="18027" y="21273"/>
                    <a:pt x="18027" y="21109"/>
                  </a:cubicBezTo>
                  <a:lnTo>
                    <a:pt x="16403" y="16691"/>
                  </a:lnTo>
                  <a:close/>
                  <a:moveTo>
                    <a:pt x="4872" y="9164"/>
                  </a:moveTo>
                  <a:cubicBezTo>
                    <a:pt x="4872" y="10964"/>
                    <a:pt x="4872" y="10964"/>
                    <a:pt x="4872" y="10964"/>
                  </a:cubicBezTo>
                  <a:cubicBezTo>
                    <a:pt x="16565" y="10964"/>
                    <a:pt x="16565" y="10964"/>
                    <a:pt x="16565" y="10964"/>
                  </a:cubicBezTo>
                  <a:cubicBezTo>
                    <a:pt x="16565" y="9164"/>
                    <a:pt x="16565" y="9164"/>
                    <a:pt x="16565" y="9164"/>
                  </a:cubicBezTo>
                  <a:cubicBezTo>
                    <a:pt x="16565" y="9164"/>
                    <a:pt x="15266" y="6545"/>
                    <a:pt x="15266" y="6545"/>
                  </a:cubicBezTo>
                  <a:cubicBezTo>
                    <a:pt x="6334" y="6545"/>
                    <a:pt x="6334" y="6545"/>
                    <a:pt x="6334" y="6545"/>
                  </a:cubicBezTo>
                  <a:cubicBezTo>
                    <a:pt x="6334" y="6545"/>
                    <a:pt x="4872" y="9164"/>
                    <a:pt x="4872" y="9164"/>
                  </a:cubicBezTo>
                  <a:close/>
                  <a:moveTo>
                    <a:pt x="10719" y="8345"/>
                  </a:moveTo>
                  <a:cubicBezTo>
                    <a:pt x="11693" y="8345"/>
                    <a:pt x="12505" y="8673"/>
                    <a:pt x="12505" y="9164"/>
                  </a:cubicBezTo>
                  <a:cubicBezTo>
                    <a:pt x="12505" y="9655"/>
                    <a:pt x="11693" y="10145"/>
                    <a:pt x="10719" y="10145"/>
                  </a:cubicBezTo>
                  <a:cubicBezTo>
                    <a:pt x="9907" y="10145"/>
                    <a:pt x="9095" y="9655"/>
                    <a:pt x="9095" y="9164"/>
                  </a:cubicBezTo>
                  <a:cubicBezTo>
                    <a:pt x="9095" y="8673"/>
                    <a:pt x="9907" y="8345"/>
                    <a:pt x="10719" y="8345"/>
                  </a:cubicBezTo>
                  <a:close/>
                  <a:moveTo>
                    <a:pt x="19326" y="6545"/>
                  </a:moveTo>
                  <a:cubicBezTo>
                    <a:pt x="16403" y="6545"/>
                    <a:pt x="16403" y="6545"/>
                    <a:pt x="16403" y="6545"/>
                  </a:cubicBezTo>
                  <a:cubicBezTo>
                    <a:pt x="17540" y="8836"/>
                    <a:pt x="17540" y="8836"/>
                    <a:pt x="17540" y="8836"/>
                  </a:cubicBezTo>
                  <a:cubicBezTo>
                    <a:pt x="17540" y="8836"/>
                    <a:pt x="17540" y="8836"/>
                    <a:pt x="17540" y="8836"/>
                  </a:cubicBezTo>
                  <a:cubicBezTo>
                    <a:pt x="17702" y="8836"/>
                    <a:pt x="17702" y="8836"/>
                    <a:pt x="17702" y="9000"/>
                  </a:cubicBezTo>
                  <a:cubicBezTo>
                    <a:pt x="17702" y="9000"/>
                    <a:pt x="17702" y="11455"/>
                    <a:pt x="17702" y="11455"/>
                  </a:cubicBezTo>
                  <a:cubicBezTo>
                    <a:pt x="17702" y="11782"/>
                    <a:pt x="17540" y="11945"/>
                    <a:pt x="17215" y="11945"/>
                  </a:cubicBezTo>
                  <a:cubicBezTo>
                    <a:pt x="4385" y="11945"/>
                    <a:pt x="4385" y="11945"/>
                    <a:pt x="4385" y="11945"/>
                  </a:cubicBezTo>
                  <a:cubicBezTo>
                    <a:pt x="4060" y="11945"/>
                    <a:pt x="3898" y="11782"/>
                    <a:pt x="3898" y="11455"/>
                  </a:cubicBezTo>
                  <a:cubicBezTo>
                    <a:pt x="3898" y="11455"/>
                    <a:pt x="3898" y="9164"/>
                    <a:pt x="3898" y="9000"/>
                  </a:cubicBezTo>
                  <a:cubicBezTo>
                    <a:pt x="3898" y="8836"/>
                    <a:pt x="3898" y="8836"/>
                    <a:pt x="4060" y="8836"/>
                  </a:cubicBezTo>
                  <a:cubicBezTo>
                    <a:pt x="5197" y="6545"/>
                    <a:pt x="5197" y="6545"/>
                    <a:pt x="5197" y="6545"/>
                  </a:cubicBezTo>
                  <a:cubicBezTo>
                    <a:pt x="2274" y="6545"/>
                    <a:pt x="2274" y="6545"/>
                    <a:pt x="2274" y="6545"/>
                  </a:cubicBezTo>
                  <a:cubicBezTo>
                    <a:pt x="974" y="6545"/>
                    <a:pt x="0" y="7691"/>
                    <a:pt x="0" y="8836"/>
                  </a:cubicBezTo>
                  <a:cubicBezTo>
                    <a:pt x="0" y="16527"/>
                    <a:pt x="0" y="16527"/>
                    <a:pt x="0" y="16527"/>
                  </a:cubicBezTo>
                  <a:cubicBezTo>
                    <a:pt x="0" y="17836"/>
                    <a:pt x="974" y="18818"/>
                    <a:pt x="2274" y="18818"/>
                  </a:cubicBezTo>
                  <a:cubicBezTo>
                    <a:pt x="3086" y="18818"/>
                    <a:pt x="3086" y="18818"/>
                    <a:pt x="3086" y="18818"/>
                  </a:cubicBezTo>
                  <a:cubicBezTo>
                    <a:pt x="4060" y="16200"/>
                    <a:pt x="4060" y="16200"/>
                    <a:pt x="4060" y="16200"/>
                  </a:cubicBezTo>
                  <a:cubicBezTo>
                    <a:pt x="4223" y="15545"/>
                    <a:pt x="5035" y="15055"/>
                    <a:pt x="5684" y="15055"/>
                  </a:cubicBezTo>
                  <a:cubicBezTo>
                    <a:pt x="15916" y="15055"/>
                    <a:pt x="15916" y="15055"/>
                    <a:pt x="15916" y="15055"/>
                  </a:cubicBezTo>
                  <a:cubicBezTo>
                    <a:pt x="16565" y="15055"/>
                    <a:pt x="17377" y="15545"/>
                    <a:pt x="17540" y="16200"/>
                  </a:cubicBezTo>
                  <a:cubicBezTo>
                    <a:pt x="18514" y="18818"/>
                    <a:pt x="18514" y="18818"/>
                    <a:pt x="18514" y="18818"/>
                  </a:cubicBezTo>
                  <a:cubicBezTo>
                    <a:pt x="19326" y="18818"/>
                    <a:pt x="19326" y="18818"/>
                    <a:pt x="19326" y="18818"/>
                  </a:cubicBezTo>
                  <a:cubicBezTo>
                    <a:pt x="20626" y="18818"/>
                    <a:pt x="21600" y="17836"/>
                    <a:pt x="21600" y="16527"/>
                  </a:cubicBezTo>
                  <a:cubicBezTo>
                    <a:pt x="21600" y="8836"/>
                    <a:pt x="21600" y="8836"/>
                    <a:pt x="21600" y="8836"/>
                  </a:cubicBezTo>
                  <a:cubicBezTo>
                    <a:pt x="21600" y="7691"/>
                    <a:pt x="20626" y="6545"/>
                    <a:pt x="19326" y="65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37">
            <a:extLst>
              <a:ext uri="{FF2B5EF4-FFF2-40B4-BE49-F238E27FC236}">
                <a16:creationId xmlns:a16="http://schemas.microsoft.com/office/drawing/2014/main" id="{B09D8B61-14BC-49F2-85C5-38C8992DA6BA}"/>
              </a:ext>
            </a:extLst>
          </p:cNvPr>
          <p:cNvGrpSpPr/>
          <p:nvPr/>
        </p:nvGrpSpPr>
        <p:grpSpPr>
          <a:xfrm>
            <a:off x="8236577" y="1886721"/>
            <a:ext cx="709949" cy="709988"/>
            <a:chOff x="8561007" y="2003240"/>
            <a:chExt cx="817551" cy="817551"/>
          </a:xfrm>
        </p:grpSpPr>
        <p:sp>
          <p:nvSpPr>
            <p:cNvPr id="15" name="Shape 1712">
              <a:extLst>
                <a:ext uri="{FF2B5EF4-FFF2-40B4-BE49-F238E27FC236}">
                  <a16:creationId xmlns:a16="http://schemas.microsoft.com/office/drawing/2014/main" id="{48053154-5797-49EB-BBA6-7E8FB0A4A349}"/>
                </a:ext>
              </a:extLst>
            </p:cNvPr>
            <p:cNvSpPr/>
            <p:nvPr/>
          </p:nvSpPr>
          <p:spPr>
            <a:xfrm rot="19135618">
              <a:off x="8561007" y="2003240"/>
              <a:ext cx="817551" cy="81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EDFE0"/>
            </a:solidFill>
            <a:ln w="28575">
              <a:solidFill>
                <a:schemeClr val="bg1"/>
              </a:solidFill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714">
              <a:extLst>
                <a:ext uri="{FF2B5EF4-FFF2-40B4-BE49-F238E27FC236}">
                  <a16:creationId xmlns:a16="http://schemas.microsoft.com/office/drawing/2014/main" id="{2828640A-3645-4E18-B354-6110F1BE3F4B}"/>
                </a:ext>
              </a:extLst>
            </p:cNvPr>
            <p:cNvSpPr/>
            <p:nvPr/>
          </p:nvSpPr>
          <p:spPr>
            <a:xfrm>
              <a:off x="8862826" y="2205670"/>
              <a:ext cx="226614" cy="412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7" y="3476"/>
                  </a:moveTo>
                  <a:cubicBezTo>
                    <a:pt x="16335" y="5612"/>
                    <a:pt x="16335" y="5612"/>
                    <a:pt x="16335" y="5612"/>
                  </a:cubicBezTo>
                  <a:cubicBezTo>
                    <a:pt x="14486" y="4583"/>
                    <a:pt x="12660" y="4068"/>
                    <a:pt x="10835" y="4068"/>
                  </a:cubicBezTo>
                  <a:cubicBezTo>
                    <a:pt x="9782" y="4068"/>
                    <a:pt x="8916" y="4222"/>
                    <a:pt x="8237" y="4531"/>
                  </a:cubicBezTo>
                  <a:cubicBezTo>
                    <a:pt x="7582" y="4827"/>
                    <a:pt x="7231" y="5188"/>
                    <a:pt x="7231" y="5587"/>
                  </a:cubicBezTo>
                  <a:cubicBezTo>
                    <a:pt x="7231" y="5921"/>
                    <a:pt x="7535" y="6256"/>
                    <a:pt x="8120" y="6591"/>
                  </a:cubicBezTo>
                  <a:cubicBezTo>
                    <a:pt x="8706" y="6938"/>
                    <a:pt x="9876" y="7299"/>
                    <a:pt x="11631" y="7685"/>
                  </a:cubicBezTo>
                  <a:cubicBezTo>
                    <a:pt x="14743" y="8380"/>
                    <a:pt x="16873" y="8972"/>
                    <a:pt x="18020" y="9461"/>
                  </a:cubicBezTo>
                  <a:cubicBezTo>
                    <a:pt x="19166" y="9950"/>
                    <a:pt x="20055" y="10530"/>
                    <a:pt x="20687" y="11225"/>
                  </a:cubicBezTo>
                  <a:cubicBezTo>
                    <a:pt x="21296" y="11907"/>
                    <a:pt x="21600" y="12679"/>
                    <a:pt x="21600" y="13529"/>
                  </a:cubicBezTo>
                  <a:cubicBezTo>
                    <a:pt x="21600" y="14379"/>
                    <a:pt x="21272" y="15177"/>
                    <a:pt x="20617" y="15897"/>
                  </a:cubicBezTo>
                  <a:cubicBezTo>
                    <a:pt x="19962" y="16618"/>
                    <a:pt x="19096" y="17198"/>
                    <a:pt x="18066" y="17622"/>
                  </a:cubicBezTo>
                  <a:cubicBezTo>
                    <a:pt x="17037" y="18034"/>
                    <a:pt x="15539" y="18356"/>
                    <a:pt x="13573" y="18575"/>
                  </a:cubicBezTo>
                  <a:cubicBezTo>
                    <a:pt x="13573" y="21600"/>
                    <a:pt x="13573" y="21600"/>
                    <a:pt x="13573" y="21600"/>
                  </a:cubicBezTo>
                  <a:cubicBezTo>
                    <a:pt x="9618" y="21600"/>
                    <a:pt x="9618" y="21600"/>
                    <a:pt x="9618" y="21600"/>
                  </a:cubicBezTo>
                  <a:cubicBezTo>
                    <a:pt x="9618" y="18652"/>
                    <a:pt x="9618" y="18652"/>
                    <a:pt x="9618" y="18652"/>
                  </a:cubicBezTo>
                  <a:cubicBezTo>
                    <a:pt x="7793" y="18536"/>
                    <a:pt x="6225" y="18292"/>
                    <a:pt x="4938" y="17906"/>
                  </a:cubicBezTo>
                  <a:cubicBezTo>
                    <a:pt x="3159" y="17378"/>
                    <a:pt x="1521" y="16670"/>
                    <a:pt x="0" y="15795"/>
                  </a:cubicBezTo>
                  <a:cubicBezTo>
                    <a:pt x="4002" y="13593"/>
                    <a:pt x="4002" y="13593"/>
                    <a:pt x="4002" y="13593"/>
                  </a:cubicBezTo>
                  <a:cubicBezTo>
                    <a:pt x="6576" y="15061"/>
                    <a:pt x="9057" y="15795"/>
                    <a:pt x="11444" y="15795"/>
                  </a:cubicBezTo>
                  <a:cubicBezTo>
                    <a:pt x="12684" y="15795"/>
                    <a:pt x="13714" y="15563"/>
                    <a:pt x="14603" y="15112"/>
                  </a:cubicBezTo>
                  <a:cubicBezTo>
                    <a:pt x="15469" y="14649"/>
                    <a:pt x="15913" y="14121"/>
                    <a:pt x="15913" y="13503"/>
                  </a:cubicBezTo>
                  <a:cubicBezTo>
                    <a:pt x="15913" y="12975"/>
                    <a:pt x="15633" y="12525"/>
                    <a:pt x="15071" y="12126"/>
                  </a:cubicBezTo>
                  <a:cubicBezTo>
                    <a:pt x="14509" y="11740"/>
                    <a:pt x="13386" y="11341"/>
                    <a:pt x="11748" y="10929"/>
                  </a:cubicBezTo>
                  <a:cubicBezTo>
                    <a:pt x="8401" y="10105"/>
                    <a:pt x="6155" y="9436"/>
                    <a:pt x="4961" y="8946"/>
                  </a:cubicBezTo>
                  <a:cubicBezTo>
                    <a:pt x="3791" y="8470"/>
                    <a:pt x="2902" y="7917"/>
                    <a:pt x="2317" y="7312"/>
                  </a:cubicBezTo>
                  <a:cubicBezTo>
                    <a:pt x="1732" y="6707"/>
                    <a:pt x="1451" y="6063"/>
                    <a:pt x="1451" y="5368"/>
                  </a:cubicBezTo>
                  <a:cubicBezTo>
                    <a:pt x="1451" y="4235"/>
                    <a:pt x="2223" y="3257"/>
                    <a:pt x="3768" y="2446"/>
                  </a:cubicBezTo>
                  <a:cubicBezTo>
                    <a:pt x="5312" y="1635"/>
                    <a:pt x="7255" y="1197"/>
                    <a:pt x="9618" y="1133"/>
                  </a:cubicBezTo>
                  <a:cubicBezTo>
                    <a:pt x="9618" y="0"/>
                    <a:pt x="9618" y="0"/>
                    <a:pt x="9618" y="0"/>
                  </a:cubicBezTo>
                  <a:cubicBezTo>
                    <a:pt x="13573" y="0"/>
                    <a:pt x="13573" y="0"/>
                    <a:pt x="13573" y="0"/>
                  </a:cubicBezTo>
                  <a:cubicBezTo>
                    <a:pt x="13573" y="1287"/>
                    <a:pt x="13573" y="1287"/>
                    <a:pt x="13573" y="1287"/>
                  </a:cubicBezTo>
                  <a:cubicBezTo>
                    <a:pt x="14954" y="1455"/>
                    <a:pt x="16101" y="1686"/>
                    <a:pt x="17037" y="1982"/>
                  </a:cubicBezTo>
                  <a:cubicBezTo>
                    <a:pt x="17996" y="2278"/>
                    <a:pt x="19119" y="2780"/>
                    <a:pt x="20407" y="34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Shape 1715">
            <a:extLst>
              <a:ext uri="{FF2B5EF4-FFF2-40B4-BE49-F238E27FC236}">
                <a16:creationId xmlns:a16="http://schemas.microsoft.com/office/drawing/2014/main" id="{E0E9EF7B-0E71-4560-AD97-38F622BCE291}"/>
              </a:ext>
            </a:extLst>
          </p:cNvPr>
          <p:cNvSpPr/>
          <p:nvPr/>
        </p:nvSpPr>
        <p:spPr>
          <a:xfrm>
            <a:off x="9118864" y="1969883"/>
            <a:ext cx="1379096" cy="65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Shape 1716">
            <a:extLst>
              <a:ext uri="{FF2B5EF4-FFF2-40B4-BE49-F238E27FC236}">
                <a16:creationId xmlns:a16="http://schemas.microsoft.com/office/drawing/2014/main" id="{A0D2269B-1BB6-4CC7-BEA9-0D037F3155D1}"/>
              </a:ext>
            </a:extLst>
          </p:cNvPr>
          <p:cNvSpPr/>
          <p:nvPr/>
        </p:nvSpPr>
        <p:spPr>
          <a:xfrm>
            <a:off x="9420771" y="2762760"/>
            <a:ext cx="1357739" cy="65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Shape 1717">
            <a:extLst>
              <a:ext uri="{FF2B5EF4-FFF2-40B4-BE49-F238E27FC236}">
                <a16:creationId xmlns:a16="http://schemas.microsoft.com/office/drawing/2014/main" id="{14DB2F4A-3ADC-4599-A624-05D84278303E}"/>
              </a:ext>
            </a:extLst>
          </p:cNvPr>
          <p:cNvSpPr/>
          <p:nvPr/>
        </p:nvSpPr>
        <p:spPr>
          <a:xfrm>
            <a:off x="9146538" y="3563908"/>
            <a:ext cx="1379096" cy="65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anose="020B06060305040202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grpSp>
        <p:nvGrpSpPr>
          <p:cNvPr id="20" name="Group 36">
            <a:extLst>
              <a:ext uri="{FF2B5EF4-FFF2-40B4-BE49-F238E27FC236}">
                <a16:creationId xmlns:a16="http://schemas.microsoft.com/office/drawing/2014/main" id="{31AF8227-5B53-4B29-9293-CE384C71336E}"/>
              </a:ext>
            </a:extLst>
          </p:cNvPr>
          <p:cNvGrpSpPr/>
          <p:nvPr/>
        </p:nvGrpSpPr>
        <p:grpSpPr>
          <a:xfrm>
            <a:off x="8514638" y="2683734"/>
            <a:ext cx="709949" cy="709988"/>
            <a:chOff x="8881213" y="2921000"/>
            <a:chExt cx="817551" cy="817551"/>
          </a:xfrm>
        </p:grpSpPr>
        <p:sp>
          <p:nvSpPr>
            <p:cNvPr id="21" name="Shape 1711">
              <a:extLst>
                <a:ext uri="{FF2B5EF4-FFF2-40B4-BE49-F238E27FC236}">
                  <a16:creationId xmlns:a16="http://schemas.microsoft.com/office/drawing/2014/main" id="{E779EFEC-38FD-46C1-9861-F17C824F70B2}"/>
                </a:ext>
              </a:extLst>
            </p:cNvPr>
            <p:cNvSpPr/>
            <p:nvPr/>
          </p:nvSpPr>
          <p:spPr>
            <a:xfrm>
              <a:off x="8881213" y="2921000"/>
              <a:ext cx="817551" cy="81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EDFE0"/>
            </a:solidFill>
            <a:ln w="28575">
              <a:solidFill>
                <a:schemeClr val="bg1"/>
              </a:solidFill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Shape 1718">
              <a:extLst>
                <a:ext uri="{FF2B5EF4-FFF2-40B4-BE49-F238E27FC236}">
                  <a16:creationId xmlns:a16="http://schemas.microsoft.com/office/drawing/2014/main" id="{30EABDF7-2457-479B-90FA-A36CC8940AED}"/>
                </a:ext>
              </a:extLst>
            </p:cNvPr>
            <p:cNvSpPr/>
            <p:nvPr/>
          </p:nvSpPr>
          <p:spPr>
            <a:xfrm>
              <a:off x="9124190" y="3171029"/>
              <a:ext cx="331596" cy="298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0"/>
                  </a:moveTo>
                  <a:lnTo>
                    <a:pt x="9720" y="0"/>
                  </a:lnTo>
                  <a:cubicBezTo>
                    <a:pt x="8533" y="0"/>
                    <a:pt x="7560" y="1080"/>
                    <a:pt x="7560" y="2400"/>
                  </a:cubicBezTo>
                  <a:lnTo>
                    <a:pt x="7560" y="12000"/>
                  </a:lnTo>
                  <a:lnTo>
                    <a:pt x="15121" y="12000"/>
                  </a:lnTo>
                  <a:lnTo>
                    <a:pt x="18360" y="15600"/>
                  </a:lnTo>
                  <a:lnTo>
                    <a:pt x="18360" y="12000"/>
                  </a:lnTo>
                  <a:lnTo>
                    <a:pt x="19440" y="12000"/>
                  </a:lnTo>
                  <a:cubicBezTo>
                    <a:pt x="20629" y="12000"/>
                    <a:pt x="21600" y="10920"/>
                    <a:pt x="21600" y="9600"/>
                  </a:cubicBezTo>
                  <a:lnTo>
                    <a:pt x="21600" y="2400"/>
                  </a:lnTo>
                  <a:cubicBezTo>
                    <a:pt x="21600" y="1080"/>
                    <a:pt x="20629" y="0"/>
                    <a:pt x="19440" y="0"/>
                  </a:cubicBezTo>
                  <a:close/>
                  <a:moveTo>
                    <a:pt x="6265" y="13440"/>
                  </a:moveTo>
                  <a:lnTo>
                    <a:pt x="6265" y="6000"/>
                  </a:lnTo>
                  <a:lnTo>
                    <a:pt x="2160" y="6000"/>
                  </a:lnTo>
                  <a:cubicBezTo>
                    <a:pt x="973" y="6000"/>
                    <a:pt x="0" y="7080"/>
                    <a:pt x="0" y="8400"/>
                  </a:cubicBezTo>
                  <a:lnTo>
                    <a:pt x="0" y="15600"/>
                  </a:lnTo>
                  <a:cubicBezTo>
                    <a:pt x="0" y="16920"/>
                    <a:pt x="973" y="18000"/>
                    <a:pt x="2160" y="18000"/>
                  </a:cubicBezTo>
                  <a:lnTo>
                    <a:pt x="3241" y="18000"/>
                  </a:lnTo>
                  <a:lnTo>
                    <a:pt x="3241" y="21600"/>
                  </a:lnTo>
                  <a:lnTo>
                    <a:pt x="6480" y="18000"/>
                  </a:lnTo>
                  <a:lnTo>
                    <a:pt x="11880" y="18000"/>
                  </a:lnTo>
                  <a:cubicBezTo>
                    <a:pt x="13069" y="18000"/>
                    <a:pt x="14040" y="16920"/>
                    <a:pt x="14040" y="15600"/>
                  </a:cubicBezTo>
                  <a:lnTo>
                    <a:pt x="14040" y="13415"/>
                  </a:lnTo>
                  <a:cubicBezTo>
                    <a:pt x="13971" y="13432"/>
                    <a:pt x="13898" y="13440"/>
                    <a:pt x="13824" y="13440"/>
                  </a:cubicBezTo>
                  <a:cubicBezTo>
                    <a:pt x="13824" y="13440"/>
                    <a:pt x="6265" y="13440"/>
                    <a:pt x="6265" y="134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35">
            <a:extLst>
              <a:ext uri="{FF2B5EF4-FFF2-40B4-BE49-F238E27FC236}">
                <a16:creationId xmlns:a16="http://schemas.microsoft.com/office/drawing/2014/main" id="{E88AE8C1-3C0D-4C91-B25B-83983C5E9B0A}"/>
              </a:ext>
            </a:extLst>
          </p:cNvPr>
          <p:cNvGrpSpPr/>
          <p:nvPr/>
        </p:nvGrpSpPr>
        <p:grpSpPr>
          <a:xfrm>
            <a:off x="8242091" y="3464202"/>
            <a:ext cx="709949" cy="709988"/>
            <a:chOff x="8567357" y="3819709"/>
            <a:chExt cx="817551" cy="817551"/>
          </a:xfrm>
        </p:grpSpPr>
        <p:sp>
          <p:nvSpPr>
            <p:cNvPr id="24" name="Shape 1713">
              <a:extLst>
                <a:ext uri="{FF2B5EF4-FFF2-40B4-BE49-F238E27FC236}">
                  <a16:creationId xmlns:a16="http://schemas.microsoft.com/office/drawing/2014/main" id="{C9191917-D8C5-4FA5-8046-C60ECF52B214}"/>
                </a:ext>
              </a:extLst>
            </p:cNvPr>
            <p:cNvSpPr/>
            <p:nvPr/>
          </p:nvSpPr>
          <p:spPr>
            <a:xfrm rot="18610256" flipH="1">
              <a:off x="8567357" y="3819709"/>
              <a:ext cx="817551" cy="81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EDFE0"/>
            </a:solidFill>
            <a:ln w="28575">
              <a:solidFill>
                <a:schemeClr val="bg1"/>
              </a:solidFill>
              <a:miter lim="400000"/>
            </a:ln>
          </p:spPr>
          <p:txBody>
            <a:bodyPr lIns="23263" tIns="23263" rIns="23263" bIns="23263" anchor="ctr"/>
            <a:lstStyle/>
            <a:p>
              <a:pPr>
                <a:lnSpc>
                  <a:spcPct val="120000"/>
                </a:lnSpc>
              </a:pPr>
              <a:endParaRPr sz="3200" dirty="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Shape 1719">
              <a:extLst>
                <a:ext uri="{FF2B5EF4-FFF2-40B4-BE49-F238E27FC236}">
                  <a16:creationId xmlns:a16="http://schemas.microsoft.com/office/drawing/2014/main" id="{7513CE23-D47A-462E-A95D-A001F5263416}"/>
                </a:ext>
              </a:extLst>
            </p:cNvPr>
            <p:cNvSpPr/>
            <p:nvPr/>
          </p:nvSpPr>
          <p:spPr>
            <a:xfrm>
              <a:off x="8839580" y="4053860"/>
              <a:ext cx="273105" cy="34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18" extrusionOk="0">
                  <a:moveTo>
                    <a:pt x="6595" y="39"/>
                  </a:moveTo>
                  <a:cubicBezTo>
                    <a:pt x="4807" y="400"/>
                    <a:pt x="1724" y="3046"/>
                    <a:pt x="2203" y="4243"/>
                  </a:cubicBezTo>
                  <a:cubicBezTo>
                    <a:pt x="2751" y="5505"/>
                    <a:pt x="6720" y="6978"/>
                    <a:pt x="6720" y="6978"/>
                  </a:cubicBezTo>
                  <a:cubicBezTo>
                    <a:pt x="10143" y="6768"/>
                    <a:pt x="10142" y="6765"/>
                    <a:pt x="10142" y="6765"/>
                  </a:cubicBezTo>
                  <a:cubicBezTo>
                    <a:pt x="10142" y="6765"/>
                    <a:pt x="8780" y="460"/>
                    <a:pt x="7274" y="39"/>
                  </a:cubicBezTo>
                  <a:cubicBezTo>
                    <a:pt x="7086" y="-14"/>
                    <a:pt x="6850" y="-13"/>
                    <a:pt x="6595" y="39"/>
                  </a:cubicBezTo>
                  <a:close/>
                  <a:moveTo>
                    <a:pt x="14631" y="39"/>
                  </a:moveTo>
                  <a:cubicBezTo>
                    <a:pt x="13128" y="460"/>
                    <a:pt x="11763" y="6765"/>
                    <a:pt x="11763" y="6765"/>
                  </a:cubicBezTo>
                  <a:cubicBezTo>
                    <a:pt x="15178" y="6975"/>
                    <a:pt x="15185" y="6978"/>
                    <a:pt x="15185" y="6978"/>
                  </a:cubicBezTo>
                  <a:cubicBezTo>
                    <a:pt x="15185" y="6978"/>
                    <a:pt x="19144" y="5505"/>
                    <a:pt x="19827" y="4243"/>
                  </a:cubicBezTo>
                  <a:cubicBezTo>
                    <a:pt x="20373" y="2875"/>
                    <a:pt x="16133" y="-382"/>
                    <a:pt x="14631" y="39"/>
                  </a:cubicBezTo>
                  <a:close/>
                  <a:moveTo>
                    <a:pt x="7135" y="2668"/>
                  </a:moveTo>
                  <a:cubicBezTo>
                    <a:pt x="7957" y="2878"/>
                    <a:pt x="8646" y="5924"/>
                    <a:pt x="8646" y="5924"/>
                  </a:cubicBezTo>
                  <a:cubicBezTo>
                    <a:pt x="6865" y="6029"/>
                    <a:pt x="6858" y="6031"/>
                    <a:pt x="6858" y="6031"/>
                  </a:cubicBezTo>
                  <a:cubicBezTo>
                    <a:pt x="6858" y="6031"/>
                    <a:pt x="4943" y="5300"/>
                    <a:pt x="4669" y="4668"/>
                  </a:cubicBezTo>
                  <a:cubicBezTo>
                    <a:pt x="4395" y="4037"/>
                    <a:pt x="6451" y="2352"/>
                    <a:pt x="7135" y="2668"/>
                  </a:cubicBezTo>
                  <a:close/>
                  <a:moveTo>
                    <a:pt x="14769" y="2668"/>
                  </a:moveTo>
                  <a:cubicBezTo>
                    <a:pt x="15452" y="2352"/>
                    <a:pt x="17509" y="4037"/>
                    <a:pt x="17236" y="4668"/>
                  </a:cubicBezTo>
                  <a:cubicBezTo>
                    <a:pt x="16962" y="5300"/>
                    <a:pt x="15046" y="6031"/>
                    <a:pt x="15047" y="6031"/>
                  </a:cubicBezTo>
                  <a:cubicBezTo>
                    <a:pt x="13407" y="5926"/>
                    <a:pt x="13412" y="5924"/>
                    <a:pt x="13412" y="5924"/>
                  </a:cubicBezTo>
                  <a:cubicBezTo>
                    <a:pt x="13412" y="5924"/>
                    <a:pt x="13950" y="2878"/>
                    <a:pt x="14769" y="2668"/>
                  </a:cubicBezTo>
                  <a:close/>
                  <a:moveTo>
                    <a:pt x="8355" y="7595"/>
                  </a:moveTo>
                  <a:lnTo>
                    <a:pt x="8355" y="21112"/>
                  </a:lnTo>
                  <a:cubicBezTo>
                    <a:pt x="9036" y="21216"/>
                    <a:pt x="9992" y="21218"/>
                    <a:pt x="10945" y="21218"/>
                  </a:cubicBezTo>
                  <a:cubicBezTo>
                    <a:pt x="11899" y="21218"/>
                    <a:pt x="12857" y="21216"/>
                    <a:pt x="13675" y="21112"/>
                  </a:cubicBezTo>
                  <a:cubicBezTo>
                    <a:pt x="13675" y="7594"/>
                    <a:pt x="13675" y="7595"/>
                    <a:pt x="13675" y="7595"/>
                  </a:cubicBezTo>
                  <a:cubicBezTo>
                    <a:pt x="12857" y="7595"/>
                    <a:pt x="11899" y="7595"/>
                    <a:pt x="10945" y="7595"/>
                  </a:cubicBezTo>
                  <a:cubicBezTo>
                    <a:pt x="9992" y="7595"/>
                    <a:pt x="9036" y="7595"/>
                    <a:pt x="8355" y="7595"/>
                  </a:cubicBezTo>
                  <a:close/>
                  <a:moveTo>
                    <a:pt x="6969" y="7691"/>
                  </a:moveTo>
                  <a:cubicBezTo>
                    <a:pt x="3825" y="7796"/>
                    <a:pt x="2189" y="8106"/>
                    <a:pt x="2189" y="8106"/>
                  </a:cubicBezTo>
                  <a:cubicBezTo>
                    <a:pt x="1095" y="8106"/>
                    <a:pt x="0" y="8842"/>
                    <a:pt x="0" y="9788"/>
                  </a:cubicBezTo>
                  <a:cubicBezTo>
                    <a:pt x="0" y="18924"/>
                    <a:pt x="0" y="18930"/>
                    <a:pt x="0" y="18930"/>
                  </a:cubicBezTo>
                  <a:cubicBezTo>
                    <a:pt x="0" y="19875"/>
                    <a:pt x="1095" y="20601"/>
                    <a:pt x="2189" y="20601"/>
                  </a:cubicBezTo>
                  <a:cubicBezTo>
                    <a:pt x="2189" y="20601"/>
                    <a:pt x="3825" y="20923"/>
                    <a:pt x="6969" y="21133"/>
                  </a:cubicBezTo>
                  <a:cubicBezTo>
                    <a:pt x="6969" y="7690"/>
                    <a:pt x="6969" y="7691"/>
                    <a:pt x="6969" y="7691"/>
                  </a:cubicBezTo>
                  <a:close/>
                  <a:moveTo>
                    <a:pt x="14631" y="7691"/>
                  </a:moveTo>
                  <a:cubicBezTo>
                    <a:pt x="14631" y="21134"/>
                    <a:pt x="14631" y="21133"/>
                    <a:pt x="14631" y="21133"/>
                  </a:cubicBezTo>
                  <a:cubicBezTo>
                    <a:pt x="17775" y="20923"/>
                    <a:pt x="19411" y="20601"/>
                    <a:pt x="19411" y="20601"/>
                  </a:cubicBezTo>
                  <a:cubicBezTo>
                    <a:pt x="20641" y="20601"/>
                    <a:pt x="21600" y="19875"/>
                    <a:pt x="21600" y="18930"/>
                  </a:cubicBezTo>
                  <a:cubicBezTo>
                    <a:pt x="21600" y="9793"/>
                    <a:pt x="21600" y="9788"/>
                    <a:pt x="21600" y="9788"/>
                  </a:cubicBezTo>
                  <a:cubicBezTo>
                    <a:pt x="21600" y="8842"/>
                    <a:pt x="20641" y="8106"/>
                    <a:pt x="19411" y="8106"/>
                  </a:cubicBezTo>
                  <a:cubicBezTo>
                    <a:pt x="19411" y="8106"/>
                    <a:pt x="17775" y="7796"/>
                    <a:pt x="14631" y="769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>
                <a:lnSpc>
                  <a:spcPct val="120000"/>
                </a:lnSpc>
              </a:pPr>
              <a:endParaRPr sz="3200">
                <a:solidFill>
                  <a:srgbClr val="53585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DEAF48F-EDE4-493F-BD8D-D9796DF27ECD}"/>
              </a:ext>
            </a:extLst>
          </p:cNvPr>
          <p:cNvSpPr txBox="1">
            <a:spLocks/>
          </p:cNvSpPr>
          <p:nvPr/>
        </p:nvSpPr>
        <p:spPr>
          <a:xfrm>
            <a:off x="7188648" y="2839278"/>
            <a:ext cx="830980" cy="49231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333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 Light" panose="020B0306030504020204" pitchFamily="34" charset="0"/>
                <a:sym typeface="Arial" panose="020B0604020202020204" pitchFamily="34" charset="0"/>
              </a:rPr>
              <a:t>请替换文字内容</a:t>
            </a:r>
            <a:endParaRPr lang="id-ID" sz="1333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 Light" panose="020B03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B93ADA0-6EDE-435F-8253-B6F8F7D988B3}"/>
              </a:ext>
            </a:extLst>
          </p:cNvPr>
          <p:cNvSpPr txBox="1">
            <a:spLocks/>
          </p:cNvSpPr>
          <p:nvPr/>
        </p:nvSpPr>
        <p:spPr>
          <a:xfrm>
            <a:off x="4715645" y="2839278"/>
            <a:ext cx="762623" cy="49231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1333" dirty="0">
                <a:solidFill>
                  <a:srgbClr val="FCFCF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id-ID" sz="1333" dirty="0">
              <a:solidFill>
                <a:srgbClr val="FCFCF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884C7D6-CEDA-4A02-AB40-9A5F69AAC3FD}"/>
              </a:ext>
            </a:extLst>
          </p:cNvPr>
          <p:cNvSpPr txBox="1">
            <a:spLocks/>
          </p:cNvSpPr>
          <p:nvPr/>
        </p:nvSpPr>
        <p:spPr>
          <a:xfrm>
            <a:off x="4179274" y="4117622"/>
            <a:ext cx="2068639" cy="484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id-ID" altLang="zh-CN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7" grpId="0" animBg="1"/>
      <p:bldP spid="18" grpId="0" animBg="1"/>
      <p:bldP spid="19" grpId="0" animBg="1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3">
            <a:extLst>
              <a:ext uri="{FF2B5EF4-FFF2-40B4-BE49-F238E27FC236}">
                <a16:creationId xmlns:a16="http://schemas.microsoft.com/office/drawing/2014/main" id="{2E9EF0C4-0017-4D12-9AD6-C2F451D526D6}"/>
              </a:ext>
            </a:extLst>
          </p:cNvPr>
          <p:cNvSpPr/>
          <p:nvPr/>
        </p:nvSpPr>
        <p:spPr>
          <a:xfrm>
            <a:off x="5494344" y="1912783"/>
            <a:ext cx="3451700" cy="543267"/>
          </a:xfrm>
          <a:prstGeom prst="homePlat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CF83F796-8947-4E3A-930C-3C329AC4F6C1}"/>
              </a:ext>
            </a:extLst>
          </p:cNvPr>
          <p:cNvGrpSpPr/>
          <p:nvPr/>
        </p:nvGrpSpPr>
        <p:grpSpPr>
          <a:xfrm>
            <a:off x="5494344" y="2797500"/>
            <a:ext cx="3451700" cy="543268"/>
            <a:chOff x="5128064" y="3095119"/>
            <a:chExt cx="3273083" cy="515155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24E0E373-FC9E-43C4-B7FF-6A1DF0C6F7D5}"/>
                </a:ext>
              </a:extLst>
            </p:cNvPr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C106006C-41B9-482A-8A53-917FC65C8CB4}"/>
                </a:ext>
              </a:extLst>
            </p:cNvPr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solidFill>
              <a:srgbClr val="AEDF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9" name="Pentagon 6">
            <a:extLst>
              <a:ext uri="{FF2B5EF4-FFF2-40B4-BE49-F238E27FC236}">
                <a16:creationId xmlns:a16="http://schemas.microsoft.com/office/drawing/2014/main" id="{E3D3C139-52FC-4982-841A-161530983575}"/>
              </a:ext>
            </a:extLst>
          </p:cNvPr>
          <p:cNvSpPr/>
          <p:nvPr/>
        </p:nvSpPr>
        <p:spPr>
          <a:xfrm>
            <a:off x="5494344" y="3682216"/>
            <a:ext cx="3451700" cy="543267"/>
          </a:xfrm>
          <a:prstGeom prst="homePlat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GB" sz="14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0F885AB6-CF7D-4FF5-95DE-21E21A1E29F7}"/>
              </a:ext>
            </a:extLst>
          </p:cNvPr>
          <p:cNvGrpSpPr/>
          <p:nvPr/>
        </p:nvGrpSpPr>
        <p:grpSpPr>
          <a:xfrm>
            <a:off x="5494343" y="4566933"/>
            <a:ext cx="3451701" cy="543269"/>
            <a:chOff x="5128064" y="4772988"/>
            <a:chExt cx="3273084" cy="515156"/>
          </a:xfrm>
        </p:grpSpPr>
        <p:sp>
          <p:nvSpPr>
            <p:cNvPr id="12" name="Pentagon 7">
              <a:extLst>
                <a:ext uri="{FF2B5EF4-FFF2-40B4-BE49-F238E27FC236}">
                  <a16:creationId xmlns:a16="http://schemas.microsoft.com/office/drawing/2014/main" id="{A1DD2612-5240-4A4B-B980-A29353E943E1}"/>
                </a:ext>
              </a:extLst>
            </p:cNvPr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2A93E761-4767-4439-8375-6B8B40FDF851}"/>
                </a:ext>
              </a:extLst>
            </p:cNvPr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solidFill>
              <a:srgbClr val="AEDF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Rectangle 27">
            <a:extLst>
              <a:ext uri="{FF2B5EF4-FFF2-40B4-BE49-F238E27FC236}">
                <a16:creationId xmlns:a16="http://schemas.microsoft.com/office/drawing/2014/main" id="{2ED5D638-A89F-4DB8-B843-6D77575E13EC}"/>
              </a:ext>
            </a:extLst>
          </p:cNvPr>
          <p:cNvSpPr/>
          <p:nvPr/>
        </p:nvSpPr>
        <p:spPr>
          <a:xfrm>
            <a:off x="1847850" y="1912780"/>
            <a:ext cx="3644170" cy="319742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ound Same Side Corner Rectangle 4">
            <a:extLst>
              <a:ext uri="{FF2B5EF4-FFF2-40B4-BE49-F238E27FC236}">
                <a16:creationId xmlns:a16="http://schemas.microsoft.com/office/drawing/2014/main" id="{A15E72CA-FA27-4917-BCB0-B639AB7B36E7}"/>
              </a:ext>
            </a:extLst>
          </p:cNvPr>
          <p:cNvSpPr/>
          <p:nvPr/>
        </p:nvSpPr>
        <p:spPr>
          <a:xfrm>
            <a:off x="5493265" y="1284216"/>
            <a:ext cx="489569" cy="50923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FD5A3E-0B29-4104-A9C2-18315C41FC46}"/>
              </a:ext>
            </a:extLst>
          </p:cNvPr>
          <p:cNvSpPr/>
          <p:nvPr/>
        </p:nvSpPr>
        <p:spPr>
          <a:xfrm>
            <a:off x="6230408" y="1984361"/>
            <a:ext cx="197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74B42AB-934C-40C3-9294-4158DACC3CA1}"/>
              </a:ext>
            </a:extLst>
          </p:cNvPr>
          <p:cNvSpPr/>
          <p:nvPr/>
        </p:nvSpPr>
        <p:spPr>
          <a:xfrm>
            <a:off x="6228780" y="2824952"/>
            <a:ext cx="197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60C931-1C70-4AC8-A698-7077D5003196}"/>
              </a:ext>
            </a:extLst>
          </p:cNvPr>
          <p:cNvSpPr/>
          <p:nvPr/>
        </p:nvSpPr>
        <p:spPr>
          <a:xfrm>
            <a:off x="6248807" y="3729856"/>
            <a:ext cx="197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A2CE0DD-B5FF-4E6B-A33E-5E8B15A78662}"/>
              </a:ext>
            </a:extLst>
          </p:cNvPr>
          <p:cNvSpPr/>
          <p:nvPr/>
        </p:nvSpPr>
        <p:spPr>
          <a:xfrm>
            <a:off x="6248807" y="4601872"/>
            <a:ext cx="197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FAB3EFE-4AB2-484F-9916-75EC15050248}"/>
              </a:ext>
            </a:extLst>
          </p:cNvPr>
          <p:cNvSpPr/>
          <p:nvPr/>
        </p:nvSpPr>
        <p:spPr>
          <a:xfrm>
            <a:off x="9021090" y="1680778"/>
            <a:ext cx="2199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36EA5ED-B217-4EC1-862D-FDED64C427D6}"/>
              </a:ext>
            </a:extLst>
          </p:cNvPr>
          <p:cNvSpPr/>
          <p:nvPr/>
        </p:nvSpPr>
        <p:spPr>
          <a:xfrm>
            <a:off x="9019462" y="2533715"/>
            <a:ext cx="2199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F21B490-D35F-4AE5-A988-00485E08D32E}"/>
              </a:ext>
            </a:extLst>
          </p:cNvPr>
          <p:cNvSpPr/>
          <p:nvPr/>
        </p:nvSpPr>
        <p:spPr>
          <a:xfrm>
            <a:off x="9017834" y="3445691"/>
            <a:ext cx="2199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2ABC9F9-BD52-4849-B6D3-5267A14DC9C8}"/>
              </a:ext>
            </a:extLst>
          </p:cNvPr>
          <p:cNvSpPr/>
          <p:nvPr/>
        </p:nvSpPr>
        <p:spPr>
          <a:xfrm>
            <a:off x="9039490" y="4340759"/>
            <a:ext cx="2199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3810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13C209A-A258-48E2-A10F-29F89DE72493}"/>
              </a:ext>
            </a:extLst>
          </p:cNvPr>
          <p:cNvSpPr/>
          <p:nvPr/>
        </p:nvSpPr>
        <p:spPr>
          <a:xfrm>
            <a:off x="2534764" y="1316402"/>
            <a:ext cx="2607851" cy="1871369"/>
          </a:xfrm>
          <a:prstGeom prst="rect">
            <a:avLst/>
          </a:prstGeom>
          <a:blipFill dpi="0" rotWithShape="1">
            <a:blip r:embed="rId2"/>
            <a:srcRect/>
            <a:stretch>
              <a:fillRect t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013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084FA5-CA2A-43DB-9681-9BE835FC555F}"/>
              </a:ext>
            </a:extLst>
          </p:cNvPr>
          <p:cNvSpPr/>
          <p:nvPr/>
        </p:nvSpPr>
        <p:spPr>
          <a:xfrm>
            <a:off x="7870195" y="1316402"/>
            <a:ext cx="2607851" cy="1871369"/>
          </a:xfrm>
          <a:prstGeom prst="rect">
            <a:avLst/>
          </a:prstGeom>
          <a:blipFill dpi="0" rotWithShape="1">
            <a:blip r:embed="rId3"/>
            <a:srcRect/>
            <a:tile tx="0" ty="0" sx="20000" sy="2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013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EF4BB3-1720-4BDA-A2CA-6BCEA28CDD9B}"/>
              </a:ext>
            </a:extLst>
          </p:cNvPr>
          <p:cNvSpPr/>
          <p:nvPr/>
        </p:nvSpPr>
        <p:spPr>
          <a:xfrm>
            <a:off x="5202480" y="3236412"/>
            <a:ext cx="2607851" cy="1871369"/>
          </a:xfrm>
          <a:prstGeom prst="rect">
            <a:avLst/>
          </a:prstGeom>
          <a:blipFill dpi="0" rotWithShape="1">
            <a:blip r:embed="rId4"/>
            <a:srcRect/>
            <a:tile tx="0" ty="0" sx="20000" sy="2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013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E869543-B137-4900-ADE8-C275E9E564D6}"/>
              </a:ext>
            </a:extLst>
          </p:cNvPr>
          <p:cNvGrpSpPr/>
          <p:nvPr/>
        </p:nvGrpSpPr>
        <p:grpSpPr>
          <a:xfrm>
            <a:off x="5202480" y="1316402"/>
            <a:ext cx="2607851" cy="1871369"/>
            <a:chOff x="4641115" y="1345627"/>
            <a:chExt cx="3477134" cy="249515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98892EF-D081-434E-818B-A2542E7AAE5E}"/>
                </a:ext>
              </a:extLst>
            </p:cNvPr>
            <p:cNvSpPr/>
            <p:nvPr/>
          </p:nvSpPr>
          <p:spPr>
            <a:xfrm>
              <a:off x="4641115" y="1345627"/>
              <a:ext cx="3477134" cy="2495159"/>
            </a:xfrm>
            <a:prstGeom prst="rect">
              <a:avLst/>
            </a:prstGeom>
            <a:solidFill>
              <a:srgbClr val="BEDFE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32">
              <a:extLst>
                <a:ext uri="{FF2B5EF4-FFF2-40B4-BE49-F238E27FC236}">
                  <a16:creationId xmlns:a16="http://schemas.microsoft.com/office/drawing/2014/main" id="{3791F6D6-DAE2-4046-887F-4493C4DCDD03}"/>
                </a:ext>
              </a:extLst>
            </p:cNvPr>
            <p:cNvSpPr/>
            <p:nvPr/>
          </p:nvSpPr>
          <p:spPr>
            <a:xfrm flipH="1">
              <a:off x="4641115" y="3005771"/>
              <a:ext cx="803940" cy="835015"/>
            </a:xfrm>
            <a:custGeom>
              <a:avLst/>
              <a:gdLst/>
              <a:ahLst/>
              <a:cxnLst/>
              <a:rect l="l" t="t" r="r" b="b"/>
              <a:pathLst>
                <a:path w="1862852" h="1934859">
                  <a:moveTo>
                    <a:pt x="895422" y="0"/>
                  </a:moveTo>
                  <a:lnTo>
                    <a:pt x="1862852" y="967430"/>
                  </a:lnTo>
                  <a:lnTo>
                    <a:pt x="1830523" y="999758"/>
                  </a:lnTo>
                  <a:lnTo>
                    <a:pt x="1830523" y="999758"/>
                  </a:lnTo>
                  <a:lnTo>
                    <a:pt x="895421" y="1934859"/>
                  </a:lnTo>
                  <a:lnTo>
                    <a:pt x="863093" y="1902531"/>
                  </a:lnTo>
                  <a:lnTo>
                    <a:pt x="1770654" y="994970"/>
                  </a:lnTo>
                  <a:lnTo>
                    <a:pt x="0" y="994970"/>
                  </a:lnTo>
                  <a:lnTo>
                    <a:pt x="0" y="949251"/>
                  </a:lnTo>
                  <a:lnTo>
                    <a:pt x="1780016" y="949251"/>
                  </a:lnTo>
                  <a:lnTo>
                    <a:pt x="863094" y="32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FEF82BE-D67C-45AB-953E-682D15E81106}"/>
                </a:ext>
              </a:extLst>
            </p:cNvPr>
            <p:cNvSpPr/>
            <p:nvPr/>
          </p:nvSpPr>
          <p:spPr>
            <a:xfrm>
              <a:off x="5524873" y="1790308"/>
              <a:ext cx="16825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94DF7F4-F128-4CC3-89EE-F22422BCB2E9}"/>
                </a:ext>
              </a:extLst>
            </p:cNvPr>
            <p:cNvSpPr/>
            <p:nvPr/>
          </p:nvSpPr>
          <p:spPr>
            <a:xfrm>
              <a:off x="5524873" y="2288215"/>
              <a:ext cx="1739002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F407483-DB27-41A1-8F3E-F992DD7EF279}"/>
              </a:ext>
            </a:extLst>
          </p:cNvPr>
          <p:cNvGrpSpPr/>
          <p:nvPr/>
        </p:nvGrpSpPr>
        <p:grpSpPr>
          <a:xfrm>
            <a:off x="2534764" y="3236411"/>
            <a:ext cx="2607851" cy="1871370"/>
            <a:chOff x="1084161" y="3905640"/>
            <a:chExt cx="3477134" cy="249516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28D54BC-21F6-40B2-84FE-13C1E1FC43FE}"/>
                </a:ext>
              </a:extLst>
            </p:cNvPr>
            <p:cNvSpPr/>
            <p:nvPr/>
          </p:nvSpPr>
          <p:spPr>
            <a:xfrm>
              <a:off x="1084161" y="3905640"/>
              <a:ext cx="3477134" cy="2495159"/>
            </a:xfrm>
            <a:prstGeom prst="rect">
              <a:avLst/>
            </a:prstGeom>
            <a:solidFill>
              <a:srgbClr val="BEDFE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矩形 32">
              <a:extLst>
                <a:ext uri="{FF2B5EF4-FFF2-40B4-BE49-F238E27FC236}">
                  <a16:creationId xmlns:a16="http://schemas.microsoft.com/office/drawing/2014/main" id="{8E4ACB50-5452-48F6-B92F-A8655A5B7C93}"/>
                </a:ext>
              </a:extLst>
            </p:cNvPr>
            <p:cNvSpPr/>
            <p:nvPr/>
          </p:nvSpPr>
          <p:spPr>
            <a:xfrm>
              <a:off x="3757355" y="5565785"/>
              <a:ext cx="803940" cy="835015"/>
            </a:xfrm>
            <a:custGeom>
              <a:avLst/>
              <a:gdLst/>
              <a:ahLst/>
              <a:cxnLst/>
              <a:rect l="l" t="t" r="r" b="b"/>
              <a:pathLst>
                <a:path w="1862852" h="1934859">
                  <a:moveTo>
                    <a:pt x="895422" y="0"/>
                  </a:moveTo>
                  <a:lnTo>
                    <a:pt x="1862852" y="967430"/>
                  </a:lnTo>
                  <a:lnTo>
                    <a:pt x="1830523" y="999758"/>
                  </a:lnTo>
                  <a:lnTo>
                    <a:pt x="1830523" y="999758"/>
                  </a:lnTo>
                  <a:lnTo>
                    <a:pt x="895421" y="1934859"/>
                  </a:lnTo>
                  <a:lnTo>
                    <a:pt x="863093" y="1902531"/>
                  </a:lnTo>
                  <a:lnTo>
                    <a:pt x="1770654" y="994970"/>
                  </a:lnTo>
                  <a:lnTo>
                    <a:pt x="0" y="994970"/>
                  </a:lnTo>
                  <a:lnTo>
                    <a:pt x="0" y="949251"/>
                  </a:lnTo>
                  <a:lnTo>
                    <a:pt x="1780016" y="949251"/>
                  </a:lnTo>
                  <a:lnTo>
                    <a:pt x="863094" y="32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F56FE51-3C29-452C-8C47-A142E4CBD36A}"/>
                </a:ext>
              </a:extLst>
            </p:cNvPr>
            <p:cNvSpPr/>
            <p:nvPr/>
          </p:nvSpPr>
          <p:spPr>
            <a:xfrm>
              <a:off x="1937884" y="4407444"/>
              <a:ext cx="16825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976FDE2-4FEA-485C-9AE9-869538579DE2}"/>
                </a:ext>
              </a:extLst>
            </p:cNvPr>
            <p:cNvSpPr/>
            <p:nvPr/>
          </p:nvSpPr>
          <p:spPr>
            <a:xfrm>
              <a:off x="1937884" y="4905351"/>
              <a:ext cx="1739002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BD3D200-9A74-4F13-9D17-80E537E273FB}"/>
              </a:ext>
            </a:extLst>
          </p:cNvPr>
          <p:cNvGrpSpPr/>
          <p:nvPr/>
        </p:nvGrpSpPr>
        <p:grpSpPr>
          <a:xfrm>
            <a:off x="7870195" y="3236411"/>
            <a:ext cx="2607851" cy="1871369"/>
            <a:chOff x="8198068" y="3905639"/>
            <a:chExt cx="3477134" cy="249515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6E342AF-72A8-43C4-9FAE-5D85D032A15C}"/>
                </a:ext>
              </a:extLst>
            </p:cNvPr>
            <p:cNvSpPr/>
            <p:nvPr/>
          </p:nvSpPr>
          <p:spPr>
            <a:xfrm>
              <a:off x="8198068" y="3905639"/>
              <a:ext cx="3477134" cy="2495159"/>
            </a:xfrm>
            <a:prstGeom prst="rect">
              <a:avLst/>
            </a:prstGeom>
            <a:solidFill>
              <a:srgbClr val="D3C0AD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32">
              <a:extLst>
                <a:ext uri="{FF2B5EF4-FFF2-40B4-BE49-F238E27FC236}">
                  <a16:creationId xmlns:a16="http://schemas.microsoft.com/office/drawing/2014/main" id="{182DEE3A-12B7-4FDE-95F5-D8988613E92B}"/>
                </a:ext>
              </a:extLst>
            </p:cNvPr>
            <p:cNvSpPr/>
            <p:nvPr/>
          </p:nvSpPr>
          <p:spPr>
            <a:xfrm rot="16200000">
              <a:off x="8213607" y="3890102"/>
              <a:ext cx="803940" cy="835015"/>
            </a:xfrm>
            <a:custGeom>
              <a:avLst/>
              <a:gdLst/>
              <a:ahLst/>
              <a:cxnLst/>
              <a:rect l="l" t="t" r="r" b="b"/>
              <a:pathLst>
                <a:path w="1862852" h="1934859">
                  <a:moveTo>
                    <a:pt x="895422" y="0"/>
                  </a:moveTo>
                  <a:lnTo>
                    <a:pt x="1862852" y="967430"/>
                  </a:lnTo>
                  <a:lnTo>
                    <a:pt x="1830523" y="999758"/>
                  </a:lnTo>
                  <a:lnTo>
                    <a:pt x="1830523" y="999758"/>
                  </a:lnTo>
                  <a:lnTo>
                    <a:pt x="895421" y="1934859"/>
                  </a:lnTo>
                  <a:lnTo>
                    <a:pt x="863093" y="1902531"/>
                  </a:lnTo>
                  <a:lnTo>
                    <a:pt x="1770654" y="994970"/>
                  </a:lnTo>
                  <a:lnTo>
                    <a:pt x="0" y="994970"/>
                  </a:lnTo>
                  <a:lnTo>
                    <a:pt x="0" y="949251"/>
                  </a:lnTo>
                  <a:lnTo>
                    <a:pt x="1780016" y="949251"/>
                  </a:lnTo>
                  <a:lnTo>
                    <a:pt x="863094" y="32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1013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6AD2717-3880-41AE-BC93-03A33856E58D}"/>
                </a:ext>
              </a:extLst>
            </p:cNvPr>
            <p:cNvSpPr/>
            <p:nvPr/>
          </p:nvSpPr>
          <p:spPr>
            <a:xfrm>
              <a:off x="9184745" y="4371026"/>
              <a:ext cx="16825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请输入你的题目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D900FC3-AA49-4281-AAD1-5644D8408029}"/>
                </a:ext>
              </a:extLst>
            </p:cNvPr>
            <p:cNvSpPr/>
            <p:nvPr/>
          </p:nvSpPr>
          <p:spPr>
            <a:xfrm>
              <a:off x="9184745" y="4868932"/>
              <a:ext cx="1739002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请在此处添加详细描述文本，尽量与标题文本语言风格相符合，语言描述尽量简洁生动。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7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CD565863-E987-466C-8A7F-BF2F92AC2DEF}"/>
              </a:ext>
            </a:extLst>
          </p:cNvPr>
          <p:cNvSpPr/>
          <p:nvPr/>
        </p:nvSpPr>
        <p:spPr>
          <a:xfrm>
            <a:off x="3678208" y="-1754829"/>
            <a:ext cx="5416904" cy="5416904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片包含 户外, 事情&#10;&#10;已生成高可信度的说明">
            <a:extLst>
              <a:ext uri="{FF2B5EF4-FFF2-40B4-BE49-F238E27FC236}">
                <a16:creationId xmlns:a16="http://schemas.microsoft.com/office/drawing/2014/main" id="{409BAAB2-F011-4A47-AFE2-263F8CC1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3371">
            <a:off x="2693411" y="-2130758"/>
            <a:ext cx="7299246" cy="7606367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F3A30C8A-7439-4CF5-9D60-5F411697CDE5}"/>
              </a:ext>
            </a:extLst>
          </p:cNvPr>
          <p:cNvSpPr/>
          <p:nvPr/>
        </p:nvSpPr>
        <p:spPr>
          <a:xfrm>
            <a:off x="8039271" y="4832290"/>
            <a:ext cx="3210184" cy="3210184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14F5B7A-C34E-4761-98FC-60A2518BC4C0}"/>
              </a:ext>
            </a:extLst>
          </p:cNvPr>
          <p:cNvSpPr/>
          <p:nvPr/>
        </p:nvSpPr>
        <p:spPr>
          <a:xfrm>
            <a:off x="10544389" y="2164698"/>
            <a:ext cx="2699333" cy="269933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3B0DC44F-12C1-440A-9790-B744477F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01" y="2216880"/>
            <a:ext cx="2742907" cy="1889850"/>
          </a:xfrm>
          <a:prstGeom prst="rect">
            <a:avLst/>
          </a:prstGeom>
        </p:spPr>
      </p:pic>
      <p:pic>
        <p:nvPicPr>
          <p:cNvPr id="33" name="图片 32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95A17935-CB79-484B-A53C-685B8D6D7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50" y="4717043"/>
            <a:ext cx="1480746" cy="1423962"/>
          </a:xfrm>
          <a:prstGeom prst="rect">
            <a:avLst/>
          </a:prstGeom>
        </p:spPr>
      </p:pic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06E953F-3B9A-4A39-BFA8-8002DA8901F0}"/>
              </a:ext>
            </a:extLst>
          </p:cNvPr>
          <p:cNvCxnSpPr/>
          <p:nvPr/>
        </p:nvCxnSpPr>
        <p:spPr>
          <a:xfrm>
            <a:off x="1392324" y="2570731"/>
            <a:ext cx="0" cy="3717985"/>
          </a:xfrm>
          <a:prstGeom prst="line">
            <a:avLst/>
          </a:prstGeom>
          <a:ln>
            <a:solidFill>
              <a:srgbClr val="BEDF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A2C47567-46BA-4A43-847E-7E6E03464C65}"/>
              </a:ext>
            </a:extLst>
          </p:cNvPr>
          <p:cNvSpPr txBox="1"/>
          <p:nvPr/>
        </p:nvSpPr>
        <p:spPr>
          <a:xfrm>
            <a:off x="399599" y="2550097"/>
            <a:ext cx="1015663" cy="38111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AB8ADA-60CF-41AF-9C3E-4EB2A42CF61F}"/>
              </a:ext>
            </a:extLst>
          </p:cNvPr>
          <p:cNvSpPr txBox="1"/>
          <p:nvPr/>
        </p:nvSpPr>
        <p:spPr>
          <a:xfrm>
            <a:off x="1392324" y="2964957"/>
            <a:ext cx="1809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rgbClr val="90C9C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67D661-38B4-457B-872A-694ADFD17A13}"/>
              </a:ext>
            </a:extLst>
          </p:cNvPr>
          <p:cNvSpPr/>
          <p:nvPr/>
        </p:nvSpPr>
        <p:spPr>
          <a:xfrm>
            <a:off x="1463858" y="3909083"/>
            <a:ext cx="319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C7AD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 </a:t>
            </a:r>
            <a:r>
              <a:rPr lang="zh-CN" altLang="en-US" sz="2400" dirty="0">
                <a:solidFill>
                  <a:srgbClr val="C7AD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3AB93F9-C24E-4A5B-BCFA-2220359E117F}"/>
              </a:ext>
            </a:extLst>
          </p:cNvPr>
          <p:cNvSpPr/>
          <p:nvPr/>
        </p:nvSpPr>
        <p:spPr>
          <a:xfrm>
            <a:off x="1463858" y="4427957"/>
            <a:ext cx="3267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90C9C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 </a:t>
            </a:r>
            <a:r>
              <a:rPr lang="zh-CN" altLang="en-US" sz="2400" dirty="0">
                <a:solidFill>
                  <a:srgbClr val="90C9C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12FCEE0-9088-417D-8A3F-0174AD291A95}"/>
              </a:ext>
            </a:extLst>
          </p:cNvPr>
          <p:cNvSpPr/>
          <p:nvPr/>
        </p:nvSpPr>
        <p:spPr>
          <a:xfrm>
            <a:off x="1463858" y="4995969"/>
            <a:ext cx="3507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C7AD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THRRE  </a:t>
            </a:r>
            <a:r>
              <a:rPr lang="zh-CN" altLang="en-US" sz="2400" dirty="0">
                <a:solidFill>
                  <a:srgbClr val="C7AD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A91AC70-3E5C-42CE-8C3B-6D60FDB76CC1}"/>
              </a:ext>
            </a:extLst>
          </p:cNvPr>
          <p:cNvSpPr/>
          <p:nvPr/>
        </p:nvSpPr>
        <p:spPr>
          <a:xfrm>
            <a:off x="1463858" y="5540809"/>
            <a:ext cx="336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90C9C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  </a:t>
            </a:r>
            <a:r>
              <a:rPr lang="zh-CN" altLang="en-US" sz="2400" dirty="0">
                <a:solidFill>
                  <a:srgbClr val="90C9C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31594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8" grpId="0"/>
          <p:bldP spid="2" grpId="0"/>
          <p:bldP spid="31" grpId="0"/>
          <p:bldP spid="32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8" grpId="0"/>
          <p:bldP spid="2" grpId="0"/>
          <p:bldP spid="31" grpId="0"/>
          <p:bldP spid="32" grpId="0"/>
          <p:bldP spid="3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户外, 事情&#10;&#10;已生成高可信度的说明">
            <a:extLst>
              <a:ext uri="{FF2B5EF4-FFF2-40B4-BE49-F238E27FC236}">
                <a16:creationId xmlns:a16="http://schemas.microsoft.com/office/drawing/2014/main" id="{B1C6402D-7651-4E4F-96FE-2A8C73F4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68">
            <a:off x="3429327" y="-853469"/>
            <a:ext cx="7299246" cy="760636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880F15F-4224-4B3C-96A3-4C518FF175A5}"/>
              </a:ext>
            </a:extLst>
          </p:cNvPr>
          <p:cNvSpPr/>
          <p:nvPr/>
        </p:nvSpPr>
        <p:spPr>
          <a:xfrm>
            <a:off x="4041989" y="803420"/>
            <a:ext cx="4378111" cy="4378111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32D2388-B695-4A82-A2C1-C56D712DE80F}"/>
              </a:ext>
            </a:extLst>
          </p:cNvPr>
          <p:cNvSpPr/>
          <p:nvPr/>
        </p:nvSpPr>
        <p:spPr>
          <a:xfrm>
            <a:off x="8069372" y="3721100"/>
            <a:ext cx="1739831" cy="1739831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F2D9E8C-6D47-4AB2-92CC-3AFDC488EB4E}"/>
              </a:ext>
            </a:extLst>
          </p:cNvPr>
          <p:cNvSpPr/>
          <p:nvPr/>
        </p:nvSpPr>
        <p:spPr>
          <a:xfrm>
            <a:off x="8615473" y="1917700"/>
            <a:ext cx="1017590" cy="101759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7E48FC-A072-4C00-9431-848883FB373E}"/>
              </a:ext>
            </a:extLst>
          </p:cNvPr>
          <p:cNvSpPr/>
          <p:nvPr/>
        </p:nvSpPr>
        <p:spPr>
          <a:xfrm>
            <a:off x="3337821" y="4648895"/>
            <a:ext cx="1017590" cy="1017590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1AA2F4E-FB7F-4B6C-B68B-DC92A911E091}"/>
              </a:ext>
            </a:extLst>
          </p:cNvPr>
          <p:cNvSpPr/>
          <p:nvPr/>
        </p:nvSpPr>
        <p:spPr>
          <a:xfrm>
            <a:off x="2131155" y="5361650"/>
            <a:ext cx="609669" cy="609669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D07D0A-B17F-4631-94F4-7B7DB82B1835}"/>
              </a:ext>
            </a:extLst>
          </p:cNvPr>
          <p:cNvSpPr txBox="1"/>
          <p:nvPr/>
        </p:nvSpPr>
        <p:spPr>
          <a:xfrm>
            <a:off x="5523157" y="888115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F88E8F-B2F0-48C8-B9F9-212D8E3F57A1}"/>
              </a:ext>
            </a:extLst>
          </p:cNvPr>
          <p:cNvSpPr/>
          <p:nvPr/>
        </p:nvSpPr>
        <p:spPr>
          <a:xfrm>
            <a:off x="4916619" y="242649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8A73DA-8DA6-4BCC-9014-34C6EC2FAF48}"/>
              </a:ext>
            </a:extLst>
          </p:cNvPr>
          <p:cNvSpPr/>
          <p:nvPr/>
        </p:nvSpPr>
        <p:spPr>
          <a:xfrm>
            <a:off x="5480744" y="3067194"/>
            <a:ext cx="176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  <p:pic>
        <p:nvPicPr>
          <p:cNvPr id="14" name="图片 13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BECB0A2C-EA28-4009-856C-EEC6F06B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1" y="2688105"/>
            <a:ext cx="2080660" cy="20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95BCD17-8238-4AC8-8501-39EC6C293DC4}"/>
              </a:ext>
            </a:extLst>
          </p:cNvPr>
          <p:cNvSpPr/>
          <p:nvPr/>
        </p:nvSpPr>
        <p:spPr>
          <a:xfrm>
            <a:off x="2362200" y="1650037"/>
            <a:ext cx="9144001" cy="2383971"/>
          </a:xfrm>
          <a:prstGeom prst="rect">
            <a:avLst/>
          </a:prstGeom>
          <a:blipFill dpi="0" rotWithShape="1">
            <a:blip r:embed="rId2"/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4A34ADF-37FD-4C56-A5CE-8DBED01268C9}"/>
              </a:ext>
            </a:extLst>
          </p:cNvPr>
          <p:cNvGrpSpPr/>
          <p:nvPr/>
        </p:nvGrpSpPr>
        <p:grpSpPr>
          <a:xfrm>
            <a:off x="2362201" y="1650037"/>
            <a:ext cx="2492828" cy="2383971"/>
            <a:chOff x="1" y="1768249"/>
            <a:chExt cx="3323771" cy="317862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80C2D41-9D74-42F4-A35E-D3E18223068C}"/>
                </a:ext>
              </a:extLst>
            </p:cNvPr>
            <p:cNvSpPr/>
            <p:nvPr/>
          </p:nvSpPr>
          <p:spPr>
            <a:xfrm>
              <a:off x="1" y="1768249"/>
              <a:ext cx="3323771" cy="3178628"/>
            </a:xfrm>
            <a:prstGeom prst="rect">
              <a:avLst/>
            </a:prstGeom>
            <a:solidFill>
              <a:srgbClr val="D3C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5" name="Freeform 198">
              <a:extLst>
                <a:ext uri="{FF2B5EF4-FFF2-40B4-BE49-F238E27FC236}">
                  <a16:creationId xmlns:a16="http://schemas.microsoft.com/office/drawing/2014/main" id="{CCB1A1E5-6623-4AE4-9EA2-5475F7D3DC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23" y="2238110"/>
              <a:ext cx="1536305" cy="1179777"/>
            </a:xfrm>
            <a:custGeom>
              <a:avLst/>
              <a:gdLst>
                <a:gd name="T0" fmla="*/ 21 w 104"/>
                <a:gd name="T1" fmla="*/ 44 h 80"/>
                <a:gd name="T2" fmla="*/ 13 w 104"/>
                <a:gd name="T3" fmla="*/ 73 h 80"/>
                <a:gd name="T4" fmla="*/ 33 w 104"/>
                <a:gd name="T5" fmla="*/ 73 h 80"/>
                <a:gd name="T6" fmla="*/ 51 w 104"/>
                <a:gd name="T7" fmla="*/ 80 h 80"/>
                <a:gd name="T8" fmla="*/ 69 w 104"/>
                <a:gd name="T9" fmla="*/ 73 h 80"/>
                <a:gd name="T10" fmla="*/ 87 w 104"/>
                <a:gd name="T11" fmla="*/ 73 h 80"/>
                <a:gd name="T12" fmla="*/ 81 w 104"/>
                <a:gd name="T13" fmla="*/ 44 h 80"/>
                <a:gd name="T14" fmla="*/ 86 w 104"/>
                <a:gd name="T15" fmla="*/ 44 h 80"/>
                <a:gd name="T16" fmla="*/ 86 w 104"/>
                <a:gd name="T17" fmla="*/ 28 h 80"/>
                <a:gd name="T18" fmla="*/ 97 w 104"/>
                <a:gd name="T19" fmla="*/ 25 h 80"/>
                <a:gd name="T20" fmla="*/ 97 w 104"/>
                <a:gd name="T21" fmla="*/ 34 h 80"/>
                <a:gd name="T22" fmla="*/ 95 w 104"/>
                <a:gd name="T23" fmla="*/ 51 h 80"/>
                <a:gd name="T24" fmla="*/ 103 w 104"/>
                <a:gd name="T25" fmla="*/ 51 h 80"/>
                <a:gd name="T26" fmla="*/ 101 w 104"/>
                <a:gd name="T27" fmla="*/ 34 h 80"/>
                <a:gd name="T28" fmla="*/ 101 w 104"/>
                <a:gd name="T29" fmla="*/ 23 h 80"/>
                <a:gd name="T30" fmla="*/ 104 w 104"/>
                <a:gd name="T31" fmla="*/ 22 h 80"/>
                <a:gd name="T32" fmla="*/ 104 w 104"/>
                <a:gd name="T33" fmla="*/ 15 h 80"/>
                <a:gd name="T34" fmla="*/ 52 w 104"/>
                <a:gd name="T35" fmla="*/ 0 h 80"/>
                <a:gd name="T36" fmla="*/ 0 w 104"/>
                <a:gd name="T37" fmla="*/ 15 h 80"/>
                <a:gd name="T38" fmla="*/ 0 w 104"/>
                <a:gd name="T39" fmla="*/ 22 h 80"/>
                <a:gd name="T40" fmla="*/ 19 w 104"/>
                <a:gd name="T41" fmla="*/ 28 h 80"/>
                <a:gd name="T42" fmla="*/ 19 w 104"/>
                <a:gd name="T43" fmla="*/ 44 h 80"/>
                <a:gd name="T44" fmla="*/ 21 w 104"/>
                <a:gd name="T45" fmla="*/ 44 h 80"/>
                <a:gd name="T46" fmla="*/ 71 w 104"/>
                <a:gd name="T47" fmla="*/ 44 h 80"/>
                <a:gd name="T48" fmla="*/ 72 w 104"/>
                <a:gd name="T49" fmla="*/ 48 h 80"/>
                <a:gd name="T50" fmla="*/ 65 w 104"/>
                <a:gd name="T51" fmla="*/ 66 h 80"/>
                <a:gd name="T52" fmla="*/ 51 w 104"/>
                <a:gd name="T53" fmla="*/ 73 h 80"/>
                <a:gd name="T54" fmla="*/ 37 w 104"/>
                <a:gd name="T55" fmla="*/ 66 h 80"/>
                <a:gd name="T56" fmla="*/ 31 w 104"/>
                <a:gd name="T57" fmla="*/ 48 h 80"/>
                <a:gd name="T58" fmla="*/ 31 w 104"/>
                <a:gd name="T59" fmla="*/ 44 h 80"/>
                <a:gd name="T60" fmla="*/ 71 w 104"/>
                <a:gd name="T61" fmla="*/ 4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80">
                  <a:moveTo>
                    <a:pt x="21" y="44"/>
                  </a:moveTo>
                  <a:cubicBezTo>
                    <a:pt x="13" y="73"/>
                    <a:pt x="13" y="73"/>
                    <a:pt x="1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8" y="78"/>
                    <a:pt x="44" y="80"/>
                    <a:pt x="51" y="80"/>
                  </a:cubicBezTo>
                  <a:cubicBezTo>
                    <a:pt x="58" y="80"/>
                    <a:pt x="64" y="78"/>
                    <a:pt x="69" y="73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lose/>
                  <a:moveTo>
                    <a:pt x="71" y="44"/>
                  </a:moveTo>
                  <a:cubicBezTo>
                    <a:pt x="72" y="46"/>
                    <a:pt x="72" y="47"/>
                    <a:pt x="72" y="48"/>
                  </a:cubicBezTo>
                  <a:cubicBezTo>
                    <a:pt x="72" y="55"/>
                    <a:pt x="69" y="61"/>
                    <a:pt x="65" y="66"/>
                  </a:cubicBezTo>
                  <a:cubicBezTo>
                    <a:pt x="62" y="70"/>
                    <a:pt x="57" y="73"/>
                    <a:pt x="51" y="73"/>
                  </a:cubicBezTo>
                  <a:cubicBezTo>
                    <a:pt x="46" y="73"/>
                    <a:pt x="41" y="70"/>
                    <a:pt x="37" y="66"/>
                  </a:cubicBezTo>
                  <a:cubicBezTo>
                    <a:pt x="33" y="61"/>
                    <a:pt x="31" y="55"/>
                    <a:pt x="31" y="48"/>
                  </a:cubicBezTo>
                  <a:cubicBezTo>
                    <a:pt x="31" y="47"/>
                    <a:pt x="31" y="46"/>
                    <a:pt x="31" y="44"/>
                  </a:cubicBezTo>
                  <a:lnTo>
                    <a:pt x="71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A50557A-AB49-449C-86B5-86F4CE4DF8C5}"/>
                </a:ext>
              </a:extLst>
            </p:cNvPr>
            <p:cNvSpPr txBox="1"/>
            <p:nvPr/>
          </p:nvSpPr>
          <p:spPr>
            <a:xfrm>
              <a:off x="409780" y="3505230"/>
              <a:ext cx="2565234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BOOK</a:t>
              </a:r>
              <a:endParaRPr lang="zh-CN" altLang="en-US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30FDDCF8-E0C3-4942-82B0-20CDACAB5986}"/>
              </a:ext>
            </a:extLst>
          </p:cNvPr>
          <p:cNvSpPr txBox="1"/>
          <p:nvPr/>
        </p:nvSpPr>
        <p:spPr>
          <a:xfrm>
            <a:off x="2720553" y="4200057"/>
            <a:ext cx="1827142" cy="854080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C864F6D3-8585-4C1B-915F-5D33F6030991}"/>
              </a:ext>
            </a:extLst>
          </p:cNvPr>
          <p:cNvSpPr txBox="1"/>
          <p:nvPr/>
        </p:nvSpPr>
        <p:spPr>
          <a:xfrm>
            <a:off x="7178252" y="4200057"/>
            <a:ext cx="1827142" cy="854080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  <a:p>
            <a:pPr algn="just">
              <a:lnSpc>
                <a:spcPct val="150000"/>
              </a:lnSpc>
            </a:pP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3398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">
            <a:extLst>
              <a:ext uri="{FF2B5EF4-FFF2-40B4-BE49-F238E27FC236}">
                <a16:creationId xmlns:a16="http://schemas.microsoft.com/office/drawing/2014/main" id="{650663E4-2949-4445-A8E5-55626250C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2235200"/>
            <a:ext cx="225425" cy="225425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椭圆 6">
            <a:extLst>
              <a:ext uri="{FF2B5EF4-FFF2-40B4-BE49-F238E27FC236}">
                <a16:creationId xmlns:a16="http://schemas.microsoft.com/office/drawing/2014/main" id="{E4454F07-969A-4A26-8DD4-04603CA2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1919288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椭圆 7">
            <a:extLst>
              <a:ext uri="{FF2B5EF4-FFF2-40B4-BE49-F238E27FC236}">
                <a16:creationId xmlns:a16="http://schemas.microsoft.com/office/drawing/2014/main" id="{4FB17951-5C75-4067-81EE-EC939BDF3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1982788"/>
            <a:ext cx="354013" cy="354012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椭圆 8">
            <a:extLst>
              <a:ext uri="{FF2B5EF4-FFF2-40B4-BE49-F238E27FC236}">
                <a16:creationId xmlns:a16="http://schemas.microsoft.com/office/drawing/2014/main" id="{102CB358-3C65-40EE-A6C2-9BEF4EA6E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1635125"/>
            <a:ext cx="225425" cy="225425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椭圆 9">
            <a:extLst>
              <a:ext uri="{FF2B5EF4-FFF2-40B4-BE49-F238E27FC236}">
                <a16:creationId xmlns:a16="http://schemas.microsoft.com/office/drawing/2014/main" id="{FC165E9E-619E-466F-85A7-7A8D873AE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88" y="1509713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椭圆 10">
            <a:extLst>
              <a:ext uri="{FF2B5EF4-FFF2-40B4-BE49-F238E27FC236}">
                <a16:creationId xmlns:a16="http://schemas.microsoft.com/office/drawing/2014/main" id="{B4CD001D-3235-4942-BE09-B52FC1FE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1730375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椭圆 11">
            <a:extLst>
              <a:ext uri="{FF2B5EF4-FFF2-40B4-BE49-F238E27FC236}">
                <a16:creationId xmlns:a16="http://schemas.microsoft.com/office/drawing/2014/main" id="{67074958-4D57-4DE6-BB5D-D442C8C4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225" y="1887538"/>
            <a:ext cx="355600" cy="354012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椭圆 12">
            <a:extLst>
              <a:ext uri="{FF2B5EF4-FFF2-40B4-BE49-F238E27FC236}">
                <a16:creationId xmlns:a16="http://schemas.microsoft.com/office/drawing/2014/main" id="{7DDDB0CA-91A5-48CD-B57C-1EC596D9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2235200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椭圆 13">
            <a:extLst>
              <a:ext uri="{FF2B5EF4-FFF2-40B4-BE49-F238E27FC236}">
                <a16:creationId xmlns:a16="http://schemas.microsoft.com/office/drawing/2014/main" id="{8074EF41-3A3D-4CB6-8197-C481FA5F1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582863"/>
            <a:ext cx="225425" cy="225425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椭圆 14">
            <a:extLst>
              <a:ext uri="{FF2B5EF4-FFF2-40B4-BE49-F238E27FC236}">
                <a16:creationId xmlns:a16="http://schemas.microsoft.com/office/drawing/2014/main" id="{6F61980D-E9A4-43D0-99CF-28901D888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1919288"/>
            <a:ext cx="579438" cy="579437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椭圆 15">
            <a:extLst>
              <a:ext uri="{FF2B5EF4-FFF2-40B4-BE49-F238E27FC236}">
                <a16:creationId xmlns:a16="http://schemas.microsoft.com/office/drawing/2014/main" id="{2BB7722C-CA0A-46A4-9BAC-8A0A0A7CF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119438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椭圆 16">
            <a:extLst>
              <a:ext uri="{FF2B5EF4-FFF2-40B4-BE49-F238E27FC236}">
                <a16:creationId xmlns:a16="http://schemas.microsoft.com/office/drawing/2014/main" id="{4036E176-D28C-48C6-A430-B07815AE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3403600"/>
            <a:ext cx="354013" cy="354013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椭圆 17">
            <a:extLst>
              <a:ext uri="{FF2B5EF4-FFF2-40B4-BE49-F238E27FC236}">
                <a16:creationId xmlns:a16="http://schemas.microsoft.com/office/drawing/2014/main" id="{BFDCA7D8-BD23-4F3C-89A2-BDFC6BA81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3656013"/>
            <a:ext cx="515938" cy="515937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椭圆 18">
            <a:extLst>
              <a:ext uri="{FF2B5EF4-FFF2-40B4-BE49-F238E27FC236}">
                <a16:creationId xmlns:a16="http://schemas.microsoft.com/office/drawing/2014/main" id="{F7A18653-B59D-4861-87D3-CF50D5418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825" y="4065588"/>
            <a:ext cx="225425" cy="225425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椭圆 19">
            <a:extLst>
              <a:ext uri="{FF2B5EF4-FFF2-40B4-BE49-F238E27FC236}">
                <a16:creationId xmlns:a16="http://schemas.microsoft.com/office/drawing/2014/main" id="{11F868C8-8469-4F77-9988-8803C9846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3656013"/>
            <a:ext cx="354012" cy="354012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椭圆 20">
            <a:extLst>
              <a:ext uri="{FF2B5EF4-FFF2-40B4-BE49-F238E27FC236}">
                <a16:creationId xmlns:a16="http://schemas.microsoft.com/office/drawing/2014/main" id="{FD335327-C484-4CB3-B783-AE420361A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0" y="4097338"/>
            <a:ext cx="225425" cy="225425"/>
          </a:xfrm>
          <a:prstGeom prst="ellipse">
            <a:avLst/>
          </a:prstGeom>
          <a:solidFill>
            <a:srgbClr val="BEDFE0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椭圆 21">
            <a:extLst>
              <a:ext uri="{FF2B5EF4-FFF2-40B4-BE49-F238E27FC236}">
                <a16:creationId xmlns:a16="http://schemas.microsoft.com/office/drawing/2014/main" id="{9D1584CA-B413-4796-B9EB-99998A07A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592513"/>
            <a:ext cx="515937" cy="515937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椭圆 22">
            <a:extLst>
              <a:ext uri="{FF2B5EF4-FFF2-40B4-BE49-F238E27FC236}">
                <a16:creationId xmlns:a16="http://schemas.microsoft.com/office/drawing/2014/main" id="{4355AC26-0D93-42C0-BCDC-1159FE57D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3467100"/>
            <a:ext cx="355600" cy="354013"/>
          </a:xfrm>
          <a:prstGeom prst="ellipse">
            <a:avLst/>
          </a:prstGeom>
          <a:solidFill>
            <a:srgbClr val="D3C0AD"/>
          </a:solidFill>
          <a:ln w="12700" cap="flat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燕尾形 23">
            <a:extLst>
              <a:ext uri="{FF2B5EF4-FFF2-40B4-BE49-F238E27FC236}">
                <a16:creationId xmlns:a16="http://schemas.microsoft.com/office/drawing/2014/main" id="{9953D600-C258-4564-BECC-282826199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981200"/>
            <a:ext cx="1039813" cy="1987550"/>
          </a:xfrm>
          <a:prstGeom prst="chevron">
            <a:avLst>
              <a:gd name="adj" fmla="val 62306"/>
            </a:avLst>
          </a:prstGeom>
          <a:solidFill>
            <a:srgbClr val="BEDFE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燕尾形 24">
            <a:extLst>
              <a:ext uri="{FF2B5EF4-FFF2-40B4-BE49-F238E27FC236}">
                <a16:creationId xmlns:a16="http://schemas.microsoft.com/office/drawing/2014/main" id="{444928C3-3173-4E67-9B72-9625B493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1981200"/>
            <a:ext cx="1041400" cy="1987550"/>
          </a:xfrm>
          <a:prstGeom prst="chevron">
            <a:avLst>
              <a:gd name="adj" fmla="val 62306"/>
            </a:avLst>
          </a:prstGeom>
          <a:solidFill>
            <a:srgbClr val="D3C0AD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矩形 29">
            <a:extLst>
              <a:ext uri="{FF2B5EF4-FFF2-40B4-BE49-F238E27FC236}">
                <a16:creationId xmlns:a16="http://schemas.microsoft.com/office/drawing/2014/main" id="{EA1E5FBA-85F4-4216-8D5F-AA436F0A8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675" y="2794000"/>
            <a:ext cx="234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SED DIAM NONUMMY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CA08A9C0-E543-409D-947C-F9B44F2B5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858" y="4171950"/>
            <a:ext cx="30662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 </a:t>
            </a:r>
            <a:endParaRPr lang="en-US" altLang="zh-CN" sz="2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请在此处添加详细描述文本，尽量与标题文本语言风格相符合，语言描述尽量简洁生动。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595A1E-597E-4639-BAEF-BD559AE8362F}"/>
              </a:ext>
            </a:extLst>
          </p:cNvPr>
          <p:cNvGrpSpPr/>
          <p:nvPr/>
        </p:nvGrpSpPr>
        <p:grpSpPr>
          <a:xfrm>
            <a:off x="7529513" y="2038350"/>
            <a:ext cx="3379787" cy="2333625"/>
            <a:chOff x="7529513" y="2038350"/>
            <a:chExt cx="3379787" cy="2333625"/>
          </a:xfrm>
        </p:grpSpPr>
        <p:sp>
          <p:nvSpPr>
            <p:cNvPr id="22" name="任意多边形 27">
              <a:extLst>
                <a:ext uri="{FF2B5EF4-FFF2-40B4-BE49-F238E27FC236}">
                  <a16:creationId xmlns:a16="http://schemas.microsoft.com/office/drawing/2014/main" id="{8AC06187-31F8-4A0B-9DF5-64756E1AC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9513" y="2038350"/>
              <a:ext cx="3379787" cy="233362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矩形 30">
              <a:extLst>
                <a:ext uri="{FF2B5EF4-FFF2-40B4-BE49-F238E27FC236}">
                  <a16:creationId xmlns:a16="http://schemas.microsoft.com/office/drawing/2014/main" id="{81A74C72-3FA4-4BDB-B6B7-88D10068B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6563" y="3073400"/>
              <a:ext cx="23685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DOLOR SIT AMET</a:t>
              </a:r>
              <a:endPara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26" name="Group 34">
              <a:extLst>
                <a:ext uri="{FF2B5EF4-FFF2-40B4-BE49-F238E27FC236}">
                  <a16:creationId xmlns:a16="http://schemas.microsoft.com/office/drawing/2014/main" id="{2006FE39-BCCF-44DE-8D1A-566A717431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6663" y="2408238"/>
              <a:ext cx="750887" cy="603250"/>
              <a:chOff x="0" y="0"/>
              <a:chExt cx="750888" cy="603250"/>
            </a:xfrm>
            <a:solidFill>
              <a:schemeClr val="bg1"/>
            </a:solidFill>
          </p:grpSpPr>
          <p:sp>
            <p:nvSpPr>
              <p:cNvPr id="27" name="Freeform 926">
                <a:extLst>
                  <a:ext uri="{FF2B5EF4-FFF2-40B4-BE49-F238E27FC236}">
                    <a16:creationId xmlns:a16="http://schemas.microsoft.com/office/drawing/2014/main" id="{2DFE11CA-1CBF-436F-83FA-B6DFB614C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900" y="0"/>
                <a:ext cx="160338" cy="430213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3"/>
                  <a:gd name="T94" fmla="*/ 0 h 115"/>
                  <a:gd name="T95" fmla="*/ 43 w 43"/>
                  <a:gd name="T96" fmla="*/ 115 h 11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8" name="Freeform 927">
                <a:extLst>
                  <a:ext uri="{FF2B5EF4-FFF2-40B4-BE49-F238E27FC236}">
                    <a16:creationId xmlns:a16="http://schemas.microsoft.com/office/drawing/2014/main" id="{548EA197-019E-4D24-AA42-667C6A12B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38" y="220663"/>
                <a:ext cx="200025" cy="19050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5"/>
                  <a:gd name="T23" fmla="*/ 53 w 53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9" name="Freeform 928">
                <a:extLst>
                  <a:ext uri="{FF2B5EF4-FFF2-40B4-BE49-F238E27FC236}">
                    <a16:creationId xmlns:a16="http://schemas.microsoft.com/office/drawing/2014/main" id="{6564C7F7-0C8F-45A4-BCF3-18BAC221D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38" y="306388"/>
                <a:ext cx="200025" cy="19050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5"/>
                  <a:gd name="T23" fmla="*/ 53 w 53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0" name="Freeform 929">
                <a:extLst>
                  <a:ext uri="{FF2B5EF4-FFF2-40B4-BE49-F238E27FC236}">
                    <a16:creationId xmlns:a16="http://schemas.microsoft.com/office/drawing/2014/main" id="{5089E464-0BAC-4C76-9734-770283DB9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38" y="393700"/>
                <a:ext cx="200025" cy="19050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5"/>
                  <a:gd name="T23" fmla="*/ 53 w 53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31" name="Freeform 930">
                <a:extLst>
                  <a:ext uri="{FF2B5EF4-FFF2-40B4-BE49-F238E27FC236}">
                    <a16:creationId xmlns:a16="http://schemas.microsoft.com/office/drawing/2014/main" id="{EB6D67C0-E98E-4AEF-B39A-08E2FA6CBDD8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44450"/>
                <a:ext cx="750888" cy="558800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0"/>
                  <a:gd name="T106" fmla="*/ 0 h 149"/>
                  <a:gd name="T107" fmla="*/ 200 w 200"/>
                  <a:gd name="T108" fmla="*/ 149 h 14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37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590A55B-283E-4C56-A081-398FDC0A2AA3}"/>
              </a:ext>
            </a:extLst>
          </p:cNvPr>
          <p:cNvGrpSpPr/>
          <p:nvPr/>
        </p:nvGrpSpPr>
        <p:grpSpPr>
          <a:xfrm>
            <a:off x="2732315" y="2055155"/>
            <a:ext cx="7123728" cy="862489"/>
            <a:chOff x="2493" y="4141"/>
            <a:chExt cx="14578" cy="1673"/>
          </a:xfrm>
        </p:grpSpPr>
        <p:grpSp>
          <p:nvGrpSpPr>
            <p:cNvPr id="23" name="Group 1">
              <a:extLst>
                <a:ext uri="{FF2B5EF4-FFF2-40B4-BE49-F238E27FC236}">
                  <a16:creationId xmlns:a16="http://schemas.microsoft.com/office/drawing/2014/main" id="{B4A6272E-8589-4FD4-A304-E009A429E1D0}"/>
                </a:ext>
              </a:extLst>
            </p:cNvPr>
            <p:cNvGrpSpPr/>
            <p:nvPr/>
          </p:nvGrpSpPr>
          <p:grpSpPr>
            <a:xfrm>
              <a:off x="5881" y="4221"/>
              <a:ext cx="2973" cy="1549"/>
              <a:chOff x="3913901" y="5865040"/>
              <a:chExt cx="3322518" cy="1730427"/>
            </a:xfrm>
          </p:grpSpPr>
          <p:cxnSp>
            <p:nvCxnSpPr>
              <p:cNvPr id="58" name="直接连接符 84">
                <a:extLst>
                  <a:ext uri="{FF2B5EF4-FFF2-40B4-BE49-F238E27FC236}">
                    <a16:creationId xmlns:a16="http://schemas.microsoft.com/office/drawing/2014/main" id="{E13C06ED-B043-4AAE-91FF-28A5FF7EBDB5}"/>
                  </a:ext>
                </a:extLst>
              </p:cNvPr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9" name="弧形 85">
                <a:extLst>
                  <a:ext uri="{FF2B5EF4-FFF2-40B4-BE49-F238E27FC236}">
                    <a16:creationId xmlns:a16="http://schemas.microsoft.com/office/drawing/2014/main" id="{6580C588-DF86-4EC1-AF03-8C6CFD0064A3}"/>
                  </a:ext>
                </a:extLst>
              </p:cNvPr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 panose="020F0302020204030204"/>
                </a:endParaRPr>
              </a:p>
            </p:txBody>
          </p:sp>
        </p:grpSp>
        <p:grpSp>
          <p:nvGrpSpPr>
            <p:cNvPr id="24" name="Group 53">
              <a:extLst>
                <a:ext uri="{FF2B5EF4-FFF2-40B4-BE49-F238E27FC236}">
                  <a16:creationId xmlns:a16="http://schemas.microsoft.com/office/drawing/2014/main" id="{49113551-DAFB-41C3-A6B8-51923A5EAD27}"/>
                </a:ext>
              </a:extLst>
            </p:cNvPr>
            <p:cNvGrpSpPr/>
            <p:nvPr/>
          </p:nvGrpSpPr>
          <p:grpSpPr>
            <a:xfrm>
              <a:off x="2493" y="4154"/>
              <a:ext cx="1660" cy="1661"/>
              <a:chOff x="7683929" y="9649657"/>
              <a:chExt cx="1999231" cy="1999752"/>
            </a:xfrm>
          </p:grpSpPr>
          <p:grpSp>
            <p:nvGrpSpPr>
              <p:cNvPr id="54" name="Group 78">
                <a:extLst>
                  <a:ext uri="{FF2B5EF4-FFF2-40B4-BE49-F238E27FC236}">
                    <a16:creationId xmlns:a16="http://schemas.microsoft.com/office/drawing/2014/main" id="{5AA90A53-B044-4DA1-90EE-3D0FCD8527AD}"/>
                  </a:ext>
                </a:extLst>
              </p:cNvPr>
              <p:cNvGrpSpPr/>
              <p:nvPr/>
            </p:nvGrpSpPr>
            <p:grpSpPr>
              <a:xfrm rot="21316916">
                <a:off x="7683929" y="9649657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56" name="Oval 81">
                  <a:extLst>
                    <a:ext uri="{FF2B5EF4-FFF2-40B4-BE49-F238E27FC236}">
                      <a16:creationId xmlns:a16="http://schemas.microsoft.com/office/drawing/2014/main" id="{999C7BF5-59BF-4675-90F7-78079A854400}"/>
                    </a:ext>
                  </a:extLst>
                </p:cNvPr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  <p:sp>
              <p:nvSpPr>
                <p:cNvPr id="57" name="Oval 82">
                  <a:extLst>
                    <a:ext uri="{FF2B5EF4-FFF2-40B4-BE49-F238E27FC236}">
                      <a16:creationId xmlns:a16="http://schemas.microsoft.com/office/drawing/2014/main" id="{87A27094-1EC4-4CD6-BBE2-2C52016294A6}"/>
                    </a:ext>
                  </a:extLst>
                </p:cNvPr>
                <p:cNvSpPr/>
                <p:nvPr/>
              </p:nvSpPr>
              <p:spPr>
                <a:xfrm>
                  <a:off x="5286107" y="5332685"/>
                  <a:ext cx="2832537" cy="2833275"/>
                </a:xfrm>
                <a:prstGeom prst="ellipse">
                  <a:avLst/>
                </a:prstGeom>
                <a:solidFill>
                  <a:srgbClr val="BED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 dirty="0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6E6DAF78-4822-4232-93A4-85AE26906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0770" y="10295371"/>
                <a:ext cx="804670" cy="648009"/>
              </a:xfrm>
              <a:custGeom>
                <a:avLst/>
                <a:gdLst>
                  <a:gd name="T0" fmla="*/ 487 w 497"/>
                  <a:gd name="T1" fmla="*/ 71 h 400"/>
                  <a:gd name="T2" fmla="*/ 487 w 497"/>
                  <a:gd name="T3" fmla="*/ 71 h 400"/>
                  <a:gd name="T4" fmla="*/ 372 w 497"/>
                  <a:gd name="T5" fmla="*/ 0 h 400"/>
                  <a:gd name="T6" fmla="*/ 354 w 497"/>
                  <a:gd name="T7" fmla="*/ 0 h 400"/>
                  <a:gd name="T8" fmla="*/ 248 w 497"/>
                  <a:gd name="T9" fmla="*/ 71 h 400"/>
                  <a:gd name="T10" fmla="*/ 142 w 497"/>
                  <a:gd name="T11" fmla="*/ 0 h 400"/>
                  <a:gd name="T12" fmla="*/ 123 w 497"/>
                  <a:gd name="T13" fmla="*/ 0 h 400"/>
                  <a:gd name="T14" fmla="*/ 8 w 497"/>
                  <a:gd name="T15" fmla="*/ 71 h 400"/>
                  <a:gd name="T16" fmla="*/ 0 w 497"/>
                  <a:gd name="T17" fmla="*/ 89 h 400"/>
                  <a:gd name="T18" fmla="*/ 0 w 497"/>
                  <a:gd name="T19" fmla="*/ 382 h 400"/>
                  <a:gd name="T20" fmla="*/ 8 w 497"/>
                  <a:gd name="T21" fmla="*/ 390 h 400"/>
                  <a:gd name="T22" fmla="*/ 26 w 497"/>
                  <a:gd name="T23" fmla="*/ 390 h 400"/>
                  <a:gd name="T24" fmla="*/ 132 w 497"/>
                  <a:gd name="T25" fmla="*/ 328 h 400"/>
                  <a:gd name="T26" fmla="*/ 239 w 497"/>
                  <a:gd name="T27" fmla="*/ 390 h 400"/>
                  <a:gd name="T28" fmla="*/ 257 w 497"/>
                  <a:gd name="T29" fmla="*/ 390 h 400"/>
                  <a:gd name="T30" fmla="*/ 363 w 497"/>
                  <a:gd name="T31" fmla="*/ 328 h 400"/>
                  <a:gd name="T32" fmla="*/ 470 w 497"/>
                  <a:gd name="T33" fmla="*/ 390 h 400"/>
                  <a:gd name="T34" fmla="*/ 478 w 497"/>
                  <a:gd name="T35" fmla="*/ 399 h 400"/>
                  <a:gd name="T36" fmla="*/ 487 w 497"/>
                  <a:gd name="T37" fmla="*/ 390 h 400"/>
                  <a:gd name="T38" fmla="*/ 496 w 497"/>
                  <a:gd name="T39" fmla="*/ 382 h 400"/>
                  <a:gd name="T40" fmla="*/ 496 w 497"/>
                  <a:gd name="T41" fmla="*/ 89 h 400"/>
                  <a:gd name="T42" fmla="*/ 487 w 497"/>
                  <a:gd name="T43" fmla="*/ 71 h 400"/>
                  <a:gd name="T44" fmla="*/ 115 w 497"/>
                  <a:gd name="T45" fmla="*/ 293 h 400"/>
                  <a:gd name="T46" fmla="*/ 115 w 497"/>
                  <a:gd name="T47" fmla="*/ 293 h 400"/>
                  <a:gd name="T48" fmla="*/ 35 w 497"/>
                  <a:gd name="T49" fmla="*/ 346 h 400"/>
                  <a:gd name="T50" fmla="*/ 35 w 497"/>
                  <a:gd name="T51" fmla="*/ 98 h 400"/>
                  <a:gd name="T52" fmla="*/ 115 w 497"/>
                  <a:gd name="T53" fmla="*/ 44 h 400"/>
                  <a:gd name="T54" fmla="*/ 115 w 497"/>
                  <a:gd name="T55" fmla="*/ 293 h 400"/>
                  <a:gd name="T56" fmla="*/ 230 w 497"/>
                  <a:gd name="T57" fmla="*/ 346 h 400"/>
                  <a:gd name="T58" fmla="*/ 230 w 497"/>
                  <a:gd name="T59" fmla="*/ 346 h 400"/>
                  <a:gd name="T60" fmla="*/ 150 w 497"/>
                  <a:gd name="T61" fmla="*/ 293 h 400"/>
                  <a:gd name="T62" fmla="*/ 150 w 497"/>
                  <a:gd name="T63" fmla="*/ 44 h 400"/>
                  <a:gd name="T64" fmla="*/ 230 w 497"/>
                  <a:gd name="T65" fmla="*/ 98 h 400"/>
                  <a:gd name="T66" fmla="*/ 230 w 497"/>
                  <a:gd name="T67" fmla="*/ 346 h 400"/>
                  <a:gd name="T68" fmla="*/ 345 w 497"/>
                  <a:gd name="T69" fmla="*/ 293 h 400"/>
                  <a:gd name="T70" fmla="*/ 345 w 497"/>
                  <a:gd name="T71" fmla="*/ 293 h 400"/>
                  <a:gd name="T72" fmla="*/ 266 w 497"/>
                  <a:gd name="T73" fmla="*/ 346 h 400"/>
                  <a:gd name="T74" fmla="*/ 266 w 497"/>
                  <a:gd name="T75" fmla="*/ 98 h 400"/>
                  <a:gd name="T76" fmla="*/ 345 w 497"/>
                  <a:gd name="T77" fmla="*/ 44 h 400"/>
                  <a:gd name="T78" fmla="*/ 345 w 497"/>
                  <a:gd name="T79" fmla="*/ 293 h 400"/>
                  <a:gd name="T80" fmla="*/ 461 w 497"/>
                  <a:gd name="T81" fmla="*/ 346 h 400"/>
                  <a:gd name="T82" fmla="*/ 461 w 497"/>
                  <a:gd name="T83" fmla="*/ 346 h 400"/>
                  <a:gd name="T84" fmla="*/ 380 w 497"/>
                  <a:gd name="T85" fmla="*/ 293 h 400"/>
                  <a:gd name="T86" fmla="*/ 380 w 497"/>
                  <a:gd name="T87" fmla="*/ 44 h 400"/>
                  <a:gd name="T88" fmla="*/ 461 w 497"/>
                  <a:gd name="T89" fmla="*/ 98 h 400"/>
                  <a:gd name="T90" fmla="*/ 461 w 497"/>
                  <a:gd name="T91" fmla="*/ 346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97" h="400">
                    <a:moveTo>
                      <a:pt x="487" y="71"/>
                    </a:moveTo>
                    <a:lnTo>
                      <a:pt x="487" y="71"/>
                    </a:lnTo>
                    <a:cubicBezTo>
                      <a:pt x="372" y="0"/>
                      <a:pt x="372" y="0"/>
                      <a:pt x="372" y="0"/>
                    </a:cubicBezTo>
                    <a:cubicBezTo>
                      <a:pt x="363" y="0"/>
                      <a:pt x="363" y="0"/>
                      <a:pt x="354" y="0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32" y="0"/>
                      <a:pt x="132" y="0"/>
                      <a:pt x="123" y="0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0" y="80"/>
                      <a:pt x="0" y="80"/>
                      <a:pt x="0" y="89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82"/>
                      <a:pt x="0" y="390"/>
                      <a:pt x="8" y="390"/>
                    </a:cubicBezTo>
                    <a:cubicBezTo>
                      <a:pt x="8" y="399"/>
                      <a:pt x="17" y="399"/>
                      <a:pt x="26" y="390"/>
                    </a:cubicBezTo>
                    <a:cubicBezTo>
                      <a:pt x="132" y="328"/>
                      <a:pt x="132" y="328"/>
                      <a:pt x="132" y="328"/>
                    </a:cubicBezTo>
                    <a:cubicBezTo>
                      <a:pt x="239" y="390"/>
                      <a:pt x="239" y="390"/>
                      <a:pt x="239" y="390"/>
                    </a:cubicBezTo>
                    <a:cubicBezTo>
                      <a:pt x="248" y="399"/>
                      <a:pt x="248" y="399"/>
                      <a:pt x="257" y="390"/>
                    </a:cubicBezTo>
                    <a:cubicBezTo>
                      <a:pt x="363" y="328"/>
                      <a:pt x="363" y="328"/>
                      <a:pt x="363" y="328"/>
                    </a:cubicBezTo>
                    <a:cubicBezTo>
                      <a:pt x="470" y="390"/>
                      <a:pt x="470" y="390"/>
                      <a:pt x="470" y="390"/>
                    </a:cubicBezTo>
                    <a:cubicBezTo>
                      <a:pt x="470" y="399"/>
                      <a:pt x="478" y="399"/>
                      <a:pt x="478" y="399"/>
                    </a:cubicBezTo>
                    <a:cubicBezTo>
                      <a:pt x="478" y="399"/>
                      <a:pt x="487" y="399"/>
                      <a:pt x="487" y="390"/>
                    </a:cubicBezTo>
                    <a:cubicBezTo>
                      <a:pt x="496" y="390"/>
                      <a:pt x="496" y="382"/>
                      <a:pt x="496" y="382"/>
                    </a:cubicBezTo>
                    <a:cubicBezTo>
                      <a:pt x="496" y="89"/>
                      <a:pt x="496" y="89"/>
                      <a:pt x="496" y="89"/>
                    </a:cubicBezTo>
                    <a:cubicBezTo>
                      <a:pt x="496" y="80"/>
                      <a:pt x="496" y="80"/>
                      <a:pt x="487" y="71"/>
                    </a:cubicBezTo>
                    <a:close/>
                    <a:moveTo>
                      <a:pt x="115" y="293"/>
                    </a:moveTo>
                    <a:lnTo>
                      <a:pt x="115" y="293"/>
                    </a:lnTo>
                    <a:cubicBezTo>
                      <a:pt x="35" y="346"/>
                      <a:pt x="35" y="346"/>
                      <a:pt x="35" y="346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115" y="44"/>
                      <a:pt x="115" y="44"/>
                      <a:pt x="115" y="44"/>
                    </a:cubicBezTo>
                    <a:lnTo>
                      <a:pt x="115" y="293"/>
                    </a:lnTo>
                    <a:close/>
                    <a:moveTo>
                      <a:pt x="230" y="346"/>
                    </a:moveTo>
                    <a:lnTo>
                      <a:pt x="230" y="346"/>
                    </a:lnTo>
                    <a:cubicBezTo>
                      <a:pt x="150" y="293"/>
                      <a:pt x="150" y="293"/>
                      <a:pt x="150" y="293"/>
                    </a:cubicBezTo>
                    <a:cubicBezTo>
                      <a:pt x="150" y="44"/>
                      <a:pt x="150" y="44"/>
                      <a:pt x="150" y="44"/>
                    </a:cubicBezTo>
                    <a:cubicBezTo>
                      <a:pt x="230" y="98"/>
                      <a:pt x="230" y="98"/>
                      <a:pt x="230" y="98"/>
                    </a:cubicBezTo>
                    <a:lnTo>
                      <a:pt x="230" y="346"/>
                    </a:lnTo>
                    <a:close/>
                    <a:moveTo>
                      <a:pt x="345" y="293"/>
                    </a:moveTo>
                    <a:lnTo>
                      <a:pt x="345" y="293"/>
                    </a:lnTo>
                    <a:cubicBezTo>
                      <a:pt x="266" y="346"/>
                      <a:pt x="266" y="346"/>
                      <a:pt x="266" y="346"/>
                    </a:cubicBezTo>
                    <a:cubicBezTo>
                      <a:pt x="266" y="98"/>
                      <a:pt x="266" y="98"/>
                      <a:pt x="266" y="98"/>
                    </a:cubicBezTo>
                    <a:cubicBezTo>
                      <a:pt x="345" y="44"/>
                      <a:pt x="345" y="44"/>
                      <a:pt x="345" y="44"/>
                    </a:cubicBezTo>
                    <a:lnTo>
                      <a:pt x="345" y="293"/>
                    </a:lnTo>
                    <a:close/>
                    <a:moveTo>
                      <a:pt x="461" y="346"/>
                    </a:moveTo>
                    <a:lnTo>
                      <a:pt x="461" y="346"/>
                    </a:lnTo>
                    <a:cubicBezTo>
                      <a:pt x="380" y="293"/>
                      <a:pt x="380" y="293"/>
                      <a:pt x="380" y="293"/>
                    </a:cubicBezTo>
                    <a:cubicBezTo>
                      <a:pt x="380" y="44"/>
                      <a:pt x="380" y="44"/>
                      <a:pt x="380" y="44"/>
                    </a:cubicBezTo>
                    <a:cubicBezTo>
                      <a:pt x="461" y="98"/>
                      <a:pt x="461" y="98"/>
                      <a:pt x="461" y="98"/>
                    </a:cubicBezTo>
                    <a:lnTo>
                      <a:pt x="461" y="3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3" dirty="0">
                  <a:latin typeface="Calibri Light" panose="020F0302020204030204"/>
                </a:endParaRPr>
              </a:p>
            </p:txBody>
          </p:sp>
        </p:grpSp>
        <p:grpSp>
          <p:nvGrpSpPr>
            <p:cNvPr id="25" name="Group 54">
              <a:extLst>
                <a:ext uri="{FF2B5EF4-FFF2-40B4-BE49-F238E27FC236}">
                  <a16:creationId xmlns:a16="http://schemas.microsoft.com/office/drawing/2014/main" id="{4E059CD9-4202-4528-A029-3D7CD6E41CDB}"/>
                </a:ext>
              </a:extLst>
            </p:cNvPr>
            <p:cNvGrpSpPr/>
            <p:nvPr/>
          </p:nvGrpSpPr>
          <p:grpSpPr>
            <a:xfrm>
              <a:off x="12236" y="4154"/>
              <a:ext cx="1660" cy="1661"/>
              <a:chOff x="14361737" y="2978422"/>
              <a:chExt cx="1999231" cy="1999752"/>
            </a:xfrm>
          </p:grpSpPr>
          <p:grpSp>
            <p:nvGrpSpPr>
              <p:cNvPr id="50" name="Group 74">
                <a:extLst>
                  <a:ext uri="{FF2B5EF4-FFF2-40B4-BE49-F238E27FC236}">
                    <a16:creationId xmlns:a16="http://schemas.microsoft.com/office/drawing/2014/main" id="{3F3AE784-5891-4745-89F1-223DACAD0046}"/>
                  </a:ext>
                </a:extLst>
              </p:cNvPr>
              <p:cNvGrpSpPr/>
              <p:nvPr/>
            </p:nvGrpSpPr>
            <p:grpSpPr>
              <a:xfrm rot="21316916">
                <a:off x="14361737" y="2978422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52" name="Oval 76">
                  <a:extLst>
                    <a:ext uri="{FF2B5EF4-FFF2-40B4-BE49-F238E27FC236}">
                      <a16:creationId xmlns:a16="http://schemas.microsoft.com/office/drawing/2014/main" id="{46935E68-7841-4A12-A96B-B91883046AAE}"/>
                    </a:ext>
                  </a:extLst>
                </p:cNvPr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  <p:sp>
              <p:nvSpPr>
                <p:cNvPr id="53" name="Oval 77">
                  <a:extLst>
                    <a:ext uri="{FF2B5EF4-FFF2-40B4-BE49-F238E27FC236}">
                      <a16:creationId xmlns:a16="http://schemas.microsoft.com/office/drawing/2014/main" id="{A418DD08-18AB-46DA-9617-7AB7E981CDBA}"/>
                    </a:ext>
                  </a:extLst>
                </p:cNvPr>
                <p:cNvSpPr/>
                <p:nvPr/>
              </p:nvSpPr>
              <p:spPr>
                <a:xfrm>
                  <a:off x="5286107" y="5332685"/>
                  <a:ext cx="2832537" cy="2833275"/>
                </a:xfrm>
                <a:prstGeom prst="ellipse">
                  <a:avLst/>
                </a:prstGeom>
                <a:solidFill>
                  <a:srgbClr val="D3C0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51" name="Freeform 22">
                <a:extLst>
                  <a:ext uri="{FF2B5EF4-FFF2-40B4-BE49-F238E27FC236}">
                    <a16:creationId xmlns:a16="http://schemas.microsoft.com/office/drawing/2014/main" id="{958D684D-2BC7-4268-934F-773348E05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4064" y="3584307"/>
                <a:ext cx="747702" cy="747708"/>
              </a:xfrm>
              <a:custGeom>
                <a:avLst/>
                <a:gdLst>
                  <a:gd name="T0" fmla="*/ 230 w 461"/>
                  <a:gd name="T1" fmla="*/ 8 h 461"/>
                  <a:gd name="T2" fmla="*/ 230 w 461"/>
                  <a:gd name="T3" fmla="*/ 8 h 461"/>
                  <a:gd name="T4" fmla="*/ 0 w 461"/>
                  <a:gd name="T5" fmla="*/ 239 h 461"/>
                  <a:gd name="T6" fmla="*/ 230 w 461"/>
                  <a:gd name="T7" fmla="*/ 460 h 461"/>
                  <a:gd name="T8" fmla="*/ 460 w 461"/>
                  <a:gd name="T9" fmla="*/ 230 h 461"/>
                  <a:gd name="T10" fmla="*/ 230 w 461"/>
                  <a:gd name="T11" fmla="*/ 8 h 461"/>
                  <a:gd name="T12" fmla="*/ 230 w 461"/>
                  <a:gd name="T13" fmla="*/ 35 h 461"/>
                  <a:gd name="T14" fmla="*/ 230 w 461"/>
                  <a:gd name="T15" fmla="*/ 35 h 461"/>
                  <a:gd name="T16" fmla="*/ 319 w 461"/>
                  <a:gd name="T17" fmla="*/ 53 h 461"/>
                  <a:gd name="T18" fmla="*/ 291 w 461"/>
                  <a:gd name="T19" fmla="*/ 106 h 461"/>
                  <a:gd name="T20" fmla="*/ 230 w 461"/>
                  <a:gd name="T21" fmla="*/ 97 h 461"/>
                  <a:gd name="T22" fmla="*/ 168 w 461"/>
                  <a:gd name="T23" fmla="*/ 106 h 461"/>
                  <a:gd name="T24" fmla="*/ 141 w 461"/>
                  <a:gd name="T25" fmla="*/ 53 h 461"/>
                  <a:gd name="T26" fmla="*/ 230 w 461"/>
                  <a:gd name="T27" fmla="*/ 35 h 461"/>
                  <a:gd name="T28" fmla="*/ 106 w 461"/>
                  <a:gd name="T29" fmla="*/ 292 h 461"/>
                  <a:gd name="T30" fmla="*/ 106 w 461"/>
                  <a:gd name="T31" fmla="*/ 292 h 461"/>
                  <a:gd name="T32" fmla="*/ 53 w 461"/>
                  <a:gd name="T33" fmla="*/ 327 h 461"/>
                  <a:gd name="T34" fmla="*/ 35 w 461"/>
                  <a:gd name="T35" fmla="*/ 239 h 461"/>
                  <a:gd name="T36" fmla="*/ 53 w 461"/>
                  <a:gd name="T37" fmla="*/ 141 h 461"/>
                  <a:gd name="T38" fmla="*/ 106 w 461"/>
                  <a:gd name="T39" fmla="*/ 167 h 461"/>
                  <a:gd name="T40" fmla="*/ 88 w 461"/>
                  <a:gd name="T41" fmla="*/ 230 h 461"/>
                  <a:gd name="T42" fmla="*/ 106 w 461"/>
                  <a:gd name="T43" fmla="*/ 292 h 461"/>
                  <a:gd name="T44" fmla="*/ 230 w 461"/>
                  <a:gd name="T45" fmla="*/ 433 h 461"/>
                  <a:gd name="T46" fmla="*/ 230 w 461"/>
                  <a:gd name="T47" fmla="*/ 433 h 461"/>
                  <a:gd name="T48" fmla="*/ 141 w 461"/>
                  <a:gd name="T49" fmla="*/ 407 h 461"/>
                  <a:gd name="T50" fmla="*/ 168 w 461"/>
                  <a:gd name="T51" fmla="*/ 354 h 461"/>
                  <a:gd name="T52" fmla="*/ 230 w 461"/>
                  <a:gd name="T53" fmla="*/ 372 h 461"/>
                  <a:gd name="T54" fmla="*/ 291 w 461"/>
                  <a:gd name="T55" fmla="*/ 354 h 461"/>
                  <a:gd name="T56" fmla="*/ 319 w 461"/>
                  <a:gd name="T57" fmla="*/ 407 h 461"/>
                  <a:gd name="T58" fmla="*/ 230 w 461"/>
                  <a:gd name="T59" fmla="*/ 433 h 461"/>
                  <a:gd name="T60" fmla="*/ 230 w 461"/>
                  <a:gd name="T61" fmla="*/ 345 h 461"/>
                  <a:gd name="T62" fmla="*/ 230 w 461"/>
                  <a:gd name="T63" fmla="*/ 345 h 461"/>
                  <a:gd name="T64" fmla="*/ 124 w 461"/>
                  <a:gd name="T65" fmla="*/ 230 h 461"/>
                  <a:gd name="T66" fmla="*/ 230 w 461"/>
                  <a:gd name="T67" fmla="*/ 123 h 461"/>
                  <a:gd name="T68" fmla="*/ 336 w 461"/>
                  <a:gd name="T69" fmla="*/ 230 h 461"/>
                  <a:gd name="T70" fmla="*/ 230 w 461"/>
                  <a:gd name="T71" fmla="*/ 345 h 461"/>
                  <a:gd name="T72" fmla="*/ 354 w 461"/>
                  <a:gd name="T73" fmla="*/ 292 h 461"/>
                  <a:gd name="T74" fmla="*/ 354 w 461"/>
                  <a:gd name="T75" fmla="*/ 292 h 461"/>
                  <a:gd name="T76" fmla="*/ 372 w 461"/>
                  <a:gd name="T77" fmla="*/ 230 h 461"/>
                  <a:gd name="T78" fmla="*/ 354 w 461"/>
                  <a:gd name="T79" fmla="*/ 167 h 461"/>
                  <a:gd name="T80" fmla="*/ 407 w 461"/>
                  <a:gd name="T81" fmla="*/ 141 h 461"/>
                  <a:gd name="T82" fmla="*/ 425 w 461"/>
                  <a:gd name="T83" fmla="*/ 230 h 461"/>
                  <a:gd name="T84" fmla="*/ 407 w 461"/>
                  <a:gd name="T85" fmla="*/ 327 h 461"/>
                  <a:gd name="T86" fmla="*/ 354 w 461"/>
                  <a:gd name="T87" fmla="*/ 292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61" h="461">
                    <a:moveTo>
                      <a:pt x="230" y="8"/>
                    </a:moveTo>
                    <a:lnTo>
                      <a:pt x="230" y="8"/>
                    </a:lnTo>
                    <a:cubicBezTo>
                      <a:pt x="97" y="8"/>
                      <a:pt x="0" y="106"/>
                      <a:pt x="0" y="239"/>
                    </a:cubicBezTo>
                    <a:cubicBezTo>
                      <a:pt x="0" y="363"/>
                      <a:pt x="106" y="460"/>
                      <a:pt x="230" y="460"/>
                    </a:cubicBezTo>
                    <a:cubicBezTo>
                      <a:pt x="363" y="460"/>
                      <a:pt x="460" y="354"/>
                      <a:pt x="460" y="230"/>
                    </a:cubicBezTo>
                    <a:cubicBezTo>
                      <a:pt x="460" y="106"/>
                      <a:pt x="354" y="0"/>
                      <a:pt x="230" y="8"/>
                    </a:cubicBezTo>
                    <a:close/>
                    <a:moveTo>
                      <a:pt x="230" y="35"/>
                    </a:moveTo>
                    <a:lnTo>
                      <a:pt x="230" y="35"/>
                    </a:lnTo>
                    <a:cubicBezTo>
                      <a:pt x="256" y="35"/>
                      <a:pt x="291" y="44"/>
                      <a:pt x="319" y="53"/>
                    </a:cubicBezTo>
                    <a:cubicBezTo>
                      <a:pt x="291" y="106"/>
                      <a:pt x="291" y="106"/>
                      <a:pt x="291" y="106"/>
                    </a:cubicBezTo>
                    <a:cubicBezTo>
                      <a:pt x="275" y="97"/>
                      <a:pt x="247" y="97"/>
                      <a:pt x="230" y="97"/>
                    </a:cubicBezTo>
                    <a:cubicBezTo>
                      <a:pt x="203" y="97"/>
                      <a:pt x="185" y="97"/>
                      <a:pt x="168" y="106"/>
                    </a:cubicBezTo>
                    <a:cubicBezTo>
                      <a:pt x="141" y="53"/>
                      <a:pt x="141" y="53"/>
                      <a:pt x="141" y="53"/>
                    </a:cubicBezTo>
                    <a:cubicBezTo>
                      <a:pt x="168" y="44"/>
                      <a:pt x="194" y="35"/>
                      <a:pt x="230" y="35"/>
                    </a:cubicBezTo>
                    <a:close/>
                    <a:moveTo>
                      <a:pt x="106" y="292"/>
                    </a:moveTo>
                    <a:lnTo>
                      <a:pt x="106" y="292"/>
                    </a:lnTo>
                    <a:cubicBezTo>
                      <a:pt x="53" y="327"/>
                      <a:pt x="53" y="327"/>
                      <a:pt x="53" y="327"/>
                    </a:cubicBezTo>
                    <a:cubicBezTo>
                      <a:pt x="35" y="301"/>
                      <a:pt x="35" y="265"/>
                      <a:pt x="35" y="239"/>
                    </a:cubicBezTo>
                    <a:cubicBezTo>
                      <a:pt x="26" y="204"/>
                      <a:pt x="35" y="167"/>
                      <a:pt x="53" y="141"/>
                    </a:cubicBezTo>
                    <a:cubicBezTo>
                      <a:pt x="106" y="167"/>
                      <a:pt x="106" y="167"/>
                      <a:pt x="106" y="167"/>
                    </a:cubicBezTo>
                    <a:cubicBezTo>
                      <a:pt x="97" y="185"/>
                      <a:pt x="88" y="212"/>
                      <a:pt x="88" y="230"/>
                    </a:cubicBezTo>
                    <a:cubicBezTo>
                      <a:pt x="88" y="257"/>
                      <a:pt x="97" y="274"/>
                      <a:pt x="106" y="292"/>
                    </a:cubicBezTo>
                    <a:close/>
                    <a:moveTo>
                      <a:pt x="230" y="433"/>
                    </a:moveTo>
                    <a:lnTo>
                      <a:pt x="230" y="433"/>
                    </a:lnTo>
                    <a:cubicBezTo>
                      <a:pt x="194" y="433"/>
                      <a:pt x="168" y="425"/>
                      <a:pt x="141" y="407"/>
                    </a:cubicBezTo>
                    <a:cubicBezTo>
                      <a:pt x="168" y="354"/>
                      <a:pt x="168" y="354"/>
                      <a:pt x="168" y="354"/>
                    </a:cubicBezTo>
                    <a:cubicBezTo>
                      <a:pt x="185" y="363"/>
                      <a:pt x="203" y="372"/>
                      <a:pt x="230" y="372"/>
                    </a:cubicBezTo>
                    <a:cubicBezTo>
                      <a:pt x="247" y="372"/>
                      <a:pt x="275" y="363"/>
                      <a:pt x="291" y="354"/>
                    </a:cubicBezTo>
                    <a:cubicBezTo>
                      <a:pt x="319" y="407"/>
                      <a:pt x="319" y="407"/>
                      <a:pt x="319" y="407"/>
                    </a:cubicBezTo>
                    <a:cubicBezTo>
                      <a:pt x="291" y="425"/>
                      <a:pt x="266" y="433"/>
                      <a:pt x="230" y="433"/>
                    </a:cubicBezTo>
                    <a:close/>
                    <a:moveTo>
                      <a:pt x="230" y="345"/>
                    </a:moveTo>
                    <a:lnTo>
                      <a:pt x="230" y="345"/>
                    </a:lnTo>
                    <a:cubicBezTo>
                      <a:pt x="168" y="345"/>
                      <a:pt x="124" y="292"/>
                      <a:pt x="124" y="230"/>
                    </a:cubicBezTo>
                    <a:cubicBezTo>
                      <a:pt x="124" y="167"/>
                      <a:pt x="168" y="123"/>
                      <a:pt x="230" y="123"/>
                    </a:cubicBezTo>
                    <a:cubicBezTo>
                      <a:pt x="291" y="123"/>
                      <a:pt x="336" y="167"/>
                      <a:pt x="336" y="230"/>
                    </a:cubicBezTo>
                    <a:cubicBezTo>
                      <a:pt x="336" y="292"/>
                      <a:pt x="291" y="345"/>
                      <a:pt x="230" y="345"/>
                    </a:cubicBezTo>
                    <a:close/>
                    <a:moveTo>
                      <a:pt x="354" y="292"/>
                    </a:moveTo>
                    <a:lnTo>
                      <a:pt x="354" y="292"/>
                    </a:lnTo>
                    <a:cubicBezTo>
                      <a:pt x="363" y="274"/>
                      <a:pt x="372" y="257"/>
                      <a:pt x="372" y="230"/>
                    </a:cubicBezTo>
                    <a:cubicBezTo>
                      <a:pt x="372" y="212"/>
                      <a:pt x="363" y="185"/>
                      <a:pt x="354" y="167"/>
                    </a:cubicBezTo>
                    <a:cubicBezTo>
                      <a:pt x="407" y="141"/>
                      <a:pt x="407" y="141"/>
                      <a:pt x="407" y="141"/>
                    </a:cubicBezTo>
                    <a:cubicBezTo>
                      <a:pt x="416" y="167"/>
                      <a:pt x="425" y="195"/>
                      <a:pt x="425" y="230"/>
                    </a:cubicBezTo>
                    <a:cubicBezTo>
                      <a:pt x="425" y="265"/>
                      <a:pt x="416" y="292"/>
                      <a:pt x="407" y="327"/>
                    </a:cubicBezTo>
                    <a:lnTo>
                      <a:pt x="354" y="2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3" dirty="0">
                  <a:latin typeface="Calibri Light" panose="020F0302020204030204"/>
                </a:endParaRPr>
              </a:p>
            </p:txBody>
          </p:sp>
        </p:grpSp>
        <p:grpSp>
          <p:nvGrpSpPr>
            <p:cNvPr id="26" name="Group 55">
              <a:extLst>
                <a:ext uri="{FF2B5EF4-FFF2-40B4-BE49-F238E27FC236}">
                  <a16:creationId xmlns:a16="http://schemas.microsoft.com/office/drawing/2014/main" id="{D02A7A4F-7DB8-403C-A7E2-3A147807EB14}"/>
                </a:ext>
              </a:extLst>
            </p:cNvPr>
            <p:cNvGrpSpPr/>
            <p:nvPr/>
          </p:nvGrpSpPr>
          <p:grpSpPr>
            <a:xfrm>
              <a:off x="8987" y="4146"/>
              <a:ext cx="1660" cy="1661"/>
              <a:chOff x="12208441" y="5274469"/>
              <a:chExt cx="1999231" cy="1999752"/>
            </a:xfrm>
          </p:grpSpPr>
          <p:grpSp>
            <p:nvGrpSpPr>
              <p:cNvPr id="46" name="Group 61">
                <a:extLst>
                  <a:ext uri="{FF2B5EF4-FFF2-40B4-BE49-F238E27FC236}">
                    <a16:creationId xmlns:a16="http://schemas.microsoft.com/office/drawing/2014/main" id="{5DEBB061-CE44-429F-B96D-5F96C6B5BDFA}"/>
                  </a:ext>
                </a:extLst>
              </p:cNvPr>
              <p:cNvGrpSpPr/>
              <p:nvPr/>
            </p:nvGrpSpPr>
            <p:grpSpPr>
              <a:xfrm rot="21316916">
                <a:off x="12208441" y="5274469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48" name="Oval 63">
                  <a:extLst>
                    <a:ext uri="{FF2B5EF4-FFF2-40B4-BE49-F238E27FC236}">
                      <a16:creationId xmlns:a16="http://schemas.microsoft.com/office/drawing/2014/main" id="{AA31D2D9-C1E1-4C54-A6E7-EC170A1100C6}"/>
                    </a:ext>
                  </a:extLst>
                </p:cNvPr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  <p:sp>
              <p:nvSpPr>
                <p:cNvPr id="49" name="Oval 73">
                  <a:extLst>
                    <a:ext uri="{FF2B5EF4-FFF2-40B4-BE49-F238E27FC236}">
                      <a16:creationId xmlns:a16="http://schemas.microsoft.com/office/drawing/2014/main" id="{908018EF-CB66-4F4F-89B4-5A77DFDFDBF1}"/>
                    </a:ext>
                  </a:extLst>
                </p:cNvPr>
                <p:cNvSpPr/>
                <p:nvPr/>
              </p:nvSpPr>
              <p:spPr>
                <a:xfrm>
                  <a:off x="5286107" y="5332685"/>
                  <a:ext cx="2832537" cy="2833275"/>
                </a:xfrm>
                <a:prstGeom prst="ellipse">
                  <a:avLst/>
                </a:prstGeom>
                <a:solidFill>
                  <a:srgbClr val="BED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 dirty="0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47" name="Freeform 101">
                <a:extLst>
                  <a:ext uri="{FF2B5EF4-FFF2-40B4-BE49-F238E27FC236}">
                    <a16:creationId xmlns:a16="http://schemas.microsoft.com/office/drawing/2014/main" id="{C1B45D23-AB44-4CC8-810C-96218013B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5009" y="5933249"/>
                <a:ext cx="804670" cy="619524"/>
              </a:xfrm>
              <a:custGeom>
                <a:avLst/>
                <a:gdLst>
                  <a:gd name="T0" fmla="*/ 80 w 497"/>
                  <a:gd name="T1" fmla="*/ 248 h 382"/>
                  <a:gd name="T2" fmla="*/ 80 w 497"/>
                  <a:gd name="T3" fmla="*/ 248 h 382"/>
                  <a:gd name="T4" fmla="*/ 159 w 497"/>
                  <a:gd name="T5" fmla="*/ 328 h 382"/>
                  <a:gd name="T6" fmla="*/ 248 w 497"/>
                  <a:gd name="T7" fmla="*/ 381 h 382"/>
                  <a:gd name="T8" fmla="*/ 337 w 497"/>
                  <a:gd name="T9" fmla="*/ 337 h 382"/>
                  <a:gd name="T10" fmla="*/ 390 w 497"/>
                  <a:gd name="T11" fmla="*/ 258 h 382"/>
                  <a:gd name="T12" fmla="*/ 248 w 497"/>
                  <a:gd name="T13" fmla="*/ 328 h 382"/>
                  <a:gd name="T14" fmla="*/ 80 w 497"/>
                  <a:gd name="T15" fmla="*/ 248 h 382"/>
                  <a:gd name="T16" fmla="*/ 487 w 497"/>
                  <a:gd name="T17" fmla="*/ 124 h 382"/>
                  <a:gd name="T18" fmla="*/ 487 w 497"/>
                  <a:gd name="T19" fmla="*/ 124 h 382"/>
                  <a:gd name="T20" fmla="*/ 274 w 497"/>
                  <a:gd name="T21" fmla="*/ 9 h 382"/>
                  <a:gd name="T22" fmla="*/ 221 w 497"/>
                  <a:gd name="T23" fmla="*/ 9 h 382"/>
                  <a:gd name="T24" fmla="*/ 9 w 497"/>
                  <a:gd name="T25" fmla="*/ 124 h 382"/>
                  <a:gd name="T26" fmla="*/ 9 w 497"/>
                  <a:gd name="T27" fmla="*/ 160 h 382"/>
                  <a:gd name="T28" fmla="*/ 221 w 497"/>
                  <a:gd name="T29" fmla="*/ 275 h 382"/>
                  <a:gd name="T30" fmla="*/ 274 w 497"/>
                  <a:gd name="T31" fmla="*/ 275 h 382"/>
                  <a:gd name="T32" fmla="*/ 408 w 497"/>
                  <a:gd name="T33" fmla="*/ 195 h 382"/>
                  <a:gd name="T34" fmla="*/ 266 w 497"/>
                  <a:gd name="T35" fmla="*/ 160 h 382"/>
                  <a:gd name="T36" fmla="*/ 248 w 497"/>
                  <a:gd name="T37" fmla="*/ 168 h 382"/>
                  <a:gd name="T38" fmla="*/ 203 w 497"/>
                  <a:gd name="T39" fmla="*/ 133 h 382"/>
                  <a:gd name="T40" fmla="*/ 248 w 497"/>
                  <a:gd name="T41" fmla="*/ 107 h 382"/>
                  <a:gd name="T42" fmla="*/ 293 w 497"/>
                  <a:gd name="T43" fmla="*/ 124 h 382"/>
                  <a:gd name="T44" fmla="*/ 443 w 497"/>
                  <a:gd name="T45" fmla="*/ 177 h 382"/>
                  <a:gd name="T46" fmla="*/ 487 w 497"/>
                  <a:gd name="T47" fmla="*/ 160 h 382"/>
                  <a:gd name="T48" fmla="*/ 487 w 497"/>
                  <a:gd name="T49" fmla="*/ 124 h 382"/>
                  <a:gd name="T50" fmla="*/ 425 w 497"/>
                  <a:gd name="T51" fmla="*/ 346 h 382"/>
                  <a:gd name="T52" fmla="*/ 425 w 497"/>
                  <a:gd name="T53" fmla="*/ 346 h 382"/>
                  <a:gd name="T54" fmla="*/ 461 w 497"/>
                  <a:gd name="T55" fmla="*/ 337 h 382"/>
                  <a:gd name="T56" fmla="*/ 443 w 497"/>
                  <a:gd name="T57" fmla="*/ 177 h 382"/>
                  <a:gd name="T58" fmla="*/ 408 w 497"/>
                  <a:gd name="T59" fmla="*/ 195 h 382"/>
                  <a:gd name="T60" fmla="*/ 425 w 497"/>
                  <a:gd name="T61" fmla="*/ 34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7" h="382">
                    <a:moveTo>
                      <a:pt x="80" y="248"/>
                    </a:moveTo>
                    <a:lnTo>
                      <a:pt x="80" y="248"/>
                    </a:lnTo>
                    <a:cubicBezTo>
                      <a:pt x="97" y="293"/>
                      <a:pt x="106" y="311"/>
                      <a:pt x="159" y="328"/>
                    </a:cubicBezTo>
                    <a:cubicBezTo>
                      <a:pt x="203" y="355"/>
                      <a:pt x="230" y="381"/>
                      <a:pt x="248" y="381"/>
                    </a:cubicBezTo>
                    <a:cubicBezTo>
                      <a:pt x="266" y="381"/>
                      <a:pt x="293" y="355"/>
                      <a:pt x="337" y="337"/>
                    </a:cubicBezTo>
                    <a:cubicBezTo>
                      <a:pt x="390" y="311"/>
                      <a:pt x="372" y="311"/>
                      <a:pt x="390" y="258"/>
                    </a:cubicBezTo>
                    <a:cubicBezTo>
                      <a:pt x="248" y="328"/>
                      <a:pt x="248" y="328"/>
                      <a:pt x="248" y="328"/>
                    </a:cubicBezTo>
                    <a:lnTo>
                      <a:pt x="80" y="248"/>
                    </a:lnTo>
                    <a:close/>
                    <a:moveTo>
                      <a:pt x="487" y="124"/>
                    </a:moveTo>
                    <a:lnTo>
                      <a:pt x="487" y="124"/>
                    </a:lnTo>
                    <a:cubicBezTo>
                      <a:pt x="274" y="9"/>
                      <a:pt x="274" y="9"/>
                      <a:pt x="274" y="9"/>
                    </a:cubicBezTo>
                    <a:cubicBezTo>
                      <a:pt x="266" y="0"/>
                      <a:pt x="239" y="0"/>
                      <a:pt x="221" y="9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0" y="133"/>
                      <a:pt x="0" y="142"/>
                      <a:pt x="9" y="160"/>
                    </a:cubicBezTo>
                    <a:cubicBezTo>
                      <a:pt x="221" y="275"/>
                      <a:pt x="221" y="275"/>
                      <a:pt x="221" y="275"/>
                    </a:cubicBezTo>
                    <a:cubicBezTo>
                      <a:pt x="239" y="284"/>
                      <a:pt x="266" y="284"/>
                      <a:pt x="274" y="275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266" y="160"/>
                      <a:pt x="266" y="160"/>
                      <a:pt x="266" y="160"/>
                    </a:cubicBezTo>
                    <a:cubicBezTo>
                      <a:pt x="257" y="160"/>
                      <a:pt x="257" y="168"/>
                      <a:pt x="248" y="168"/>
                    </a:cubicBezTo>
                    <a:cubicBezTo>
                      <a:pt x="221" y="168"/>
                      <a:pt x="203" y="151"/>
                      <a:pt x="203" y="133"/>
                    </a:cubicBezTo>
                    <a:cubicBezTo>
                      <a:pt x="203" y="124"/>
                      <a:pt x="221" y="107"/>
                      <a:pt x="248" y="107"/>
                    </a:cubicBezTo>
                    <a:cubicBezTo>
                      <a:pt x="266" y="107"/>
                      <a:pt x="284" y="115"/>
                      <a:pt x="293" y="124"/>
                    </a:cubicBezTo>
                    <a:cubicBezTo>
                      <a:pt x="443" y="177"/>
                      <a:pt x="443" y="177"/>
                      <a:pt x="443" y="177"/>
                    </a:cubicBezTo>
                    <a:cubicBezTo>
                      <a:pt x="487" y="160"/>
                      <a:pt x="487" y="160"/>
                      <a:pt x="487" y="160"/>
                    </a:cubicBezTo>
                    <a:cubicBezTo>
                      <a:pt x="496" y="142"/>
                      <a:pt x="496" y="133"/>
                      <a:pt x="487" y="124"/>
                    </a:cubicBezTo>
                    <a:close/>
                    <a:moveTo>
                      <a:pt x="425" y="346"/>
                    </a:moveTo>
                    <a:lnTo>
                      <a:pt x="425" y="346"/>
                    </a:lnTo>
                    <a:cubicBezTo>
                      <a:pt x="416" y="355"/>
                      <a:pt x="452" y="364"/>
                      <a:pt x="461" y="337"/>
                    </a:cubicBezTo>
                    <a:cubicBezTo>
                      <a:pt x="469" y="213"/>
                      <a:pt x="443" y="177"/>
                      <a:pt x="443" y="177"/>
                    </a:cubicBezTo>
                    <a:cubicBezTo>
                      <a:pt x="408" y="195"/>
                      <a:pt x="408" y="195"/>
                      <a:pt x="408" y="195"/>
                    </a:cubicBezTo>
                    <a:cubicBezTo>
                      <a:pt x="408" y="195"/>
                      <a:pt x="443" y="222"/>
                      <a:pt x="425" y="3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3" dirty="0">
                  <a:latin typeface="Calibri Light" panose="020F0302020204030204"/>
                </a:endParaRPr>
              </a:p>
            </p:txBody>
          </p:sp>
        </p:grpSp>
        <p:grpSp>
          <p:nvGrpSpPr>
            <p:cNvPr id="27" name="Group 56">
              <a:extLst>
                <a:ext uri="{FF2B5EF4-FFF2-40B4-BE49-F238E27FC236}">
                  <a16:creationId xmlns:a16="http://schemas.microsoft.com/office/drawing/2014/main" id="{77CFE7F2-C82E-4209-9E7D-42A2D765CA47}"/>
                </a:ext>
              </a:extLst>
            </p:cNvPr>
            <p:cNvGrpSpPr/>
            <p:nvPr/>
          </p:nvGrpSpPr>
          <p:grpSpPr>
            <a:xfrm>
              <a:off x="5731" y="4141"/>
              <a:ext cx="1660" cy="1661"/>
              <a:chOff x="9907711" y="7463571"/>
              <a:chExt cx="1999231" cy="1999752"/>
            </a:xfrm>
          </p:grpSpPr>
          <p:grpSp>
            <p:nvGrpSpPr>
              <p:cNvPr id="42" name="Group 57">
                <a:extLst>
                  <a:ext uri="{FF2B5EF4-FFF2-40B4-BE49-F238E27FC236}">
                    <a16:creationId xmlns:a16="http://schemas.microsoft.com/office/drawing/2014/main" id="{12853D9D-6B35-46A2-85F8-C858415DAAB1}"/>
                  </a:ext>
                </a:extLst>
              </p:cNvPr>
              <p:cNvGrpSpPr/>
              <p:nvPr/>
            </p:nvGrpSpPr>
            <p:grpSpPr>
              <a:xfrm rot="21316916">
                <a:off x="9907711" y="7463571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44" name="Oval 59">
                  <a:extLst>
                    <a:ext uri="{FF2B5EF4-FFF2-40B4-BE49-F238E27FC236}">
                      <a16:creationId xmlns:a16="http://schemas.microsoft.com/office/drawing/2014/main" id="{BEF9EFE5-2F82-4D55-B576-0BAA6A4F137E}"/>
                    </a:ext>
                  </a:extLst>
                </p:cNvPr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  <p:sp>
              <p:nvSpPr>
                <p:cNvPr id="45" name="Oval 60">
                  <a:extLst>
                    <a:ext uri="{FF2B5EF4-FFF2-40B4-BE49-F238E27FC236}">
                      <a16:creationId xmlns:a16="http://schemas.microsoft.com/office/drawing/2014/main" id="{39B8A64F-DDF8-4268-8B35-FADF624597E8}"/>
                    </a:ext>
                  </a:extLst>
                </p:cNvPr>
                <p:cNvSpPr/>
                <p:nvPr/>
              </p:nvSpPr>
              <p:spPr>
                <a:xfrm>
                  <a:off x="5286108" y="5332684"/>
                  <a:ext cx="2832536" cy="2833274"/>
                </a:xfrm>
                <a:prstGeom prst="ellipse">
                  <a:avLst/>
                </a:prstGeom>
                <a:solidFill>
                  <a:srgbClr val="D3C0A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43" name="Freeform 104">
                <a:extLst>
                  <a:ext uri="{FF2B5EF4-FFF2-40B4-BE49-F238E27FC236}">
                    <a16:creationId xmlns:a16="http://schemas.microsoft.com/office/drawing/2014/main" id="{14310BFD-46F4-467B-8358-27D6DA765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8124" y="8136492"/>
                <a:ext cx="804676" cy="541196"/>
              </a:xfrm>
              <a:custGeom>
                <a:avLst/>
                <a:gdLst>
                  <a:gd name="T0" fmla="*/ 203 w 497"/>
                  <a:gd name="T1" fmla="*/ 257 h 337"/>
                  <a:gd name="T2" fmla="*/ 203 w 497"/>
                  <a:gd name="T3" fmla="*/ 257 h 337"/>
                  <a:gd name="T4" fmla="*/ 221 w 497"/>
                  <a:gd name="T5" fmla="*/ 327 h 337"/>
                  <a:gd name="T6" fmla="*/ 283 w 497"/>
                  <a:gd name="T7" fmla="*/ 310 h 337"/>
                  <a:gd name="T8" fmla="*/ 398 w 497"/>
                  <a:gd name="T9" fmla="*/ 9 h 337"/>
                  <a:gd name="T10" fmla="*/ 203 w 497"/>
                  <a:gd name="T11" fmla="*/ 257 h 337"/>
                  <a:gd name="T12" fmla="*/ 248 w 497"/>
                  <a:gd name="T13" fmla="*/ 71 h 337"/>
                  <a:gd name="T14" fmla="*/ 248 w 497"/>
                  <a:gd name="T15" fmla="*/ 71 h 337"/>
                  <a:gd name="T16" fmla="*/ 274 w 497"/>
                  <a:gd name="T17" fmla="*/ 71 h 337"/>
                  <a:gd name="T18" fmla="*/ 310 w 497"/>
                  <a:gd name="T19" fmla="*/ 26 h 337"/>
                  <a:gd name="T20" fmla="*/ 248 w 497"/>
                  <a:gd name="T21" fmla="*/ 17 h 337"/>
                  <a:gd name="T22" fmla="*/ 0 w 497"/>
                  <a:gd name="T23" fmla="*/ 283 h 337"/>
                  <a:gd name="T24" fmla="*/ 0 w 497"/>
                  <a:gd name="T25" fmla="*/ 310 h 337"/>
                  <a:gd name="T26" fmla="*/ 26 w 497"/>
                  <a:gd name="T27" fmla="*/ 336 h 337"/>
                  <a:gd name="T28" fmla="*/ 53 w 497"/>
                  <a:gd name="T29" fmla="*/ 310 h 337"/>
                  <a:gd name="T30" fmla="*/ 53 w 497"/>
                  <a:gd name="T31" fmla="*/ 283 h 337"/>
                  <a:gd name="T32" fmla="*/ 248 w 497"/>
                  <a:gd name="T33" fmla="*/ 71 h 337"/>
                  <a:gd name="T34" fmla="*/ 425 w 497"/>
                  <a:gd name="T35" fmla="*/ 98 h 337"/>
                  <a:gd name="T36" fmla="*/ 425 w 497"/>
                  <a:gd name="T37" fmla="*/ 98 h 337"/>
                  <a:gd name="T38" fmla="*/ 407 w 497"/>
                  <a:gd name="T39" fmla="*/ 151 h 337"/>
                  <a:gd name="T40" fmla="*/ 442 w 497"/>
                  <a:gd name="T41" fmla="*/ 283 h 337"/>
                  <a:gd name="T42" fmla="*/ 442 w 497"/>
                  <a:gd name="T43" fmla="*/ 310 h 337"/>
                  <a:gd name="T44" fmla="*/ 469 w 497"/>
                  <a:gd name="T45" fmla="*/ 336 h 337"/>
                  <a:gd name="T46" fmla="*/ 469 w 497"/>
                  <a:gd name="T47" fmla="*/ 336 h 337"/>
                  <a:gd name="T48" fmla="*/ 496 w 497"/>
                  <a:gd name="T49" fmla="*/ 310 h 337"/>
                  <a:gd name="T50" fmla="*/ 496 w 497"/>
                  <a:gd name="T51" fmla="*/ 283 h 337"/>
                  <a:gd name="T52" fmla="*/ 425 w 497"/>
                  <a:gd name="T53" fmla="*/ 9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7" h="337">
                    <a:moveTo>
                      <a:pt x="203" y="257"/>
                    </a:moveTo>
                    <a:lnTo>
                      <a:pt x="203" y="257"/>
                    </a:lnTo>
                    <a:cubicBezTo>
                      <a:pt x="186" y="283"/>
                      <a:pt x="194" y="310"/>
                      <a:pt x="221" y="327"/>
                    </a:cubicBezTo>
                    <a:cubicBezTo>
                      <a:pt x="239" y="336"/>
                      <a:pt x="266" y="336"/>
                      <a:pt x="283" y="310"/>
                    </a:cubicBezTo>
                    <a:cubicBezTo>
                      <a:pt x="301" y="274"/>
                      <a:pt x="407" y="9"/>
                      <a:pt x="398" y="9"/>
                    </a:cubicBezTo>
                    <a:cubicBezTo>
                      <a:pt x="389" y="0"/>
                      <a:pt x="221" y="230"/>
                      <a:pt x="203" y="257"/>
                    </a:cubicBezTo>
                    <a:close/>
                    <a:moveTo>
                      <a:pt x="248" y="71"/>
                    </a:moveTo>
                    <a:lnTo>
                      <a:pt x="248" y="71"/>
                    </a:lnTo>
                    <a:cubicBezTo>
                      <a:pt x="257" y="71"/>
                      <a:pt x="266" y="71"/>
                      <a:pt x="274" y="71"/>
                    </a:cubicBezTo>
                    <a:cubicBezTo>
                      <a:pt x="292" y="53"/>
                      <a:pt x="301" y="44"/>
                      <a:pt x="310" y="26"/>
                    </a:cubicBezTo>
                    <a:cubicBezTo>
                      <a:pt x="292" y="17"/>
                      <a:pt x="274" y="17"/>
                      <a:pt x="248" y="17"/>
                    </a:cubicBezTo>
                    <a:cubicBezTo>
                      <a:pt x="106" y="17"/>
                      <a:pt x="0" y="133"/>
                      <a:pt x="0" y="283"/>
                    </a:cubicBezTo>
                    <a:cubicBezTo>
                      <a:pt x="0" y="292"/>
                      <a:pt x="0" y="301"/>
                      <a:pt x="0" y="310"/>
                    </a:cubicBezTo>
                    <a:cubicBezTo>
                      <a:pt x="0" y="327"/>
                      <a:pt x="17" y="336"/>
                      <a:pt x="26" y="336"/>
                    </a:cubicBezTo>
                    <a:cubicBezTo>
                      <a:pt x="44" y="336"/>
                      <a:pt x="53" y="319"/>
                      <a:pt x="53" y="310"/>
                    </a:cubicBezTo>
                    <a:cubicBezTo>
                      <a:pt x="53" y="301"/>
                      <a:pt x="53" y="292"/>
                      <a:pt x="53" y="283"/>
                    </a:cubicBezTo>
                    <a:cubicBezTo>
                      <a:pt x="53" y="160"/>
                      <a:pt x="132" y="71"/>
                      <a:pt x="248" y="71"/>
                    </a:cubicBezTo>
                    <a:close/>
                    <a:moveTo>
                      <a:pt x="425" y="98"/>
                    </a:moveTo>
                    <a:lnTo>
                      <a:pt x="425" y="98"/>
                    </a:lnTo>
                    <a:cubicBezTo>
                      <a:pt x="416" y="115"/>
                      <a:pt x="416" y="133"/>
                      <a:pt x="407" y="151"/>
                    </a:cubicBezTo>
                    <a:cubicBezTo>
                      <a:pt x="433" y="186"/>
                      <a:pt x="442" y="239"/>
                      <a:pt x="442" y="283"/>
                    </a:cubicBezTo>
                    <a:cubicBezTo>
                      <a:pt x="442" y="292"/>
                      <a:pt x="442" y="301"/>
                      <a:pt x="442" y="310"/>
                    </a:cubicBezTo>
                    <a:cubicBezTo>
                      <a:pt x="442" y="319"/>
                      <a:pt x="451" y="336"/>
                      <a:pt x="469" y="336"/>
                    </a:cubicBezTo>
                    <a:lnTo>
                      <a:pt x="469" y="336"/>
                    </a:lnTo>
                    <a:cubicBezTo>
                      <a:pt x="478" y="336"/>
                      <a:pt x="496" y="327"/>
                      <a:pt x="496" y="310"/>
                    </a:cubicBezTo>
                    <a:cubicBezTo>
                      <a:pt x="496" y="301"/>
                      <a:pt x="496" y="292"/>
                      <a:pt x="496" y="283"/>
                    </a:cubicBezTo>
                    <a:cubicBezTo>
                      <a:pt x="496" y="213"/>
                      <a:pt x="469" y="151"/>
                      <a:pt x="425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3" dirty="0">
                  <a:latin typeface="Calibri Light" panose="020F0302020204030204"/>
                </a:endParaRPr>
              </a:p>
            </p:txBody>
          </p:sp>
        </p:grpSp>
        <p:grpSp>
          <p:nvGrpSpPr>
            <p:cNvPr id="28" name="Group 83">
              <a:extLst>
                <a:ext uri="{FF2B5EF4-FFF2-40B4-BE49-F238E27FC236}">
                  <a16:creationId xmlns:a16="http://schemas.microsoft.com/office/drawing/2014/main" id="{BC6C367D-D54E-4D47-BD37-1A3B225DD352}"/>
                </a:ext>
              </a:extLst>
            </p:cNvPr>
            <p:cNvGrpSpPr/>
            <p:nvPr/>
          </p:nvGrpSpPr>
          <p:grpSpPr>
            <a:xfrm>
              <a:off x="9134" y="4221"/>
              <a:ext cx="2973" cy="1549"/>
              <a:chOff x="3913901" y="5865040"/>
              <a:chExt cx="3322518" cy="1730427"/>
            </a:xfrm>
          </p:grpSpPr>
          <p:cxnSp>
            <p:nvCxnSpPr>
              <p:cNvPr id="40" name="直接连接符 84">
                <a:extLst>
                  <a:ext uri="{FF2B5EF4-FFF2-40B4-BE49-F238E27FC236}">
                    <a16:creationId xmlns:a16="http://schemas.microsoft.com/office/drawing/2014/main" id="{4CD30B61-21DF-40DF-8E3B-099FFA745043}"/>
                  </a:ext>
                </a:extLst>
              </p:cNvPr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" name="弧形 85">
                <a:extLst>
                  <a:ext uri="{FF2B5EF4-FFF2-40B4-BE49-F238E27FC236}">
                    <a16:creationId xmlns:a16="http://schemas.microsoft.com/office/drawing/2014/main" id="{1FC7167F-2FC5-4898-A799-CA1CBE33D8B2}"/>
                  </a:ext>
                </a:extLst>
              </p:cNvPr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 panose="020F0302020204030204"/>
                </a:endParaRPr>
              </a:p>
            </p:txBody>
          </p:sp>
        </p:grpSp>
        <p:grpSp>
          <p:nvGrpSpPr>
            <p:cNvPr id="29" name="Group 101">
              <a:extLst>
                <a:ext uri="{FF2B5EF4-FFF2-40B4-BE49-F238E27FC236}">
                  <a16:creationId xmlns:a16="http://schemas.microsoft.com/office/drawing/2014/main" id="{6D171A42-FEA3-4AF0-9D0A-C5699F52E50E}"/>
                </a:ext>
              </a:extLst>
            </p:cNvPr>
            <p:cNvGrpSpPr/>
            <p:nvPr/>
          </p:nvGrpSpPr>
          <p:grpSpPr>
            <a:xfrm>
              <a:off x="12382" y="4221"/>
              <a:ext cx="2973" cy="1549"/>
              <a:chOff x="3913901" y="5865040"/>
              <a:chExt cx="3322518" cy="1730427"/>
            </a:xfrm>
          </p:grpSpPr>
          <p:cxnSp>
            <p:nvCxnSpPr>
              <p:cNvPr id="38" name="直接连接符 84">
                <a:extLst>
                  <a:ext uri="{FF2B5EF4-FFF2-40B4-BE49-F238E27FC236}">
                    <a16:creationId xmlns:a16="http://schemas.microsoft.com/office/drawing/2014/main" id="{10446593-F999-4F70-BBCB-C67EDDAAC17C}"/>
                  </a:ext>
                </a:extLst>
              </p:cNvPr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弧形 85">
                <a:extLst>
                  <a:ext uri="{FF2B5EF4-FFF2-40B4-BE49-F238E27FC236}">
                    <a16:creationId xmlns:a16="http://schemas.microsoft.com/office/drawing/2014/main" id="{AAB10611-09A6-4BA8-B36F-9C78207A0E85}"/>
                  </a:ext>
                </a:extLst>
              </p:cNvPr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 panose="020F0302020204030204"/>
                </a:endParaRPr>
              </a:p>
            </p:txBody>
          </p:sp>
        </p:grpSp>
        <p:grpSp>
          <p:nvGrpSpPr>
            <p:cNvPr id="30" name="Group 104">
              <a:extLst>
                <a:ext uri="{FF2B5EF4-FFF2-40B4-BE49-F238E27FC236}">
                  <a16:creationId xmlns:a16="http://schemas.microsoft.com/office/drawing/2014/main" id="{D5B8ECDC-6E23-4FEF-9FFB-743B25B3B541}"/>
                </a:ext>
              </a:extLst>
            </p:cNvPr>
            <p:cNvGrpSpPr/>
            <p:nvPr/>
          </p:nvGrpSpPr>
          <p:grpSpPr>
            <a:xfrm>
              <a:off x="2628" y="4221"/>
              <a:ext cx="2973" cy="1549"/>
              <a:chOff x="3913901" y="5865040"/>
              <a:chExt cx="3322518" cy="1730427"/>
            </a:xfrm>
          </p:grpSpPr>
          <p:cxnSp>
            <p:nvCxnSpPr>
              <p:cNvPr id="36" name="直接连接符 84">
                <a:extLst>
                  <a:ext uri="{FF2B5EF4-FFF2-40B4-BE49-F238E27FC236}">
                    <a16:creationId xmlns:a16="http://schemas.microsoft.com/office/drawing/2014/main" id="{E35BB83F-C669-4B6A-9CF6-3A2D46D07DBA}"/>
                  </a:ext>
                </a:extLst>
              </p:cNvPr>
              <p:cNvCxnSpPr/>
              <p:nvPr/>
            </p:nvCxnSpPr>
            <p:spPr>
              <a:xfrm flipV="1">
                <a:off x="5664989" y="6731856"/>
                <a:ext cx="1571430" cy="1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7" name="弧形 85">
                <a:extLst>
                  <a:ext uri="{FF2B5EF4-FFF2-40B4-BE49-F238E27FC236}">
                    <a16:creationId xmlns:a16="http://schemas.microsoft.com/office/drawing/2014/main" id="{6C3A232D-0AC2-48EA-AD04-1A2EDF1A25F2}"/>
                  </a:ext>
                </a:extLst>
              </p:cNvPr>
              <p:cNvSpPr/>
              <p:nvPr/>
            </p:nvSpPr>
            <p:spPr>
              <a:xfrm rot="16200000">
                <a:off x="3913901" y="5865040"/>
                <a:ext cx="1730427" cy="173042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55">
                  <a:latin typeface="Calibri Light" panose="020F0302020204030204"/>
                </a:endParaRPr>
              </a:p>
            </p:txBody>
          </p:sp>
        </p:grpSp>
        <p:grpSp>
          <p:nvGrpSpPr>
            <p:cNvPr id="31" name="Group 107">
              <a:extLst>
                <a:ext uri="{FF2B5EF4-FFF2-40B4-BE49-F238E27FC236}">
                  <a16:creationId xmlns:a16="http://schemas.microsoft.com/office/drawing/2014/main" id="{A357187A-06B5-476B-80FE-2854C5007374}"/>
                </a:ext>
              </a:extLst>
            </p:cNvPr>
            <p:cNvGrpSpPr/>
            <p:nvPr/>
          </p:nvGrpSpPr>
          <p:grpSpPr>
            <a:xfrm>
              <a:off x="15411" y="4154"/>
              <a:ext cx="1660" cy="1661"/>
              <a:chOff x="9907711" y="7463571"/>
              <a:chExt cx="1999231" cy="1999752"/>
            </a:xfrm>
          </p:grpSpPr>
          <p:grpSp>
            <p:nvGrpSpPr>
              <p:cNvPr id="32" name="Group 108">
                <a:extLst>
                  <a:ext uri="{FF2B5EF4-FFF2-40B4-BE49-F238E27FC236}">
                    <a16:creationId xmlns:a16="http://schemas.microsoft.com/office/drawing/2014/main" id="{AA90B040-9A7F-4AE0-A5E3-F20696396BAF}"/>
                  </a:ext>
                </a:extLst>
              </p:cNvPr>
              <p:cNvGrpSpPr/>
              <p:nvPr/>
            </p:nvGrpSpPr>
            <p:grpSpPr>
              <a:xfrm rot="21316916">
                <a:off x="9907711" y="7463571"/>
                <a:ext cx="1999231" cy="1999752"/>
                <a:chOff x="5013110" y="5059616"/>
                <a:chExt cx="3378533" cy="3379413"/>
              </a:xfrm>
            </p:grpSpPr>
            <p:sp>
              <p:nvSpPr>
                <p:cNvPr id="34" name="Oval 110">
                  <a:extLst>
                    <a:ext uri="{FF2B5EF4-FFF2-40B4-BE49-F238E27FC236}">
                      <a16:creationId xmlns:a16="http://schemas.microsoft.com/office/drawing/2014/main" id="{C83E0ADA-6B08-45C2-8841-B49E2A0A1981}"/>
                    </a:ext>
                  </a:extLst>
                </p:cNvPr>
                <p:cNvSpPr/>
                <p:nvPr/>
              </p:nvSpPr>
              <p:spPr>
                <a:xfrm>
                  <a:off x="5013110" y="5059616"/>
                  <a:ext cx="3378533" cy="3379413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  <p:sp>
              <p:nvSpPr>
                <p:cNvPr id="35" name="Oval 111">
                  <a:extLst>
                    <a:ext uri="{FF2B5EF4-FFF2-40B4-BE49-F238E27FC236}">
                      <a16:creationId xmlns:a16="http://schemas.microsoft.com/office/drawing/2014/main" id="{14D08F16-B58F-41BD-A7B5-D3A6D8BC9D20}"/>
                    </a:ext>
                  </a:extLst>
                </p:cNvPr>
                <p:cNvSpPr/>
                <p:nvPr/>
              </p:nvSpPr>
              <p:spPr>
                <a:xfrm>
                  <a:off x="5286108" y="5332684"/>
                  <a:ext cx="2832536" cy="2833274"/>
                </a:xfrm>
                <a:prstGeom prst="ellipse">
                  <a:avLst/>
                </a:prstGeom>
                <a:solidFill>
                  <a:srgbClr val="BED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6777" tIns="43389" rIns="86777" bIns="43389" rtlCol="0" anchor="ctr"/>
                <a:lstStyle/>
                <a:p>
                  <a:pPr algn="ctr"/>
                  <a:endParaRPr lang="bg-BG" sz="1013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33" name="Freeform 104">
                <a:extLst>
                  <a:ext uri="{FF2B5EF4-FFF2-40B4-BE49-F238E27FC236}">
                    <a16:creationId xmlns:a16="http://schemas.microsoft.com/office/drawing/2014/main" id="{ADDDDA97-1FE8-45D9-80A3-4543B3B19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8124" y="8136492"/>
                <a:ext cx="804676" cy="541196"/>
              </a:xfrm>
              <a:custGeom>
                <a:avLst/>
                <a:gdLst>
                  <a:gd name="T0" fmla="*/ 203 w 497"/>
                  <a:gd name="T1" fmla="*/ 257 h 337"/>
                  <a:gd name="T2" fmla="*/ 203 w 497"/>
                  <a:gd name="T3" fmla="*/ 257 h 337"/>
                  <a:gd name="T4" fmla="*/ 221 w 497"/>
                  <a:gd name="T5" fmla="*/ 327 h 337"/>
                  <a:gd name="T6" fmla="*/ 283 w 497"/>
                  <a:gd name="T7" fmla="*/ 310 h 337"/>
                  <a:gd name="T8" fmla="*/ 398 w 497"/>
                  <a:gd name="T9" fmla="*/ 9 h 337"/>
                  <a:gd name="T10" fmla="*/ 203 w 497"/>
                  <a:gd name="T11" fmla="*/ 257 h 337"/>
                  <a:gd name="T12" fmla="*/ 248 w 497"/>
                  <a:gd name="T13" fmla="*/ 71 h 337"/>
                  <a:gd name="T14" fmla="*/ 248 w 497"/>
                  <a:gd name="T15" fmla="*/ 71 h 337"/>
                  <a:gd name="T16" fmla="*/ 274 w 497"/>
                  <a:gd name="T17" fmla="*/ 71 h 337"/>
                  <a:gd name="T18" fmla="*/ 310 w 497"/>
                  <a:gd name="T19" fmla="*/ 26 h 337"/>
                  <a:gd name="T20" fmla="*/ 248 w 497"/>
                  <a:gd name="T21" fmla="*/ 17 h 337"/>
                  <a:gd name="T22" fmla="*/ 0 w 497"/>
                  <a:gd name="T23" fmla="*/ 283 h 337"/>
                  <a:gd name="T24" fmla="*/ 0 w 497"/>
                  <a:gd name="T25" fmla="*/ 310 h 337"/>
                  <a:gd name="T26" fmla="*/ 26 w 497"/>
                  <a:gd name="T27" fmla="*/ 336 h 337"/>
                  <a:gd name="T28" fmla="*/ 53 w 497"/>
                  <a:gd name="T29" fmla="*/ 310 h 337"/>
                  <a:gd name="T30" fmla="*/ 53 w 497"/>
                  <a:gd name="T31" fmla="*/ 283 h 337"/>
                  <a:gd name="T32" fmla="*/ 248 w 497"/>
                  <a:gd name="T33" fmla="*/ 71 h 337"/>
                  <a:gd name="T34" fmla="*/ 425 w 497"/>
                  <a:gd name="T35" fmla="*/ 98 h 337"/>
                  <a:gd name="T36" fmla="*/ 425 w 497"/>
                  <a:gd name="T37" fmla="*/ 98 h 337"/>
                  <a:gd name="T38" fmla="*/ 407 w 497"/>
                  <a:gd name="T39" fmla="*/ 151 h 337"/>
                  <a:gd name="T40" fmla="*/ 442 w 497"/>
                  <a:gd name="T41" fmla="*/ 283 h 337"/>
                  <a:gd name="T42" fmla="*/ 442 w 497"/>
                  <a:gd name="T43" fmla="*/ 310 h 337"/>
                  <a:gd name="T44" fmla="*/ 469 w 497"/>
                  <a:gd name="T45" fmla="*/ 336 h 337"/>
                  <a:gd name="T46" fmla="*/ 469 w 497"/>
                  <a:gd name="T47" fmla="*/ 336 h 337"/>
                  <a:gd name="T48" fmla="*/ 496 w 497"/>
                  <a:gd name="T49" fmla="*/ 310 h 337"/>
                  <a:gd name="T50" fmla="*/ 496 w 497"/>
                  <a:gd name="T51" fmla="*/ 283 h 337"/>
                  <a:gd name="T52" fmla="*/ 425 w 497"/>
                  <a:gd name="T53" fmla="*/ 9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7" h="337">
                    <a:moveTo>
                      <a:pt x="203" y="257"/>
                    </a:moveTo>
                    <a:lnTo>
                      <a:pt x="203" y="257"/>
                    </a:lnTo>
                    <a:cubicBezTo>
                      <a:pt x="186" y="283"/>
                      <a:pt x="194" y="310"/>
                      <a:pt x="221" y="327"/>
                    </a:cubicBezTo>
                    <a:cubicBezTo>
                      <a:pt x="239" y="336"/>
                      <a:pt x="266" y="336"/>
                      <a:pt x="283" y="310"/>
                    </a:cubicBezTo>
                    <a:cubicBezTo>
                      <a:pt x="301" y="274"/>
                      <a:pt x="407" y="9"/>
                      <a:pt x="398" y="9"/>
                    </a:cubicBezTo>
                    <a:cubicBezTo>
                      <a:pt x="389" y="0"/>
                      <a:pt x="221" y="230"/>
                      <a:pt x="203" y="257"/>
                    </a:cubicBezTo>
                    <a:close/>
                    <a:moveTo>
                      <a:pt x="248" y="71"/>
                    </a:moveTo>
                    <a:lnTo>
                      <a:pt x="248" y="71"/>
                    </a:lnTo>
                    <a:cubicBezTo>
                      <a:pt x="257" y="71"/>
                      <a:pt x="266" y="71"/>
                      <a:pt x="274" y="71"/>
                    </a:cubicBezTo>
                    <a:cubicBezTo>
                      <a:pt x="292" y="53"/>
                      <a:pt x="301" y="44"/>
                      <a:pt x="310" y="26"/>
                    </a:cubicBezTo>
                    <a:cubicBezTo>
                      <a:pt x="292" y="17"/>
                      <a:pt x="274" y="17"/>
                      <a:pt x="248" y="17"/>
                    </a:cubicBezTo>
                    <a:cubicBezTo>
                      <a:pt x="106" y="17"/>
                      <a:pt x="0" y="133"/>
                      <a:pt x="0" y="283"/>
                    </a:cubicBezTo>
                    <a:cubicBezTo>
                      <a:pt x="0" y="292"/>
                      <a:pt x="0" y="301"/>
                      <a:pt x="0" y="310"/>
                    </a:cubicBezTo>
                    <a:cubicBezTo>
                      <a:pt x="0" y="327"/>
                      <a:pt x="17" y="336"/>
                      <a:pt x="26" y="336"/>
                    </a:cubicBezTo>
                    <a:cubicBezTo>
                      <a:pt x="44" y="336"/>
                      <a:pt x="53" y="319"/>
                      <a:pt x="53" y="310"/>
                    </a:cubicBezTo>
                    <a:cubicBezTo>
                      <a:pt x="53" y="301"/>
                      <a:pt x="53" y="292"/>
                      <a:pt x="53" y="283"/>
                    </a:cubicBezTo>
                    <a:cubicBezTo>
                      <a:pt x="53" y="160"/>
                      <a:pt x="132" y="71"/>
                      <a:pt x="248" y="71"/>
                    </a:cubicBezTo>
                    <a:close/>
                    <a:moveTo>
                      <a:pt x="425" y="98"/>
                    </a:moveTo>
                    <a:lnTo>
                      <a:pt x="425" y="98"/>
                    </a:lnTo>
                    <a:cubicBezTo>
                      <a:pt x="416" y="115"/>
                      <a:pt x="416" y="133"/>
                      <a:pt x="407" y="151"/>
                    </a:cubicBezTo>
                    <a:cubicBezTo>
                      <a:pt x="433" y="186"/>
                      <a:pt x="442" y="239"/>
                      <a:pt x="442" y="283"/>
                    </a:cubicBezTo>
                    <a:cubicBezTo>
                      <a:pt x="442" y="292"/>
                      <a:pt x="442" y="301"/>
                      <a:pt x="442" y="310"/>
                    </a:cubicBezTo>
                    <a:cubicBezTo>
                      <a:pt x="442" y="319"/>
                      <a:pt x="451" y="336"/>
                      <a:pt x="469" y="336"/>
                    </a:cubicBezTo>
                    <a:lnTo>
                      <a:pt x="469" y="336"/>
                    </a:lnTo>
                    <a:cubicBezTo>
                      <a:pt x="478" y="336"/>
                      <a:pt x="496" y="327"/>
                      <a:pt x="496" y="310"/>
                    </a:cubicBezTo>
                    <a:cubicBezTo>
                      <a:pt x="496" y="301"/>
                      <a:pt x="496" y="292"/>
                      <a:pt x="496" y="283"/>
                    </a:cubicBezTo>
                    <a:cubicBezTo>
                      <a:pt x="496" y="213"/>
                      <a:pt x="469" y="151"/>
                      <a:pt x="425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13" dirty="0">
                  <a:latin typeface="Calibri Light" panose="020F0302020204030204"/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AFE5B0E9-6F10-4459-AEE6-E5DE055C0C70}"/>
              </a:ext>
            </a:extLst>
          </p:cNvPr>
          <p:cNvGrpSpPr/>
          <p:nvPr/>
        </p:nvGrpSpPr>
        <p:grpSpPr>
          <a:xfrm>
            <a:off x="2482246" y="3184135"/>
            <a:ext cx="1249231" cy="1646680"/>
            <a:chOff x="1685" y="7359"/>
            <a:chExt cx="2842" cy="3747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D413034-08C0-4B49-943A-D1F7A43F6701}"/>
                </a:ext>
              </a:extLst>
            </p:cNvPr>
            <p:cNvSpPr/>
            <p:nvPr/>
          </p:nvSpPr>
          <p:spPr>
            <a:xfrm>
              <a:off x="1685" y="8690"/>
              <a:ext cx="2842" cy="2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1628BD-7546-433C-A37C-5CAA76AD9942}"/>
                </a:ext>
              </a:extLst>
            </p:cNvPr>
            <p:cNvSpPr/>
            <p:nvPr/>
          </p:nvSpPr>
          <p:spPr>
            <a:xfrm>
              <a:off x="2109" y="7359"/>
              <a:ext cx="2014" cy="1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Add Title 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82F2439-7AC7-48C4-B985-6EE6983B785D}"/>
              </a:ext>
            </a:extLst>
          </p:cNvPr>
          <p:cNvGrpSpPr/>
          <p:nvPr/>
        </p:nvGrpSpPr>
        <p:grpSpPr>
          <a:xfrm>
            <a:off x="4084590" y="3169679"/>
            <a:ext cx="1249231" cy="1643164"/>
            <a:chOff x="1553" y="7359"/>
            <a:chExt cx="2842" cy="3739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8600FE02-5789-495F-9EA2-D627D3674656}"/>
                </a:ext>
              </a:extLst>
            </p:cNvPr>
            <p:cNvSpPr/>
            <p:nvPr/>
          </p:nvSpPr>
          <p:spPr>
            <a:xfrm>
              <a:off x="1553" y="8682"/>
              <a:ext cx="2842" cy="2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9FF2CC9-67E9-4EF4-B0ED-EEF7E0E1270E}"/>
                </a:ext>
              </a:extLst>
            </p:cNvPr>
            <p:cNvSpPr/>
            <p:nvPr/>
          </p:nvSpPr>
          <p:spPr>
            <a:xfrm>
              <a:off x="2109" y="7359"/>
              <a:ext cx="2014" cy="1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Add Title 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8D44263-FF5B-4A5B-A168-AFA6A0B4641F}"/>
              </a:ext>
            </a:extLst>
          </p:cNvPr>
          <p:cNvGrpSpPr/>
          <p:nvPr/>
        </p:nvGrpSpPr>
        <p:grpSpPr>
          <a:xfrm>
            <a:off x="5674797" y="3184135"/>
            <a:ext cx="1249231" cy="1646680"/>
            <a:chOff x="1551" y="7359"/>
            <a:chExt cx="2842" cy="3747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739F523B-CE89-46E9-8BD7-50660B8A5899}"/>
                </a:ext>
              </a:extLst>
            </p:cNvPr>
            <p:cNvSpPr/>
            <p:nvPr/>
          </p:nvSpPr>
          <p:spPr>
            <a:xfrm>
              <a:off x="1551" y="8690"/>
              <a:ext cx="2842" cy="2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B858D5C6-69EB-4CDC-86D7-AC16963C8E14}"/>
                </a:ext>
              </a:extLst>
            </p:cNvPr>
            <p:cNvSpPr/>
            <p:nvPr/>
          </p:nvSpPr>
          <p:spPr>
            <a:xfrm>
              <a:off x="2109" y="7359"/>
              <a:ext cx="2014" cy="1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Add Title 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15829F8D-E3E3-4AD5-BD2F-A3BA334C7045}"/>
              </a:ext>
            </a:extLst>
          </p:cNvPr>
          <p:cNvGrpSpPr/>
          <p:nvPr/>
        </p:nvGrpSpPr>
        <p:grpSpPr>
          <a:xfrm>
            <a:off x="7223536" y="3167079"/>
            <a:ext cx="1249231" cy="1663819"/>
            <a:chOff x="1511" y="7359"/>
            <a:chExt cx="2842" cy="3786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34952E22-2C63-4687-807D-CE0A08DBFED1}"/>
                </a:ext>
              </a:extLst>
            </p:cNvPr>
            <p:cNvSpPr/>
            <p:nvPr/>
          </p:nvSpPr>
          <p:spPr>
            <a:xfrm>
              <a:off x="1511" y="8729"/>
              <a:ext cx="2842" cy="2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100B2749-01F8-49AF-B234-E4BB4DCB65C5}"/>
                </a:ext>
              </a:extLst>
            </p:cNvPr>
            <p:cNvSpPr/>
            <p:nvPr/>
          </p:nvSpPr>
          <p:spPr>
            <a:xfrm>
              <a:off x="2109" y="7359"/>
              <a:ext cx="2014" cy="1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Add Title </a:t>
              </a: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37D960A6-21F4-4DB5-B9D2-7066811516A6}"/>
              </a:ext>
            </a:extLst>
          </p:cNvPr>
          <p:cNvGrpSpPr/>
          <p:nvPr/>
        </p:nvGrpSpPr>
        <p:grpSpPr>
          <a:xfrm>
            <a:off x="8811567" y="3126929"/>
            <a:ext cx="1249231" cy="1740725"/>
            <a:chOff x="1695" y="7359"/>
            <a:chExt cx="2842" cy="3961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9EA40AE0-6FF1-44A2-B0D8-1A50A16FA3C1}"/>
                </a:ext>
              </a:extLst>
            </p:cNvPr>
            <p:cNvSpPr/>
            <p:nvPr/>
          </p:nvSpPr>
          <p:spPr>
            <a:xfrm>
              <a:off x="1695" y="8904"/>
              <a:ext cx="2842" cy="2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请在此处添加详细描述文本，尽量与标题文本语言风格相符合，语言描述尽量简洁生动。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7532390D-32A3-4C93-9185-FBFF6E9C895A}"/>
                </a:ext>
              </a:extLst>
            </p:cNvPr>
            <p:cNvSpPr/>
            <p:nvPr/>
          </p:nvSpPr>
          <p:spPr>
            <a:xfrm>
              <a:off x="2109" y="7359"/>
              <a:ext cx="2014" cy="1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>
                      <a:lumMod val="50000"/>
                    </a:schemeClr>
                  </a:solidFill>
                  <a:ea typeface="微软雅黑" panose="020B0503020204020204" charset="-122"/>
                  <a:cs typeface="Arial" panose="020B0604020202020204" pitchFamily="34" charset="0"/>
                </a:rPr>
                <a:t>Add Title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2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375EE3-C9D9-41C1-937F-AB332B96636E}"/>
              </a:ext>
            </a:extLst>
          </p:cNvPr>
          <p:cNvGrpSpPr/>
          <p:nvPr/>
        </p:nvGrpSpPr>
        <p:grpSpPr>
          <a:xfrm>
            <a:off x="2826190" y="1699915"/>
            <a:ext cx="1512168" cy="1512168"/>
            <a:chOff x="1079445" y="1707654"/>
            <a:chExt cx="1512168" cy="1512168"/>
          </a:xfrm>
        </p:grpSpPr>
        <p:sp>
          <p:nvSpPr>
            <p:cNvPr id="3" name="同心圆 23">
              <a:extLst>
                <a:ext uri="{FF2B5EF4-FFF2-40B4-BE49-F238E27FC236}">
                  <a16:creationId xmlns:a16="http://schemas.microsoft.com/office/drawing/2014/main" id="{BADB2D32-686D-4174-813A-E91D3B8ABB68}"/>
                </a:ext>
              </a:extLst>
            </p:cNvPr>
            <p:cNvSpPr/>
            <p:nvPr/>
          </p:nvSpPr>
          <p:spPr>
            <a:xfrm>
              <a:off x="1079445" y="1707654"/>
              <a:ext cx="1512168" cy="1512168"/>
            </a:xfrm>
            <a:prstGeom prst="donut">
              <a:avLst>
                <a:gd name="adj" fmla="val 1254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" name="空心弧 3">
              <a:extLst>
                <a:ext uri="{FF2B5EF4-FFF2-40B4-BE49-F238E27FC236}">
                  <a16:creationId xmlns:a16="http://schemas.microsoft.com/office/drawing/2014/main" id="{2846A76E-6874-4CA5-BDE8-0023CF694A9A}"/>
                </a:ext>
              </a:extLst>
            </p:cNvPr>
            <p:cNvSpPr/>
            <p:nvPr/>
          </p:nvSpPr>
          <p:spPr>
            <a:xfrm>
              <a:off x="1079445" y="1707654"/>
              <a:ext cx="1512168" cy="1512168"/>
            </a:xfrm>
            <a:prstGeom prst="blockArc">
              <a:avLst>
                <a:gd name="adj1" fmla="val 5500682"/>
                <a:gd name="adj2" fmla="val 21354390"/>
                <a:gd name="adj3" fmla="val 12803"/>
              </a:avLst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TextBox 25">
            <a:extLst>
              <a:ext uri="{FF2B5EF4-FFF2-40B4-BE49-F238E27FC236}">
                <a16:creationId xmlns:a16="http://schemas.microsoft.com/office/drawing/2014/main" id="{1C87AAAB-E6A6-4E97-8EA7-A515D4A657EF}"/>
              </a:ext>
            </a:extLst>
          </p:cNvPr>
          <p:cNvSpPr txBox="1"/>
          <p:nvPr/>
        </p:nvSpPr>
        <p:spPr>
          <a:xfrm>
            <a:off x="3183566" y="2167577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85%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6E9D069-7DCC-487C-9F12-6B333A3B04F2}"/>
              </a:ext>
            </a:extLst>
          </p:cNvPr>
          <p:cNvGrpSpPr/>
          <p:nvPr/>
        </p:nvGrpSpPr>
        <p:grpSpPr>
          <a:xfrm>
            <a:off x="5445523" y="1699915"/>
            <a:ext cx="1512168" cy="1512168"/>
            <a:chOff x="3605983" y="1707654"/>
            <a:chExt cx="1512168" cy="1512168"/>
          </a:xfrm>
        </p:grpSpPr>
        <p:sp>
          <p:nvSpPr>
            <p:cNvPr id="7" name="同心圆 27">
              <a:extLst>
                <a:ext uri="{FF2B5EF4-FFF2-40B4-BE49-F238E27FC236}">
                  <a16:creationId xmlns:a16="http://schemas.microsoft.com/office/drawing/2014/main" id="{E9CA664F-40AA-4FEB-BF53-1730452FE471}"/>
                </a:ext>
              </a:extLst>
            </p:cNvPr>
            <p:cNvSpPr/>
            <p:nvPr/>
          </p:nvSpPr>
          <p:spPr>
            <a:xfrm>
              <a:off x="3605983" y="1707654"/>
              <a:ext cx="1512168" cy="1512168"/>
            </a:xfrm>
            <a:prstGeom prst="donut">
              <a:avLst>
                <a:gd name="adj" fmla="val 1254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空心弧 7">
              <a:extLst>
                <a:ext uri="{FF2B5EF4-FFF2-40B4-BE49-F238E27FC236}">
                  <a16:creationId xmlns:a16="http://schemas.microsoft.com/office/drawing/2014/main" id="{8E9E68FA-63D0-4058-A917-4657CBF48F23}"/>
                </a:ext>
              </a:extLst>
            </p:cNvPr>
            <p:cNvSpPr/>
            <p:nvPr/>
          </p:nvSpPr>
          <p:spPr>
            <a:xfrm rot="4898263">
              <a:off x="3605983" y="1707654"/>
              <a:ext cx="1512168" cy="1512168"/>
            </a:xfrm>
            <a:prstGeom prst="blockArc">
              <a:avLst>
                <a:gd name="adj1" fmla="val 9191439"/>
                <a:gd name="adj2" fmla="val 21354390"/>
                <a:gd name="adj3" fmla="val 12803"/>
              </a:avLst>
            </a:prstGeom>
            <a:solidFill>
              <a:srgbClr val="C8B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TextBox 29">
            <a:extLst>
              <a:ext uri="{FF2B5EF4-FFF2-40B4-BE49-F238E27FC236}">
                <a16:creationId xmlns:a16="http://schemas.microsoft.com/office/drawing/2014/main" id="{DE6BDBE9-AA49-42C8-B479-5652B837E16B}"/>
              </a:ext>
            </a:extLst>
          </p:cNvPr>
          <p:cNvSpPr txBox="1"/>
          <p:nvPr/>
        </p:nvSpPr>
        <p:spPr>
          <a:xfrm>
            <a:off x="5748204" y="2167577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60%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214C109-7145-4483-B806-C8FA69659892}"/>
              </a:ext>
            </a:extLst>
          </p:cNvPr>
          <p:cNvGrpSpPr/>
          <p:nvPr/>
        </p:nvGrpSpPr>
        <p:grpSpPr>
          <a:xfrm>
            <a:off x="8064855" y="1699915"/>
            <a:ext cx="1512168" cy="1512168"/>
            <a:chOff x="6228184" y="1707654"/>
            <a:chExt cx="1512168" cy="1512168"/>
          </a:xfrm>
        </p:grpSpPr>
        <p:sp>
          <p:nvSpPr>
            <p:cNvPr id="11" name="同心圆 31">
              <a:extLst>
                <a:ext uri="{FF2B5EF4-FFF2-40B4-BE49-F238E27FC236}">
                  <a16:creationId xmlns:a16="http://schemas.microsoft.com/office/drawing/2014/main" id="{B35A9883-AA9C-44EE-9739-4AA308C68036}"/>
                </a:ext>
              </a:extLst>
            </p:cNvPr>
            <p:cNvSpPr/>
            <p:nvPr/>
          </p:nvSpPr>
          <p:spPr>
            <a:xfrm>
              <a:off x="6228184" y="1707654"/>
              <a:ext cx="1512168" cy="1512168"/>
            </a:xfrm>
            <a:prstGeom prst="donut">
              <a:avLst>
                <a:gd name="adj" fmla="val 1254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空心弧 11">
              <a:extLst>
                <a:ext uri="{FF2B5EF4-FFF2-40B4-BE49-F238E27FC236}">
                  <a16:creationId xmlns:a16="http://schemas.microsoft.com/office/drawing/2014/main" id="{1C84955F-B422-4048-BBE8-010B129CB75B}"/>
                </a:ext>
              </a:extLst>
            </p:cNvPr>
            <p:cNvSpPr/>
            <p:nvPr/>
          </p:nvSpPr>
          <p:spPr>
            <a:xfrm rot="7237728">
              <a:off x="6228184" y="1707654"/>
              <a:ext cx="1512168" cy="1512168"/>
            </a:xfrm>
            <a:prstGeom prst="blockArc">
              <a:avLst>
                <a:gd name="adj1" fmla="val 12419007"/>
                <a:gd name="adj2" fmla="val 21354390"/>
                <a:gd name="adj3" fmla="val 12803"/>
              </a:avLst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TextBox 33">
            <a:extLst>
              <a:ext uri="{FF2B5EF4-FFF2-40B4-BE49-F238E27FC236}">
                <a16:creationId xmlns:a16="http://schemas.microsoft.com/office/drawing/2014/main" id="{297CDD7A-E13B-42CE-B9CC-73CB0D59810E}"/>
              </a:ext>
            </a:extLst>
          </p:cNvPr>
          <p:cNvSpPr txBox="1"/>
          <p:nvPr/>
        </p:nvSpPr>
        <p:spPr>
          <a:xfrm>
            <a:off x="8422231" y="2167577"/>
            <a:ext cx="10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45%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25B14E8-CA82-4A1D-8041-9F1C440A64A4}"/>
              </a:ext>
            </a:extLst>
          </p:cNvPr>
          <p:cNvGrpSpPr/>
          <p:nvPr/>
        </p:nvGrpSpPr>
        <p:grpSpPr>
          <a:xfrm>
            <a:off x="2641650" y="3449512"/>
            <a:ext cx="1894813" cy="474143"/>
            <a:chOff x="1021003" y="3177727"/>
            <a:chExt cx="1894813" cy="47414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26B725D-CD8E-4723-A6FF-0C442F2F6C9C}"/>
                </a:ext>
              </a:extLst>
            </p:cNvPr>
            <p:cNvSpPr/>
            <p:nvPr/>
          </p:nvSpPr>
          <p:spPr>
            <a:xfrm>
              <a:off x="1021003" y="3177727"/>
              <a:ext cx="1894813" cy="474143"/>
            </a:xfrm>
            <a:prstGeom prst="rect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751B60-031F-415A-877E-0C77892BF642}"/>
                </a:ext>
              </a:extLst>
            </p:cNvPr>
            <p:cNvSpPr/>
            <p:nvPr/>
          </p:nvSpPr>
          <p:spPr>
            <a:xfrm>
              <a:off x="1247823" y="3245521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sp>
        <p:nvSpPr>
          <p:cNvPr id="17" name="TextBox 37">
            <a:extLst>
              <a:ext uri="{FF2B5EF4-FFF2-40B4-BE49-F238E27FC236}">
                <a16:creationId xmlns:a16="http://schemas.microsoft.com/office/drawing/2014/main" id="{05098B43-28E2-42B7-98F7-FAABB652573D}"/>
              </a:ext>
            </a:extLst>
          </p:cNvPr>
          <p:cNvSpPr txBox="1"/>
          <p:nvPr/>
        </p:nvSpPr>
        <p:spPr>
          <a:xfrm>
            <a:off x="2798932" y="399761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</a:t>
            </a: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此处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点击此处添加文本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8AC77D1-3D79-49A5-B565-D768886B58ED}"/>
              </a:ext>
            </a:extLst>
          </p:cNvPr>
          <p:cNvGrpSpPr/>
          <p:nvPr/>
        </p:nvGrpSpPr>
        <p:grpSpPr>
          <a:xfrm>
            <a:off x="5269868" y="3449512"/>
            <a:ext cx="1894813" cy="474143"/>
            <a:chOff x="3649221" y="3177727"/>
            <a:chExt cx="1894813" cy="474143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F95F303-D602-4798-8AEB-74D51C572C9A}"/>
                </a:ext>
              </a:extLst>
            </p:cNvPr>
            <p:cNvSpPr/>
            <p:nvPr/>
          </p:nvSpPr>
          <p:spPr>
            <a:xfrm>
              <a:off x="3649221" y="3177727"/>
              <a:ext cx="1894813" cy="474143"/>
            </a:xfrm>
            <a:prstGeom prst="rect">
              <a:avLst/>
            </a:prstGeom>
            <a:solidFill>
              <a:srgbClr val="D3C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8B592A5-C173-424F-A010-37179B50BDF5}"/>
                </a:ext>
              </a:extLst>
            </p:cNvPr>
            <p:cNvSpPr/>
            <p:nvPr/>
          </p:nvSpPr>
          <p:spPr>
            <a:xfrm>
              <a:off x="3876041" y="3245521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sp>
        <p:nvSpPr>
          <p:cNvPr id="21" name="TextBox 41">
            <a:extLst>
              <a:ext uri="{FF2B5EF4-FFF2-40B4-BE49-F238E27FC236}">
                <a16:creationId xmlns:a16="http://schemas.microsoft.com/office/drawing/2014/main" id="{1BB66413-0F6C-49FD-9780-4ACBCC65F4CB}"/>
              </a:ext>
            </a:extLst>
          </p:cNvPr>
          <p:cNvSpPr txBox="1"/>
          <p:nvPr/>
        </p:nvSpPr>
        <p:spPr>
          <a:xfrm>
            <a:off x="5427150" y="399761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</a:t>
            </a: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此处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点击此处添加文本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59761DC-1D1F-4D1A-8E37-CDB8C0BBB4B0}"/>
              </a:ext>
            </a:extLst>
          </p:cNvPr>
          <p:cNvGrpSpPr/>
          <p:nvPr/>
        </p:nvGrpSpPr>
        <p:grpSpPr>
          <a:xfrm>
            <a:off x="7884932" y="3449512"/>
            <a:ext cx="1894813" cy="474143"/>
            <a:chOff x="6264285" y="3177727"/>
            <a:chExt cx="1894813" cy="47414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C3A1AFD-BDE6-41F2-B681-55F837B3B20B}"/>
                </a:ext>
              </a:extLst>
            </p:cNvPr>
            <p:cNvSpPr/>
            <p:nvPr/>
          </p:nvSpPr>
          <p:spPr>
            <a:xfrm>
              <a:off x="6264285" y="3177727"/>
              <a:ext cx="1894813" cy="474143"/>
            </a:xfrm>
            <a:prstGeom prst="rect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BD7CDF4-ADFE-4BDF-A3D8-6E61E4A0A853}"/>
                </a:ext>
              </a:extLst>
            </p:cNvPr>
            <p:cNvSpPr/>
            <p:nvPr/>
          </p:nvSpPr>
          <p:spPr>
            <a:xfrm>
              <a:off x="6500630" y="3245521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sp>
        <p:nvSpPr>
          <p:cNvPr id="25" name="TextBox 45">
            <a:extLst>
              <a:ext uri="{FF2B5EF4-FFF2-40B4-BE49-F238E27FC236}">
                <a16:creationId xmlns:a16="http://schemas.microsoft.com/office/drawing/2014/main" id="{31A7C916-4D8E-48F0-9C1A-FE58A1A74C9F}"/>
              </a:ext>
            </a:extLst>
          </p:cNvPr>
          <p:cNvSpPr txBox="1"/>
          <p:nvPr/>
        </p:nvSpPr>
        <p:spPr>
          <a:xfrm>
            <a:off x="8042214" y="399761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</a:t>
            </a: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此处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微软雅黑" panose="020B0503020204020204" pitchFamily="34" charset="-122"/>
              </a:rPr>
              <a:t>点击此处添加文本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kern="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点击此处添加文本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6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21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07B4F85-6E77-4223-8D87-EF291F3DDE5F}"/>
              </a:ext>
            </a:extLst>
          </p:cNvPr>
          <p:cNvGrpSpPr/>
          <p:nvPr/>
        </p:nvGrpSpPr>
        <p:grpSpPr>
          <a:xfrm>
            <a:off x="5544532" y="1788355"/>
            <a:ext cx="1634446" cy="1619597"/>
            <a:chOff x="3639532" y="1083505"/>
            <a:chExt cx="1634446" cy="1619597"/>
          </a:xfrm>
        </p:grpSpPr>
        <p:sp>
          <p:nvSpPr>
            <p:cNvPr id="3" name="泪滴形 1">
              <a:extLst>
                <a:ext uri="{FF2B5EF4-FFF2-40B4-BE49-F238E27FC236}">
                  <a16:creationId xmlns:a16="http://schemas.microsoft.com/office/drawing/2014/main" id="{90CED673-0A1E-4FCF-8812-73DEE7F87EAA}"/>
                </a:ext>
              </a:extLst>
            </p:cNvPr>
            <p:cNvSpPr/>
            <p:nvPr/>
          </p:nvSpPr>
          <p:spPr>
            <a:xfrm rot="9000000">
              <a:off x="3639532" y="1114849"/>
              <a:ext cx="1634446" cy="1588253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944216 w 1296144"/>
                <a:gd name="connsiteY2" fmla="*/ -648072 h 1296144"/>
                <a:gd name="connsiteX3" fmla="*/ 1296144 w 1296144"/>
                <a:gd name="connsiteY3" fmla="*/ 648072 h 1296144"/>
                <a:gd name="connsiteX4" fmla="*/ 648072 w 1296144"/>
                <a:gd name="connsiteY4" fmla="*/ 1296144 h 1296144"/>
                <a:gd name="connsiteX5" fmla="*/ 0 w 1296144"/>
                <a:gd name="connsiteY5" fmla="*/ 648072 h 1296144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165874"/>
                <a:gd name="connsiteY0" fmla="*/ 1076669 h 1724741"/>
                <a:gd name="connsiteX1" fmla="*/ 648072 w 2165874"/>
                <a:gd name="connsiteY1" fmla="*/ 428597 h 1724741"/>
                <a:gd name="connsiteX2" fmla="*/ 2029584 w 2165874"/>
                <a:gd name="connsiteY2" fmla="*/ 37465 h 1724741"/>
                <a:gd name="connsiteX3" fmla="*/ 1296144 w 2165874"/>
                <a:gd name="connsiteY3" fmla="*/ 1076669 h 1724741"/>
                <a:gd name="connsiteX4" fmla="*/ 648072 w 2165874"/>
                <a:gd name="connsiteY4" fmla="*/ 1724741 h 1724741"/>
                <a:gd name="connsiteX5" fmla="*/ 0 w 2165874"/>
                <a:gd name="connsiteY5" fmla="*/ 1076669 h 1724741"/>
                <a:gd name="connsiteX0" fmla="*/ 0 w 1792199"/>
                <a:gd name="connsiteY0" fmla="*/ 953196 h 1601268"/>
                <a:gd name="connsiteX1" fmla="*/ 648072 w 1792199"/>
                <a:gd name="connsiteY1" fmla="*/ 305124 h 1601268"/>
                <a:gd name="connsiteX2" fmla="*/ 1609839 w 1792199"/>
                <a:gd name="connsiteY2" fmla="*/ 42858 h 1601268"/>
                <a:gd name="connsiteX3" fmla="*/ 1296144 w 1792199"/>
                <a:gd name="connsiteY3" fmla="*/ 953196 h 1601268"/>
                <a:gd name="connsiteX4" fmla="*/ 648072 w 1792199"/>
                <a:gd name="connsiteY4" fmla="*/ 1601268 h 1601268"/>
                <a:gd name="connsiteX5" fmla="*/ 0 w 1792199"/>
                <a:gd name="connsiteY5" fmla="*/ 953196 h 1601268"/>
                <a:gd name="connsiteX0" fmla="*/ 0 w 1805270"/>
                <a:gd name="connsiteY0" fmla="*/ 976218 h 1624290"/>
                <a:gd name="connsiteX1" fmla="*/ 648072 w 1805270"/>
                <a:gd name="connsiteY1" fmla="*/ 328146 h 1624290"/>
                <a:gd name="connsiteX2" fmla="*/ 1625122 w 1805270"/>
                <a:gd name="connsiteY2" fmla="*/ 41735 h 1624290"/>
                <a:gd name="connsiteX3" fmla="*/ 1296144 w 1805270"/>
                <a:gd name="connsiteY3" fmla="*/ 976218 h 1624290"/>
                <a:gd name="connsiteX4" fmla="*/ 648072 w 1805270"/>
                <a:gd name="connsiteY4" fmla="*/ 1624290 h 1624290"/>
                <a:gd name="connsiteX5" fmla="*/ 0 w 1805270"/>
                <a:gd name="connsiteY5" fmla="*/ 976218 h 1624290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4446"/>
                <a:gd name="connsiteY0" fmla="*/ 940181 h 1588253"/>
                <a:gd name="connsiteX1" fmla="*/ 648072 w 1634446"/>
                <a:gd name="connsiteY1" fmla="*/ 292109 h 1588253"/>
                <a:gd name="connsiteX2" fmla="*/ 1625122 w 1634446"/>
                <a:gd name="connsiteY2" fmla="*/ 5698 h 1588253"/>
                <a:gd name="connsiteX3" fmla="*/ 1296144 w 1634446"/>
                <a:gd name="connsiteY3" fmla="*/ 940181 h 1588253"/>
                <a:gd name="connsiteX4" fmla="*/ 648072 w 1634446"/>
                <a:gd name="connsiteY4" fmla="*/ 1588253 h 1588253"/>
                <a:gd name="connsiteX5" fmla="*/ 0 w 1634446"/>
                <a:gd name="connsiteY5" fmla="*/ 940181 h 15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446" h="1588253">
                  <a:moveTo>
                    <a:pt x="0" y="940181"/>
                  </a:moveTo>
                  <a:cubicBezTo>
                    <a:pt x="0" y="582261"/>
                    <a:pt x="328114" y="382958"/>
                    <a:pt x="648072" y="292109"/>
                  </a:cubicBezTo>
                  <a:cubicBezTo>
                    <a:pt x="948631" y="206768"/>
                    <a:pt x="1538452" y="70176"/>
                    <a:pt x="1625122" y="5698"/>
                  </a:cubicBezTo>
                  <a:cubicBezTo>
                    <a:pt x="1711792" y="-58780"/>
                    <a:pt x="1162276" y="434675"/>
                    <a:pt x="1296144" y="940181"/>
                  </a:cubicBezTo>
                  <a:cubicBezTo>
                    <a:pt x="1296144" y="1298101"/>
                    <a:pt x="1005992" y="1588253"/>
                    <a:pt x="648072" y="1588253"/>
                  </a:cubicBezTo>
                  <a:cubicBezTo>
                    <a:pt x="290152" y="1588253"/>
                    <a:pt x="0" y="1298101"/>
                    <a:pt x="0" y="940181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74D17C9B-6EBB-489A-B4AB-EF4B9EE05FCD}"/>
                </a:ext>
              </a:extLst>
            </p:cNvPr>
            <p:cNvSpPr txBox="1"/>
            <p:nvPr/>
          </p:nvSpPr>
          <p:spPr>
            <a:xfrm>
              <a:off x="4201158" y="1083505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AF5F695-4A45-4D16-A0B2-EA47B72E44E7}"/>
                </a:ext>
              </a:extLst>
            </p:cNvPr>
            <p:cNvSpPr/>
            <p:nvPr/>
          </p:nvSpPr>
          <p:spPr>
            <a:xfrm>
              <a:off x="3973582" y="1501543"/>
              <a:ext cx="10653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146C2FB-42A5-4798-AAEE-EFAF3432FFA5}"/>
              </a:ext>
            </a:extLst>
          </p:cNvPr>
          <p:cNvGrpSpPr/>
          <p:nvPr/>
        </p:nvGrpSpPr>
        <p:grpSpPr>
          <a:xfrm>
            <a:off x="6800955" y="2075808"/>
            <a:ext cx="1588253" cy="1634446"/>
            <a:chOff x="4895955" y="1370958"/>
            <a:chExt cx="1588253" cy="1634446"/>
          </a:xfrm>
        </p:grpSpPr>
        <p:sp>
          <p:nvSpPr>
            <p:cNvPr id="7" name="泪滴形 1">
              <a:extLst>
                <a:ext uri="{FF2B5EF4-FFF2-40B4-BE49-F238E27FC236}">
                  <a16:creationId xmlns:a16="http://schemas.microsoft.com/office/drawing/2014/main" id="{049A95FC-AF5A-4642-8CCC-F50C0F6C19F8}"/>
                </a:ext>
              </a:extLst>
            </p:cNvPr>
            <p:cNvSpPr/>
            <p:nvPr/>
          </p:nvSpPr>
          <p:spPr>
            <a:xfrm rot="17954865" flipH="1">
              <a:off x="4872859" y="1394054"/>
              <a:ext cx="1634446" cy="1588253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944216 w 1296144"/>
                <a:gd name="connsiteY2" fmla="*/ -648072 h 1296144"/>
                <a:gd name="connsiteX3" fmla="*/ 1296144 w 1296144"/>
                <a:gd name="connsiteY3" fmla="*/ 648072 h 1296144"/>
                <a:gd name="connsiteX4" fmla="*/ 648072 w 1296144"/>
                <a:gd name="connsiteY4" fmla="*/ 1296144 h 1296144"/>
                <a:gd name="connsiteX5" fmla="*/ 0 w 1296144"/>
                <a:gd name="connsiteY5" fmla="*/ 648072 h 1296144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165874"/>
                <a:gd name="connsiteY0" fmla="*/ 1076669 h 1724741"/>
                <a:gd name="connsiteX1" fmla="*/ 648072 w 2165874"/>
                <a:gd name="connsiteY1" fmla="*/ 428597 h 1724741"/>
                <a:gd name="connsiteX2" fmla="*/ 2029584 w 2165874"/>
                <a:gd name="connsiteY2" fmla="*/ 37465 h 1724741"/>
                <a:gd name="connsiteX3" fmla="*/ 1296144 w 2165874"/>
                <a:gd name="connsiteY3" fmla="*/ 1076669 h 1724741"/>
                <a:gd name="connsiteX4" fmla="*/ 648072 w 2165874"/>
                <a:gd name="connsiteY4" fmla="*/ 1724741 h 1724741"/>
                <a:gd name="connsiteX5" fmla="*/ 0 w 2165874"/>
                <a:gd name="connsiteY5" fmla="*/ 1076669 h 1724741"/>
                <a:gd name="connsiteX0" fmla="*/ 0 w 1792199"/>
                <a:gd name="connsiteY0" fmla="*/ 953196 h 1601268"/>
                <a:gd name="connsiteX1" fmla="*/ 648072 w 1792199"/>
                <a:gd name="connsiteY1" fmla="*/ 305124 h 1601268"/>
                <a:gd name="connsiteX2" fmla="*/ 1609839 w 1792199"/>
                <a:gd name="connsiteY2" fmla="*/ 42858 h 1601268"/>
                <a:gd name="connsiteX3" fmla="*/ 1296144 w 1792199"/>
                <a:gd name="connsiteY3" fmla="*/ 953196 h 1601268"/>
                <a:gd name="connsiteX4" fmla="*/ 648072 w 1792199"/>
                <a:gd name="connsiteY4" fmla="*/ 1601268 h 1601268"/>
                <a:gd name="connsiteX5" fmla="*/ 0 w 1792199"/>
                <a:gd name="connsiteY5" fmla="*/ 953196 h 1601268"/>
                <a:gd name="connsiteX0" fmla="*/ 0 w 1805270"/>
                <a:gd name="connsiteY0" fmla="*/ 976218 h 1624290"/>
                <a:gd name="connsiteX1" fmla="*/ 648072 w 1805270"/>
                <a:gd name="connsiteY1" fmla="*/ 328146 h 1624290"/>
                <a:gd name="connsiteX2" fmla="*/ 1625122 w 1805270"/>
                <a:gd name="connsiteY2" fmla="*/ 41735 h 1624290"/>
                <a:gd name="connsiteX3" fmla="*/ 1296144 w 1805270"/>
                <a:gd name="connsiteY3" fmla="*/ 976218 h 1624290"/>
                <a:gd name="connsiteX4" fmla="*/ 648072 w 1805270"/>
                <a:gd name="connsiteY4" fmla="*/ 1624290 h 1624290"/>
                <a:gd name="connsiteX5" fmla="*/ 0 w 1805270"/>
                <a:gd name="connsiteY5" fmla="*/ 976218 h 1624290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4446"/>
                <a:gd name="connsiteY0" fmla="*/ 940181 h 1588253"/>
                <a:gd name="connsiteX1" fmla="*/ 648072 w 1634446"/>
                <a:gd name="connsiteY1" fmla="*/ 292109 h 1588253"/>
                <a:gd name="connsiteX2" fmla="*/ 1625122 w 1634446"/>
                <a:gd name="connsiteY2" fmla="*/ 5698 h 1588253"/>
                <a:gd name="connsiteX3" fmla="*/ 1296144 w 1634446"/>
                <a:gd name="connsiteY3" fmla="*/ 940181 h 1588253"/>
                <a:gd name="connsiteX4" fmla="*/ 648072 w 1634446"/>
                <a:gd name="connsiteY4" fmla="*/ 1588253 h 1588253"/>
                <a:gd name="connsiteX5" fmla="*/ 0 w 1634446"/>
                <a:gd name="connsiteY5" fmla="*/ 940181 h 15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446" h="1588253">
                  <a:moveTo>
                    <a:pt x="0" y="940181"/>
                  </a:moveTo>
                  <a:cubicBezTo>
                    <a:pt x="0" y="582261"/>
                    <a:pt x="328114" y="382958"/>
                    <a:pt x="648072" y="292109"/>
                  </a:cubicBezTo>
                  <a:cubicBezTo>
                    <a:pt x="948631" y="206768"/>
                    <a:pt x="1538452" y="70176"/>
                    <a:pt x="1625122" y="5698"/>
                  </a:cubicBezTo>
                  <a:cubicBezTo>
                    <a:pt x="1711792" y="-58780"/>
                    <a:pt x="1162276" y="434675"/>
                    <a:pt x="1296144" y="940181"/>
                  </a:cubicBezTo>
                  <a:cubicBezTo>
                    <a:pt x="1296144" y="1298101"/>
                    <a:pt x="1005992" y="1588253"/>
                    <a:pt x="648072" y="1588253"/>
                  </a:cubicBezTo>
                  <a:cubicBezTo>
                    <a:pt x="290152" y="1588253"/>
                    <a:pt x="0" y="1298101"/>
                    <a:pt x="0" y="940181"/>
                  </a:cubicBezTo>
                  <a:close/>
                </a:path>
              </a:pathLst>
            </a:custGeom>
            <a:solidFill>
              <a:srgbClr val="C8B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BB0FE9E6-F191-4C26-B808-38C19575728E}"/>
                </a:ext>
              </a:extLst>
            </p:cNvPr>
            <p:cNvSpPr txBox="1"/>
            <p:nvPr/>
          </p:nvSpPr>
          <p:spPr>
            <a:xfrm>
              <a:off x="5613882" y="1544048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025C1F3-989A-4A54-AA15-1B738A7C953C}"/>
                </a:ext>
              </a:extLst>
            </p:cNvPr>
            <p:cNvSpPr/>
            <p:nvPr/>
          </p:nvSpPr>
          <p:spPr>
            <a:xfrm>
              <a:off x="5386306" y="1962086"/>
              <a:ext cx="10653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93EA6D-4968-4C6C-86C0-E56DFAECE2BB}"/>
              </a:ext>
            </a:extLst>
          </p:cNvPr>
          <p:cNvGrpSpPr/>
          <p:nvPr/>
        </p:nvGrpSpPr>
        <p:grpSpPr>
          <a:xfrm>
            <a:off x="4489216" y="2854501"/>
            <a:ext cx="1634446" cy="1619630"/>
            <a:chOff x="2584216" y="2149651"/>
            <a:chExt cx="1634446" cy="1619630"/>
          </a:xfrm>
        </p:grpSpPr>
        <p:sp>
          <p:nvSpPr>
            <p:cNvPr id="11" name="泪滴形 1">
              <a:extLst>
                <a:ext uri="{FF2B5EF4-FFF2-40B4-BE49-F238E27FC236}">
                  <a16:creationId xmlns:a16="http://schemas.microsoft.com/office/drawing/2014/main" id="{D345A4A4-ECF8-4705-BD5C-07CE644F9FD0}"/>
                </a:ext>
              </a:extLst>
            </p:cNvPr>
            <p:cNvSpPr/>
            <p:nvPr/>
          </p:nvSpPr>
          <p:spPr>
            <a:xfrm rot="9000000">
              <a:off x="2584216" y="2181028"/>
              <a:ext cx="1634446" cy="1588253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944216 w 1296144"/>
                <a:gd name="connsiteY2" fmla="*/ -648072 h 1296144"/>
                <a:gd name="connsiteX3" fmla="*/ 1296144 w 1296144"/>
                <a:gd name="connsiteY3" fmla="*/ 648072 h 1296144"/>
                <a:gd name="connsiteX4" fmla="*/ 648072 w 1296144"/>
                <a:gd name="connsiteY4" fmla="*/ 1296144 h 1296144"/>
                <a:gd name="connsiteX5" fmla="*/ 0 w 1296144"/>
                <a:gd name="connsiteY5" fmla="*/ 648072 h 1296144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165874"/>
                <a:gd name="connsiteY0" fmla="*/ 1076669 h 1724741"/>
                <a:gd name="connsiteX1" fmla="*/ 648072 w 2165874"/>
                <a:gd name="connsiteY1" fmla="*/ 428597 h 1724741"/>
                <a:gd name="connsiteX2" fmla="*/ 2029584 w 2165874"/>
                <a:gd name="connsiteY2" fmla="*/ 37465 h 1724741"/>
                <a:gd name="connsiteX3" fmla="*/ 1296144 w 2165874"/>
                <a:gd name="connsiteY3" fmla="*/ 1076669 h 1724741"/>
                <a:gd name="connsiteX4" fmla="*/ 648072 w 2165874"/>
                <a:gd name="connsiteY4" fmla="*/ 1724741 h 1724741"/>
                <a:gd name="connsiteX5" fmla="*/ 0 w 2165874"/>
                <a:gd name="connsiteY5" fmla="*/ 1076669 h 1724741"/>
                <a:gd name="connsiteX0" fmla="*/ 0 w 1792199"/>
                <a:gd name="connsiteY0" fmla="*/ 953196 h 1601268"/>
                <a:gd name="connsiteX1" fmla="*/ 648072 w 1792199"/>
                <a:gd name="connsiteY1" fmla="*/ 305124 h 1601268"/>
                <a:gd name="connsiteX2" fmla="*/ 1609839 w 1792199"/>
                <a:gd name="connsiteY2" fmla="*/ 42858 h 1601268"/>
                <a:gd name="connsiteX3" fmla="*/ 1296144 w 1792199"/>
                <a:gd name="connsiteY3" fmla="*/ 953196 h 1601268"/>
                <a:gd name="connsiteX4" fmla="*/ 648072 w 1792199"/>
                <a:gd name="connsiteY4" fmla="*/ 1601268 h 1601268"/>
                <a:gd name="connsiteX5" fmla="*/ 0 w 1792199"/>
                <a:gd name="connsiteY5" fmla="*/ 953196 h 1601268"/>
                <a:gd name="connsiteX0" fmla="*/ 0 w 1805270"/>
                <a:gd name="connsiteY0" fmla="*/ 976218 h 1624290"/>
                <a:gd name="connsiteX1" fmla="*/ 648072 w 1805270"/>
                <a:gd name="connsiteY1" fmla="*/ 328146 h 1624290"/>
                <a:gd name="connsiteX2" fmla="*/ 1625122 w 1805270"/>
                <a:gd name="connsiteY2" fmla="*/ 41735 h 1624290"/>
                <a:gd name="connsiteX3" fmla="*/ 1296144 w 1805270"/>
                <a:gd name="connsiteY3" fmla="*/ 976218 h 1624290"/>
                <a:gd name="connsiteX4" fmla="*/ 648072 w 1805270"/>
                <a:gd name="connsiteY4" fmla="*/ 1624290 h 1624290"/>
                <a:gd name="connsiteX5" fmla="*/ 0 w 1805270"/>
                <a:gd name="connsiteY5" fmla="*/ 976218 h 1624290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4446"/>
                <a:gd name="connsiteY0" fmla="*/ 940181 h 1588253"/>
                <a:gd name="connsiteX1" fmla="*/ 648072 w 1634446"/>
                <a:gd name="connsiteY1" fmla="*/ 292109 h 1588253"/>
                <a:gd name="connsiteX2" fmla="*/ 1625122 w 1634446"/>
                <a:gd name="connsiteY2" fmla="*/ 5698 h 1588253"/>
                <a:gd name="connsiteX3" fmla="*/ 1296144 w 1634446"/>
                <a:gd name="connsiteY3" fmla="*/ 940181 h 1588253"/>
                <a:gd name="connsiteX4" fmla="*/ 648072 w 1634446"/>
                <a:gd name="connsiteY4" fmla="*/ 1588253 h 1588253"/>
                <a:gd name="connsiteX5" fmla="*/ 0 w 1634446"/>
                <a:gd name="connsiteY5" fmla="*/ 940181 h 15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446" h="1588253">
                  <a:moveTo>
                    <a:pt x="0" y="940181"/>
                  </a:moveTo>
                  <a:cubicBezTo>
                    <a:pt x="0" y="582261"/>
                    <a:pt x="328114" y="382958"/>
                    <a:pt x="648072" y="292109"/>
                  </a:cubicBezTo>
                  <a:cubicBezTo>
                    <a:pt x="948631" y="206768"/>
                    <a:pt x="1538452" y="70176"/>
                    <a:pt x="1625122" y="5698"/>
                  </a:cubicBezTo>
                  <a:cubicBezTo>
                    <a:pt x="1711792" y="-58780"/>
                    <a:pt x="1162276" y="434675"/>
                    <a:pt x="1296144" y="940181"/>
                  </a:cubicBezTo>
                  <a:cubicBezTo>
                    <a:pt x="1296144" y="1298101"/>
                    <a:pt x="1005992" y="1588253"/>
                    <a:pt x="648072" y="1588253"/>
                  </a:cubicBezTo>
                  <a:cubicBezTo>
                    <a:pt x="290152" y="1588253"/>
                    <a:pt x="0" y="1298101"/>
                    <a:pt x="0" y="940181"/>
                  </a:cubicBezTo>
                  <a:close/>
                </a:path>
              </a:pathLst>
            </a:custGeom>
            <a:solidFill>
              <a:srgbClr val="C8B3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6E1174-ABB6-47F7-B98F-3D114091CFBA}"/>
                </a:ext>
              </a:extLst>
            </p:cNvPr>
            <p:cNvSpPr txBox="1"/>
            <p:nvPr/>
          </p:nvSpPr>
          <p:spPr>
            <a:xfrm>
              <a:off x="3153033" y="2149651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51160E4-C17E-4683-BDFD-0A9F3B92BB1C}"/>
                </a:ext>
              </a:extLst>
            </p:cNvPr>
            <p:cNvSpPr/>
            <p:nvPr/>
          </p:nvSpPr>
          <p:spPr>
            <a:xfrm>
              <a:off x="2925457" y="2567689"/>
              <a:ext cx="10653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5C8D8EA-1CA9-4B1F-B3CA-38EFEA9F27D4}"/>
              </a:ext>
            </a:extLst>
          </p:cNvPr>
          <p:cNvGrpSpPr/>
          <p:nvPr/>
        </p:nvGrpSpPr>
        <p:grpSpPr>
          <a:xfrm>
            <a:off x="5708784" y="3176846"/>
            <a:ext cx="1588253" cy="1634446"/>
            <a:chOff x="3803784" y="2471996"/>
            <a:chExt cx="1588253" cy="1634446"/>
          </a:xfrm>
        </p:grpSpPr>
        <p:sp>
          <p:nvSpPr>
            <p:cNvPr id="15" name="泪滴形 1">
              <a:extLst>
                <a:ext uri="{FF2B5EF4-FFF2-40B4-BE49-F238E27FC236}">
                  <a16:creationId xmlns:a16="http://schemas.microsoft.com/office/drawing/2014/main" id="{0E4AA2DE-325A-496B-AF4B-9FE939C17765}"/>
                </a:ext>
              </a:extLst>
            </p:cNvPr>
            <p:cNvSpPr/>
            <p:nvPr/>
          </p:nvSpPr>
          <p:spPr>
            <a:xfrm rot="17954865" flipH="1">
              <a:off x="3780688" y="2495092"/>
              <a:ext cx="1634446" cy="1588253"/>
            </a:xfrm>
            <a:custGeom>
              <a:avLst/>
              <a:gdLst>
                <a:gd name="connsiteX0" fmla="*/ 0 w 1296144"/>
                <a:gd name="connsiteY0" fmla="*/ 648072 h 1296144"/>
                <a:gd name="connsiteX1" fmla="*/ 648072 w 1296144"/>
                <a:gd name="connsiteY1" fmla="*/ 0 h 1296144"/>
                <a:gd name="connsiteX2" fmla="*/ 1944216 w 1296144"/>
                <a:gd name="connsiteY2" fmla="*/ -648072 h 1296144"/>
                <a:gd name="connsiteX3" fmla="*/ 1296144 w 1296144"/>
                <a:gd name="connsiteY3" fmla="*/ 648072 h 1296144"/>
                <a:gd name="connsiteX4" fmla="*/ 648072 w 1296144"/>
                <a:gd name="connsiteY4" fmla="*/ 1296144 h 1296144"/>
                <a:gd name="connsiteX5" fmla="*/ 0 w 1296144"/>
                <a:gd name="connsiteY5" fmla="*/ 648072 h 1296144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029584"/>
                <a:gd name="connsiteY0" fmla="*/ 1039204 h 1687276"/>
                <a:gd name="connsiteX1" fmla="*/ 648072 w 2029584"/>
                <a:gd name="connsiteY1" fmla="*/ 391132 h 1687276"/>
                <a:gd name="connsiteX2" fmla="*/ 2029584 w 2029584"/>
                <a:gd name="connsiteY2" fmla="*/ 0 h 1687276"/>
                <a:gd name="connsiteX3" fmla="*/ 1296144 w 2029584"/>
                <a:gd name="connsiteY3" fmla="*/ 1039204 h 1687276"/>
                <a:gd name="connsiteX4" fmla="*/ 648072 w 2029584"/>
                <a:gd name="connsiteY4" fmla="*/ 1687276 h 1687276"/>
                <a:gd name="connsiteX5" fmla="*/ 0 w 2029584"/>
                <a:gd name="connsiteY5" fmla="*/ 1039204 h 1687276"/>
                <a:gd name="connsiteX0" fmla="*/ 0 w 2165874"/>
                <a:gd name="connsiteY0" fmla="*/ 1076669 h 1724741"/>
                <a:gd name="connsiteX1" fmla="*/ 648072 w 2165874"/>
                <a:gd name="connsiteY1" fmla="*/ 428597 h 1724741"/>
                <a:gd name="connsiteX2" fmla="*/ 2029584 w 2165874"/>
                <a:gd name="connsiteY2" fmla="*/ 37465 h 1724741"/>
                <a:gd name="connsiteX3" fmla="*/ 1296144 w 2165874"/>
                <a:gd name="connsiteY3" fmla="*/ 1076669 h 1724741"/>
                <a:gd name="connsiteX4" fmla="*/ 648072 w 2165874"/>
                <a:gd name="connsiteY4" fmla="*/ 1724741 h 1724741"/>
                <a:gd name="connsiteX5" fmla="*/ 0 w 2165874"/>
                <a:gd name="connsiteY5" fmla="*/ 1076669 h 1724741"/>
                <a:gd name="connsiteX0" fmla="*/ 0 w 1792199"/>
                <a:gd name="connsiteY0" fmla="*/ 953196 h 1601268"/>
                <a:gd name="connsiteX1" fmla="*/ 648072 w 1792199"/>
                <a:gd name="connsiteY1" fmla="*/ 305124 h 1601268"/>
                <a:gd name="connsiteX2" fmla="*/ 1609839 w 1792199"/>
                <a:gd name="connsiteY2" fmla="*/ 42858 h 1601268"/>
                <a:gd name="connsiteX3" fmla="*/ 1296144 w 1792199"/>
                <a:gd name="connsiteY3" fmla="*/ 953196 h 1601268"/>
                <a:gd name="connsiteX4" fmla="*/ 648072 w 1792199"/>
                <a:gd name="connsiteY4" fmla="*/ 1601268 h 1601268"/>
                <a:gd name="connsiteX5" fmla="*/ 0 w 1792199"/>
                <a:gd name="connsiteY5" fmla="*/ 953196 h 1601268"/>
                <a:gd name="connsiteX0" fmla="*/ 0 w 1805270"/>
                <a:gd name="connsiteY0" fmla="*/ 976218 h 1624290"/>
                <a:gd name="connsiteX1" fmla="*/ 648072 w 1805270"/>
                <a:gd name="connsiteY1" fmla="*/ 328146 h 1624290"/>
                <a:gd name="connsiteX2" fmla="*/ 1625122 w 1805270"/>
                <a:gd name="connsiteY2" fmla="*/ 41735 h 1624290"/>
                <a:gd name="connsiteX3" fmla="*/ 1296144 w 1805270"/>
                <a:gd name="connsiteY3" fmla="*/ 976218 h 1624290"/>
                <a:gd name="connsiteX4" fmla="*/ 648072 w 1805270"/>
                <a:gd name="connsiteY4" fmla="*/ 1624290 h 1624290"/>
                <a:gd name="connsiteX5" fmla="*/ 0 w 1805270"/>
                <a:gd name="connsiteY5" fmla="*/ 976218 h 1624290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7010"/>
                <a:gd name="connsiteY0" fmla="*/ 939529 h 1587601"/>
                <a:gd name="connsiteX1" fmla="*/ 648072 w 1637010"/>
                <a:gd name="connsiteY1" fmla="*/ 291457 h 1587601"/>
                <a:gd name="connsiteX2" fmla="*/ 1625122 w 1637010"/>
                <a:gd name="connsiteY2" fmla="*/ 5046 h 1587601"/>
                <a:gd name="connsiteX3" fmla="*/ 1296144 w 1637010"/>
                <a:gd name="connsiteY3" fmla="*/ 939529 h 1587601"/>
                <a:gd name="connsiteX4" fmla="*/ 648072 w 1637010"/>
                <a:gd name="connsiteY4" fmla="*/ 1587601 h 1587601"/>
                <a:gd name="connsiteX5" fmla="*/ 0 w 1637010"/>
                <a:gd name="connsiteY5" fmla="*/ 939529 h 1587601"/>
                <a:gd name="connsiteX0" fmla="*/ 0 w 1634446"/>
                <a:gd name="connsiteY0" fmla="*/ 940181 h 1588253"/>
                <a:gd name="connsiteX1" fmla="*/ 648072 w 1634446"/>
                <a:gd name="connsiteY1" fmla="*/ 292109 h 1588253"/>
                <a:gd name="connsiteX2" fmla="*/ 1625122 w 1634446"/>
                <a:gd name="connsiteY2" fmla="*/ 5698 h 1588253"/>
                <a:gd name="connsiteX3" fmla="*/ 1296144 w 1634446"/>
                <a:gd name="connsiteY3" fmla="*/ 940181 h 1588253"/>
                <a:gd name="connsiteX4" fmla="*/ 648072 w 1634446"/>
                <a:gd name="connsiteY4" fmla="*/ 1588253 h 1588253"/>
                <a:gd name="connsiteX5" fmla="*/ 0 w 1634446"/>
                <a:gd name="connsiteY5" fmla="*/ 940181 h 158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446" h="1588253">
                  <a:moveTo>
                    <a:pt x="0" y="940181"/>
                  </a:moveTo>
                  <a:cubicBezTo>
                    <a:pt x="0" y="582261"/>
                    <a:pt x="328114" y="382958"/>
                    <a:pt x="648072" y="292109"/>
                  </a:cubicBezTo>
                  <a:cubicBezTo>
                    <a:pt x="948631" y="206768"/>
                    <a:pt x="1538452" y="70176"/>
                    <a:pt x="1625122" y="5698"/>
                  </a:cubicBezTo>
                  <a:cubicBezTo>
                    <a:pt x="1711792" y="-58780"/>
                    <a:pt x="1162276" y="434675"/>
                    <a:pt x="1296144" y="940181"/>
                  </a:cubicBezTo>
                  <a:cubicBezTo>
                    <a:pt x="1296144" y="1298101"/>
                    <a:pt x="1005992" y="1588253"/>
                    <a:pt x="648072" y="1588253"/>
                  </a:cubicBezTo>
                  <a:cubicBezTo>
                    <a:pt x="290152" y="1588253"/>
                    <a:pt x="0" y="1298101"/>
                    <a:pt x="0" y="940181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A676A0B2-F763-4C9C-93E6-CD990E4CC4BA}"/>
                </a:ext>
              </a:extLst>
            </p:cNvPr>
            <p:cNvSpPr txBox="1"/>
            <p:nvPr/>
          </p:nvSpPr>
          <p:spPr>
            <a:xfrm>
              <a:off x="4534703" y="264429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37EF09B-D5EB-4379-9866-2CA3F9146C7C}"/>
                </a:ext>
              </a:extLst>
            </p:cNvPr>
            <p:cNvSpPr/>
            <p:nvPr/>
          </p:nvSpPr>
          <p:spPr>
            <a:xfrm>
              <a:off x="4307127" y="3062334"/>
              <a:ext cx="10653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点击添加标题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A022D6-B93B-4812-AB67-286E69D0AA62}"/>
              </a:ext>
            </a:extLst>
          </p:cNvPr>
          <p:cNvSpPr txBox="1"/>
          <p:nvPr/>
        </p:nvSpPr>
        <p:spPr>
          <a:xfrm>
            <a:off x="3368468" y="194478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3DD68-63D2-4088-8B79-A1FACFC2047D}"/>
              </a:ext>
            </a:extLst>
          </p:cNvPr>
          <p:cNvSpPr txBox="1"/>
          <p:nvPr/>
        </p:nvSpPr>
        <p:spPr>
          <a:xfrm>
            <a:off x="8290481" y="324907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66145-581E-4EEF-9B51-3B59618139B7}"/>
              </a:ext>
            </a:extLst>
          </p:cNvPr>
          <p:cNvSpPr txBox="1"/>
          <p:nvPr/>
        </p:nvSpPr>
        <p:spPr>
          <a:xfrm>
            <a:off x="2297782" y="320158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300FB4-33EA-48BF-B428-3B052BC71B7F}"/>
              </a:ext>
            </a:extLst>
          </p:cNvPr>
          <p:cNvSpPr txBox="1"/>
          <p:nvPr/>
        </p:nvSpPr>
        <p:spPr>
          <a:xfrm>
            <a:off x="7291306" y="4331877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点击添加文本点击添加文本</a:t>
            </a:r>
          </a:p>
        </p:txBody>
      </p:sp>
    </p:spTree>
    <p:extLst>
      <p:ext uri="{BB962C8B-B14F-4D97-AF65-F5344CB8AC3E}">
        <p14:creationId xmlns:p14="http://schemas.microsoft.com/office/powerpoint/2010/main" val="1051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CD565863-E987-466C-8A7F-BF2F92AC2DEF}"/>
              </a:ext>
            </a:extLst>
          </p:cNvPr>
          <p:cNvSpPr/>
          <p:nvPr/>
        </p:nvSpPr>
        <p:spPr>
          <a:xfrm>
            <a:off x="3768056" y="3840728"/>
            <a:ext cx="4523182" cy="4523182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片包含 户外, 事情&#10;&#10;已生成高可信度的说明">
            <a:extLst>
              <a:ext uri="{FF2B5EF4-FFF2-40B4-BE49-F238E27FC236}">
                <a16:creationId xmlns:a16="http://schemas.microsoft.com/office/drawing/2014/main" id="{409BAAB2-F011-4A47-AFE2-263F8CC1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2750">
            <a:off x="3272652" y="2233589"/>
            <a:ext cx="5970982" cy="6222215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F3A30C8A-7439-4CF5-9D60-5F411697CDE5}"/>
              </a:ext>
            </a:extLst>
          </p:cNvPr>
          <p:cNvSpPr/>
          <p:nvPr/>
        </p:nvSpPr>
        <p:spPr>
          <a:xfrm>
            <a:off x="-971379" y="-159495"/>
            <a:ext cx="3210184" cy="3210184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14F5B7A-C34E-4761-98FC-60A2518BC4C0}"/>
              </a:ext>
            </a:extLst>
          </p:cNvPr>
          <p:cNvSpPr/>
          <p:nvPr/>
        </p:nvSpPr>
        <p:spPr>
          <a:xfrm>
            <a:off x="10544389" y="2164698"/>
            <a:ext cx="2699333" cy="2699333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3B0DC44F-12C1-440A-9790-B744477FB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01" y="2216880"/>
            <a:ext cx="2742907" cy="1889850"/>
          </a:xfrm>
          <a:prstGeom prst="rect">
            <a:avLst/>
          </a:prstGeom>
        </p:spPr>
      </p:pic>
      <p:pic>
        <p:nvPicPr>
          <p:cNvPr id="33" name="图片 32" descr="图片包含 室内, 餐桌, 鲜花, 就坐&#10;&#10;已生成高可信度的说明">
            <a:extLst>
              <a:ext uri="{FF2B5EF4-FFF2-40B4-BE49-F238E27FC236}">
                <a16:creationId xmlns:a16="http://schemas.microsoft.com/office/drawing/2014/main" id="{95A17935-CB79-484B-A53C-685B8D6D7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78" y="1573299"/>
            <a:ext cx="1480746" cy="14239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4DFBC60-1740-493F-81A3-46CAD570BFCA}"/>
              </a:ext>
            </a:extLst>
          </p:cNvPr>
          <p:cNvSpPr txBox="1"/>
          <p:nvPr/>
        </p:nvSpPr>
        <p:spPr>
          <a:xfrm>
            <a:off x="3782642" y="850024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</a:p>
        </p:txBody>
      </p:sp>
    </p:spTree>
    <p:extLst>
      <p:ext uri="{BB962C8B-B14F-4D97-AF65-F5344CB8AC3E}">
        <p14:creationId xmlns:p14="http://schemas.microsoft.com/office/powerpoint/2010/main" val="14189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5" grpId="0" animBg="1"/>
          <p:bldP spid="27" grpId="0" animBg="1"/>
          <p:bldP spid="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户外, 事情&#10;&#10;已生成高可信度的说明">
            <a:extLst>
              <a:ext uri="{FF2B5EF4-FFF2-40B4-BE49-F238E27FC236}">
                <a16:creationId xmlns:a16="http://schemas.microsoft.com/office/drawing/2014/main" id="{CBDEDA9E-E085-4AFB-968E-AF73937F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68">
            <a:off x="3429327" y="-853469"/>
            <a:ext cx="7299246" cy="760636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0880F15F-4224-4B3C-96A3-4C518FF175A5}"/>
              </a:ext>
            </a:extLst>
          </p:cNvPr>
          <p:cNvSpPr/>
          <p:nvPr/>
        </p:nvSpPr>
        <p:spPr>
          <a:xfrm>
            <a:off x="4041989" y="803420"/>
            <a:ext cx="4378111" cy="4378111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室内, 就坐, 餐桌, 小&#10;&#10;已生成高可信度的说明">
            <a:extLst>
              <a:ext uri="{FF2B5EF4-FFF2-40B4-BE49-F238E27FC236}">
                <a16:creationId xmlns:a16="http://schemas.microsoft.com/office/drawing/2014/main" id="{C2B359F6-5A72-4B1F-B43F-5529B6125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00" y="2791970"/>
            <a:ext cx="2742907" cy="188985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D32D2388-B695-4A82-A2C1-C56D712DE80F}"/>
              </a:ext>
            </a:extLst>
          </p:cNvPr>
          <p:cNvSpPr/>
          <p:nvPr/>
        </p:nvSpPr>
        <p:spPr>
          <a:xfrm>
            <a:off x="8069372" y="3721100"/>
            <a:ext cx="1739831" cy="1739831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F2D9E8C-6D47-4AB2-92CC-3AFDC488EB4E}"/>
              </a:ext>
            </a:extLst>
          </p:cNvPr>
          <p:cNvSpPr/>
          <p:nvPr/>
        </p:nvSpPr>
        <p:spPr>
          <a:xfrm>
            <a:off x="8615473" y="1917700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F7E48FC-A072-4C00-9431-848883FB373E}"/>
              </a:ext>
            </a:extLst>
          </p:cNvPr>
          <p:cNvSpPr/>
          <p:nvPr/>
        </p:nvSpPr>
        <p:spPr>
          <a:xfrm>
            <a:off x="3337821" y="4648895"/>
            <a:ext cx="1017590" cy="1017590"/>
          </a:xfrm>
          <a:prstGeom prst="ellipse">
            <a:avLst/>
          </a:prstGeom>
          <a:solidFill>
            <a:srgbClr val="CE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1AA2F4E-FB7F-4B6C-B68B-DC92A911E091}"/>
              </a:ext>
            </a:extLst>
          </p:cNvPr>
          <p:cNvSpPr/>
          <p:nvPr/>
        </p:nvSpPr>
        <p:spPr>
          <a:xfrm>
            <a:off x="2131155" y="5361650"/>
            <a:ext cx="609669" cy="609669"/>
          </a:xfrm>
          <a:prstGeom prst="ellips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D07D0A-B17F-4631-94F4-7B7DB82B1835}"/>
              </a:ext>
            </a:extLst>
          </p:cNvPr>
          <p:cNvSpPr txBox="1"/>
          <p:nvPr/>
        </p:nvSpPr>
        <p:spPr>
          <a:xfrm>
            <a:off x="5523157" y="888115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壹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F88E8F-B2F0-48C8-B9F9-212D8E3F57A1}"/>
              </a:ext>
            </a:extLst>
          </p:cNvPr>
          <p:cNvSpPr/>
          <p:nvPr/>
        </p:nvSpPr>
        <p:spPr>
          <a:xfrm>
            <a:off x="4916619" y="242649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8A73DA-8DA6-4BCC-9014-34C6EC2FAF48}"/>
              </a:ext>
            </a:extLst>
          </p:cNvPr>
          <p:cNvSpPr/>
          <p:nvPr/>
        </p:nvSpPr>
        <p:spPr>
          <a:xfrm>
            <a:off x="5480744" y="3067194"/>
            <a:ext cx="1765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请在此处添加详细描述文本，尽量与标题文本语言风格相符合，语言描述尽量简洁生动。</a:t>
            </a:r>
          </a:p>
        </p:txBody>
      </p:sp>
    </p:spTree>
    <p:extLst>
      <p:ext uri="{BB962C8B-B14F-4D97-AF65-F5344CB8AC3E}">
        <p14:creationId xmlns:p14="http://schemas.microsoft.com/office/powerpoint/2010/main" val="38428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2">
            <a:extLst>
              <a:ext uri="{FF2B5EF4-FFF2-40B4-BE49-F238E27FC236}">
                <a16:creationId xmlns:a16="http://schemas.microsoft.com/office/drawing/2014/main" id="{F830F58E-8678-45DA-9E23-EF89FB5E23B6}"/>
              </a:ext>
            </a:extLst>
          </p:cNvPr>
          <p:cNvGrpSpPr/>
          <p:nvPr/>
        </p:nvGrpSpPr>
        <p:grpSpPr>
          <a:xfrm>
            <a:off x="8030417" y="2441009"/>
            <a:ext cx="1708087" cy="1472571"/>
            <a:chOff x="8476198" y="3141240"/>
            <a:chExt cx="1708274" cy="1472651"/>
          </a:xfrm>
        </p:grpSpPr>
        <p:sp>
          <p:nvSpPr>
            <p:cNvPr id="25" name="Isosceles Triangle 4">
              <a:extLst>
                <a:ext uri="{FF2B5EF4-FFF2-40B4-BE49-F238E27FC236}">
                  <a16:creationId xmlns:a16="http://schemas.microsoft.com/office/drawing/2014/main" id="{FF3B768F-574B-42CB-93B6-C9C04153C45A}"/>
                </a:ext>
              </a:extLst>
            </p:cNvPr>
            <p:cNvSpPr/>
            <p:nvPr/>
          </p:nvSpPr>
          <p:spPr>
            <a:xfrm flipV="1">
              <a:off x="8476198" y="3141240"/>
              <a:ext cx="1708274" cy="1472651"/>
            </a:xfrm>
            <a:prstGeom prst="triangle">
              <a:avLst/>
            </a:prstGeom>
            <a:solidFill>
              <a:srgbClr val="D3C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33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84D121A-C55B-4650-BBBA-42937791CD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723" y="3462849"/>
              <a:ext cx="387918" cy="43871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73" tIns="64288" rIns="128573" bIns="6428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3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7">
            <a:extLst>
              <a:ext uri="{FF2B5EF4-FFF2-40B4-BE49-F238E27FC236}">
                <a16:creationId xmlns:a16="http://schemas.microsoft.com/office/drawing/2014/main" id="{2D9766C4-73E2-4E3B-806B-01290EB4B386}"/>
              </a:ext>
            </a:extLst>
          </p:cNvPr>
          <p:cNvGrpSpPr/>
          <p:nvPr/>
        </p:nvGrpSpPr>
        <p:grpSpPr>
          <a:xfrm>
            <a:off x="8030417" y="885123"/>
            <a:ext cx="1708087" cy="1472571"/>
            <a:chOff x="8476198" y="1585268"/>
            <a:chExt cx="1708274" cy="1472651"/>
          </a:xfrm>
        </p:grpSpPr>
        <p:sp>
          <p:nvSpPr>
            <p:cNvPr id="28" name="Isosceles Triangle 3">
              <a:extLst>
                <a:ext uri="{FF2B5EF4-FFF2-40B4-BE49-F238E27FC236}">
                  <a16:creationId xmlns:a16="http://schemas.microsoft.com/office/drawing/2014/main" id="{23F3D6CF-0E4B-4440-9067-08B5147F0BBB}"/>
                </a:ext>
              </a:extLst>
            </p:cNvPr>
            <p:cNvSpPr/>
            <p:nvPr/>
          </p:nvSpPr>
          <p:spPr>
            <a:xfrm>
              <a:off x="8476198" y="1585268"/>
              <a:ext cx="1708274" cy="1472651"/>
            </a:xfrm>
            <a:prstGeom prst="triangle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33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4D3589F8-029A-453A-9DB7-EF5B0591EE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7137" y="2296328"/>
              <a:ext cx="366395" cy="389292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8573" tIns="64288" rIns="128573" bIns="6428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3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13">
            <a:extLst>
              <a:ext uri="{FF2B5EF4-FFF2-40B4-BE49-F238E27FC236}">
                <a16:creationId xmlns:a16="http://schemas.microsoft.com/office/drawing/2014/main" id="{109B4C5D-2931-4ACB-9247-20DBF80F14AC}"/>
              </a:ext>
            </a:extLst>
          </p:cNvPr>
          <p:cNvGrpSpPr/>
          <p:nvPr/>
        </p:nvGrpSpPr>
        <p:grpSpPr>
          <a:xfrm>
            <a:off x="8973973" y="2483211"/>
            <a:ext cx="1708087" cy="1472571"/>
            <a:chOff x="9419857" y="3183444"/>
            <a:chExt cx="1708274" cy="1472651"/>
          </a:xfrm>
        </p:grpSpPr>
        <p:sp>
          <p:nvSpPr>
            <p:cNvPr id="31" name="Isosceles Triangle 6">
              <a:extLst>
                <a:ext uri="{FF2B5EF4-FFF2-40B4-BE49-F238E27FC236}">
                  <a16:creationId xmlns:a16="http://schemas.microsoft.com/office/drawing/2014/main" id="{8430326C-9ECA-44F7-9179-378EDCBBDF93}"/>
                </a:ext>
              </a:extLst>
            </p:cNvPr>
            <p:cNvSpPr/>
            <p:nvPr/>
          </p:nvSpPr>
          <p:spPr>
            <a:xfrm>
              <a:off x="9419857" y="3183444"/>
              <a:ext cx="1708274" cy="1472651"/>
            </a:xfrm>
            <a:prstGeom prst="triangle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33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22099CC-84EB-495D-AD6D-F11763C643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9769" y="3919769"/>
              <a:ext cx="448449" cy="36257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8573" tIns="64288" rIns="128573" bIns="6428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3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3A189189-E469-4F3B-A423-23C9812E3FDD}"/>
              </a:ext>
            </a:extLst>
          </p:cNvPr>
          <p:cNvGrpSpPr/>
          <p:nvPr/>
        </p:nvGrpSpPr>
        <p:grpSpPr>
          <a:xfrm>
            <a:off x="7086861" y="2483211"/>
            <a:ext cx="1708087" cy="1472571"/>
            <a:chOff x="7532538" y="3183444"/>
            <a:chExt cx="1708274" cy="1472651"/>
          </a:xfrm>
        </p:grpSpPr>
        <p:sp>
          <p:nvSpPr>
            <p:cNvPr id="34" name="Isosceles Triangle 5">
              <a:extLst>
                <a:ext uri="{FF2B5EF4-FFF2-40B4-BE49-F238E27FC236}">
                  <a16:creationId xmlns:a16="http://schemas.microsoft.com/office/drawing/2014/main" id="{14F7EF9D-D87E-4415-BE90-7A7219D47594}"/>
                </a:ext>
              </a:extLst>
            </p:cNvPr>
            <p:cNvSpPr/>
            <p:nvPr/>
          </p:nvSpPr>
          <p:spPr>
            <a:xfrm>
              <a:off x="7532538" y="3183444"/>
              <a:ext cx="1708274" cy="1472651"/>
            </a:xfrm>
            <a:prstGeom prst="triangle">
              <a:avLst/>
            </a:prstGeom>
            <a:solidFill>
              <a:srgbClr val="BED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33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F116ABD2-F5DE-4571-8D59-E6DC04128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8324" y="3965852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8573" tIns="64288" rIns="128573" bIns="64288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933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6" name="Isosceles Triangle 18">
            <a:extLst>
              <a:ext uri="{FF2B5EF4-FFF2-40B4-BE49-F238E27FC236}">
                <a16:creationId xmlns:a16="http://schemas.microsoft.com/office/drawing/2014/main" id="{7B9DF99C-61FF-4D2B-9916-BC26A6E0E822}"/>
              </a:ext>
            </a:extLst>
          </p:cNvPr>
          <p:cNvSpPr/>
          <p:nvPr/>
        </p:nvSpPr>
        <p:spPr>
          <a:xfrm>
            <a:off x="1568377" y="4484917"/>
            <a:ext cx="449793" cy="320473"/>
          </a:xfrm>
          <a:prstGeom prst="triangle">
            <a:avLst/>
          </a:prstGeom>
          <a:solidFill>
            <a:srgbClr val="BE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just">
              <a:lnSpc>
                <a:spcPct val="120000"/>
              </a:lnSpc>
            </a:pPr>
            <a:endParaRPr lang="en-GB" sz="933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Isosceles Triangle 19">
            <a:extLst>
              <a:ext uri="{FF2B5EF4-FFF2-40B4-BE49-F238E27FC236}">
                <a16:creationId xmlns:a16="http://schemas.microsoft.com/office/drawing/2014/main" id="{9CC061C2-6330-4F95-B22F-8DB66C532A15}"/>
              </a:ext>
            </a:extLst>
          </p:cNvPr>
          <p:cNvSpPr/>
          <p:nvPr/>
        </p:nvSpPr>
        <p:spPr>
          <a:xfrm>
            <a:off x="4120413" y="4484917"/>
            <a:ext cx="449793" cy="320473"/>
          </a:xfrm>
          <a:prstGeom prst="triangle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just">
              <a:lnSpc>
                <a:spcPct val="120000"/>
              </a:lnSpc>
            </a:pPr>
            <a:endParaRPr lang="en-GB" sz="933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Isosceles Triangle 20">
            <a:extLst>
              <a:ext uri="{FF2B5EF4-FFF2-40B4-BE49-F238E27FC236}">
                <a16:creationId xmlns:a16="http://schemas.microsoft.com/office/drawing/2014/main" id="{CA3F47E5-8821-4A54-B98A-8B1860900E53}"/>
              </a:ext>
            </a:extLst>
          </p:cNvPr>
          <p:cNvSpPr/>
          <p:nvPr/>
        </p:nvSpPr>
        <p:spPr>
          <a:xfrm>
            <a:off x="6672450" y="4484917"/>
            <a:ext cx="449793" cy="320473"/>
          </a:xfrm>
          <a:prstGeom prst="triangle">
            <a:avLst/>
          </a:prstGeom>
          <a:solidFill>
            <a:srgbClr val="BE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just">
              <a:lnSpc>
                <a:spcPct val="120000"/>
              </a:lnSpc>
            </a:pPr>
            <a:endParaRPr lang="en-GB" sz="933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Isosceles Triangle 21">
            <a:extLst>
              <a:ext uri="{FF2B5EF4-FFF2-40B4-BE49-F238E27FC236}">
                <a16:creationId xmlns:a16="http://schemas.microsoft.com/office/drawing/2014/main" id="{160D725E-2A55-4218-AE46-66DDC02E2D60}"/>
              </a:ext>
            </a:extLst>
          </p:cNvPr>
          <p:cNvSpPr/>
          <p:nvPr/>
        </p:nvSpPr>
        <p:spPr>
          <a:xfrm>
            <a:off x="9224488" y="4484917"/>
            <a:ext cx="449793" cy="320473"/>
          </a:xfrm>
          <a:prstGeom prst="triangle">
            <a:avLst/>
          </a:prstGeom>
          <a:solidFill>
            <a:srgbClr val="BE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just">
              <a:lnSpc>
                <a:spcPct val="120000"/>
              </a:lnSpc>
            </a:pPr>
            <a:endParaRPr lang="en-GB" sz="933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DC094C9B-7CD8-4E9F-A38F-8C0895D37A89}"/>
              </a:ext>
            </a:extLst>
          </p:cNvPr>
          <p:cNvSpPr/>
          <p:nvPr/>
        </p:nvSpPr>
        <p:spPr>
          <a:xfrm>
            <a:off x="1058649" y="4847594"/>
            <a:ext cx="1599104" cy="900073"/>
          </a:xfrm>
          <a:prstGeom prst="rect">
            <a:avLst/>
          </a:prstGeom>
        </p:spPr>
        <p:txBody>
          <a:bodyPr wrap="square" lIns="86697" tIns="43348" rIns="86697" bIns="4334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GB" altLang="zh-CN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88902906-59C4-49A6-BF5B-B5D86D7113E7}"/>
              </a:ext>
            </a:extLst>
          </p:cNvPr>
          <p:cNvSpPr/>
          <p:nvPr/>
        </p:nvSpPr>
        <p:spPr>
          <a:xfrm>
            <a:off x="3604723" y="4847594"/>
            <a:ext cx="1599104" cy="900073"/>
          </a:xfrm>
          <a:prstGeom prst="rect">
            <a:avLst/>
          </a:prstGeom>
        </p:spPr>
        <p:txBody>
          <a:bodyPr wrap="square" lIns="86697" tIns="43348" rIns="86697" bIns="4334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GB" altLang="zh-CN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81423D39-9241-4C8F-975E-9A1A8A440DF1}"/>
              </a:ext>
            </a:extLst>
          </p:cNvPr>
          <p:cNvSpPr/>
          <p:nvPr/>
        </p:nvSpPr>
        <p:spPr>
          <a:xfrm>
            <a:off x="6150795" y="4847594"/>
            <a:ext cx="1599104" cy="882568"/>
          </a:xfrm>
          <a:prstGeom prst="rect">
            <a:avLst/>
          </a:prstGeom>
        </p:spPr>
        <p:txBody>
          <a:bodyPr wrap="square" lIns="86697" tIns="43348" rIns="86697" bIns="4334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GB" altLang="zh-CN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45CF26B6-77BC-4833-842C-07E9BC77D9E9}"/>
              </a:ext>
            </a:extLst>
          </p:cNvPr>
          <p:cNvSpPr/>
          <p:nvPr/>
        </p:nvSpPr>
        <p:spPr>
          <a:xfrm>
            <a:off x="8696869" y="4847594"/>
            <a:ext cx="1599104" cy="882568"/>
          </a:xfrm>
          <a:prstGeom prst="rect">
            <a:avLst/>
          </a:prstGeom>
        </p:spPr>
        <p:txBody>
          <a:bodyPr wrap="square" lIns="86697" tIns="43348" rIns="86697" bIns="43348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GB" altLang="zh-CN" sz="11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546BB739-DFEA-4B01-8BC8-B4F90F674FCC}"/>
              </a:ext>
            </a:extLst>
          </p:cNvPr>
          <p:cNvSpPr txBox="1"/>
          <p:nvPr/>
        </p:nvSpPr>
        <p:spPr>
          <a:xfrm>
            <a:off x="3052884" y="1380133"/>
            <a:ext cx="1790914" cy="391344"/>
          </a:xfrm>
          <a:prstGeom prst="rect">
            <a:avLst/>
          </a:prstGeom>
          <a:noFill/>
        </p:spPr>
        <p:txBody>
          <a:bodyPr wrap="none" lIns="86697" tIns="43348" rIns="86697" bIns="43348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A3CC436C-5788-4C4B-B811-AD33D393189B}"/>
              </a:ext>
            </a:extLst>
          </p:cNvPr>
          <p:cNvSpPr/>
          <p:nvPr/>
        </p:nvSpPr>
        <p:spPr>
          <a:xfrm>
            <a:off x="3052886" y="1775738"/>
            <a:ext cx="4020749" cy="1564870"/>
          </a:xfrm>
          <a:prstGeom prst="rect">
            <a:avLst/>
          </a:prstGeom>
        </p:spPr>
        <p:txBody>
          <a:bodyPr wrap="square" lIns="86697" tIns="43348" rIns="86697" bIns="43348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en-GB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9">
            <a:extLst>
              <a:ext uri="{FF2B5EF4-FFF2-40B4-BE49-F238E27FC236}">
                <a16:creationId xmlns:a16="http://schemas.microsoft.com/office/drawing/2014/main" id="{04FCC37D-D1F0-4546-A7D5-270C6029DF1F}"/>
              </a:ext>
            </a:extLst>
          </p:cNvPr>
          <p:cNvGrpSpPr/>
          <p:nvPr/>
        </p:nvGrpSpPr>
        <p:grpSpPr>
          <a:xfrm>
            <a:off x="5223513" y="1917021"/>
            <a:ext cx="1782763" cy="1373187"/>
            <a:chOff x="4525013" y="1808163"/>
            <a:chExt cx="1782762" cy="1373187"/>
          </a:xfrm>
          <a:solidFill>
            <a:srgbClr val="D3C0AD"/>
          </a:solidFill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652745F3-CF04-43DA-B657-652A199CE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013" y="1808163"/>
              <a:ext cx="1187450" cy="1373187"/>
            </a:xfrm>
            <a:custGeom>
              <a:avLst/>
              <a:gdLst>
                <a:gd name="T0" fmla="*/ 0 w 1240"/>
                <a:gd name="T1" fmla="*/ 0 h 1434"/>
                <a:gd name="T2" fmla="*/ 1136953689 w 1240"/>
                <a:gd name="T3" fmla="*/ 658313892 h 1434"/>
                <a:gd name="T4" fmla="*/ 0 w 1240"/>
                <a:gd name="T5" fmla="*/ 1314793994 h 1434"/>
                <a:gd name="T6" fmla="*/ 305326912 w 1240"/>
                <a:gd name="T7" fmla="*/ 658313892 h 1434"/>
                <a:gd name="T8" fmla="*/ 0 w 1240"/>
                <a:gd name="T9" fmla="*/ 0 h 1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1434">
                  <a:moveTo>
                    <a:pt x="0" y="0"/>
                  </a:moveTo>
                  <a:lnTo>
                    <a:pt x="1240" y="718"/>
                  </a:lnTo>
                  <a:lnTo>
                    <a:pt x="0" y="1434"/>
                  </a:lnTo>
                  <a:lnTo>
                    <a:pt x="333" y="71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3200"/>
            </a:p>
          </p:txBody>
        </p: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9324823E-5B7C-46E0-B844-624BED0A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0325" y="1808163"/>
              <a:ext cx="1187450" cy="1373187"/>
            </a:xfrm>
            <a:custGeom>
              <a:avLst/>
              <a:gdLst>
                <a:gd name="T0" fmla="*/ 0 w 1240"/>
                <a:gd name="T1" fmla="*/ 0 h 1434"/>
                <a:gd name="T2" fmla="*/ 99942112 w 1240"/>
                <a:gd name="T3" fmla="*/ 214547541 h 1434"/>
                <a:gd name="T4" fmla="*/ 866469816 w 1240"/>
                <a:gd name="T5" fmla="*/ 658313892 h 1434"/>
                <a:gd name="T6" fmla="*/ 99942112 w 1240"/>
                <a:gd name="T7" fmla="*/ 1100246453 h 1434"/>
                <a:gd name="T8" fmla="*/ 0 w 1240"/>
                <a:gd name="T9" fmla="*/ 1314793994 h 1434"/>
                <a:gd name="T10" fmla="*/ 1136954646 w 1240"/>
                <a:gd name="T11" fmla="*/ 658313892 h 1434"/>
                <a:gd name="T12" fmla="*/ 0 w 1240"/>
                <a:gd name="T13" fmla="*/ 0 h 14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40" h="1434">
                  <a:moveTo>
                    <a:pt x="0" y="0"/>
                  </a:moveTo>
                  <a:lnTo>
                    <a:pt x="109" y="234"/>
                  </a:lnTo>
                  <a:lnTo>
                    <a:pt x="945" y="718"/>
                  </a:lnTo>
                  <a:lnTo>
                    <a:pt x="109" y="1200"/>
                  </a:lnTo>
                  <a:lnTo>
                    <a:pt x="0" y="1434"/>
                  </a:lnTo>
                  <a:lnTo>
                    <a:pt x="1240" y="71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3200"/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B79999B8-6D65-4753-A2D2-4F03F268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0338" y="2398713"/>
              <a:ext cx="211137" cy="209550"/>
            </a:xfrm>
            <a:custGeom>
              <a:avLst/>
              <a:gdLst>
                <a:gd name="T0" fmla="*/ 165266259 w 129"/>
                <a:gd name="T1" fmla="*/ 0 h 128"/>
                <a:gd name="T2" fmla="*/ 63974511 w 129"/>
                <a:gd name="T3" fmla="*/ 47967305 h 128"/>
                <a:gd name="T4" fmla="*/ 63974511 w 129"/>
                <a:gd name="T5" fmla="*/ 277142972 h 128"/>
                <a:gd name="T6" fmla="*/ 295881500 w 129"/>
                <a:gd name="T7" fmla="*/ 277142972 h 128"/>
                <a:gd name="T8" fmla="*/ 343861974 w 129"/>
                <a:gd name="T9" fmla="*/ 175879571 h 128"/>
                <a:gd name="T10" fmla="*/ 165266259 w 129"/>
                <a:gd name="T11" fmla="*/ 175879571 h 128"/>
                <a:gd name="T12" fmla="*/ 165266259 w 129"/>
                <a:gd name="T13" fmla="*/ 0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28">
                  <a:moveTo>
                    <a:pt x="62" y="0"/>
                  </a:moveTo>
                  <a:cubicBezTo>
                    <a:pt x="48" y="1"/>
                    <a:pt x="35" y="7"/>
                    <a:pt x="24" y="18"/>
                  </a:cubicBezTo>
                  <a:cubicBezTo>
                    <a:pt x="0" y="42"/>
                    <a:pt x="0" y="80"/>
                    <a:pt x="24" y="104"/>
                  </a:cubicBezTo>
                  <a:cubicBezTo>
                    <a:pt x="48" y="128"/>
                    <a:pt x="87" y="128"/>
                    <a:pt x="111" y="104"/>
                  </a:cubicBezTo>
                  <a:cubicBezTo>
                    <a:pt x="122" y="94"/>
                    <a:pt x="127" y="80"/>
                    <a:pt x="129" y="66"/>
                  </a:cubicBezTo>
                  <a:cubicBezTo>
                    <a:pt x="62" y="66"/>
                    <a:pt x="62" y="66"/>
                    <a:pt x="62" y="66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3200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4482596B-83D7-4593-A2CA-DAA0C6DEF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813" y="2381250"/>
              <a:ext cx="109537" cy="109538"/>
            </a:xfrm>
            <a:custGeom>
              <a:avLst/>
              <a:gdLst>
                <a:gd name="T0" fmla="*/ 126971102 w 68"/>
                <a:gd name="T1" fmla="*/ 51824361 h 68"/>
                <a:gd name="T2" fmla="*/ 0 w 68"/>
                <a:gd name="T3" fmla="*/ 5182114 h 68"/>
                <a:gd name="T4" fmla="*/ 0 w 68"/>
                <a:gd name="T5" fmla="*/ 176203149 h 68"/>
                <a:gd name="T6" fmla="*/ 171022695 w 68"/>
                <a:gd name="T7" fmla="*/ 176203149 h 68"/>
                <a:gd name="T8" fmla="*/ 126971102 w 68"/>
                <a:gd name="T9" fmla="*/ 51824361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68">
                  <a:moveTo>
                    <a:pt x="49" y="20"/>
                  </a:moveTo>
                  <a:cubicBezTo>
                    <a:pt x="35" y="6"/>
                    <a:pt x="18" y="0"/>
                    <a:pt x="0" y="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51"/>
                    <a:pt x="62" y="33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3200"/>
            </a:p>
          </p:txBody>
        </p:sp>
      </p:grpSp>
      <p:grpSp>
        <p:nvGrpSpPr>
          <p:cNvPr id="7" name="组合 44">
            <a:extLst>
              <a:ext uri="{FF2B5EF4-FFF2-40B4-BE49-F238E27FC236}">
                <a16:creationId xmlns:a16="http://schemas.microsoft.com/office/drawing/2014/main" id="{76FE9CD7-A3C8-41BC-8183-A779ECA07886}"/>
              </a:ext>
            </a:extLst>
          </p:cNvPr>
          <p:cNvGrpSpPr/>
          <p:nvPr/>
        </p:nvGrpSpPr>
        <p:grpSpPr>
          <a:xfrm>
            <a:off x="6411192" y="3127511"/>
            <a:ext cx="752605" cy="776237"/>
            <a:chOff x="3862388" y="1625601"/>
            <a:chExt cx="608013" cy="628649"/>
          </a:xfrm>
          <a:solidFill>
            <a:schemeClr val="bg1">
              <a:lumMod val="65000"/>
            </a:schemeClr>
          </a:solidFill>
        </p:grpSpPr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5C16BA61-C47F-477B-BE69-987CD15801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2888" y="1625601"/>
              <a:ext cx="227013" cy="628649"/>
            </a:xfrm>
            <a:custGeom>
              <a:avLst/>
              <a:gdLst>
                <a:gd name="T0" fmla="*/ 67 w 135"/>
                <a:gd name="T1" fmla="*/ 0 h 373"/>
                <a:gd name="T2" fmla="*/ 0 w 135"/>
                <a:gd name="T3" fmla="*/ 186 h 373"/>
                <a:gd name="T4" fmla="*/ 67 w 135"/>
                <a:gd name="T5" fmla="*/ 373 h 373"/>
                <a:gd name="T6" fmla="*/ 135 w 135"/>
                <a:gd name="T7" fmla="*/ 186 h 373"/>
                <a:gd name="T8" fmla="*/ 67 w 135"/>
                <a:gd name="T9" fmla="*/ 0 h 373"/>
                <a:gd name="T10" fmla="*/ 67 w 135"/>
                <a:gd name="T11" fmla="*/ 354 h 373"/>
                <a:gd name="T12" fmla="*/ 14 w 135"/>
                <a:gd name="T13" fmla="*/ 186 h 373"/>
                <a:gd name="T14" fmla="*/ 67 w 135"/>
                <a:gd name="T15" fmla="*/ 18 h 373"/>
                <a:gd name="T16" fmla="*/ 121 w 135"/>
                <a:gd name="T17" fmla="*/ 186 h 373"/>
                <a:gd name="T18" fmla="*/ 67 w 135"/>
                <a:gd name="T19" fmla="*/ 35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373">
                  <a:moveTo>
                    <a:pt x="67" y="0"/>
                  </a:moveTo>
                  <a:cubicBezTo>
                    <a:pt x="30" y="0"/>
                    <a:pt x="0" y="83"/>
                    <a:pt x="0" y="186"/>
                  </a:cubicBezTo>
                  <a:cubicBezTo>
                    <a:pt x="0" y="289"/>
                    <a:pt x="30" y="373"/>
                    <a:pt x="67" y="373"/>
                  </a:cubicBezTo>
                  <a:cubicBezTo>
                    <a:pt x="105" y="373"/>
                    <a:pt x="135" y="289"/>
                    <a:pt x="135" y="186"/>
                  </a:cubicBezTo>
                  <a:cubicBezTo>
                    <a:pt x="135" y="83"/>
                    <a:pt x="105" y="0"/>
                    <a:pt x="67" y="0"/>
                  </a:cubicBezTo>
                  <a:close/>
                  <a:moveTo>
                    <a:pt x="67" y="354"/>
                  </a:moveTo>
                  <a:cubicBezTo>
                    <a:pt x="42" y="354"/>
                    <a:pt x="14" y="283"/>
                    <a:pt x="14" y="186"/>
                  </a:cubicBezTo>
                  <a:cubicBezTo>
                    <a:pt x="14" y="90"/>
                    <a:pt x="42" y="18"/>
                    <a:pt x="67" y="18"/>
                  </a:cubicBezTo>
                  <a:cubicBezTo>
                    <a:pt x="93" y="18"/>
                    <a:pt x="121" y="90"/>
                    <a:pt x="121" y="186"/>
                  </a:cubicBezTo>
                  <a:cubicBezTo>
                    <a:pt x="121" y="283"/>
                    <a:pt x="93" y="354"/>
                    <a:pt x="67" y="3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3200" dirty="0"/>
            </a:p>
          </p:txBody>
        </p:sp>
        <p:sp>
          <p:nvSpPr>
            <p:cNvPr id="9" name="Freeform 38">
              <a:extLst>
                <a:ext uri="{FF2B5EF4-FFF2-40B4-BE49-F238E27FC236}">
                  <a16:creationId xmlns:a16="http://schemas.microsoft.com/office/drawing/2014/main" id="{318CC215-7EE8-4B5B-A779-3E4A910BA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2388" y="1728788"/>
              <a:ext cx="608013" cy="422275"/>
            </a:xfrm>
            <a:custGeom>
              <a:avLst/>
              <a:gdLst>
                <a:gd name="T0" fmla="*/ 19 w 361"/>
                <a:gd name="T1" fmla="*/ 32 h 251"/>
                <a:gd name="T2" fmla="*/ 146 w 361"/>
                <a:gd name="T3" fmla="*/ 184 h 251"/>
                <a:gd name="T4" fmla="*/ 342 w 361"/>
                <a:gd name="T5" fmla="*/ 219 h 251"/>
                <a:gd name="T6" fmla="*/ 214 w 361"/>
                <a:gd name="T7" fmla="*/ 67 h 251"/>
                <a:gd name="T8" fmla="*/ 19 w 361"/>
                <a:gd name="T9" fmla="*/ 32 h 251"/>
                <a:gd name="T10" fmla="*/ 326 w 361"/>
                <a:gd name="T11" fmla="*/ 209 h 251"/>
                <a:gd name="T12" fmla="*/ 154 w 361"/>
                <a:gd name="T13" fmla="*/ 172 h 251"/>
                <a:gd name="T14" fmla="*/ 35 w 361"/>
                <a:gd name="T15" fmla="*/ 41 h 251"/>
                <a:gd name="T16" fmla="*/ 207 w 361"/>
                <a:gd name="T17" fmla="*/ 79 h 251"/>
                <a:gd name="T18" fmla="*/ 326 w 361"/>
                <a:gd name="T19" fmla="*/ 20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251">
                  <a:moveTo>
                    <a:pt x="19" y="32"/>
                  </a:moveTo>
                  <a:cubicBezTo>
                    <a:pt x="0" y="64"/>
                    <a:pt x="57" y="132"/>
                    <a:pt x="146" y="184"/>
                  </a:cubicBezTo>
                  <a:cubicBezTo>
                    <a:pt x="236" y="236"/>
                    <a:pt x="323" y="251"/>
                    <a:pt x="342" y="219"/>
                  </a:cubicBezTo>
                  <a:cubicBezTo>
                    <a:pt x="361" y="186"/>
                    <a:pt x="303" y="118"/>
                    <a:pt x="214" y="67"/>
                  </a:cubicBezTo>
                  <a:cubicBezTo>
                    <a:pt x="125" y="15"/>
                    <a:pt x="37" y="0"/>
                    <a:pt x="19" y="32"/>
                  </a:cubicBezTo>
                  <a:close/>
                  <a:moveTo>
                    <a:pt x="326" y="209"/>
                  </a:moveTo>
                  <a:cubicBezTo>
                    <a:pt x="313" y="231"/>
                    <a:pt x="237" y="220"/>
                    <a:pt x="154" y="172"/>
                  </a:cubicBezTo>
                  <a:cubicBezTo>
                    <a:pt x="70" y="124"/>
                    <a:pt x="22" y="63"/>
                    <a:pt x="35" y="41"/>
                  </a:cubicBezTo>
                  <a:cubicBezTo>
                    <a:pt x="47" y="19"/>
                    <a:pt x="124" y="31"/>
                    <a:pt x="207" y="79"/>
                  </a:cubicBezTo>
                  <a:cubicBezTo>
                    <a:pt x="290" y="127"/>
                    <a:pt x="338" y="187"/>
                    <a:pt x="326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3200" dirty="0"/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83C354E4-34E5-4A76-9EC6-F0D8B2320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2388" y="1728788"/>
              <a:ext cx="608013" cy="422275"/>
            </a:xfrm>
            <a:custGeom>
              <a:avLst/>
              <a:gdLst>
                <a:gd name="T0" fmla="*/ 214 w 361"/>
                <a:gd name="T1" fmla="*/ 184 h 251"/>
                <a:gd name="T2" fmla="*/ 342 w 361"/>
                <a:gd name="T3" fmla="*/ 32 h 251"/>
                <a:gd name="T4" fmla="*/ 146 w 361"/>
                <a:gd name="T5" fmla="*/ 67 h 251"/>
                <a:gd name="T6" fmla="*/ 19 w 361"/>
                <a:gd name="T7" fmla="*/ 219 h 251"/>
                <a:gd name="T8" fmla="*/ 214 w 361"/>
                <a:gd name="T9" fmla="*/ 184 h 251"/>
                <a:gd name="T10" fmla="*/ 207 w 361"/>
                <a:gd name="T11" fmla="*/ 172 h 251"/>
                <a:gd name="T12" fmla="*/ 35 w 361"/>
                <a:gd name="T13" fmla="*/ 209 h 251"/>
                <a:gd name="T14" fmla="*/ 154 w 361"/>
                <a:gd name="T15" fmla="*/ 79 h 251"/>
                <a:gd name="T16" fmla="*/ 326 w 361"/>
                <a:gd name="T17" fmla="*/ 41 h 251"/>
                <a:gd name="T18" fmla="*/ 207 w 361"/>
                <a:gd name="T19" fmla="*/ 17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1" h="251">
                  <a:moveTo>
                    <a:pt x="214" y="184"/>
                  </a:moveTo>
                  <a:cubicBezTo>
                    <a:pt x="303" y="132"/>
                    <a:pt x="361" y="64"/>
                    <a:pt x="342" y="32"/>
                  </a:cubicBezTo>
                  <a:cubicBezTo>
                    <a:pt x="323" y="0"/>
                    <a:pt x="236" y="15"/>
                    <a:pt x="146" y="67"/>
                  </a:cubicBezTo>
                  <a:cubicBezTo>
                    <a:pt x="57" y="118"/>
                    <a:pt x="0" y="186"/>
                    <a:pt x="19" y="219"/>
                  </a:cubicBezTo>
                  <a:cubicBezTo>
                    <a:pt x="37" y="251"/>
                    <a:pt x="125" y="236"/>
                    <a:pt x="214" y="184"/>
                  </a:cubicBezTo>
                  <a:close/>
                  <a:moveTo>
                    <a:pt x="207" y="172"/>
                  </a:moveTo>
                  <a:cubicBezTo>
                    <a:pt x="124" y="220"/>
                    <a:pt x="47" y="231"/>
                    <a:pt x="35" y="209"/>
                  </a:cubicBezTo>
                  <a:cubicBezTo>
                    <a:pt x="22" y="187"/>
                    <a:pt x="70" y="127"/>
                    <a:pt x="154" y="79"/>
                  </a:cubicBezTo>
                  <a:cubicBezTo>
                    <a:pt x="237" y="31"/>
                    <a:pt x="313" y="19"/>
                    <a:pt x="326" y="41"/>
                  </a:cubicBezTo>
                  <a:cubicBezTo>
                    <a:pt x="338" y="63"/>
                    <a:pt x="290" y="123"/>
                    <a:pt x="207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3200" dirty="0"/>
            </a:p>
          </p:txBody>
        </p:sp>
        <p:sp>
          <p:nvSpPr>
            <p:cNvPr id="11" name="Oval 40">
              <a:extLst>
                <a:ext uri="{FF2B5EF4-FFF2-40B4-BE49-F238E27FC236}">
                  <a16:creationId xmlns:a16="http://schemas.microsoft.com/office/drawing/2014/main" id="{B4951BB6-A286-4003-ACAE-68531C49A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150" y="1895475"/>
              <a:ext cx="88900" cy="873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3200" dirty="0"/>
            </a:p>
          </p:txBody>
        </p:sp>
      </p:grpSp>
      <p:grpSp>
        <p:nvGrpSpPr>
          <p:cNvPr id="12" name="组合 49">
            <a:extLst>
              <a:ext uri="{FF2B5EF4-FFF2-40B4-BE49-F238E27FC236}">
                <a16:creationId xmlns:a16="http://schemas.microsoft.com/office/drawing/2014/main" id="{EE32FD52-39D9-4B64-B306-63B42A13A8F0}"/>
              </a:ext>
            </a:extLst>
          </p:cNvPr>
          <p:cNvGrpSpPr/>
          <p:nvPr/>
        </p:nvGrpSpPr>
        <p:grpSpPr>
          <a:xfrm>
            <a:off x="5167951" y="3537859"/>
            <a:ext cx="1244600" cy="1617663"/>
            <a:chOff x="4469450" y="3429000"/>
            <a:chExt cx="1244600" cy="1617663"/>
          </a:xfrm>
          <a:solidFill>
            <a:srgbClr val="BEDFE0"/>
          </a:solidFill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FF2411E-B4D7-4590-9A9C-32F8170CDCE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469450" y="3429000"/>
              <a:ext cx="1244600" cy="1077913"/>
            </a:xfrm>
            <a:custGeom>
              <a:avLst/>
              <a:gdLst>
                <a:gd name="T0" fmla="*/ 556 w 556"/>
                <a:gd name="T1" fmla="*/ 0 h 482"/>
                <a:gd name="T2" fmla="*/ 465 w 556"/>
                <a:gd name="T3" fmla="*/ 43 h 482"/>
                <a:gd name="T4" fmla="*/ 278 w 556"/>
                <a:gd name="T5" fmla="*/ 366 h 482"/>
                <a:gd name="T6" fmla="*/ 91 w 556"/>
                <a:gd name="T7" fmla="*/ 43 h 482"/>
                <a:gd name="T8" fmla="*/ 0 w 556"/>
                <a:gd name="T9" fmla="*/ 0 h 482"/>
                <a:gd name="T10" fmla="*/ 278 w 556"/>
                <a:gd name="T11" fmla="*/ 482 h 482"/>
                <a:gd name="T12" fmla="*/ 556 w 556"/>
                <a:gd name="T13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465" y="43"/>
                  </a:lnTo>
                  <a:lnTo>
                    <a:pt x="278" y="366"/>
                  </a:lnTo>
                  <a:lnTo>
                    <a:pt x="91" y="43"/>
                  </a:lnTo>
                  <a:lnTo>
                    <a:pt x="0" y="0"/>
                  </a:lnTo>
                  <a:lnTo>
                    <a:pt x="278" y="482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E5F9456-3E6A-4B3D-9FD7-8D1E0CE30A4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469450" y="3967163"/>
              <a:ext cx="1244600" cy="1079500"/>
            </a:xfrm>
            <a:custGeom>
              <a:avLst/>
              <a:gdLst>
                <a:gd name="T0" fmla="*/ 556 w 556"/>
                <a:gd name="T1" fmla="*/ 0 h 482"/>
                <a:gd name="T2" fmla="*/ 278 w 556"/>
                <a:gd name="T3" fmla="*/ 482 h 482"/>
                <a:gd name="T4" fmla="*/ 0 w 556"/>
                <a:gd name="T5" fmla="*/ 0 h 482"/>
                <a:gd name="T6" fmla="*/ 278 w 556"/>
                <a:gd name="T7" fmla="*/ 130 h 482"/>
                <a:gd name="T8" fmla="*/ 556 w 556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278" y="482"/>
                  </a:lnTo>
                  <a:lnTo>
                    <a:pt x="0" y="0"/>
                  </a:lnTo>
                  <a:lnTo>
                    <a:pt x="278" y="130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/>
            </a:p>
          </p:txBody>
        </p:sp>
        <p:sp>
          <p:nvSpPr>
            <p:cNvPr id="15" name="Oval 42">
              <a:extLst>
                <a:ext uri="{FF2B5EF4-FFF2-40B4-BE49-F238E27FC236}">
                  <a16:creationId xmlns:a16="http://schemas.microsoft.com/office/drawing/2014/main" id="{EF00D4BC-6024-4536-9EB3-DA51AA8B7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50" y="4213225"/>
              <a:ext cx="73025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16" name="Oval 43">
              <a:extLst>
                <a:ext uri="{FF2B5EF4-FFF2-40B4-BE49-F238E27FC236}">
                  <a16:creationId xmlns:a16="http://schemas.microsoft.com/office/drawing/2014/main" id="{4B30BF0F-1E24-4D87-AA58-93A47DFC0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163" y="4194175"/>
              <a:ext cx="88900" cy="889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17" name="Oval 44">
              <a:extLst>
                <a:ext uri="{FF2B5EF4-FFF2-40B4-BE49-F238E27FC236}">
                  <a16:creationId xmlns:a16="http://schemas.microsoft.com/office/drawing/2014/main" id="{962AC543-9B83-4AD1-8E2F-0178C7D93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2850" y="4297363"/>
              <a:ext cx="73025" cy="714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18" name="Oval 45">
              <a:extLst>
                <a:ext uri="{FF2B5EF4-FFF2-40B4-BE49-F238E27FC236}">
                  <a16:creationId xmlns:a16="http://schemas.microsoft.com/office/drawing/2014/main" id="{94AAC319-E322-4EFC-840A-1CFA97F25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163" y="4297363"/>
              <a:ext cx="71437" cy="714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</p:grpSp>
      <p:grpSp>
        <p:nvGrpSpPr>
          <p:cNvPr id="19" name="组合 56">
            <a:extLst>
              <a:ext uri="{FF2B5EF4-FFF2-40B4-BE49-F238E27FC236}">
                <a16:creationId xmlns:a16="http://schemas.microsoft.com/office/drawing/2014/main" id="{0EFF5883-126A-4DEE-B6C8-84816BEBB9B4}"/>
              </a:ext>
            </a:extLst>
          </p:cNvPr>
          <p:cNvGrpSpPr/>
          <p:nvPr/>
        </p:nvGrpSpPr>
        <p:grpSpPr>
          <a:xfrm>
            <a:off x="6657026" y="3780747"/>
            <a:ext cx="1719263" cy="1417637"/>
            <a:chOff x="5958525" y="3671888"/>
            <a:chExt cx="1719263" cy="1417637"/>
          </a:xfrm>
          <a:solidFill>
            <a:srgbClr val="D3C0AD"/>
          </a:solidFill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B3E7AF8-8C7D-4E1C-B50D-5E9487B732A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822794" y="3807619"/>
              <a:ext cx="1417637" cy="1146175"/>
            </a:xfrm>
            <a:custGeom>
              <a:avLst/>
              <a:gdLst>
                <a:gd name="T0" fmla="*/ 2147483647 w 556"/>
                <a:gd name="T1" fmla="*/ 0 h 482"/>
                <a:gd name="T2" fmla="*/ 2147483647 w 556"/>
                <a:gd name="T3" fmla="*/ 243267321 h 482"/>
                <a:gd name="T4" fmla="*/ 1806324509 w 556"/>
                <a:gd name="T5" fmla="*/ 2070598429 h 482"/>
                <a:gd name="T6" fmla="*/ 591279565 w 556"/>
                <a:gd name="T7" fmla="*/ 243267321 h 482"/>
                <a:gd name="T8" fmla="*/ 0 w 556"/>
                <a:gd name="T9" fmla="*/ 0 h 482"/>
                <a:gd name="T10" fmla="*/ 1806324509 w 556"/>
                <a:gd name="T11" fmla="*/ 2147483647 h 482"/>
                <a:gd name="T12" fmla="*/ 2147483647 w 556"/>
                <a:gd name="T13" fmla="*/ 0 h 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465" y="43"/>
                  </a:lnTo>
                  <a:lnTo>
                    <a:pt x="278" y="366"/>
                  </a:lnTo>
                  <a:lnTo>
                    <a:pt x="91" y="43"/>
                  </a:lnTo>
                  <a:lnTo>
                    <a:pt x="0" y="0"/>
                  </a:lnTo>
                  <a:lnTo>
                    <a:pt x="278" y="482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320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FB0DC3E4-B5C2-4F24-B1D6-BE260F363E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95882" y="3807619"/>
              <a:ext cx="1417637" cy="1146175"/>
            </a:xfrm>
            <a:custGeom>
              <a:avLst/>
              <a:gdLst>
                <a:gd name="T0" fmla="*/ 2147483647 w 556"/>
                <a:gd name="T1" fmla="*/ 0 h 482"/>
                <a:gd name="T2" fmla="*/ 1806324509 w 556"/>
                <a:gd name="T3" fmla="*/ 2147483647 h 482"/>
                <a:gd name="T4" fmla="*/ 0 w 556"/>
                <a:gd name="T5" fmla="*/ 0 h 482"/>
                <a:gd name="T6" fmla="*/ 1806324509 w 556"/>
                <a:gd name="T7" fmla="*/ 735459121 h 482"/>
                <a:gd name="T8" fmla="*/ 2147483647 w 556"/>
                <a:gd name="T9" fmla="*/ 0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278" y="482"/>
                  </a:lnTo>
                  <a:lnTo>
                    <a:pt x="0" y="0"/>
                  </a:lnTo>
                  <a:lnTo>
                    <a:pt x="278" y="130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3200"/>
            </a:p>
          </p:txBody>
        </p:sp>
        <p:sp>
          <p:nvSpPr>
            <p:cNvPr id="22" name="Freeform 36">
              <a:extLst>
                <a:ext uri="{FF2B5EF4-FFF2-40B4-BE49-F238E27FC236}">
                  <a16:creationId xmlns:a16="http://schemas.microsoft.com/office/drawing/2014/main" id="{90BCF810-377A-4FF2-84AA-E3AFE3755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763" y="4259263"/>
              <a:ext cx="222250" cy="195262"/>
            </a:xfrm>
            <a:custGeom>
              <a:avLst/>
              <a:gdLst>
                <a:gd name="T0" fmla="*/ 368672944 w 134"/>
                <a:gd name="T1" fmla="*/ 55567894 h 117"/>
                <a:gd name="T2" fmla="*/ 313647825 w 134"/>
                <a:gd name="T3" fmla="*/ 0 h 117"/>
                <a:gd name="T4" fmla="*/ 258621047 w 134"/>
                <a:gd name="T5" fmla="*/ 55567894 h 117"/>
                <a:gd name="T6" fmla="*/ 275128914 w 134"/>
                <a:gd name="T7" fmla="*/ 94466754 h 117"/>
                <a:gd name="T8" fmla="*/ 211849032 w 134"/>
                <a:gd name="T9" fmla="*/ 247278462 h 117"/>
                <a:gd name="T10" fmla="*/ 159575500 w 134"/>
                <a:gd name="T11" fmla="*/ 130585218 h 117"/>
                <a:gd name="T12" fmla="*/ 115553414 w 134"/>
                <a:gd name="T13" fmla="*/ 125029430 h 117"/>
                <a:gd name="T14" fmla="*/ 74284575 w 134"/>
                <a:gd name="T15" fmla="*/ 175039866 h 117"/>
                <a:gd name="T16" fmla="*/ 57776707 w 134"/>
                <a:gd name="T17" fmla="*/ 172261138 h 117"/>
                <a:gd name="T18" fmla="*/ 0 w 134"/>
                <a:gd name="T19" fmla="*/ 227830700 h 117"/>
                <a:gd name="T20" fmla="*/ 57776707 w 134"/>
                <a:gd name="T21" fmla="*/ 283398594 h 117"/>
                <a:gd name="T22" fmla="*/ 112803485 w 134"/>
                <a:gd name="T23" fmla="*/ 227830700 h 117"/>
                <a:gd name="T24" fmla="*/ 110051897 w 134"/>
                <a:gd name="T25" fmla="*/ 216715786 h 117"/>
                <a:gd name="T26" fmla="*/ 129311353 w 134"/>
                <a:gd name="T27" fmla="*/ 194489297 h 117"/>
                <a:gd name="T28" fmla="*/ 189839647 w 134"/>
                <a:gd name="T29" fmla="*/ 325074514 h 117"/>
                <a:gd name="T30" fmla="*/ 236611662 w 134"/>
                <a:gd name="T31" fmla="*/ 325074514 h 117"/>
                <a:gd name="T32" fmla="*/ 327404104 w 134"/>
                <a:gd name="T33" fmla="*/ 108358728 h 117"/>
                <a:gd name="T34" fmla="*/ 368672944 w 134"/>
                <a:gd name="T35" fmla="*/ 55567894 h 1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4" h="117">
                  <a:moveTo>
                    <a:pt x="134" y="20"/>
                  </a:moveTo>
                  <a:cubicBezTo>
                    <a:pt x="134" y="9"/>
                    <a:pt x="125" y="0"/>
                    <a:pt x="114" y="0"/>
                  </a:cubicBezTo>
                  <a:cubicBezTo>
                    <a:pt x="103" y="0"/>
                    <a:pt x="94" y="9"/>
                    <a:pt x="94" y="20"/>
                  </a:cubicBezTo>
                  <a:cubicBezTo>
                    <a:pt x="94" y="26"/>
                    <a:pt x="96" y="31"/>
                    <a:pt x="100" y="34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5" y="62"/>
                    <a:pt x="23" y="62"/>
                    <a:pt x="21" y="62"/>
                  </a:cubicBezTo>
                  <a:cubicBezTo>
                    <a:pt x="9" y="62"/>
                    <a:pt x="0" y="71"/>
                    <a:pt x="0" y="82"/>
                  </a:cubicBezTo>
                  <a:cubicBezTo>
                    <a:pt x="0" y="93"/>
                    <a:pt x="9" y="102"/>
                    <a:pt x="21" y="102"/>
                  </a:cubicBezTo>
                  <a:cubicBezTo>
                    <a:pt x="32" y="102"/>
                    <a:pt x="41" y="93"/>
                    <a:pt x="41" y="82"/>
                  </a:cubicBezTo>
                  <a:cubicBezTo>
                    <a:pt x="41" y="81"/>
                    <a:pt x="41" y="79"/>
                    <a:pt x="40" y="78"/>
                  </a:cubicBezTo>
                  <a:cubicBezTo>
                    <a:pt x="47" y="70"/>
                    <a:pt x="47" y="70"/>
                    <a:pt x="47" y="70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28" y="37"/>
                    <a:pt x="134" y="29"/>
                    <a:pt x="13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3200"/>
            </a:p>
          </p:txBody>
        </p:sp>
      </p:grpSp>
      <p:grpSp>
        <p:nvGrpSpPr>
          <p:cNvPr id="23" name="组合 60">
            <a:extLst>
              <a:ext uri="{FF2B5EF4-FFF2-40B4-BE49-F238E27FC236}">
                <a16:creationId xmlns:a16="http://schemas.microsoft.com/office/drawing/2014/main" id="{0C9A9C7C-8F20-4FB6-B69E-FEEA645E02CD}"/>
              </a:ext>
            </a:extLst>
          </p:cNvPr>
          <p:cNvGrpSpPr/>
          <p:nvPr/>
        </p:nvGrpSpPr>
        <p:grpSpPr>
          <a:xfrm>
            <a:off x="7079301" y="1897971"/>
            <a:ext cx="1416049" cy="1719263"/>
            <a:chOff x="6380800" y="1789113"/>
            <a:chExt cx="1416050" cy="1719262"/>
          </a:xfrm>
          <a:solidFill>
            <a:srgbClr val="BEDFE0"/>
          </a:solidFill>
        </p:grpSpPr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095DCF2-A561-4785-8ABD-17F5B4FD2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800" y="2362200"/>
              <a:ext cx="1416050" cy="1146175"/>
            </a:xfrm>
            <a:custGeom>
              <a:avLst/>
              <a:gdLst>
                <a:gd name="T0" fmla="*/ 556 w 556"/>
                <a:gd name="T1" fmla="*/ 0 h 482"/>
                <a:gd name="T2" fmla="*/ 465 w 556"/>
                <a:gd name="T3" fmla="*/ 43 h 482"/>
                <a:gd name="T4" fmla="*/ 278 w 556"/>
                <a:gd name="T5" fmla="*/ 366 h 482"/>
                <a:gd name="T6" fmla="*/ 91 w 556"/>
                <a:gd name="T7" fmla="*/ 43 h 482"/>
                <a:gd name="T8" fmla="*/ 0 w 556"/>
                <a:gd name="T9" fmla="*/ 0 h 482"/>
                <a:gd name="T10" fmla="*/ 278 w 556"/>
                <a:gd name="T11" fmla="*/ 482 h 482"/>
                <a:gd name="T12" fmla="*/ 556 w 556"/>
                <a:gd name="T13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465" y="43"/>
                  </a:lnTo>
                  <a:lnTo>
                    <a:pt x="278" y="366"/>
                  </a:lnTo>
                  <a:lnTo>
                    <a:pt x="91" y="43"/>
                  </a:lnTo>
                  <a:lnTo>
                    <a:pt x="0" y="0"/>
                  </a:lnTo>
                  <a:lnTo>
                    <a:pt x="278" y="482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60CE28E-82C0-43E9-9747-999FC248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800" y="1789113"/>
              <a:ext cx="1416050" cy="1146175"/>
            </a:xfrm>
            <a:custGeom>
              <a:avLst/>
              <a:gdLst>
                <a:gd name="T0" fmla="*/ 556 w 556"/>
                <a:gd name="T1" fmla="*/ 0 h 482"/>
                <a:gd name="T2" fmla="*/ 278 w 556"/>
                <a:gd name="T3" fmla="*/ 482 h 482"/>
                <a:gd name="T4" fmla="*/ 0 w 556"/>
                <a:gd name="T5" fmla="*/ 0 h 482"/>
                <a:gd name="T6" fmla="*/ 278 w 556"/>
                <a:gd name="T7" fmla="*/ 130 h 482"/>
                <a:gd name="T8" fmla="*/ 556 w 556"/>
                <a:gd name="T9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" h="482">
                  <a:moveTo>
                    <a:pt x="556" y="0"/>
                  </a:moveTo>
                  <a:lnTo>
                    <a:pt x="278" y="482"/>
                  </a:lnTo>
                  <a:lnTo>
                    <a:pt x="0" y="0"/>
                  </a:lnTo>
                  <a:lnTo>
                    <a:pt x="278" y="130"/>
                  </a:lnTo>
                  <a:lnTo>
                    <a:pt x="55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dirty="0"/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0A1A7DED-486F-4DDA-9BB9-E50917D38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263" y="2547938"/>
              <a:ext cx="22225" cy="152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E4ED0317-C376-4DA0-8AB8-DBE75240C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538" y="2524125"/>
              <a:ext cx="20637" cy="176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16DA16F3-6F33-46E8-8498-B06E0E8E2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1050" y="2508250"/>
              <a:ext cx="22225" cy="192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76A3133A-0F1B-4927-A553-AC612FC70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9150" y="2606675"/>
              <a:ext cx="2381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3200"/>
            </a:p>
          </p:txBody>
        </p:sp>
      </p:grpSp>
      <p:sp>
        <p:nvSpPr>
          <p:cNvPr id="30" name="TextBox 57">
            <a:extLst>
              <a:ext uri="{FF2B5EF4-FFF2-40B4-BE49-F238E27FC236}">
                <a16:creationId xmlns:a16="http://schemas.microsoft.com/office/drawing/2014/main" id="{D9673C59-4578-45E0-B981-B55C5C2E8DEB}"/>
              </a:ext>
            </a:extLst>
          </p:cNvPr>
          <p:cNvSpPr txBox="1"/>
          <p:nvPr/>
        </p:nvSpPr>
        <p:spPr bwMode="auto">
          <a:xfrm>
            <a:off x="2151701" y="2180548"/>
            <a:ext cx="2673351" cy="625674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DFB1C1BF-0700-4CE5-8B8F-470FC51966F8}"/>
              </a:ext>
            </a:extLst>
          </p:cNvPr>
          <p:cNvSpPr txBox="1"/>
          <p:nvPr/>
        </p:nvSpPr>
        <p:spPr bwMode="auto">
          <a:xfrm>
            <a:off x="8838250" y="2180548"/>
            <a:ext cx="2673351" cy="625674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57">
            <a:extLst>
              <a:ext uri="{FF2B5EF4-FFF2-40B4-BE49-F238E27FC236}">
                <a16:creationId xmlns:a16="http://schemas.microsoft.com/office/drawing/2014/main" id="{13B9AAEA-7C59-4798-849C-3C6E71F24568}"/>
              </a:ext>
            </a:extLst>
          </p:cNvPr>
          <p:cNvSpPr txBox="1"/>
          <p:nvPr/>
        </p:nvSpPr>
        <p:spPr bwMode="auto">
          <a:xfrm>
            <a:off x="2151701" y="4045860"/>
            <a:ext cx="2673351" cy="625674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57">
            <a:extLst>
              <a:ext uri="{FF2B5EF4-FFF2-40B4-BE49-F238E27FC236}">
                <a16:creationId xmlns:a16="http://schemas.microsoft.com/office/drawing/2014/main" id="{9C06CE92-F339-4E3A-B819-DB09975AC6D5}"/>
              </a:ext>
            </a:extLst>
          </p:cNvPr>
          <p:cNvSpPr txBox="1"/>
          <p:nvPr/>
        </p:nvSpPr>
        <p:spPr bwMode="auto">
          <a:xfrm>
            <a:off x="8838250" y="4045860"/>
            <a:ext cx="2673351" cy="625674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333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rPr>
              <a:t>请在此处输入您的文本</a:t>
            </a:r>
            <a:endParaRPr lang="en-US" altLang="zh-CN" sz="1333" kern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62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5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0C3AB6E1-D667-41DA-A52F-CFF5F6C35982}"/>
              </a:ext>
            </a:extLst>
          </p:cNvPr>
          <p:cNvGrpSpPr/>
          <p:nvPr/>
        </p:nvGrpSpPr>
        <p:grpSpPr>
          <a:xfrm>
            <a:off x="5514768" y="2571237"/>
            <a:ext cx="425116" cy="537356"/>
            <a:chOff x="783398" y="2176759"/>
            <a:chExt cx="367160" cy="464074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9C60E41-0784-4A68-8E42-E94211A1F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F26D085E-A00E-4549-A4A2-8549D2F26DA9}"/>
                </a:ext>
              </a:extLst>
            </p:cNvPr>
            <p:cNvSpPr txBox="1"/>
            <p:nvPr/>
          </p:nvSpPr>
          <p:spPr>
            <a:xfrm>
              <a:off x="783398" y="2216099"/>
              <a:ext cx="367160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7FD7A499-D04E-4D76-B0AD-0301A5491819}"/>
              </a:ext>
            </a:extLst>
          </p:cNvPr>
          <p:cNvGrpSpPr/>
          <p:nvPr/>
        </p:nvGrpSpPr>
        <p:grpSpPr>
          <a:xfrm>
            <a:off x="3642218" y="1868061"/>
            <a:ext cx="425116" cy="537356"/>
            <a:chOff x="783398" y="2176759"/>
            <a:chExt cx="367159" cy="464074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C6A300A-7AA6-4F54-883F-BC9C495FE7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39A6DF47-270A-4275-AF7A-A5C5C5C1AB45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56%</a:t>
              </a: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648A9B85-FB85-4FDD-A989-A758B2FCE1A8}"/>
              </a:ext>
            </a:extLst>
          </p:cNvPr>
          <p:cNvGrpSpPr/>
          <p:nvPr/>
        </p:nvGrpSpPr>
        <p:grpSpPr>
          <a:xfrm>
            <a:off x="4624172" y="2241083"/>
            <a:ext cx="425116" cy="537356"/>
            <a:chOff x="783398" y="2176759"/>
            <a:chExt cx="367159" cy="464074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DC377BC-F710-4A53-8D9C-780F5952F5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5FA6AD13-B877-4052-AD13-036C85297884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45%</a:t>
              </a: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6AB2D6A9-58D5-48DE-9F72-742A2F9E7EBB}"/>
              </a:ext>
            </a:extLst>
          </p:cNvPr>
          <p:cNvGrpSpPr/>
          <p:nvPr/>
        </p:nvGrpSpPr>
        <p:grpSpPr>
          <a:xfrm>
            <a:off x="2826891" y="2399191"/>
            <a:ext cx="425116" cy="537356"/>
            <a:chOff x="783398" y="2176759"/>
            <a:chExt cx="367159" cy="46407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AA6899C-D5A6-4E35-9FD7-200A5EFF1A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BB304C77-B045-4753-9359-4E1C42BF2573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39%</a:t>
              </a:r>
            </a:p>
          </p:txBody>
        </p:sp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55A48AD4-58B8-4344-A87D-338EAEB0917C}"/>
              </a:ext>
            </a:extLst>
          </p:cNvPr>
          <p:cNvGrpSpPr/>
          <p:nvPr/>
        </p:nvGrpSpPr>
        <p:grpSpPr>
          <a:xfrm>
            <a:off x="10095988" y="2209695"/>
            <a:ext cx="425116" cy="537356"/>
            <a:chOff x="783398" y="2176759"/>
            <a:chExt cx="367159" cy="46407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75D1B3B-A825-4213-99D7-3FA0E19C18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E2E6C773-665A-4BA8-BFA3-C57A421360B6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BD67605B-88D4-47FB-B841-3E3E64E1ABF1}"/>
              </a:ext>
            </a:extLst>
          </p:cNvPr>
          <p:cNvGrpSpPr/>
          <p:nvPr/>
        </p:nvGrpSpPr>
        <p:grpSpPr>
          <a:xfrm>
            <a:off x="8699114" y="2566241"/>
            <a:ext cx="425116" cy="537356"/>
            <a:chOff x="783398" y="2176759"/>
            <a:chExt cx="367159" cy="464074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5643C41-D47D-4245-906A-C95A8FF38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9E07BF9E-E0E1-409A-9929-BE40C6E28F1E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56%</a:t>
              </a:r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358A1AB4-8EF7-4A3D-BF74-B3EB9430AB44}"/>
              </a:ext>
            </a:extLst>
          </p:cNvPr>
          <p:cNvGrpSpPr/>
          <p:nvPr/>
        </p:nvGrpSpPr>
        <p:grpSpPr>
          <a:xfrm>
            <a:off x="9428275" y="2394606"/>
            <a:ext cx="425116" cy="537356"/>
            <a:chOff x="783398" y="2176759"/>
            <a:chExt cx="367159" cy="46407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C237600-470F-4EB4-907C-19754A1E51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91F1CB3C-BB05-4596-91EE-48602D4A4419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45%</a:t>
              </a:r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16DCDF4E-2363-4197-AD0D-B6E2FDE2158A}"/>
              </a:ext>
            </a:extLst>
          </p:cNvPr>
          <p:cNvGrpSpPr/>
          <p:nvPr/>
        </p:nvGrpSpPr>
        <p:grpSpPr>
          <a:xfrm>
            <a:off x="7950922" y="1685203"/>
            <a:ext cx="425116" cy="537356"/>
            <a:chOff x="783399" y="2176759"/>
            <a:chExt cx="367160" cy="464074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3CBCEE83-DA4B-4426-97BC-D86B54F1D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063BC72F-2A81-47DD-9F0F-B1DBE575BF27}"/>
                </a:ext>
              </a:extLst>
            </p:cNvPr>
            <p:cNvSpPr txBox="1"/>
            <p:nvPr/>
          </p:nvSpPr>
          <p:spPr>
            <a:xfrm>
              <a:off x="783399" y="2216099"/>
              <a:ext cx="367160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39%</a:t>
              </a:r>
            </a:p>
          </p:txBody>
        </p:sp>
      </p:grpSp>
      <p:grpSp>
        <p:nvGrpSpPr>
          <p:cNvPr id="26" name="Group 27">
            <a:extLst>
              <a:ext uri="{FF2B5EF4-FFF2-40B4-BE49-F238E27FC236}">
                <a16:creationId xmlns:a16="http://schemas.microsoft.com/office/drawing/2014/main" id="{0C92F1B0-9957-4A5A-A040-FE30BA050CC5}"/>
              </a:ext>
            </a:extLst>
          </p:cNvPr>
          <p:cNvGrpSpPr/>
          <p:nvPr/>
        </p:nvGrpSpPr>
        <p:grpSpPr>
          <a:xfrm>
            <a:off x="6391000" y="2384021"/>
            <a:ext cx="425116" cy="537356"/>
            <a:chOff x="783398" y="2176759"/>
            <a:chExt cx="367159" cy="46407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A4116F0-D127-47F6-B3F0-DD6404CF0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1BB74DCC-E23F-4F6F-8F77-875E9D6B1DEA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</a:p>
          </p:txBody>
        </p:sp>
      </p:grpSp>
      <p:grpSp>
        <p:nvGrpSpPr>
          <p:cNvPr id="29" name="Group 30">
            <a:extLst>
              <a:ext uri="{FF2B5EF4-FFF2-40B4-BE49-F238E27FC236}">
                <a16:creationId xmlns:a16="http://schemas.microsoft.com/office/drawing/2014/main" id="{0C4BF2D4-0B8D-469B-8479-A0CD55019B1A}"/>
              </a:ext>
            </a:extLst>
          </p:cNvPr>
          <p:cNvGrpSpPr/>
          <p:nvPr/>
        </p:nvGrpSpPr>
        <p:grpSpPr>
          <a:xfrm>
            <a:off x="7206324" y="2785227"/>
            <a:ext cx="425116" cy="537356"/>
            <a:chOff x="783398" y="2176759"/>
            <a:chExt cx="367159" cy="464074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E1A35C5-BE88-478E-9087-1B4DAC9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vert="horz" wrap="square" lIns="148885" tIns="74443" rIns="148885" bIns="74443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endParaRPr lang="en-US" sz="9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BE738EBB-F846-4EBE-87E7-0AA51EA8CD37}"/>
                </a:ext>
              </a:extLst>
            </p:cNvPr>
            <p:cNvSpPr txBox="1"/>
            <p:nvPr/>
          </p:nvSpPr>
          <p:spPr>
            <a:xfrm>
              <a:off x="783398" y="2216099"/>
              <a:ext cx="367159" cy="228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33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</a:p>
          </p:txBody>
        </p: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B9FAE6B-183C-4AF4-BA1A-4CDE0A1268CF}"/>
              </a:ext>
            </a:extLst>
          </p:cNvPr>
          <p:cNvSpPr txBox="1">
            <a:spLocks/>
          </p:cNvSpPr>
          <p:nvPr/>
        </p:nvSpPr>
        <p:spPr>
          <a:xfrm>
            <a:off x="2199754" y="4913318"/>
            <a:ext cx="7949111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请在此处添加详细描述文本，尽量与标题文本语言风格相符合，语言描述尽量简洁生动。</a:t>
            </a:r>
            <a:endParaRPr lang="en-GB" altLang="zh-CN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itle 13">
            <a:extLst>
              <a:ext uri="{FF2B5EF4-FFF2-40B4-BE49-F238E27FC236}">
                <a16:creationId xmlns:a16="http://schemas.microsoft.com/office/drawing/2014/main" id="{132F4798-E267-4345-B8CF-2D187C4E7649}"/>
              </a:ext>
            </a:extLst>
          </p:cNvPr>
          <p:cNvSpPr txBox="1">
            <a:spLocks/>
          </p:cNvSpPr>
          <p:nvPr/>
        </p:nvSpPr>
        <p:spPr>
          <a:xfrm>
            <a:off x="2199755" y="4448772"/>
            <a:ext cx="180595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4" name="Group 35">
            <a:extLst>
              <a:ext uri="{FF2B5EF4-FFF2-40B4-BE49-F238E27FC236}">
                <a16:creationId xmlns:a16="http://schemas.microsoft.com/office/drawing/2014/main" id="{9B0C33EE-B57E-40C3-8C20-92F74E2DA13B}"/>
              </a:ext>
            </a:extLst>
          </p:cNvPr>
          <p:cNvGrpSpPr/>
          <p:nvPr/>
        </p:nvGrpSpPr>
        <p:grpSpPr>
          <a:xfrm>
            <a:off x="2366502" y="2998151"/>
            <a:ext cx="1345889" cy="1270207"/>
            <a:chOff x="755576" y="2395604"/>
            <a:chExt cx="1162406" cy="1096984"/>
          </a:xfrm>
        </p:grpSpPr>
        <p:sp>
          <p:nvSpPr>
            <p:cNvPr id="35" name="Isosceles Triangle 2">
              <a:extLst>
                <a:ext uri="{FF2B5EF4-FFF2-40B4-BE49-F238E27FC236}">
                  <a16:creationId xmlns:a16="http://schemas.microsoft.com/office/drawing/2014/main" id="{BA11FED5-4343-4D51-B9E7-9B5069947AA5}"/>
                </a:ext>
              </a:extLst>
            </p:cNvPr>
            <p:cNvSpPr/>
            <p:nvPr/>
          </p:nvSpPr>
          <p:spPr>
            <a:xfrm>
              <a:off x="755576" y="2395604"/>
              <a:ext cx="1162406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D3C0A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39236CB8-B214-47A3-A64D-C79060130953}"/>
                </a:ext>
              </a:extLst>
            </p:cNvPr>
            <p:cNvSpPr txBox="1">
              <a:spLocks/>
            </p:cNvSpPr>
            <p:nvPr/>
          </p:nvSpPr>
          <p:spPr>
            <a:xfrm>
              <a:off x="988884" y="3235164"/>
              <a:ext cx="695790" cy="257424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8">
            <a:extLst>
              <a:ext uri="{FF2B5EF4-FFF2-40B4-BE49-F238E27FC236}">
                <a16:creationId xmlns:a16="http://schemas.microsoft.com/office/drawing/2014/main" id="{38DF21E3-BA7B-471E-96DB-1F8C499F1008}"/>
              </a:ext>
            </a:extLst>
          </p:cNvPr>
          <p:cNvGrpSpPr/>
          <p:nvPr/>
        </p:nvGrpSpPr>
        <p:grpSpPr>
          <a:xfrm>
            <a:off x="3181828" y="2491217"/>
            <a:ext cx="1345889" cy="1777141"/>
            <a:chOff x="1459750" y="1957798"/>
            <a:chExt cx="1162406" cy="1534783"/>
          </a:xfrm>
        </p:grpSpPr>
        <p:sp>
          <p:nvSpPr>
            <p:cNvPr id="38" name="Isosceles Triangle 2">
              <a:extLst>
                <a:ext uri="{FF2B5EF4-FFF2-40B4-BE49-F238E27FC236}">
                  <a16:creationId xmlns:a16="http://schemas.microsoft.com/office/drawing/2014/main" id="{D57F6D36-36BE-4834-9857-4B97AB9517DA}"/>
                </a:ext>
              </a:extLst>
            </p:cNvPr>
            <p:cNvSpPr/>
            <p:nvPr/>
          </p:nvSpPr>
          <p:spPr>
            <a:xfrm>
              <a:off x="1459750" y="1957798"/>
              <a:ext cx="1162406" cy="126596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BEDFE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5E15A885-E9FB-4146-9D28-4B94BA06CECE}"/>
                </a:ext>
              </a:extLst>
            </p:cNvPr>
            <p:cNvSpPr txBox="1">
              <a:spLocks/>
            </p:cNvSpPr>
            <p:nvPr/>
          </p:nvSpPr>
          <p:spPr>
            <a:xfrm>
              <a:off x="1691223" y="3235158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41">
            <a:extLst>
              <a:ext uri="{FF2B5EF4-FFF2-40B4-BE49-F238E27FC236}">
                <a16:creationId xmlns:a16="http://schemas.microsoft.com/office/drawing/2014/main" id="{BAFCAB9E-0719-4EA6-9C28-29C23DA97479}"/>
              </a:ext>
            </a:extLst>
          </p:cNvPr>
          <p:cNvGrpSpPr/>
          <p:nvPr/>
        </p:nvGrpSpPr>
        <p:grpSpPr>
          <a:xfrm>
            <a:off x="4217783" y="2839910"/>
            <a:ext cx="1237887" cy="1428448"/>
            <a:chOff x="2354476" y="2258939"/>
            <a:chExt cx="1069128" cy="1233643"/>
          </a:xfrm>
        </p:grpSpPr>
        <p:sp>
          <p:nvSpPr>
            <p:cNvPr id="41" name="Isosceles Triangle 2">
              <a:extLst>
                <a:ext uri="{FF2B5EF4-FFF2-40B4-BE49-F238E27FC236}">
                  <a16:creationId xmlns:a16="http://schemas.microsoft.com/office/drawing/2014/main" id="{F1D891BD-6DD9-49A7-929D-E1AD37243BCA}"/>
                </a:ext>
              </a:extLst>
            </p:cNvPr>
            <p:cNvSpPr/>
            <p:nvPr/>
          </p:nvSpPr>
          <p:spPr>
            <a:xfrm>
              <a:off x="2354476" y="2258939"/>
              <a:ext cx="1069128" cy="964828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D3C0A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E3AD41A0-EEFE-41EC-825C-7DE219F90430}"/>
                </a:ext>
              </a:extLst>
            </p:cNvPr>
            <p:cNvSpPr txBox="1">
              <a:spLocks/>
            </p:cNvSpPr>
            <p:nvPr/>
          </p:nvSpPr>
          <p:spPr>
            <a:xfrm>
              <a:off x="2539310" y="3235159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4">
            <a:extLst>
              <a:ext uri="{FF2B5EF4-FFF2-40B4-BE49-F238E27FC236}">
                <a16:creationId xmlns:a16="http://schemas.microsoft.com/office/drawing/2014/main" id="{469FCDDB-1D44-432A-B1CE-1B4FBF5A318D}"/>
              </a:ext>
            </a:extLst>
          </p:cNvPr>
          <p:cNvGrpSpPr/>
          <p:nvPr/>
        </p:nvGrpSpPr>
        <p:grpSpPr>
          <a:xfrm>
            <a:off x="5150165" y="3186096"/>
            <a:ext cx="1154320" cy="1082267"/>
            <a:chOff x="3159748" y="2557908"/>
            <a:chExt cx="996954" cy="934672"/>
          </a:xfrm>
        </p:grpSpPr>
        <p:sp>
          <p:nvSpPr>
            <p:cNvPr id="44" name="Isosceles Triangle 2">
              <a:extLst>
                <a:ext uri="{FF2B5EF4-FFF2-40B4-BE49-F238E27FC236}">
                  <a16:creationId xmlns:a16="http://schemas.microsoft.com/office/drawing/2014/main" id="{B7448DA7-30D9-4DDE-83B3-BC6A98CB5A23}"/>
                </a:ext>
              </a:extLst>
            </p:cNvPr>
            <p:cNvSpPr/>
            <p:nvPr/>
          </p:nvSpPr>
          <p:spPr>
            <a:xfrm>
              <a:off x="3159748" y="2557908"/>
              <a:ext cx="996954" cy="66585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BEDFE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5A274900-6349-429C-8352-383AFA107C1A}"/>
                </a:ext>
              </a:extLst>
            </p:cNvPr>
            <p:cNvSpPr txBox="1">
              <a:spLocks/>
            </p:cNvSpPr>
            <p:nvPr/>
          </p:nvSpPr>
          <p:spPr>
            <a:xfrm>
              <a:off x="3308495" y="3235157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Group 47">
            <a:extLst>
              <a:ext uri="{FF2B5EF4-FFF2-40B4-BE49-F238E27FC236}">
                <a16:creationId xmlns:a16="http://schemas.microsoft.com/office/drawing/2014/main" id="{CB7180EB-5768-446A-BFB4-28DFE3D7B4FA}"/>
              </a:ext>
            </a:extLst>
          </p:cNvPr>
          <p:cNvGrpSpPr/>
          <p:nvPr/>
        </p:nvGrpSpPr>
        <p:grpSpPr>
          <a:xfrm>
            <a:off x="5930610" y="2998158"/>
            <a:ext cx="1345889" cy="1270204"/>
            <a:chOff x="3833796" y="2395604"/>
            <a:chExt cx="1162406" cy="1096980"/>
          </a:xfrm>
        </p:grpSpPr>
        <p:sp>
          <p:nvSpPr>
            <p:cNvPr id="47" name="Isosceles Triangle 2">
              <a:extLst>
                <a:ext uri="{FF2B5EF4-FFF2-40B4-BE49-F238E27FC236}">
                  <a16:creationId xmlns:a16="http://schemas.microsoft.com/office/drawing/2014/main" id="{C6AB7CE9-EF5D-48D5-B8C9-85A0DD6BF58F}"/>
                </a:ext>
              </a:extLst>
            </p:cNvPr>
            <p:cNvSpPr/>
            <p:nvPr/>
          </p:nvSpPr>
          <p:spPr>
            <a:xfrm>
              <a:off x="3833796" y="2395604"/>
              <a:ext cx="1162406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D3C0A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FBC9B01E-4CAB-43E5-BFF2-5078E2ADB131}"/>
                </a:ext>
              </a:extLst>
            </p:cNvPr>
            <p:cNvSpPr txBox="1">
              <a:spLocks/>
            </p:cNvSpPr>
            <p:nvPr/>
          </p:nvSpPr>
          <p:spPr>
            <a:xfrm>
              <a:off x="4065269" y="3235161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Group 50">
            <a:extLst>
              <a:ext uri="{FF2B5EF4-FFF2-40B4-BE49-F238E27FC236}">
                <a16:creationId xmlns:a16="http://schemas.microsoft.com/office/drawing/2014/main" id="{DA0D896F-C7BB-4A6C-9B48-85D3F13A69C9}"/>
              </a:ext>
            </a:extLst>
          </p:cNvPr>
          <p:cNvGrpSpPr/>
          <p:nvPr/>
        </p:nvGrpSpPr>
        <p:grpSpPr>
          <a:xfrm>
            <a:off x="6745938" y="3398508"/>
            <a:ext cx="1345889" cy="869853"/>
            <a:chOff x="4537970" y="2741353"/>
            <a:chExt cx="1162406" cy="751226"/>
          </a:xfrm>
        </p:grpSpPr>
        <p:sp>
          <p:nvSpPr>
            <p:cNvPr id="50" name="Isosceles Triangle 2">
              <a:extLst>
                <a:ext uri="{FF2B5EF4-FFF2-40B4-BE49-F238E27FC236}">
                  <a16:creationId xmlns:a16="http://schemas.microsoft.com/office/drawing/2014/main" id="{F5258331-A883-467E-8180-7ECC6D337A52}"/>
                </a:ext>
              </a:extLst>
            </p:cNvPr>
            <p:cNvSpPr/>
            <p:nvPr/>
          </p:nvSpPr>
          <p:spPr>
            <a:xfrm>
              <a:off x="4537970" y="2741353"/>
              <a:ext cx="1162406" cy="48241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BEDFE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A9F480E0-1646-4E41-B66F-66091E017F5E}"/>
                </a:ext>
              </a:extLst>
            </p:cNvPr>
            <p:cNvSpPr txBox="1">
              <a:spLocks/>
            </p:cNvSpPr>
            <p:nvPr/>
          </p:nvSpPr>
          <p:spPr>
            <a:xfrm>
              <a:off x="4771278" y="3235156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Group 53">
            <a:extLst>
              <a:ext uri="{FF2B5EF4-FFF2-40B4-BE49-F238E27FC236}">
                <a16:creationId xmlns:a16="http://schemas.microsoft.com/office/drawing/2014/main" id="{1E13D92D-6B32-4CC0-A494-303A6F18DCAF}"/>
              </a:ext>
            </a:extLst>
          </p:cNvPr>
          <p:cNvGrpSpPr/>
          <p:nvPr/>
        </p:nvGrpSpPr>
        <p:grpSpPr>
          <a:xfrm>
            <a:off x="7452331" y="2286635"/>
            <a:ext cx="1432108" cy="1981728"/>
            <a:chOff x="5148063" y="1781113"/>
            <a:chExt cx="1236871" cy="1711469"/>
          </a:xfrm>
        </p:grpSpPr>
        <p:sp>
          <p:nvSpPr>
            <p:cNvPr id="53" name="Isosceles Triangle 2">
              <a:extLst>
                <a:ext uri="{FF2B5EF4-FFF2-40B4-BE49-F238E27FC236}">
                  <a16:creationId xmlns:a16="http://schemas.microsoft.com/office/drawing/2014/main" id="{4A8E5A3D-DD9D-4678-A382-376810587034}"/>
                </a:ext>
              </a:extLst>
            </p:cNvPr>
            <p:cNvSpPr/>
            <p:nvPr/>
          </p:nvSpPr>
          <p:spPr>
            <a:xfrm>
              <a:off x="5148063" y="1781113"/>
              <a:ext cx="1236871" cy="144265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D3C0A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0D409794-7D1A-4BA9-B1B9-CB04953B0225}"/>
                </a:ext>
              </a:extLst>
            </p:cNvPr>
            <p:cNvSpPr txBox="1">
              <a:spLocks/>
            </p:cNvSpPr>
            <p:nvPr/>
          </p:nvSpPr>
          <p:spPr>
            <a:xfrm>
              <a:off x="5414366" y="3235159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56">
            <a:extLst>
              <a:ext uri="{FF2B5EF4-FFF2-40B4-BE49-F238E27FC236}">
                <a16:creationId xmlns:a16="http://schemas.microsoft.com/office/drawing/2014/main" id="{227C8F65-1166-4D47-BB3F-FDC446CB43E0}"/>
              </a:ext>
            </a:extLst>
          </p:cNvPr>
          <p:cNvGrpSpPr/>
          <p:nvPr/>
        </p:nvGrpSpPr>
        <p:grpSpPr>
          <a:xfrm>
            <a:off x="8206638" y="3186094"/>
            <a:ext cx="1335429" cy="1082267"/>
            <a:chOff x="5799535" y="2557908"/>
            <a:chExt cx="1153373" cy="934672"/>
          </a:xfrm>
        </p:grpSpPr>
        <p:sp>
          <p:nvSpPr>
            <p:cNvPr id="56" name="Isosceles Triangle 2">
              <a:extLst>
                <a:ext uri="{FF2B5EF4-FFF2-40B4-BE49-F238E27FC236}">
                  <a16:creationId xmlns:a16="http://schemas.microsoft.com/office/drawing/2014/main" id="{B3D24642-CAB8-4B1D-AE6B-02259AAC0BB3}"/>
                </a:ext>
              </a:extLst>
            </p:cNvPr>
            <p:cNvSpPr/>
            <p:nvPr/>
          </p:nvSpPr>
          <p:spPr>
            <a:xfrm>
              <a:off x="5799535" y="2557908"/>
              <a:ext cx="1153373" cy="66585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BEDFE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22BEEA-081C-4E9A-B0DC-34EF6919A580}"/>
                </a:ext>
              </a:extLst>
            </p:cNvPr>
            <p:cNvSpPr txBox="1">
              <a:spLocks/>
            </p:cNvSpPr>
            <p:nvPr/>
          </p:nvSpPr>
          <p:spPr>
            <a:xfrm>
              <a:off x="6060556" y="3235157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59">
            <a:extLst>
              <a:ext uri="{FF2B5EF4-FFF2-40B4-BE49-F238E27FC236}">
                <a16:creationId xmlns:a16="http://schemas.microsoft.com/office/drawing/2014/main" id="{5100854B-83E3-4705-A941-11AED4547AC9}"/>
              </a:ext>
            </a:extLst>
          </p:cNvPr>
          <p:cNvGrpSpPr/>
          <p:nvPr/>
        </p:nvGrpSpPr>
        <p:grpSpPr>
          <a:xfrm>
            <a:off x="8862303" y="2998158"/>
            <a:ext cx="1557053" cy="1270204"/>
            <a:chOff x="6365816" y="2395604"/>
            <a:chExt cx="1344784" cy="1096980"/>
          </a:xfrm>
        </p:grpSpPr>
        <p:sp>
          <p:nvSpPr>
            <p:cNvPr id="59" name="Isosceles Triangle 2">
              <a:extLst>
                <a:ext uri="{FF2B5EF4-FFF2-40B4-BE49-F238E27FC236}">
                  <a16:creationId xmlns:a16="http://schemas.microsoft.com/office/drawing/2014/main" id="{93CA8183-86F9-4455-82FC-045C762C8915}"/>
                </a:ext>
              </a:extLst>
            </p:cNvPr>
            <p:cNvSpPr/>
            <p:nvPr/>
          </p:nvSpPr>
          <p:spPr>
            <a:xfrm>
              <a:off x="6365816" y="2395604"/>
              <a:ext cx="1344784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D3C0A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0327C311-BC56-4138-88E3-3C79D5FAF08F}"/>
                </a:ext>
              </a:extLst>
            </p:cNvPr>
            <p:cNvSpPr txBox="1">
              <a:spLocks/>
            </p:cNvSpPr>
            <p:nvPr/>
          </p:nvSpPr>
          <p:spPr>
            <a:xfrm>
              <a:off x="6690313" y="3235161"/>
              <a:ext cx="695789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Group 62">
            <a:extLst>
              <a:ext uri="{FF2B5EF4-FFF2-40B4-BE49-F238E27FC236}">
                <a16:creationId xmlns:a16="http://schemas.microsoft.com/office/drawing/2014/main" id="{6AC45A40-87CD-421E-B859-FC883B391840}"/>
              </a:ext>
            </a:extLst>
          </p:cNvPr>
          <p:cNvGrpSpPr/>
          <p:nvPr/>
        </p:nvGrpSpPr>
        <p:grpSpPr>
          <a:xfrm>
            <a:off x="9640832" y="2848433"/>
            <a:ext cx="1335429" cy="1419925"/>
            <a:chOff x="7038208" y="2266298"/>
            <a:chExt cx="1153373" cy="1226282"/>
          </a:xfrm>
        </p:grpSpPr>
        <p:sp>
          <p:nvSpPr>
            <p:cNvPr id="62" name="Isosceles Triangle 2">
              <a:extLst>
                <a:ext uri="{FF2B5EF4-FFF2-40B4-BE49-F238E27FC236}">
                  <a16:creationId xmlns:a16="http://schemas.microsoft.com/office/drawing/2014/main" id="{BD42F5FB-6FB0-456C-A830-1AC417D38751}"/>
                </a:ext>
              </a:extLst>
            </p:cNvPr>
            <p:cNvSpPr/>
            <p:nvPr/>
          </p:nvSpPr>
          <p:spPr>
            <a:xfrm>
              <a:off x="7038208" y="2266298"/>
              <a:ext cx="1153373" cy="957470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" fmla="*/ 0 w 1278647"/>
                <a:gd name="connsiteY0" fmla="*/ 1102284 h 1102284"/>
                <a:gd name="connsiteX1" fmla="*/ 639324 w 1278647"/>
                <a:gd name="connsiteY1" fmla="*/ 2 h 1102284"/>
                <a:gd name="connsiteX2" fmla="*/ 1278647 w 1278647"/>
                <a:gd name="connsiteY2" fmla="*/ 1102284 h 1102284"/>
                <a:gd name="connsiteX3" fmla="*/ 0 w 1278647"/>
                <a:gd name="connsiteY3" fmla="*/ 1102284 h 110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rgbClr val="BEDFE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2F0C8640-9B8D-4E58-A0E0-327CFE64CDDB}"/>
                </a:ext>
              </a:extLst>
            </p:cNvPr>
            <p:cNvSpPr txBox="1">
              <a:spLocks/>
            </p:cNvSpPr>
            <p:nvPr/>
          </p:nvSpPr>
          <p:spPr>
            <a:xfrm>
              <a:off x="7266999" y="3235157"/>
              <a:ext cx="695790" cy="257423"/>
            </a:xfrm>
            <a:prstGeom prst="rect">
              <a:avLst/>
            </a:prstGeom>
          </p:spPr>
          <p:txBody>
            <a:bodyPr vert="horz" wrap="square" lIns="148885" tIns="74443" rIns="148885" bIns="74443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0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323E8E94-7776-410B-9C52-FFC05324106F}"/>
              </a:ext>
            </a:extLst>
          </p:cNvPr>
          <p:cNvGrpSpPr/>
          <p:nvPr/>
        </p:nvGrpSpPr>
        <p:grpSpPr>
          <a:xfrm>
            <a:off x="4482880" y="3226737"/>
            <a:ext cx="2380464" cy="1110807"/>
            <a:chOff x="7393782" y="3794125"/>
            <a:chExt cx="1830388" cy="854075"/>
          </a:xfrm>
          <a:solidFill>
            <a:schemeClr val="accent1"/>
          </a:solid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F600CB5-1704-4B23-8BC7-E07D8B2BC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3782" y="3879850"/>
              <a:ext cx="870744" cy="768350"/>
            </a:xfrm>
            <a:custGeom>
              <a:avLst/>
              <a:gdLst>
                <a:gd name="T0" fmla="*/ 187 w 254"/>
                <a:gd name="T1" fmla="*/ 68 h 224"/>
                <a:gd name="T2" fmla="*/ 188 w 254"/>
                <a:gd name="T3" fmla="*/ 81 h 224"/>
                <a:gd name="T4" fmla="*/ 186 w 254"/>
                <a:gd name="T5" fmla="*/ 82 h 224"/>
                <a:gd name="T6" fmla="*/ 148 w 254"/>
                <a:gd name="T7" fmla="*/ 66 h 224"/>
                <a:gd name="T8" fmla="*/ 130 w 254"/>
                <a:gd name="T9" fmla="*/ 69 h 224"/>
                <a:gd name="T10" fmla="*/ 102 w 254"/>
                <a:gd name="T11" fmla="*/ 91 h 224"/>
                <a:gd name="T12" fmla="*/ 75 w 254"/>
                <a:gd name="T13" fmla="*/ 81 h 224"/>
                <a:gd name="T14" fmla="*/ 32 w 254"/>
                <a:gd name="T15" fmla="*/ 125 h 224"/>
                <a:gd name="T16" fmla="*/ 32 w 254"/>
                <a:gd name="T17" fmla="*/ 133 h 224"/>
                <a:gd name="T18" fmla="*/ 0 w 254"/>
                <a:gd name="T19" fmla="*/ 178 h 224"/>
                <a:gd name="T20" fmla="*/ 47 w 254"/>
                <a:gd name="T21" fmla="*/ 224 h 224"/>
                <a:gd name="T22" fmla="*/ 54 w 254"/>
                <a:gd name="T23" fmla="*/ 224 h 224"/>
                <a:gd name="T24" fmla="*/ 130 w 254"/>
                <a:gd name="T25" fmla="*/ 224 h 224"/>
                <a:gd name="T26" fmla="*/ 194 w 254"/>
                <a:gd name="T27" fmla="*/ 224 h 224"/>
                <a:gd name="T28" fmla="*/ 199 w 254"/>
                <a:gd name="T29" fmla="*/ 224 h 224"/>
                <a:gd name="T30" fmla="*/ 203 w 254"/>
                <a:gd name="T31" fmla="*/ 224 h 224"/>
                <a:gd name="T32" fmla="*/ 211 w 254"/>
                <a:gd name="T33" fmla="*/ 224 h 224"/>
                <a:gd name="T34" fmla="*/ 221 w 254"/>
                <a:gd name="T35" fmla="*/ 224 h 224"/>
                <a:gd name="T36" fmla="*/ 254 w 254"/>
                <a:gd name="T37" fmla="*/ 224 h 224"/>
                <a:gd name="T38" fmla="*/ 254 w 254"/>
                <a:gd name="T39" fmla="*/ 0 h 224"/>
                <a:gd name="T40" fmla="*/ 187 w 254"/>
                <a:gd name="T41" fmla="*/ 68 h 224"/>
                <a:gd name="T42" fmla="*/ 107 w 254"/>
                <a:gd name="T43" fmla="*/ 154 h 224"/>
                <a:gd name="T44" fmla="*/ 107 w 254"/>
                <a:gd name="T45" fmla="*/ 154 h 224"/>
                <a:gd name="T46" fmla="*/ 107 w 254"/>
                <a:gd name="T47" fmla="*/ 15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4" h="224">
                  <a:moveTo>
                    <a:pt x="187" y="68"/>
                  </a:moveTo>
                  <a:cubicBezTo>
                    <a:pt x="187" y="72"/>
                    <a:pt x="187" y="77"/>
                    <a:pt x="188" y="81"/>
                  </a:cubicBezTo>
                  <a:cubicBezTo>
                    <a:pt x="187" y="81"/>
                    <a:pt x="187" y="81"/>
                    <a:pt x="186" y="82"/>
                  </a:cubicBezTo>
                  <a:cubicBezTo>
                    <a:pt x="176" y="72"/>
                    <a:pt x="163" y="66"/>
                    <a:pt x="148" y="66"/>
                  </a:cubicBezTo>
                  <a:cubicBezTo>
                    <a:pt x="142" y="66"/>
                    <a:pt x="135" y="67"/>
                    <a:pt x="130" y="69"/>
                  </a:cubicBezTo>
                  <a:cubicBezTo>
                    <a:pt x="118" y="73"/>
                    <a:pt x="109" y="81"/>
                    <a:pt x="102" y="91"/>
                  </a:cubicBezTo>
                  <a:cubicBezTo>
                    <a:pt x="95" y="85"/>
                    <a:pt x="85" y="81"/>
                    <a:pt x="75" y="81"/>
                  </a:cubicBezTo>
                  <a:cubicBezTo>
                    <a:pt x="51" y="81"/>
                    <a:pt x="32" y="101"/>
                    <a:pt x="32" y="125"/>
                  </a:cubicBezTo>
                  <a:cubicBezTo>
                    <a:pt x="32" y="128"/>
                    <a:pt x="32" y="130"/>
                    <a:pt x="32" y="133"/>
                  </a:cubicBezTo>
                  <a:cubicBezTo>
                    <a:pt x="14" y="139"/>
                    <a:pt x="0" y="157"/>
                    <a:pt x="0" y="178"/>
                  </a:cubicBezTo>
                  <a:cubicBezTo>
                    <a:pt x="0" y="203"/>
                    <a:pt x="21" y="224"/>
                    <a:pt x="47" y="224"/>
                  </a:cubicBezTo>
                  <a:cubicBezTo>
                    <a:pt x="49" y="224"/>
                    <a:pt x="51" y="224"/>
                    <a:pt x="54" y="224"/>
                  </a:cubicBezTo>
                  <a:cubicBezTo>
                    <a:pt x="130" y="224"/>
                    <a:pt x="130" y="224"/>
                    <a:pt x="130" y="224"/>
                  </a:cubicBezTo>
                  <a:cubicBezTo>
                    <a:pt x="194" y="224"/>
                    <a:pt x="194" y="224"/>
                    <a:pt x="194" y="224"/>
                  </a:cubicBezTo>
                  <a:cubicBezTo>
                    <a:pt x="195" y="224"/>
                    <a:pt x="197" y="224"/>
                    <a:pt x="199" y="224"/>
                  </a:cubicBezTo>
                  <a:cubicBezTo>
                    <a:pt x="201" y="224"/>
                    <a:pt x="202" y="224"/>
                    <a:pt x="203" y="224"/>
                  </a:cubicBezTo>
                  <a:cubicBezTo>
                    <a:pt x="206" y="224"/>
                    <a:pt x="208" y="224"/>
                    <a:pt x="211" y="224"/>
                  </a:cubicBezTo>
                  <a:cubicBezTo>
                    <a:pt x="214" y="224"/>
                    <a:pt x="218" y="224"/>
                    <a:pt x="221" y="224"/>
                  </a:cubicBezTo>
                  <a:cubicBezTo>
                    <a:pt x="254" y="224"/>
                    <a:pt x="254" y="224"/>
                    <a:pt x="254" y="22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17" y="0"/>
                    <a:pt x="187" y="31"/>
                    <a:pt x="187" y="68"/>
                  </a:cubicBezTo>
                  <a:close/>
                  <a:moveTo>
                    <a:pt x="107" y="154"/>
                  </a:moveTo>
                  <a:cubicBezTo>
                    <a:pt x="107" y="154"/>
                    <a:pt x="107" y="154"/>
                    <a:pt x="107" y="154"/>
                  </a:cubicBezTo>
                  <a:cubicBezTo>
                    <a:pt x="107" y="154"/>
                    <a:pt x="107" y="154"/>
                    <a:pt x="107" y="154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A28C6F75-EAEA-4C43-9CE6-A421184838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4526" y="3794125"/>
              <a:ext cx="959644" cy="854075"/>
            </a:xfrm>
            <a:custGeom>
              <a:avLst/>
              <a:gdLst>
                <a:gd name="T0" fmla="*/ 199 w 280"/>
                <a:gd name="T1" fmla="*/ 81 h 249"/>
                <a:gd name="T2" fmla="*/ 115 w 280"/>
                <a:gd name="T3" fmla="*/ 0 h 249"/>
                <a:gd name="T4" fmla="*/ 87 w 280"/>
                <a:gd name="T5" fmla="*/ 5 h 249"/>
                <a:gd name="T6" fmla="*/ 44 w 280"/>
                <a:gd name="T7" fmla="*/ 40 h 249"/>
                <a:gd name="T8" fmla="*/ 1 w 280"/>
                <a:gd name="T9" fmla="*/ 25 h 249"/>
                <a:gd name="T10" fmla="*/ 0 w 280"/>
                <a:gd name="T11" fmla="*/ 25 h 249"/>
                <a:gd name="T12" fmla="*/ 0 w 280"/>
                <a:gd name="T13" fmla="*/ 249 h 249"/>
                <a:gd name="T14" fmla="*/ 87 w 280"/>
                <a:gd name="T15" fmla="*/ 249 h 249"/>
                <a:gd name="T16" fmla="*/ 187 w 280"/>
                <a:gd name="T17" fmla="*/ 249 h 249"/>
                <a:gd name="T18" fmla="*/ 196 w 280"/>
                <a:gd name="T19" fmla="*/ 249 h 249"/>
                <a:gd name="T20" fmla="*/ 280 w 280"/>
                <a:gd name="T21" fmla="*/ 165 h 249"/>
                <a:gd name="T22" fmla="*/ 199 w 280"/>
                <a:gd name="T23" fmla="*/ 81 h 249"/>
                <a:gd name="T24" fmla="*/ 51 w 280"/>
                <a:gd name="T25" fmla="*/ 139 h 249"/>
                <a:gd name="T26" fmla="*/ 51 w 280"/>
                <a:gd name="T27" fmla="*/ 139 h 249"/>
                <a:gd name="T28" fmla="*/ 51 w 280"/>
                <a:gd name="T29" fmla="*/ 1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249">
                  <a:moveTo>
                    <a:pt x="199" y="81"/>
                  </a:moveTo>
                  <a:cubicBezTo>
                    <a:pt x="197" y="36"/>
                    <a:pt x="161" y="0"/>
                    <a:pt x="115" y="0"/>
                  </a:cubicBezTo>
                  <a:cubicBezTo>
                    <a:pt x="105" y="0"/>
                    <a:pt x="96" y="2"/>
                    <a:pt x="87" y="5"/>
                  </a:cubicBezTo>
                  <a:cubicBezTo>
                    <a:pt x="69" y="12"/>
                    <a:pt x="54" y="24"/>
                    <a:pt x="44" y="40"/>
                  </a:cubicBezTo>
                  <a:cubicBezTo>
                    <a:pt x="32" y="31"/>
                    <a:pt x="17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87" y="249"/>
                    <a:pt x="87" y="249"/>
                    <a:pt x="87" y="249"/>
                  </a:cubicBezTo>
                  <a:cubicBezTo>
                    <a:pt x="187" y="249"/>
                    <a:pt x="187" y="249"/>
                    <a:pt x="187" y="249"/>
                  </a:cubicBezTo>
                  <a:cubicBezTo>
                    <a:pt x="190" y="249"/>
                    <a:pt x="193" y="249"/>
                    <a:pt x="196" y="249"/>
                  </a:cubicBezTo>
                  <a:cubicBezTo>
                    <a:pt x="242" y="249"/>
                    <a:pt x="280" y="212"/>
                    <a:pt x="280" y="165"/>
                  </a:cubicBezTo>
                  <a:cubicBezTo>
                    <a:pt x="280" y="120"/>
                    <a:pt x="244" y="83"/>
                    <a:pt x="199" y="81"/>
                  </a:cubicBezTo>
                  <a:close/>
                  <a:moveTo>
                    <a:pt x="51" y="139"/>
                  </a:moveTo>
                  <a:cubicBezTo>
                    <a:pt x="51" y="139"/>
                    <a:pt x="51" y="139"/>
                    <a:pt x="51" y="139"/>
                  </a:cubicBezTo>
                  <a:cubicBezTo>
                    <a:pt x="51" y="139"/>
                    <a:pt x="51" y="139"/>
                    <a:pt x="51" y="139"/>
                  </a:cubicBezTo>
                  <a:close/>
                </a:path>
              </a:pathLst>
            </a:custGeom>
            <a:solidFill>
              <a:srgbClr val="CE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4837B539-7B91-4E06-8B8B-1F2DD6185760}"/>
              </a:ext>
            </a:extLst>
          </p:cNvPr>
          <p:cNvGrpSpPr/>
          <p:nvPr/>
        </p:nvGrpSpPr>
        <p:grpSpPr>
          <a:xfrm>
            <a:off x="5259807" y="1912249"/>
            <a:ext cx="2916265" cy="2886060"/>
            <a:chOff x="304800" y="434975"/>
            <a:chExt cx="3963988" cy="3922713"/>
          </a:xfrm>
          <a:solidFill>
            <a:schemeClr val="accent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C88AB93-6F07-41FC-AF56-0BB8860B1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900" y="3235325"/>
              <a:ext cx="1223963" cy="992188"/>
            </a:xfrm>
            <a:custGeom>
              <a:avLst/>
              <a:gdLst>
                <a:gd name="T0" fmla="*/ 92 w 170"/>
                <a:gd name="T1" fmla="*/ 44 h 138"/>
                <a:gd name="T2" fmla="*/ 93 w 170"/>
                <a:gd name="T3" fmla="*/ 45 h 138"/>
                <a:gd name="T4" fmla="*/ 140 w 170"/>
                <a:gd name="T5" fmla="*/ 138 h 138"/>
                <a:gd name="T6" fmla="*/ 153 w 170"/>
                <a:gd name="T7" fmla="*/ 129 h 138"/>
                <a:gd name="T8" fmla="*/ 169 w 170"/>
                <a:gd name="T9" fmla="*/ 104 h 138"/>
                <a:gd name="T10" fmla="*/ 170 w 170"/>
                <a:gd name="T11" fmla="*/ 99 h 138"/>
                <a:gd name="T12" fmla="*/ 169 w 170"/>
                <a:gd name="T13" fmla="*/ 104 h 138"/>
                <a:gd name="T14" fmla="*/ 153 w 170"/>
                <a:gd name="T15" fmla="*/ 129 h 138"/>
                <a:gd name="T16" fmla="*/ 140 w 170"/>
                <a:gd name="T17" fmla="*/ 138 h 138"/>
                <a:gd name="T18" fmla="*/ 93 w 170"/>
                <a:gd name="T19" fmla="*/ 45 h 138"/>
                <a:gd name="T20" fmla="*/ 92 w 170"/>
                <a:gd name="T21" fmla="*/ 44 h 138"/>
                <a:gd name="T22" fmla="*/ 90 w 170"/>
                <a:gd name="T23" fmla="*/ 43 h 138"/>
                <a:gd name="T24" fmla="*/ 90 w 170"/>
                <a:gd name="T25" fmla="*/ 43 h 138"/>
                <a:gd name="T26" fmla="*/ 90 w 170"/>
                <a:gd name="T27" fmla="*/ 43 h 138"/>
                <a:gd name="T28" fmla="*/ 90 w 170"/>
                <a:gd name="T29" fmla="*/ 43 h 138"/>
                <a:gd name="T30" fmla="*/ 90 w 170"/>
                <a:gd name="T31" fmla="*/ 43 h 138"/>
                <a:gd name="T32" fmla="*/ 90 w 170"/>
                <a:gd name="T33" fmla="*/ 43 h 138"/>
                <a:gd name="T34" fmla="*/ 2 w 170"/>
                <a:gd name="T35" fmla="*/ 2 h 138"/>
                <a:gd name="T36" fmla="*/ 3 w 170"/>
                <a:gd name="T37" fmla="*/ 2 h 138"/>
                <a:gd name="T38" fmla="*/ 4 w 170"/>
                <a:gd name="T39" fmla="*/ 3 h 138"/>
                <a:gd name="T40" fmla="*/ 2 w 170"/>
                <a:gd name="T41" fmla="*/ 2 h 138"/>
                <a:gd name="T42" fmla="*/ 0 w 170"/>
                <a:gd name="T43" fmla="*/ 0 h 138"/>
                <a:gd name="T44" fmla="*/ 0 w 170"/>
                <a:gd name="T45" fmla="*/ 0 h 138"/>
                <a:gd name="T46" fmla="*/ 1 w 170"/>
                <a:gd name="T47" fmla="*/ 1 h 138"/>
                <a:gd name="T48" fmla="*/ 0 w 170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138">
                  <a:moveTo>
                    <a:pt x="92" y="44"/>
                  </a:moveTo>
                  <a:cubicBezTo>
                    <a:pt x="92" y="44"/>
                    <a:pt x="93" y="45"/>
                    <a:pt x="93" y="45"/>
                  </a:cubicBezTo>
                  <a:cubicBezTo>
                    <a:pt x="114" y="97"/>
                    <a:pt x="130" y="128"/>
                    <a:pt x="140" y="138"/>
                  </a:cubicBezTo>
                  <a:cubicBezTo>
                    <a:pt x="143" y="137"/>
                    <a:pt x="148" y="135"/>
                    <a:pt x="153" y="129"/>
                  </a:cubicBezTo>
                  <a:cubicBezTo>
                    <a:pt x="163" y="119"/>
                    <a:pt x="168" y="111"/>
                    <a:pt x="169" y="104"/>
                  </a:cubicBezTo>
                  <a:cubicBezTo>
                    <a:pt x="170" y="103"/>
                    <a:pt x="170" y="101"/>
                    <a:pt x="170" y="99"/>
                  </a:cubicBezTo>
                  <a:cubicBezTo>
                    <a:pt x="170" y="101"/>
                    <a:pt x="170" y="103"/>
                    <a:pt x="169" y="104"/>
                  </a:cubicBezTo>
                  <a:cubicBezTo>
                    <a:pt x="168" y="111"/>
                    <a:pt x="163" y="119"/>
                    <a:pt x="153" y="129"/>
                  </a:cubicBezTo>
                  <a:cubicBezTo>
                    <a:pt x="148" y="135"/>
                    <a:pt x="143" y="137"/>
                    <a:pt x="140" y="138"/>
                  </a:cubicBezTo>
                  <a:cubicBezTo>
                    <a:pt x="130" y="128"/>
                    <a:pt x="114" y="97"/>
                    <a:pt x="93" y="45"/>
                  </a:cubicBezTo>
                  <a:cubicBezTo>
                    <a:pt x="93" y="45"/>
                    <a:pt x="92" y="44"/>
                    <a:pt x="92" y="44"/>
                  </a:cubicBezTo>
                  <a:moveTo>
                    <a:pt x="90" y="43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moveTo>
                    <a:pt x="2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360944A-2F88-4359-B39D-1F6C4BD5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00" y="434975"/>
              <a:ext cx="3963988" cy="3922713"/>
            </a:xfrm>
            <a:custGeom>
              <a:avLst/>
              <a:gdLst>
                <a:gd name="T0" fmla="*/ 285 w 551"/>
                <a:gd name="T1" fmla="*/ 110 h 545"/>
                <a:gd name="T2" fmla="*/ 296 w 551"/>
                <a:gd name="T3" fmla="*/ 99 h 545"/>
                <a:gd name="T4" fmla="*/ 298 w 551"/>
                <a:gd name="T5" fmla="*/ 72 h 545"/>
                <a:gd name="T6" fmla="*/ 258 w 551"/>
                <a:gd name="T7" fmla="*/ 85 h 545"/>
                <a:gd name="T8" fmla="*/ 240 w 551"/>
                <a:gd name="T9" fmla="*/ 104 h 545"/>
                <a:gd name="T10" fmla="*/ 175 w 551"/>
                <a:gd name="T11" fmla="*/ 95 h 545"/>
                <a:gd name="T12" fmla="*/ 188 w 551"/>
                <a:gd name="T13" fmla="*/ 82 h 545"/>
                <a:gd name="T14" fmla="*/ 189 w 551"/>
                <a:gd name="T15" fmla="*/ 57 h 545"/>
                <a:gd name="T16" fmla="*/ 157 w 551"/>
                <a:gd name="T17" fmla="*/ 62 h 545"/>
                <a:gd name="T18" fmla="*/ 130 w 551"/>
                <a:gd name="T19" fmla="*/ 89 h 545"/>
                <a:gd name="T20" fmla="*/ 9 w 551"/>
                <a:gd name="T21" fmla="*/ 85 h 545"/>
                <a:gd name="T22" fmla="*/ 1 w 551"/>
                <a:gd name="T23" fmla="*/ 102 h 545"/>
                <a:gd name="T24" fmla="*/ 5 w 551"/>
                <a:gd name="T25" fmla="*/ 119 h 545"/>
                <a:gd name="T26" fmla="*/ 46 w 551"/>
                <a:gd name="T27" fmla="*/ 131 h 545"/>
                <a:gd name="T28" fmla="*/ 168 w 551"/>
                <a:gd name="T29" fmla="*/ 171 h 545"/>
                <a:gd name="T30" fmla="*/ 266 w 551"/>
                <a:gd name="T31" fmla="*/ 215 h 545"/>
                <a:gd name="T32" fmla="*/ 252 w 551"/>
                <a:gd name="T33" fmla="*/ 247 h 545"/>
                <a:gd name="T34" fmla="*/ 147 w 551"/>
                <a:gd name="T35" fmla="*/ 368 h 545"/>
                <a:gd name="T36" fmla="*/ 103 w 551"/>
                <a:gd name="T37" fmla="*/ 363 h 545"/>
                <a:gd name="T38" fmla="*/ 56 w 551"/>
                <a:gd name="T39" fmla="*/ 359 h 545"/>
                <a:gd name="T40" fmla="*/ 31 w 551"/>
                <a:gd name="T41" fmla="*/ 376 h 545"/>
                <a:gd name="T42" fmla="*/ 23 w 551"/>
                <a:gd name="T43" fmla="*/ 389 h 545"/>
                <a:gd name="T44" fmla="*/ 116 w 551"/>
                <a:gd name="T45" fmla="*/ 434 h 545"/>
                <a:gd name="T46" fmla="*/ 163 w 551"/>
                <a:gd name="T47" fmla="*/ 527 h 545"/>
                <a:gd name="T48" fmla="*/ 176 w 551"/>
                <a:gd name="T49" fmla="*/ 518 h 545"/>
                <a:gd name="T50" fmla="*/ 192 w 551"/>
                <a:gd name="T51" fmla="*/ 493 h 545"/>
                <a:gd name="T52" fmla="*/ 188 w 551"/>
                <a:gd name="T53" fmla="*/ 446 h 545"/>
                <a:gd name="T54" fmla="*/ 181 w 551"/>
                <a:gd name="T55" fmla="*/ 401 h 545"/>
                <a:gd name="T56" fmla="*/ 266 w 551"/>
                <a:gd name="T57" fmla="*/ 329 h 545"/>
                <a:gd name="T58" fmla="*/ 320 w 551"/>
                <a:gd name="T59" fmla="*/ 280 h 545"/>
                <a:gd name="T60" fmla="*/ 333 w 551"/>
                <a:gd name="T61" fmla="*/ 280 h 545"/>
                <a:gd name="T62" fmla="*/ 379 w 551"/>
                <a:gd name="T63" fmla="*/ 378 h 545"/>
                <a:gd name="T64" fmla="*/ 420 w 551"/>
                <a:gd name="T65" fmla="*/ 500 h 545"/>
                <a:gd name="T66" fmla="*/ 434 w 551"/>
                <a:gd name="T67" fmla="*/ 541 h 545"/>
                <a:gd name="T68" fmla="*/ 450 w 551"/>
                <a:gd name="T69" fmla="*/ 544 h 545"/>
                <a:gd name="T70" fmla="*/ 467 w 551"/>
                <a:gd name="T71" fmla="*/ 536 h 545"/>
                <a:gd name="T72" fmla="*/ 462 w 551"/>
                <a:gd name="T73" fmla="*/ 415 h 545"/>
                <a:gd name="T74" fmla="*/ 488 w 551"/>
                <a:gd name="T75" fmla="*/ 388 h 545"/>
                <a:gd name="T76" fmla="*/ 493 w 551"/>
                <a:gd name="T77" fmla="*/ 355 h 545"/>
                <a:gd name="T78" fmla="*/ 467 w 551"/>
                <a:gd name="T79" fmla="*/ 357 h 545"/>
                <a:gd name="T80" fmla="*/ 454 w 551"/>
                <a:gd name="T81" fmla="*/ 370 h 545"/>
                <a:gd name="T82" fmla="*/ 445 w 551"/>
                <a:gd name="T83" fmla="*/ 305 h 545"/>
                <a:gd name="T84" fmla="*/ 463 w 551"/>
                <a:gd name="T85" fmla="*/ 287 h 545"/>
                <a:gd name="T86" fmla="*/ 475 w 551"/>
                <a:gd name="T87" fmla="*/ 246 h 545"/>
                <a:gd name="T88" fmla="*/ 449 w 551"/>
                <a:gd name="T89" fmla="*/ 249 h 545"/>
                <a:gd name="T90" fmla="*/ 438 w 551"/>
                <a:gd name="T91" fmla="*/ 260 h 545"/>
                <a:gd name="T92" fmla="*/ 429 w 551"/>
                <a:gd name="T93" fmla="*/ 163 h 545"/>
                <a:gd name="T94" fmla="*/ 486 w 551"/>
                <a:gd name="T95" fmla="*/ 105 h 545"/>
                <a:gd name="T96" fmla="*/ 534 w 551"/>
                <a:gd name="T97" fmla="*/ 7 h 545"/>
                <a:gd name="T98" fmla="*/ 489 w 551"/>
                <a:gd name="T99" fmla="*/ 21 h 545"/>
                <a:gd name="T100" fmla="*/ 439 w 551"/>
                <a:gd name="T101" fmla="*/ 59 h 545"/>
                <a:gd name="T102" fmla="*/ 382 w 551"/>
                <a:gd name="T103" fmla="*/ 117 h 545"/>
                <a:gd name="T104" fmla="*/ 285 w 551"/>
                <a:gd name="T105" fmla="*/ 11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1" h="545">
                  <a:moveTo>
                    <a:pt x="285" y="110"/>
                  </a:moveTo>
                  <a:cubicBezTo>
                    <a:pt x="296" y="99"/>
                    <a:pt x="296" y="99"/>
                    <a:pt x="296" y="99"/>
                  </a:cubicBezTo>
                  <a:cubicBezTo>
                    <a:pt x="306" y="89"/>
                    <a:pt x="306" y="80"/>
                    <a:pt x="298" y="72"/>
                  </a:cubicBezTo>
                  <a:cubicBezTo>
                    <a:pt x="289" y="63"/>
                    <a:pt x="275" y="68"/>
                    <a:pt x="258" y="85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97" y="73"/>
                    <a:pt x="197" y="65"/>
                    <a:pt x="189" y="57"/>
                  </a:cubicBezTo>
                  <a:cubicBezTo>
                    <a:pt x="180" y="47"/>
                    <a:pt x="169" y="49"/>
                    <a:pt x="157" y="62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57" y="78"/>
                    <a:pt x="17" y="77"/>
                    <a:pt x="9" y="85"/>
                  </a:cubicBezTo>
                  <a:cubicBezTo>
                    <a:pt x="5" y="89"/>
                    <a:pt x="3" y="95"/>
                    <a:pt x="1" y="102"/>
                  </a:cubicBezTo>
                  <a:cubicBezTo>
                    <a:pt x="0" y="110"/>
                    <a:pt x="1" y="115"/>
                    <a:pt x="5" y="119"/>
                  </a:cubicBezTo>
                  <a:cubicBezTo>
                    <a:pt x="8" y="122"/>
                    <a:pt x="22" y="126"/>
                    <a:pt x="46" y="131"/>
                  </a:cubicBezTo>
                  <a:cubicBezTo>
                    <a:pt x="70" y="136"/>
                    <a:pt x="111" y="149"/>
                    <a:pt x="168" y="171"/>
                  </a:cubicBezTo>
                  <a:cubicBezTo>
                    <a:pt x="225" y="192"/>
                    <a:pt x="258" y="207"/>
                    <a:pt x="266" y="215"/>
                  </a:cubicBezTo>
                  <a:cubicBezTo>
                    <a:pt x="272" y="220"/>
                    <a:pt x="267" y="231"/>
                    <a:pt x="252" y="247"/>
                  </a:cubicBezTo>
                  <a:cubicBezTo>
                    <a:pt x="200" y="300"/>
                    <a:pt x="165" y="341"/>
                    <a:pt x="147" y="368"/>
                  </a:cubicBezTo>
                  <a:cubicBezTo>
                    <a:pt x="142" y="368"/>
                    <a:pt x="128" y="367"/>
                    <a:pt x="103" y="363"/>
                  </a:cubicBezTo>
                  <a:cubicBezTo>
                    <a:pt x="78" y="359"/>
                    <a:pt x="62" y="358"/>
                    <a:pt x="56" y="359"/>
                  </a:cubicBezTo>
                  <a:cubicBezTo>
                    <a:pt x="49" y="360"/>
                    <a:pt x="41" y="366"/>
                    <a:pt x="31" y="376"/>
                  </a:cubicBezTo>
                  <a:cubicBezTo>
                    <a:pt x="26" y="381"/>
                    <a:pt x="23" y="385"/>
                    <a:pt x="23" y="389"/>
                  </a:cubicBezTo>
                  <a:cubicBezTo>
                    <a:pt x="29" y="395"/>
                    <a:pt x="60" y="410"/>
                    <a:pt x="116" y="434"/>
                  </a:cubicBezTo>
                  <a:cubicBezTo>
                    <a:pt x="137" y="486"/>
                    <a:pt x="153" y="517"/>
                    <a:pt x="163" y="527"/>
                  </a:cubicBezTo>
                  <a:cubicBezTo>
                    <a:pt x="166" y="526"/>
                    <a:pt x="171" y="524"/>
                    <a:pt x="176" y="518"/>
                  </a:cubicBezTo>
                  <a:cubicBezTo>
                    <a:pt x="186" y="508"/>
                    <a:pt x="191" y="500"/>
                    <a:pt x="192" y="493"/>
                  </a:cubicBezTo>
                  <a:cubicBezTo>
                    <a:pt x="194" y="487"/>
                    <a:pt x="192" y="471"/>
                    <a:pt x="188" y="446"/>
                  </a:cubicBezTo>
                  <a:cubicBezTo>
                    <a:pt x="183" y="421"/>
                    <a:pt x="181" y="406"/>
                    <a:pt x="181" y="401"/>
                  </a:cubicBezTo>
                  <a:cubicBezTo>
                    <a:pt x="208" y="383"/>
                    <a:pt x="236" y="358"/>
                    <a:pt x="266" y="329"/>
                  </a:cubicBezTo>
                  <a:cubicBezTo>
                    <a:pt x="296" y="299"/>
                    <a:pt x="314" y="282"/>
                    <a:pt x="320" y="280"/>
                  </a:cubicBezTo>
                  <a:cubicBezTo>
                    <a:pt x="325" y="277"/>
                    <a:pt x="330" y="277"/>
                    <a:pt x="333" y="280"/>
                  </a:cubicBezTo>
                  <a:cubicBezTo>
                    <a:pt x="341" y="288"/>
                    <a:pt x="356" y="321"/>
                    <a:pt x="379" y="378"/>
                  </a:cubicBezTo>
                  <a:cubicBezTo>
                    <a:pt x="401" y="435"/>
                    <a:pt x="415" y="476"/>
                    <a:pt x="420" y="500"/>
                  </a:cubicBezTo>
                  <a:cubicBezTo>
                    <a:pt x="426" y="524"/>
                    <a:pt x="430" y="537"/>
                    <a:pt x="434" y="541"/>
                  </a:cubicBezTo>
                  <a:cubicBezTo>
                    <a:pt x="437" y="544"/>
                    <a:pt x="443" y="545"/>
                    <a:pt x="450" y="544"/>
                  </a:cubicBezTo>
                  <a:cubicBezTo>
                    <a:pt x="457" y="542"/>
                    <a:pt x="463" y="540"/>
                    <a:pt x="467" y="536"/>
                  </a:cubicBezTo>
                  <a:cubicBezTo>
                    <a:pt x="475" y="528"/>
                    <a:pt x="473" y="487"/>
                    <a:pt x="462" y="415"/>
                  </a:cubicBezTo>
                  <a:cubicBezTo>
                    <a:pt x="488" y="388"/>
                    <a:pt x="488" y="388"/>
                    <a:pt x="488" y="388"/>
                  </a:cubicBezTo>
                  <a:cubicBezTo>
                    <a:pt x="501" y="375"/>
                    <a:pt x="502" y="365"/>
                    <a:pt x="493" y="355"/>
                  </a:cubicBezTo>
                  <a:cubicBezTo>
                    <a:pt x="485" y="347"/>
                    <a:pt x="476" y="348"/>
                    <a:pt x="467" y="357"/>
                  </a:cubicBezTo>
                  <a:cubicBezTo>
                    <a:pt x="454" y="370"/>
                    <a:pt x="454" y="370"/>
                    <a:pt x="454" y="370"/>
                  </a:cubicBezTo>
                  <a:cubicBezTo>
                    <a:pt x="445" y="305"/>
                    <a:pt x="445" y="305"/>
                    <a:pt x="445" y="305"/>
                  </a:cubicBezTo>
                  <a:cubicBezTo>
                    <a:pt x="463" y="287"/>
                    <a:pt x="463" y="287"/>
                    <a:pt x="463" y="287"/>
                  </a:cubicBezTo>
                  <a:cubicBezTo>
                    <a:pt x="480" y="269"/>
                    <a:pt x="484" y="255"/>
                    <a:pt x="475" y="246"/>
                  </a:cubicBezTo>
                  <a:cubicBezTo>
                    <a:pt x="467" y="238"/>
                    <a:pt x="458" y="239"/>
                    <a:pt x="449" y="249"/>
                  </a:cubicBezTo>
                  <a:cubicBezTo>
                    <a:pt x="438" y="260"/>
                    <a:pt x="438" y="260"/>
                    <a:pt x="438" y="260"/>
                  </a:cubicBezTo>
                  <a:cubicBezTo>
                    <a:pt x="429" y="163"/>
                    <a:pt x="429" y="163"/>
                    <a:pt x="429" y="163"/>
                  </a:cubicBezTo>
                  <a:cubicBezTo>
                    <a:pt x="486" y="105"/>
                    <a:pt x="486" y="105"/>
                    <a:pt x="486" y="105"/>
                  </a:cubicBezTo>
                  <a:cubicBezTo>
                    <a:pt x="534" y="56"/>
                    <a:pt x="551" y="23"/>
                    <a:pt x="534" y="7"/>
                  </a:cubicBezTo>
                  <a:cubicBezTo>
                    <a:pt x="528" y="0"/>
                    <a:pt x="512" y="5"/>
                    <a:pt x="489" y="21"/>
                  </a:cubicBezTo>
                  <a:cubicBezTo>
                    <a:pt x="465" y="37"/>
                    <a:pt x="448" y="49"/>
                    <a:pt x="439" y="59"/>
                  </a:cubicBezTo>
                  <a:cubicBezTo>
                    <a:pt x="382" y="117"/>
                    <a:pt x="382" y="117"/>
                    <a:pt x="382" y="117"/>
                  </a:cubicBezTo>
                  <a:cubicBezTo>
                    <a:pt x="285" y="110"/>
                    <a:pt x="285" y="110"/>
                    <a:pt x="285" y="110"/>
                  </a:cubicBezTo>
                </a:path>
              </a:pathLst>
            </a:custGeom>
            <a:solidFill>
              <a:srgbClr val="D3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FE31D8A-1121-4257-91FC-35E06CDC2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87388"/>
              <a:ext cx="258763" cy="252413"/>
            </a:xfrm>
            <a:custGeom>
              <a:avLst/>
              <a:gdLst>
                <a:gd name="T0" fmla="*/ 0 w 36"/>
                <a:gd name="T1" fmla="*/ 4 h 35"/>
                <a:gd name="T2" fmla="*/ 9 w 36"/>
                <a:gd name="T3" fmla="*/ 1 h 35"/>
                <a:gd name="T4" fmla="*/ 19 w 36"/>
                <a:gd name="T5" fmla="*/ 0 h 35"/>
                <a:gd name="T6" fmla="*/ 30 w 36"/>
                <a:gd name="T7" fmla="*/ 6 h 35"/>
                <a:gd name="T8" fmla="*/ 36 w 36"/>
                <a:gd name="T9" fmla="*/ 17 h 35"/>
                <a:gd name="T10" fmla="*/ 35 w 36"/>
                <a:gd name="T11" fmla="*/ 27 h 35"/>
                <a:gd name="T12" fmla="*/ 33 w 36"/>
                <a:gd name="T13" fmla="*/ 33 h 35"/>
                <a:gd name="T14" fmla="*/ 31 w 36"/>
                <a:gd name="T15" fmla="*/ 35 h 35"/>
                <a:gd name="T16" fmla="*/ 30 w 36"/>
                <a:gd name="T17" fmla="*/ 27 h 35"/>
                <a:gd name="T18" fmla="*/ 27 w 36"/>
                <a:gd name="T19" fmla="*/ 19 h 35"/>
                <a:gd name="T20" fmla="*/ 23 w 36"/>
                <a:gd name="T21" fmla="*/ 13 h 35"/>
                <a:gd name="T22" fmla="*/ 9 w 36"/>
                <a:gd name="T23" fmla="*/ 6 h 35"/>
                <a:gd name="T24" fmla="*/ 0 w 36"/>
                <a:gd name="T2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5">
                  <a:moveTo>
                    <a:pt x="0" y="4"/>
                  </a:moveTo>
                  <a:cubicBezTo>
                    <a:pt x="0" y="4"/>
                    <a:pt x="3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2" y="1"/>
                    <a:pt x="27" y="3"/>
                    <a:pt x="30" y="6"/>
                  </a:cubicBezTo>
                  <a:cubicBezTo>
                    <a:pt x="33" y="9"/>
                    <a:pt x="35" y="13"/>
                    <a:pt x="36" y="17"/>
                  </a:cubicBezTo>
                  <a:cubicBezTo>
                    <a:pt x="36" y="21"/>
                    <a:pt x="36" y="24"/>
                    <a:pt x="35" y="27"/>
                  </a:cubicBezTo>
                  <a:cubicBezTo>
                    <a:pt x="35" y="30"/>
                    <a:pt x="33" y="32"/>
                    <a:pt x="33" y="33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5"/>
                    <a:pt x="30" y="32"/>
                    <a:pt x="30" y="27"/>
                  </a:cubicBezTo>
                  <a:cubicBezTo>
                    <a:pt x="29" y="24"/>
                    <a:pt x="28" y="22"/>
                    <a:pt x="27" y="19"/>
                  </a:cubicBezTo>
                  <a:cubicBezTo>
                    <a:pt x="26" y="17"/>
                    <a:pt x="25" y="14"/>
                    <a:pt x="23" y="13"/>
                  </a:cubicBezTo>
                  <a:cubicBezTo>
                    <a:pt x="20" y="9"/>
                    <a:pt x="14" y="7"/>
                    <a:pt x="9" y="6"/>
                  </a:cubicBezTo>
                  <a:cubicBezTo>
                    <a:pt x="4" y="5"/>
                    <a:pt x="0" y="4"/>
                    <a:pt x="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B16DE70-3586-4353-82C9-5EAF56655F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" y="465138"/>
              <a:ext cx="3324225" cy="3079750"/>
            </a:xfrm>
            <a:custGeom>
              <a:avLst/>
              <a:gdLst>
                <a:gd name="T0" fmla="*/ 0 w 462"/>
                <a:gd name="T1" fmla="*/ 410 h 428"/>
                <a:gd name="T2" fmla="*/ 41 w 462"/>
                <a:gd name="T3" fmla="*/ 428 h 428"/>
                <a:gd name="T4" fmla="*/ 30 w 462"/>
                <a:gd name="T5" fmla="*/ 424 h 428"/>
                <a:gd name="T6" fmla="*/ 0 w 462"/>
                <a:gd name="T7" fmla="*/ 410 h 428"/>
                <a:gd name="T8" fmla="*/ 454 w 462"/>
                <a:gd name="T9" fmla="*/ 0 h 428"/>
                <a:gd name="T10" fmla="*/ 417 w 462"/>
                <a:gd name="T11" fmla="*/ 17 h 428"/>
                <a:gd name="T12" fmla="*/ 367 w 462"/>
                <a:gd name="T13" fmla="*/ 55 h 428"/>
                <a:gd name="T14" fmla="*/ 310 w 462"/>
                <a:gd name="T15" fmla="*/ 113 h 428"/>
                <a:gd name="T16" fmla="*/ 213 w 462"/>
                <a:gd name="T17" fmla="*/ 106 h 428"/>
                <a:gd name="T18" fmla="*/ 310 w 462"/>
                <a:gd name="T19" fmla="*/ 113 h 428"/>
                <a:gd name="T20" fmla="*/ 367 w 462"/>
                <a:gd name="T21" fmla="*/ 55 h 428"/>
                <a:gd name="T22" fmla="*/ 417 w 462"/>
                <a:gd name="T23" fmla="*/ 17 h 428"/>
                <a:gd name="T24" fmla="*/ 454 w 462"/>
                <a:gd name="T25" fmla="*/ 0 h 428"/>
                <a:gd name="T26" fmla="*/ 462 w 462"/>
                <a:gd name="T27" fmla="*/ 3 h 428"/>
                <a:gd name="T28" fmla="*/ 462 w 462"/>
                <a:gd name="T29" fmla="*/ 3 h 428"/>
                <a:gd name="T30" fmla="*/ 462 w 462"/>
                <a:gd name="T31" fmla="*/ 3 h 428"/>
                <a:gd name="T32" fmla="*/ 454 w 462"/>
                <a:gd name="T3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28">
                  <a:moveTo>
                    <a:pt x="0" y="410"/>
                  </a:moveTo>
                  <a:cubicBezTo>
                    <a:pt x="11" y="416"/>
                    <a:pt x="25" y="422"/>
                    <a:pt x="41" y="428"/>
                  </a:cubicBezTo>
                  <a:cubicBezTo>
                    <a:pt x="37" y="427"/>
                    <a:pt x="34" y="425"/>
                    <a:pt x="30" y="424"/>
                  </a:cubicBezTo>
                  <a:cubicBezTo>
                    <a:pt x="19" y="419"/>
                    <a:pt x="9" y="414"/>
                    <a:pt x="0" y="410"/>
                  </a:cubicBezTo>
                  <a:moveTo>
                    <a:pt x="454" y="0"/>
                  </a:moveTo>
                  <a:cubicBezTo>
                    <a:pt x="446" y="0"/>
                    <a:pt x="434" y="5"/>
                    <a:pt x="417" y="17"/>
                  </a:cubicBezTo>
                  <a:cubicBezTo>
                    <a:pt x="393" y="33"/>
                    <a:pt x="376" y="45"/>
                    <a:pt x="367" y="55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76" y="45"/>
                    <a:pt x="393" y="33"/>
                    <a:pt x="417" y="17"/>
                  </a:cubicBezTo>
                  <a:cubicBezTo>
                    <a:pt x="434" y="5"/>
                    <a:pt x="446" y="0"/>
                    <a:pt x="454" y="0"/>
                  </a:cubicBezTo>
                  <a:cubicBezTo>
                    <a:pt x="458" y="0"/>
                    <a:pt x="460" y="1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0" y="1"/>
                    <a:pt x="458" y="0"/>
                    <a:pt x="4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3B01BB5-A4E5-4098-975E-1A2975F2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225" y="3516313"/>
              <a:ext cx="79375" cy="28575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4 h 4"/>
                <a:gd name="T4" fmla="*/ 11 w 11"/>
                <a:gd name="T5" fmla="*/ 4 h 4"/>
                <a:gd name="T6" fmla="*/ 11 w 11"/>
                <a:gd name="T7" fmla="*/ 4 h 4"/>
                <a:gd name="T8" fmla="*/ 0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1"/>
                    <a:pt x="7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E08B657-E8DD-404D-B0FA-D2CD6B249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50" y="465138"/>
              <a:ext cx="3849688" cy="3079750"/>
            </a:xfrm>
            <a:custGeom>
              <a:avLst/>
              <a:gdLst>
                <a:gd name="T0" fmla="*/ 525 w 535"/>
                <a:gd name="T1" fmla="*/ 0 h 428"/>
                <a:gd name="T2" fmla="*/ 488 w 535"/>
                <a:gd name="T3" fmla="*/ 17 h 428"/>
                <a:gd name="T4" fmla="*/ 438 w 535"/>
                <a:gd name="T5" fmla="*/ 55 h 428"/>
                <a:gd name="T6" fmla="*/ 381 w 535"/>
                <a:gd name="T7" fmla="*/ 113 h 428"/>
                <a:gd name="T8" fmla="*/ 284 w 535"/>
                <a:gd name="T9" fmla="*/ 106 h 428"/>
                <a:gd name="T10" fmla="*/ 295 w 535"/>
                <a:gd name="T11" fmla="*/ 95 h 428"/>
                <a:gd name="T12" fmla="*/ 303 w 535"/>
                <a:gd name="T13" fmla="*/ 80 h 428"/>
                <a:gd name="T14" fmla="*/ 297 w 535"/>
                <a:gd name="T15" fmla="*/ 68 h 428"/>
                <a:gd name="T16" fmla="*/ 286 w 535"/>
                <a:gd name="T17" fmla="*/ 64 h 428"/>
                <a:gd name="T18" fmla="*/ 257 w 535"/>
                <a:gd name="T19" fmla="*/ 81 h 428"/>
                <a:gd name="T20" fmla="*/ 239 w 535"/>
                <a:gd name="T21" fmla="*/ 100 h 428"/>
                <a:gd name="T22" fmla="*/ 174 w 535"/>
                <a:gd name="T23" fmla="*/ 91 h 428"/>
                <a:gd name="T24" fmla="*/ 187 w 535"/>
                <a:gd name="T25" fmla="*/ 78 h 428"/>
                <a:gd name="T26" fmla="*/ 194 w 535"/>
                <a:gd name="T27" fmla="*/ 64 h 428"/>
                <a:gd name="T28" fmla="*/ 188 w 535"/>
                <a:gd name="T29" fmla="*/ 53 h 428"/>
                <a:gd name="T30" fmla="*/ 175 w 535"/>
                <a:gd name="T31" fmla="*/ 47 h 428"/>
                <a:gd name="T32" fmla="*/ 156 w 535"/>
                <a:gd name="T33" fmla="*/ 58 h 428"/>
                <a:gd name="T34" fmla="*/ 129 w 535"/>
                <a:gd name="T35" fmla="*/ 85 h 428"/>
                <a:gd name="T36" fmla="*/ 38 w 535"/>
                <a:gd name="T37" fmla="*/ 76 h 428"/>
                <a:gd name="T38" fmla="*/ 8 w 535"/>
                <a:gd name="T39" fmla="*/ 81 h 428"/>
                <a:gd name="T40" fmla="*/ 0 w 535"/>
                <a:gd name="T41" fmla="*/ 98 h 428"/>
                <a:gd name="T42" fmla="*/ 0 w 535"/>
                <a:gd name="T43" fmla="*/ 104 h 428"/>
                <a:gd name="T44" fmla="*/ 4 w 535"/>
                <a:gd name="T45" fmla="*/ 115 h 428"/>
                <a:gd name="T46" fmla="*/ 45 w 535"/>
                <a:gd name="T47" fmla="*/ 127 h 428"/>
                <a:gd name="T48" fmla="*/ 167 w 535"/>
                <a:gd name="T49" fmla="*/ 167 h 428"/>
                <a:gd name="T50" fmla="*/ 265 w 535"/>
                <a:gd name="T51" fmla="*/ 211 h 428"/>
                <a:gd name="T52" fmla="*/ 268 w 535"/>
                <a:gd name="T53" fmla="*/ 216 h 428"/>
                <a:gd name="T54" fmla="*/ 251 w 535"/>
                <a:gd name="T55" fmla="*/ 243 h 428"/>
                <a:gd name="T56" fmla="*/ 146 w 535"/>
                <a:gd name="T57" fmla="*/ 364 h 428"/>
                <a:gd name="T58" fmla="*/ 145 w 535"/>
                <a:gd name="T59" fmla="*/ 364 h 428"/>
                <a:gd name="T60" fmla="*/ 102 w 535"/>
                <a:gd name="T61" fmla="*/ 359 h 428"/>
                <a:gd name="T62" fmla="*/ 61 w 535"/>
                <a:gd name="T63" fmla="*/ 354 h 428"/>
                <a:gd name="T64" fmla="*/ 55 w 535"/>
                <a:gd name="T65" fmla="*/ 355 h 428"/>
                <a:gd name="T66" fmla="*/ 30 w 535"/>
                <a:gd name="T67" fmla="*/ 372 h 428"/>
                <a:gd name="T68" fmla="*/ 22 w 535"/>
                <a:gd name="T69" fmla="*/ 385 h 428"/>
                <a:gd name="T70" fmla="*/ 71 w 535"/>
                <a:gd name="T71" fmla="*/ 410 h 428"/>
                <a:gd name="T72" fmla="*/ 101 w 535"/>
                <a:gd name="T73" fmla="*/ 424 h 428"/>
                <a:gd name="T74" fmla="*/ 112 w 535"/>
                <a:gd name="T75" fmla="*/ 428 h 428"/>
                <a:gd name="T76" fmla="*/ 497 w 535"/>
                <a:gd name="T77" fmla="*/ 43 h 428"/>
                <a:gd name="T78" fmla="*/ 483 w 535"/>
                <a:gd name="T79" fmla="*/ 37 h 428"/>
                <a:gd name="T80" fmla="*/ 474 w 535"/>
                <a:gd name="T81" fmla="*/ 35 h 428"/>
                <a:gd name="T82" fmla="*/ 483 w 535"/>
                <a:gd name="T83" fmla="*/ 32 h 428"/>
                <a:gd name="T84" fmla="*/ 489 w 535"/>
                <a:gd name="T85" fmla="*/ 31 h 428"/>
                <a:gd name="T86" fmla="*/ 493 w 535"/>
                <a:gd name="T87" fmla="*/ 31 h 428"/>
                <a:gd name="T88" fmla="*/ 504 w 535"/>
                <a:gd name="T89" fmla="*/ 36 h 428"/>
                <a:gd name="T90" fmla="*/ 535 w 535"/>
                <a:gd name="T91" fmla="*/ 5 h 428"/>
                <a:gd name="T92" fmla="*/ 533 w 535"/>
                <a:gd name="T93" fmla="*/ 3 h 428"/>
                <a:gd name="T94" fmla="*/ 533 w 535"/>
                <a:gd name="T95" fmla="*/ 3 h 428"/>
                <a:gd name="T96" fmla="*/ 525 w 535"/>
                <a:gd name="T9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428">
                  <a:moveTo>
                    <a:pt x="525" y="0"/>
                  </a:moveTo>
                  <a:cubicBezTo>
                    <a:pt x="517" y="0"/>
                    <a:pt x="505" y="5"/>
                    <a:pt x="488" y="17"/>
                  </a:cubicBezTo>
                  <a:cubicBezTo>
                    <a:pt x="464" y="33"/>
                    <a:pt x="447" y="45"/>
                    <a:pt x="438" y="55"/>
                  </a:cubicBezTo>
                  <a:cubicBezTo>
                    <a:pt x="381" y="113"/>
                    <a:pt x="381" y="113"/>
                    <a:pt x="381" y="113"/>
                  </a:cubicBezTo>
                  <a:cubicBezTo>
                    <a:pt x="284" y="106"/>
                    <a:pt x="284" y="106"/>
                    <a:pt x="284" y="106"/>
                  </a:cubicBezTo>
                  <a:cubicBezTo>
                    <a:pt x="295" y="95"/>
                    <a:pt x="295" y="95"/>
                    <a:pt x="295" y="95"/>
                  </a:cubicBezTo>
                  <a:cubicBezTo>
                    <a:pt x="300" y="90"/>
                    <a:pt x="303" y="85"/>
                    <a:pt x="303" y="80"/>
                  </a:cubicBezTo>
                  <a:cubicBezTo>
                    <a:pt x="303" y="76"/>
                    <a:pt x="301" y="72"/>
                    <a:pt x="297" y="68"/>
                  </a:cubicBezTo>
                  <a:cubicBezTo>
                    <a:pt x="294" y="65"/>
                    <a:pt x="290" y="64"/>
                    <a:pt x="286" y="64"/>
                  </a:cubicBezTo>
                  <a:cubicBezTo>
                    <a:pt x="278" y="64"/>
                    <a:pt x="269" y="70"/>
                    <a:pt x="257" y="81"/>
                  </a:cubicBezTo>
                  <a:cubicBezTo>
                    <a:pt x="239" y="100"/>
                    <a:pt x="239" y="100"/>
                    <a:pt x="239" y="100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92" y="73"/>
                    <a:pt x="194" y="69"/>
                    <a:pt x="194" y="64"/>
                  </a:cubicBezTo>
                  <a:cubicBezTo>
                    <a:pt x="194" y="60"/>
                    <a:pt x="192" y="56"/>
                    <a:pt x="188" y="53"/>
                  </a:cubicBezTo>
                  <a:cubicBezTo>
                    <a:pt x="184" y="49"/>
                    <a:pt x="180" y="47"/>
                    <a:pt x="175" y="47"/>
                  </a:cubicBezTo>
                  <a:cubicBezTo>
                    <a:pt x="169" y="47"/>
                    <a:pt x="163" y="50"/>
                    <a:pt x="156" y="58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89" y="79"/>
                    <a:pt x="58" y="76"/>
                    <a:pt x="38" y="76"/>
                  </a:cubicBezTo>
                  <a:cubicBezTo>
                    <a:pt x="22" y="76"/>
                    <a:pt x="12" y="78"/>
                    <a:pt x="8" y="81"/>
                  </a:cubicBezTo>
                  <a:cubicBezTo>
                    <a:pt x="4" y="85"/>
                    <a:pt x="2" y="91"/>
                    <a:pt x="0" y="98"/>
                  </a:cubicBezTo>
                  <a:cubicBezTo>
                    <a:pt x="0" y="100"/>
                    <a:pt x="0" y="102"/>
                    <a:pt x="0" y="104"/>
                  </a:cubicBezTo>
                  <a:cubicBezTo>
                    <a:pt x="0" y="109"/>
                    <a:pt x="1" y="112"/>
                    <a:pt x="4" y="115"/>
                  </a:cubicBezTo>
                  <a:cubicBezTo>
                    <a:pt x="7" y="118"/>
                    <a:pt x="21" y="122"/>
                    <a:pt x="45" y="127"/>
                  </a:cubicBezTo>
                  <a:cubicBezTo>
                    <a:pt x="69" y="132"/>
                    <a:pt x="110" y="145"/>
                    <a:pt x="167" y="167"/>
                  </a:cubicBezTo>
                  <a:cubicBezTo>
                    <a:pt x="224" y="188"/>
                    <a:pt x="257" y="203"/>
                    <a:pt x="265" y="211"/>
                  </a:cubicBezTo>
                  <a:cubicBezTo>
                    <a:pt x="267" y="212"/>
                    <a:pt x="268" y="214"/>
                    <a:pt x="268" y="216"/>
                  </a:cubicBezTo>
                  <a:cubicBezTo>
                    <a:pt x="268" y="222"/>
                    <a:pt x="262" y="231"/>
                    <a:pt x="251" y="243"/>
                  </a:cubicBezTo>
                  <a:cubicBezTo>
                    <a:pt x="199" y="296"/>
                    <a:pt x="164" y="337"/>
                    <a:pt x="146" y="364"/>
                  </a:cubicBezTo>
                  <a:cubicBezTo>
                    <a:pt x="146" y="364"/>
                    <a:pt x="145" y="364"/>
                    <a:pt x="145" y="364"/>
                  </a:cubicBezTo>
                  <a:cubicBezTo>
                    <a:pt x="139" y="364"/>
                    <a:pt x="124" y="362"/>
                    <a:pt x="102" y="359"/>
                  </a:cubicBezTo>
                  <a:cubicBezTo>
                    <a:pt x="83" y="356"/>
                    <a:pt x="69" y="354"/>
                    <a:pt x="61" y="354"/>
                  </a:cubicBezTo>
                  <a:cubicBezTo>
                    <a:pt x="58" y="354"/>
                    <a:pt x="56" y="355"/>
                    <a:pt x="55" y="355"/>
                  </a:cubicBezTo>
                  <a:cubicBezTo>
                    <a:pt x="48" y="356"/>
                    <a:pt x="40" y="362"/>
                    <a:pt x="30" y="372"/>
                  </a:cubicBezTo>
                  <a:cubicBezTo>
                    <a:pt x="25" y="377"/>
                    <a:pt x="22" y="381"/>
                    <a:pt x="22" y="385"/>
                  </a:cubicBezTo>
                  <a:cubicBezTo>
                    <a:pt x="26" y="389"/>
                    <a:pt x="43" y="398"/>
                    <a:pt x="71" y="410"/>
                  </a:cubicBezTo>
                  <a:cubicBezTo>
                    <a:pt x="80" y="414"/>
                    <a:pt x="90" y="419"/>
                    <a:pt x="101" y="424"/>
                  </a:cubicBezTo>
                  <a:cubicBezTo>
                    <a:pt x="105" y="425"/>
                    <a:pt x="108" y="427"/>
                    <a:pt x="112" y="428"/>
                  </a:cubicBezTo>
                  <a:cubicBezTo>
                    <a:pt x="497" y="43"/>
                    <a:pt x="497" y="43"/>
                    <a:pt x="497" y="43"/>
                  </a:cubicBezTo>
                  <a:cubicBezTo>
                    <a:pt x="493" y="40"/>
                    <a:pt x="488" y="38"/>
                    <a:pt x="483" y="37"/>
                  </a:cubicBezTo>
                  <a:cubicBezTo>
                    <a:pt x="478" y="36"/>
                    <a:pt x="474" y="35"/>
                    <a:pt x="474" y="35"/>
                  </a:cubicBezTo>
                  <a:cubicBezTo>
                    <a:pt x="474" y="35"/>
                    <a:pt x="477" y="33"/>
                    <a:pt x="483" y="32"/>
                  </a:cubicBezTo>
                  <a:cubicBezTo>
                    <a:pt x="485" y="32"/>
                    <a:pt x="487" y="31"/>
                    <a:pt x="489" y="31"/>
                  </a:cubicBezTo>
                  <a:cubicBezTo>
                    <a:pt x="490" y="31"/>
                    <a:pt x="492" y="31"/>
                    <a:pt x="493" y="31"/>
                  </a:cubicBezTo>
                  <a:cubicBezTo>
                    <a:pt x="496" y="32"/>
                    <a:pt x="500" y="34"/>
                    <a:pt x="504" y="36"/>
                  </a:cubicBezTo>
                  <a:cubicBezTo>
                    <a:pt x="535" y="5"/>
                    <a:pt x="535" y="5"/>
                    <a:pt x="535" y="5"/>
                  </a:cubicBezTo>
                  <a:cubicBezTo>
                    <a:pt x="534" y="4"/>
                    <a:pt x="534" y="3"/>
                    <a:pt x="533" y="3"/>
                  </a:cubicBezTo>
                  <a:cubicBezTo>
                    <a:pt x="533" y="3"/>
                    <a:pt x="533" y="3"/>
                    <a:pt x="533" y="3"/>
                  </a:cubicBezTo>
                  <a:cubicBezTo>
                    <a:pt x="531" y="1"/>
                    <a:pt x="529" y="0"/>
                    <a:pt x="525" y="0"/>
                  </a:cubicBezTo>
                </a:path>
              </a:pathLst>
            </a:custGeom>
            <a:solidFill>
              <a:srgbClr val="C8B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F6C9EE-FD85-4495-AC1A-7D4F7407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87388"/>
              <a:ext cx="215900" cy="85725"/>
            </a:xfrm>
            <a:custGeom>
              <a:avLst/>
              <a:gdLst>
                <a:gd name="T0" fmla="*/ 15 w 30"/>
                <a:gd name="T1" fmla="*/ 0 h 12"/>
                <a:gd name="T2" fmla="*/ 9 w 30"/>
                <a:gd name="T3" fmla="*/ 1 h 12"/>
                <a:gd name="T4" fmla="*/ 0 w 30"/>
                <a:gd name="T5" fmla="*/ 4 h 12"/>
                <a:gd name="T6" fmla="*/ 9 w 30"/>
                <a:gd name="T7" fmla="*/ 6 h 12"/>
                <a:gd name="T8" fmla="*/ 23 w 30"/>
                <a:gd name="T9" fmla="*/ 12 h 12"/>
                <a:gd name="T10" fmla="*/ 30 w 30"/>
                <a:gd name="T11" fmla="*/ 5 h 12"/>
                <a:gd name="T12" fmla="*/ 19 w 30"/>
                <a:gd name="T13" fmla="*/ 0 h 12"/>
                <a:gd name="T14" fmla="*/ 15 w 3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2">
                  <a:moveTo>
                    <a:pt x="15" y="0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3" y="2"/>
                    <a:pt x="0" y="4"/>
                    <a:pt x="0" y="4"/>
                  </a:cubicBezTo>
                  <a:cubicBezTo>
                    <a:pt x="0" y="4"/>
                    <a:pt x="4" y="5"/>
                    <a:pt x="9" y="6"/>
                  </a:cubicBezTo>
                  <a:cubicBezTo>
                    <a:pt x="14" y="7"/>
                    <a:pt x="19" y="9"/>
                    <a:pt x="23" y="1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6" y="3"/>
                    <a:pt x="22" y="1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4291" tIns="32145" rIns="64291" bIns="32145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33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TextBox 23">
            <a:extLst>
              <a:ext uri="{FF2B5EF4-FFF2-40B4-BE49-F238E27FC236}">
                <a16:creationId xmlns:a16="http://schemas.microsoft.com/office/drawing/2014/main" id="{BE222610-A4DF-4AD3-BA57-E2CA5EAA03C8}"/>
              </a:ext>
            </a:extLst>
          </p:cNvPr>
          <p:cNvSpPr txBox="1"/>
          <p:nvPr/>
        </p:nvSpPr>
        <p:spPr>
          <a:xfrm>
            <a:off x="8560721" y="4056465"/>
            <a:ext cx="400751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5160E719-5352-4998-95F2-D464A216FF95}"/>
              </a:ext>
            </a:extLst>
          </p:cNvPr>
          <p:cNvSpPr/>
          <p:nvPr/>
        </p:nvSpPr>
        <p:spPr>
          <a:xfrm>
            <a:off x="9113888" y="4259337"/>
            <a:ext cx="177058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8DFF52B3-5601-4681-9EEF-03D8B0A24FF1}"/>
              </a:ext>
            </a:extLst>
          </p:cNvPr>
          <p:cNvSpPr txBox="1"/>
          <p:nvPr/>
        </p:nvSpPr>
        <p:spPr>
          <a:xfrm>
            <a:off x="9109189" y="3975440"/>
            <a:ext cx="1200650" cy="2461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3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B3E36393-AF4D-4D06-AF59-A5B4E688605A}"/>
              </a:ext>
            </a:extLst>
          </p:cNvPr>
          <p:cNvSpPr txBox="1"/>
          <p:nvPr/>
        </p:nvSpPr>
        <p:spPr>
          <a:xfrm>
            <a:off x="8560721" y="2902323"/>
            <a:ext cx="400751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2DFCD7D7-5CF5-4895-823F-832A498DF80B}"/>
              </a:ext>
            </a:extLst>
          </p:cNvPr>
          <p:cNvSpPr/>
          <p:nvPr/>
        </p:nvSpPr>
        <p:spPr>
          <a:xfrm>
            <a:off x="9113888" y="3105195"/>
            <a:ext cx="177058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795CE1A7-004E-4916-97F1-AEB3D150C3FE}"/>
              </a:ext>
            </a:extLst>
          </p:cNvPr>
          <p:cNvSpPr txBox="1"/>
          <p:nvPr/>
        </p:nvSpPr>
        <p:spPr>
          <a:xfrm>
            <a:off x="9109189" y="2821299"/>
            <a:ext cx="1200650" cy="2461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3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70A6C07F-A3FB-419C-8CCC-C57CA04DD186}"/>
              </a:ext>
            </a:extLst>
          </p:cNvPr>
          <p:cNvSpPr txBox="1"/>
          <p:nvPr/>
        </p:nvSpPr>
        <p:spPr>
          <a:xfrm>
            <a:off x="8560721" y="1669549"/>
            <a:ext cx="400751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C0DF8DE8-3D21-4F7E-BE90-7EEA103D5458}"/>
              </a:ext>
            </a:extLst>
          </p:cNvPr>
          <p:cNvSpPr/>
          <p:nvPr/>
        </p:nvSpPr>
        <p:spPr>
          <a:xfrm>
            <a:off x="9113888" y="1872419"/>
            <a:ext cx="1770580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176D4C51-6374-4684-AC11-F133E12F2774}"/>
              </a:ext>
            </a:extLst>
          </p:cNvPr>
          <p:cNvSpPr txBox="1"/>
          <p:nvPr/>
        </p:nvSpPr>
        <p:spPr>
          <a:xfrm>
            <a:off x="9109189" y="1588524"/>
            <a:ext cx="1200650" cy="2461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3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sz="1333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1E03CE3C-684E-4E34-BC84-9D7F11ED0664}"/>
              </a:ext>
            </a:extLst>
          </p:cNvPr>
          <p:cNvSpPr/>
          <p:nvPr/>
        </p:nvSpPr>
        <p:spPr>
          <a:xfrm>
            <a:off x="2769308" y="2534837"/>
            <a:ext cx="1353615" cy="430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Sun 37">
            <a:extLst>
              <a:ext uri="{FF2B5EF4-FFF2-40B4-BE49-F238E27FC236}">
                <a16:creationId xmlns:a16="http://schemas.microsoft.com/office/drawing/2014/main" id="{BC9D3BEE-2AFC-4453-94FF-91B6A3E2D0CF}"/>
              </a:ext>
            </a:extLst>
          </p:cNvPr>
          <p:cNvSpPr/>
          <p:nvPr/>
        </p:nvSpPr>
        <p:spPr>
          <a:xfrm>
            <a:off x="3128541" y="1843436"/>
            <a:ext cx="635148" cy="635183"/>
          </a:xfrm>
          <a:prstGeom prst="sun">
            <a:avLst/>
          </a:prstGeom>
          <a:solidFill>
            <a:srgbClr val="BE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ABC27E18-9EDF-4CF0-97BD-16CC5670C88E}"/>
              </a:ext>
            </a:extLst>
          </p:cNvPr>
          <p:cNvSpPr/>
          <p:nvPr/>
        </p:nvSpPr>
        <p:spPr>
          <a:xfrm>
            <a:off x="2769308" y="4136036"/>
            <a:ext cx="1353615" cy="430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Sun 39">
            <a:extLst>
              <a:ext uri="{FF2B5EF4-FFF2-40B4-BE49-F238E27FC236}">
                <a16:creationId xmlns:a16="http://schemas.microsoft.com/office/drawing/2014/main" id="{6CFF249D-EA9C-4E97-A627-207CE8A81C37}"/>
              </a:ext>
            </a:extLst>
          </p:cNvPr>
          <p:cNvSpPr/>
          <p:nvPr/>
        </p:nvSpPr>
        <p:spPr>
          <a:xfrm>
            <a:off x="3128541" y="3444634"/>
            <a:ext cx="635148" cy="635183"/>
          </a:xfrm>
          <a:prstGeom prst="sun">
            <a:avLst/>
          </a:prstGeom>
          <a:solidFill>
            <a:srgbClr val="D3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/>
      <p:bldP spid="15" grpId="0" build="allAtOnce"/>
      <p:bldP spid="16" grpId="0" build="allAtOnce"/>
      <p:bldP spid="17" grpId="0" build="allAtOnce"/>
      <p:bldP spid="18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animBg="1"/>
      <p:bldP spid="24" grpId="0" build="allAtOnce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AD50C2E0-5904-4A31-87E3-3C25AE55B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3773488"/>
            <a:ext cx="1981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</a:t>
            </a:r>
            <a:endParaRPr lang="en-US" altLang="zh-CN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B5877CE2-5012-478F-8F77-6F3E7AC0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3773488"/>
            <a:ext cx="1779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EFD3355-06B4-4A30-94CB-A8CD8EC49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863" y="3773488"/>
            <a:ext cx="1981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DF31C119-083C-4420-889A-5DE479B98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3041650"/>
            <a:ext cx="569387" cy="83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</a:t>
            </a:r>
            <a:r>
              <a:rPr lang="zh-CN" altLang="en-US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</a:t>
            </a:r>
            <a:endParaRPr lang="en-US" altLang="zh-CN" sz="3600" b="1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5B495668-E769-4B4F-A6EB-3B877DDB3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041650"/>
            <a:ext cx="546945" cy="83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</a:t>
            </a:r>
            <a:r>
              <a:rPr lang="zh-CN" altLang="en-US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</a:t>
            </a:r>
            <a:endParaRPr lang="en-US" altLang="zh-CN" sz="3600" b="1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矩形 11">
            <a:extLst>
              <a:ext uri="{FF2B5EF4-FFF2-40B4-BE49-F238E27FC236}">
                <a16:creationId xmlns:a16="http://schemas.microsoft.com/office/drawing/2014/main" id="{DE2A2587-303D-4C86-A940-67B23E86D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400" y="3041650"/>
            <a:ext cx="527709" cy="83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</a:t>
            </a:r>
            <a:r>
              <a:rPr lang="zh-CN" altLang="en-US" sz="3600" b="1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</a:t>
            </a:r>
            <a:endParaRPr lang="en-US" altLang="zh-CN" sz="3600" b="1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直接连接符 14">
            <a:extLst>
              <a:ext uri="{FF2B5EF4-FFF2-40B4-BE49-F238E27FC236}">
                <a16:creationId xmlns:a16="http://schemas.microsoft.com/office/drawing/2014/main" id="{92A3A0E8-CC0C-4A59-9105-C554DE070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7475" y="1831975"/>
            <a:ext cx="0" cy="3233738"/>
          </a:xfrm>
          <a:prstGeom prst="line">
            <a:avLst/>
          </a:prstGeom>
          <a:noFill/>
          <a:ln w="12700" cap="flat" cmpd="sng">
            <a:solidFill>
              <a:srgbClr val="D8D8D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直接连接符 15">
            <a:extLst>
              <a:ext uri="{FF2B5EF4-FFF2-40B4-BE49-F238E27FC236}">
                <a16:creationId xmlns:a16="http://schemas.microsoft.com/office/drawing/2014/main" id="{C5753EBA-4E54-423D-8688-77C01E8C0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2775" y="1831975"/>
            <a:ext cx="0" cy="3233738"/>
          </a:xfrm>
          <a:prstGeom prst="line">
            <a:avLst/>
          </a:prstGeom>
          <a:noFill/>
          <a:ln w="12700" cap="flat" cmpd="sng">
            <a:solidFill>
              <a:srgbClr val="D8D8D8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2F19EA8-116D-4BFC-8FD1-E82DB2C08281}"/>
              </a:ext>
            </a:extLst>
          </p:cNvPr>
          <p:cNvGrpSpPr/>
          <p:nvPr/>
        </p:nvGrpSpPr>
        <p:grpSpPr>
          <a:xfrm>
            <a:off x="2668588" y="1727200"/>
            <a:ext cx="2046287" cy="1412875"/>
            <a:chOff x="2668588" y="1727200"/>
            <a:chExt cx="2046287" cy="1412875"/>
          </a:xfrm>
        </p:grpSpPr>
        <p:sp>
          <p:nvSpPr>
            <p:cNvPr id="4" name="任意多边形 4">
              <a:extLst>
                <a:ext uri="{FF2B5EF4-FFF2-40B4-BE49-F238E27FC236}">
                  <a16:creationId xmlns:a16="http://schemas.microsoft.com/office/drawing/2014/main" id="{56991BEE-BC83-47D7-ABA0-0DAA0B300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588" y="1727200"/>
              <a:ext cx="2046287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960EB913-77E5-4DA4-AA47-93366AAC70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8825" y="1920875"/>
              <a:ext cx="736600" cy="712788"/>
              <a:chOff x="0" y="0"/>
              <a:chExt cx="736600" cy="712788"/>
            </a:xfrm>
            <a:solidFill>
              <a:schemeClr val="bg1"/>
            </a:solidFill>
          </p:grpSpPr>
          <p:sp>
            <p:nvSpPr>
              <p:cNvPr id="14" name="Freeform 346">
                <a:extLst>
                  <a:ext uri="{FF2B5EF4-FFF2-40B4-BE49-F238E27FC236}">
                    <a16:creationId xmlns:a16="http://schemas.microsoft.com/office/drawing/2014/main" id="{A50E063D-E044-4FFB-B088-425D7D2A9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62" y="0"/>
                <a:ext cx="346075" cy="447675"/>
              </a:xfrm>
              <a:custGeom>
                <a:avLst/>
                <a:gdLst>
                  <a:gd name="T0" fmla="*/ 0 w 92"/>
                  <a:gd name="T1" fmla="*/ 69 h 119"/>
                  <a:gd name="T2" fmla="*/ 7 w 92"/>
                  <a:gd name="T3" fmla="*/ 77 h 119"/>
                  <a:gd name="T4" fmla="*/ 7 w 92"/>
                  <a:gd name="T5" fmla="*/ 77 h 119"/>
                  <a:gd name="T6" fmla="*/ 46 w 92"/>
                  <a:gd name="T7" fmla="*/ 119 h 119"/>
                  <a:gd name="T8" fmla="*/ 84 w 92"/>
                  <a:gd name="T9" fmla="*/ 77 h 119"/>
                  <a:gd name="T10" fmla="*/ 85 w 92"/>
                  <a:gd name="T11" fmla="*/ 77 h 119"/>
                  <a:gd name="T12" fmla="*/ 92 w 92"/>
                  <a:gd name="T13" fmla="*/ 69 h 119"/>
                  <a:gd name="T14" fmla="*/ 88 w 92"/>
                  <a:gd name="T15" fmla="*/ 62 h 119"/>
                  <a:gd name="T16" fmla="*/ 90 w 92"/>
                  <a:gd name="T17" fmla="*/ 47 h 119"/>
                  <a:gd name="T18" fmla="*/ 46 w 92"/>
                  <a:gd name="T19" fmla="*/ 0 h 119"/>
                  <a:gd name="T20" fmla="*/ 2 w 92"/>
                  <a:gd name="T21" fmla="*/ 47 h 119"/>
                  <a:gd name="T22" fmla="*/ 4 w 92"/>
                  <a:gd name="T23" fmla="*/ 62 h 119"/>
                  <a:gd name="T24" fmla="*/ 0 w 92"/>
                  <a:gd name="T25" fmla="*/ 69 h 1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2"/>
                  <a:gd name="T40" fmla="*/ 0 h 119"/>
                  <a:gd name="T41" fmla="*/ 92 w 92"/>
                  <a:gd name="T42" fmla="*/ 119 h 1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2" h="119">
                    <a:moveTo>
                      <a:pt x="0" y="69"/>
                    </a:moveTo>
                    <a:cubicBezTo>
                      <a:pt x="0" y="74"/>
                      <a:pt x="3" y="77"/>
                      <a:pt x="7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9" y="98"/>
                      <a:pt x="26" y="119"/>
                      <a:pt x="46" y="119"/>
                    </a:cubicBezTo>
                    <a:cubicBezTo>
                      <a:pt x="66" y="119"/>
                      <a:pt x="83" y="98"/>
                      <a:pt x="84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9" y="77"/>
                      <a:pt x="92" y="74"/>
                      <a:pt x="92" y="69"/>
                    </a:cubicBezTo>
                    <a:cubicBezTo>
                      <a:pt x="92" y="66"/>
                      <a:pt x="90" y="63"/>
                      <a:pt x="88" y="62"/>
                    </a:cubicBezTo>
                    <a:cubicBezTo>
                      <a:pt x="89" y="57"/>
                      <a:pt x="90" y="52"/>
                      <a:pt x="90" y="47"/>
                    </a:cubicBezTo>
                    <a:cubicBezTo>
                      <a:pt x="90" y="21"/>
                      <a:pt x="70" y="0"/>
                      <a:pt x="46" y="0"/>
                    </a:cubicBezTo>
                    <a:cubicBezTo>
                      <a:pt x="21" y="0"/>
                      <a:pt x="2" y="21"/>
                      <a:pt x="2" y="47"/>
                    </a:cubicBezTo>
                    <a:cubicBezTo>
                      <a:pt x="2" y="52"/>
                      <a:pt x="3" y="57"/>
                      <a:pt x="4" y="62"/>
                    </a:cubicBezTo>
                    <a:cubicBezTo>
                      <a:pt x="1" y="63"/>
                      <a:pt x="0" y="66"/>
                      <a:pt x="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5" name="Freeform 347">
                <a:extLst>
                  <a:ext uri="{FF2B5EF4-FFF2-40B4-BE49-F238E27FC236}">
                    <a16:creationId xmlns:a16="http://schemas.microsoft.com/office/drawing/2014/main" id="{2A8568D3-91CC-4892-A76A-9BFD177C4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5300"/>
                <a:ext cx="736600" cy="217488"/>
              </a:xfrm>
              <a:custGeom>
                <a:avLst/>
                <a:gdLst>
                  <a:gd name="T0" fmla="*/ 195 w 196"/>
                  <a:gd name="T1" fmla="*/ 36 h 58"/>
                  <a:gd name="T2" fmla="*/ 131 w 196"/>
                  <a:gd name="T3" fmla="*/ 1 h 58"/>
                  <a:gd name="T4" fmla="*/ 129 w 196"/>
                  <a:gd name="T5" fmla="*/ 0 h 58"/>
                  <a:gd name="T6" fmla="*/ 127 w 196"/>
                  <a:gd name="T7" fmla="*/ 0 h 58"/>
                  <a:gd name="T8" fmla="*/ 125 w 196"/>
                  <a:gd name="T9" fmla="*/ 1 h 58"/>
                  <a:gd name="T10" fmla="*/ 98 w 196"/>
                  <a:gd name="T11" fmla="*/ 7 h 58"/>
                  <a:gd name="T12" fmla="*/ 71 w 196"/>
                  <a:gd name="T13" fmla="*/ 1 h 58"/>
                  <a:gd name="T14" fmla="*/ 69 w 196"/>
                  <a:gd name="T15" fmla="*/ 0 h 58"/>
                  <a:gd name="T16" fmla="*/ 67 w 196"/>
                  <a:gd name="T17" fmla="*/ 0 h 58"/>
                  <a:gd name="T18" fmla="*/ 67 w 196"/>
                  <a:gd name="T19" fmla="*/ 0 h 58"/>
                  <a:gd name="T20" fmla="*/ 1 w 196"/>
                  <a:gd name="T21" fmla="*/ 36 h 58"/>
                  <a:gd name="T22" fmla="*/ 0 w 196"/>
                  <a:gd name="T23" fmla="*/ 39 h 58"/>
                  <a:gd name="T24" fmla="*/ 0 w 196"/>
                  <a:gd name="T25" fmla="*/ 54 h 58"/>
                  <a:gd name="T26" fmla="*/ 4 w 196"/>
                  <a:gd name="T27" fmla="*/ 58 h 58"/>
                  <a:gd name="T28" fmla="*/ 192 w 196"/>
                  <a:gd name="T29" fmla="*/ 58 h 58"/>
                  <a:gd name="T30" fmla="*/ 196 w 196"/>
                  <a:gd name="T31" fmla="*/ 54 h 58"/>
                  <a:gd name="T32" fmla="*/ 196 w 196"/>
                  <a:gd name="T33" fmla="*/ 39 h 58"/>
                  <a:gd name="T34" fmla="*/ 195 w 196"/>
                  <a:gd name="T35" fmla="*/ 36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6"/>
                  <a:gd name="T55" fmla="*/ 0 h 58"/>
                  <a:gd name="T56" fmla="*/ 196 w 196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6" h="58">
                    <a:moveTo>
                      <a:pt x="195" y="36"/>
                    </a:moveTo>
                    <a:cubicBezTo>
                      <a:pt x="177" y="19"/>
                      <a:pt x="155" y="7"/>
                      <a:pt x="131" y="1"/>
                    </a:cubicBezTo>
                    <a:cubicBezTo>
                      <a:pt x="130" y="0"/>
                      <a:pt x="130" y="0"/>
                      <a:pt x="12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5" y="0"/>
                      <a:pt x="125" y="1"/>
                    </a:cubicBezTo>
                    <a:cubicBezTo>
                      <a:pt x="118" y="4"/>
                      <a:pt x="108" y="7"/>
                      <a:pt x="98" y="7"/>
                    </a:cubicBezTo>
                    <a:cubicBezTo>
                      <a:pt x="88" y="7"/>
                      <a:pt x="78" y="4"/>
                      <a:pt x="71" y="1"/>
                    </a:cubicBezTo>
                    <a:cubicBezTo>
                      <a:pt x="70" y="0"/>
                      <a:pt x="70" y="0"/>
                      <a:pt x="69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2" y="6"/>
                      <a:pt x="20" y="19"/>
                      <a:pt x="1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2" y="58"/>
                      <a:pt x="4" y="58"/>
                    </a:cubicBezTo>
                    <a:cubicBezTo>
                      <a:pt x="192" y="58"/>
                      <a:pt x="192" y="58"/>
                      <a:pt x="192" y="58"/>
                    </a:cubicBezTo>
                    <a:cubicBezTo>
                      <a:pt x="194" y="58"/>
                      <a:pt x="196" y="56"/>
                      <a:pt x="196" y="54"/>
                    </a:cubicBezTo>
                    <a:cubicBezTo>
                      <a:pt x="196" y="39"/>
                      <a:pt x="196" y="39"/>
                      <a:pt x="196" y="39"/>
                    </a:cubicBezTo>
                    <a:cubicBezTo>
                      <a:pt x="196" y="38"/>
                      <a:pt x="195" y="37"/>
                      <a:pt x="19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14B1130-7DDA-468B-88FD-FB13B2292258}"/>
              </a:ext>
            </a:extLst>
          </p:cNvPr>
          <p:cNvGrpSpPr/>
          <p:nvPr/>
        </p:nvGrpSpPr>
        <p:grpSpPr>
          <a:xfrm>
            <a:off x="5691188" y="1727200"/>
            <a:ext cx="2046287" cy="1412875"/>
            <a:chOff x="5691188" y="1727200"/>
            <a:chExt cx="2046287" cy="1412875"/>
          </a:xfrm>
        </p:grpSpPr>
        <p:sp>
          <p:nvSpPr>
            <p:cNvPr id="3" name="任意多边形 3">
              <a:extLst>
                <a:ext uri="{FF2B5EF4-FFF2-40B4-BE49-F238E27FC236}">
                  <a16:creationId xmlns:a16="http://schemas.microsoft.com/office/drawing/2014/main" id="{8F50F6B1-46E9-4558-8A36-907EA9E2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188" y="1727200"/>
              <a:ext cx="2046287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6" name="Group 24">
              <a:extLst>
                <a:ext uri="{FF2B5EF4-FFF2-40B4-BE49-F238E27FC236}">
                  <a16:creationId xmlns:a16="http://schemas.microsoft.com/office/drawing/2014/main" id="{82CC55BF-DC29-460C-A0B9-BA1CE0641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73813" y="1920875"/>
              <a:ext cx="736600" cy="712788"/>
              <a:chOff x="0" y="0"/>
              <a:chExt cx="736600" cy="712788"/>
            </a:xfrm>
            <a:solidFill>
              <a:schemeClr val="bg1"/>
            </a:solidFill>
          </p:grpSpPr>
          <p:sp>
            <p:nvSpPr>
              <p:cNvPr id="17" name="Freeform 346">
                <a:extLst>
                  <a:ext uri="{FF2B5EF4-FFF2-40B4-BE49-F238E27FC236}">
                    <a16:creationId xmlns:a16="http://schemas.microsoft.com/office/drawing/2014/main" id="{B5072A45-B946-4B0B-9B1F-CC0D6BE00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62" y="0"/>
                <a:ext cx="346075" cy="447675"/>
              </a:xfrm>
              <a:custGeom>
                <a:avLst/>
                <a:gdLst>
                  <a:gd name="T0" fmla="*/ 0 w 92"/>
                  <a:gd name="T1" fmla="*/ 69 h 119"/>
                  <a:gd name="T2" fmla="*/ 7 w 92"/>
                  <a:gd name="T3" fmla="*/ 77 h 119"/>
                  <a:gd name="T4" fmla="*/ 7 w 92"/>
                  <a:gd name="T5" fmla="*/ 77 h 119"/>
                  <a:gd name="T6" fmla="*/ 46 w 92"/>
                  <a:gd name="T7" fmla="*/ 119 h 119"/>
                  <a:gd name="T8" fmla="*/ 84 w 92"/>
                  <a:gd name="T9" fmla="*/ 77 h 119"/>
                  <a:gd name="T10" fmla="*/ 85 w 92"/>
                  <a:gd name="T11" fmla="*/ 77 h 119"/>
                  <a:gd name="T12" fmla="*/ 92 w 92"/>
                  <a:gd name="T13" fmla="*/ 69 h 119"/>
                  <a:gd name="T14" fmla="*/ 88 w 92"/>
                  <a:gd name="T15" fmla="*/ 62 h 119"/>
                  <a:gd name="T16" fmla="*/ 90 w 92"/>
                  <a:gd name="T17" fmla="*/ 47 h 119"/>
                  <a:gd name="T18" fmla="*/ 46 w 92"/>
                  <a:gd name="T19" fmla="*/ 0 h 119"/>
                  <a:gd name="T20" fmla="*/ 2 w 92"/>
                  <a:gd name="T21" fmla="*/ 47 h 119"/>
                  <a:gd name="T22" fmla="*/ 4 w 92"/>
                  <a:gd name="T23" fmla="*/ 62 h 119"/>
                  <a:gd name="T24" fmla="*/ 0 w 92"/>
                  <a:gd name="T25" fmla="*/ 69 h 1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2"/>
                  <a:gd name="T40" fmla="*/ 0 h 119"/>
                  <a:gd name="T41" fmla="*/ 92 w 92"/>
                  <a:gd name="T42" fmla="*/ 119 h 1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2" h="119">
                    <a:moveTo>
                      <a:pt x="0" y="69"/>
                    </a:moveTo>
                    <a:cubicBezTo>
                      <a:pt x="0" y="74"/>
                      <a:pt x="3" y="77"/>
                      <a:pt x="7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9" y="98"/>
                      <a:pt x="26" y="119"/>
                      <a:pt x="46" y="119"/>
                    </a:cubicBezTo>
                    <a:cubicBezTo>
                      <a:pt x="66" y="119"/>
                      <a:pt x="83" y="98"/>
                      <a:pt x="84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9" y="77"/>
                      <a:pt x="92" y="74"/>
                      <a:pt x="92" y="69"/>
                    </a:cubicBezTo>
                    <a:cubicBezTo>
                      <a:pt x="92" y="66"/>
                      <a:pt x="90" y="63"/>
                      <a:pt x="88" y="62"/>
                    </a:cubicBezTo>
                    <a:cubicBezTo>
                      <a:pt x="89" y="57"/>
                      <a:pt x="90" y="52"/>
                      <a:pt x="90" y="47"/>
                    </a:cubicBezTo>
                    <a:cubicBezTo>
                      <a:pt x="90" y="21"/>
                      <a:pt x="70" y="0"/>
                      <a:pt x="46" y="0"/>
                    </a:cubicBezTo>
                    <a:cubicBezTo>
                      <a:pt x="21" y="0"/>
                      <a:pt x="2" y="21"/>
                      <a:pt x="2" y="47"/>
                    </a:cubicBezTo>
                    <a:cubicBezTo>
                      <a:pt x="2" y="52"/>
                      <a:pt x="3" y="57"/>
                      <a:pt x="4" y="62"/>
                    </a:cubicBezTo>
                    <a:cubicBezTo>
                      <a:pt x="1" y="63"/>
                      <a:pt x="0" y="66"/>
                      <a:pt x="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8" name="Freeform 347">
                <a:extLst>
                  <a:ext uri="{FF2B5EF4-FFF2-40B4-BE49-F238E27FC236}">
                    <a16:creationId xmlns:a16="http://schemas.microsoft.com/office/drawing/2014/main" id="{A1DC9AFE-7F2E-4912-A701-7CE0FC315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5300"/>
                <a:ext cx="736600" cy="217488"/>
              </a:xfrm>
              <a:custGeom>
                <a:avLst/>
                <a:gdLst>
                  <a:gd name="T0" fmla="*/ 195 w 196"/>
                  <a:gd name="T1" fmla="*/ 36 h 58"/>
                  <a:gd name="T2" fmla="*/ 131 w 196"/>
                  <a:gd name="T3" fmla="*/ 1 h 58"/>
                  <a:gd name="T4" fmla="*/ 129 w 196"/>
                  <a:gd name="T5" fmla="*/ 0 h 58"/>
                  <a:gd name="T6" fmla="*/ 127 w 196"/>
                  <a:gd name="T7" fmla="*/ 0 h 58"/>
                  <a:gd name="T8" fmla="*/ 125 w 196"/>
                  <a:gd name="T9" fmla="*/ 1 h 58"/>
                  <a:gd name="T10" fmla="*/ 98 w 196"/>
                  <a:gd name="T11" fmla="*/ 7 h 58"/>
                  <a:gd name="T12" fmla="*/ 71 w 196"/>
                  <a:gd name="T13" fmla="*/ 1 h 58"/>
                  <a:gd name="T14" fmla="*/ 69 w 196"/>
                  <a:gd name="T15" fmla="*/ 0 h 58"/>
                  <a:gd name="T16" fmla="*/ 67 w 196"/>
                  <a:gd name="T17" fmla="*/ 0 h 58"/>
                  <a:gd name="T18" fmla="*/ 67 w 196"/>
                  <a:gd name="T19" fmla="*/ 0 h 58"/>
                  <a:gd name="T20" fmla="*/ 1 w 196"/>
                  <a:gd name="T21" fmla="*/ 36 h 58"/>
                  <a:gd name="T22" fmla="*/ 0 w 196"/>
                  <a:gd name="T23" fmla="*/ 39 h 58"/>
                  <a:gd name="T24" fmla="*/ 0 w 196"/>
                  <a:gd name="T25" fmla="*/ 54 h 58"/>
                  <a:gd name="T26" fmla="*/ 4 w 196"/>
                  <a:gd name="T27" fmla="*/ 58 h 58"/>
                  <a:gd name="T28" fmla="*/ 192 w 196"/>
                  <a:gd name="T29" fmla="*/ 58 h 58"/>
                  <a:gd name="T30" fmla="*/ 196 w 196"/>
                  <a:gd name="T31" fmla="*/ 54 h 58"/>
                  <a:gd name="T32" fmla="*/ 196 w 196"/>
                  <a:gd name="T33" fmla="*/ 39 h 58"/>
                  <a:gd name="T34" fmla="*/ 195 w 196"/>
                  <a:gd name="T35" fmla="*/ 36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6"/>
                  <a:gd name="T55" fmla="*/ 0 h 58"/>
                  <a:gd name="T56" fmla="*/ 196 w 196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6" h="58">
                    <a:moveTo>
                      <a:pt x="195" y="36"/>
                    </a:moveTo>
                    <a:cubicBezTo>
                      <a:pt x="177" y="19"/>
                      <a:pt x="155" y="7"/>
                      <a:pt x="131" y="1"/>
                    </a:cubicBezTo>
                    <a:cubicBezTo>
                      <a:pt x="130" y="0"/>
                      <a:pt x="130" y="0"/>
                      <a:pt x="12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5" y="0"/>
                      <a:pt x="125" y="1"/>
                    </a:cubicBezTo>
                    <a:cubicBezTo>
                      <a:pt x="118" y="4"/>
                      <a:pt x="108" y="7"/>
                      <a:pt x="98" y="7"/>
                    </a:cubicBezTo>
                    <a:cubicBezTo>
                      <a:pt x="88" y="7"/>
                      <a:pt x="78" y="4"/>
                      <a:pt x="71" y="1"/>
                    </a:cubicBezTo>
                    <a:cubicBezTo>
                      <a:pt x="70" y="0"/>
                      <a:pt x="70" y="0"/>
                      <a:pt x="69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2" y="6"/>
                      <a:pt x="20" y="19"/>
                      <a:pt x="1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2" y="58"/>
                      <a:pt x="4" y="58"/>
                    </a:cubicBezTo>
                    <a:cubicBezTo>
                      <a:pt x="192" y="58"/>
                      <a:pt x="192" y="58"/>
                      <a:pt x="192" y="58"/>
                    </a:cubicBezTo>
                    <a:cubicBezTo>
                      <a:pt x="194" y="58"/>
                      <a:pt x="196" y="56"/>
                      <a:pt x="196" y="54"/>
                    </a:cubicBezTo>
                    <a:cubicBezTo>
                      <a:pt x="196" y="39"/>
                      <a:pt x="196" y="39"/>
                      <a:pt x="196" y="39"/>
                    </a:cubicBezTo>
                    <a:cubicBezTo>
                      <a:pt x="196" y="38"/>
                      <a:pt x="195" y="37"/>
                      <a:pt x="19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BE373AB-FEF2-4616-B701-8ED01DC5F0F6}"/>
              </a:ext>
            </a:extLst>
          </p:cNvPr>
          <p:cNvGrpSpPr/>
          <p:nvPr/>
        </p:nvGrpSpPr>
        <p:grpSpPr>
          <a:xfrm>
            <a:off x="8713788" y="1727200"/>
            <a:ext cx="2046287" cy="1412875"/>
            <a:chOff x="8713788" y="1727200"/>
            <a:chExt cx="2046287" cy="1412875"/>
          </a:xfrm>
        </p:grpSpPr>
        <p:sp>
          <p:nvSpPr>
            <p:cNvPr id="2" name="任意多边形 2">
              <a:extLst>
                <a:ext uri="{FF2B5EF4-FFF2-40B4-BE49-F238E27FC236}">
                  <a16:creationId xmlns:a16="http://schemas.microsoft.com/office/drawing/2014/main" id="{9181B2FE-F228-4003-A227-24245A9C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3788" y="1727200"/>
              <a:ext cx="2046287" cy="1412875"/>
            </a:xfrm>
            <a:custGeom>
              <a:avLst/>
              <a:gdLst>
                <a:gd name="T0" fmla="*/ 3243492 w 3243492"/>
                <a:gd name="T1" fmla="*/ 0 h 2240066"/>
                <a:gd name="T2" fmla="*/ 3243492 w 3243492"/>
                <a:gd name="T3" fmla="*/ 1764406 h 2240066"/>
                <a:gd name="T4" fmla="*/ 2370148 w 3243492"/>
                <a:gd name="T5" fmla="*/ 1764406 h 2240066"/>
                <a:gd name="T6" fmla="*/ 2382210 w 3243492"/>
                <a:gd name="T7" fmla="*/ 2240066 h 2240066"/>
                <a:gd name="T8" fmla="*/ 1860032 w 3243492"/>
                <a:gd name="T9" fmla="*/ 1764406 h 2240066"/>
                <a:gd name="T10" fmla="*/ 0 w 3243492"/>
                <a:gd name="T11" fmla="*/ 1764406 h 2240066"/>
                <a:gd name="T12" fmla="*/ 0 w 3243492"/>
                <a:gd name="T13" fmla="*/ 0 h 2240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43492"/>
                <a:gd name="T22" fmla="*/ 0 h 2240066"/>
                <a:gd name="T23" fmla="*/ 3243492 w 3243492"/>
                <a:gd name="T24" fmla="*/ 2240066 h 2240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43492" h="2240066">
                  <a:moveTo>
                    <a:pt x="3243492" y="0"/>
                  </a:moveTo>
                  <a:lnTo>
                    <a:pt x="3243492" y="1764406"/>
                  </a:lnTo>
                  <a:lnTo>
                    <a:pt x="2370148" y="1764406"/>
                  </a:lnTo>
                  <a:lnTo>
                    <a:pt x="2382210" y="2240066"/>
                  </a:lnTo>
                  <a:lnTo>
                    <a:pt x="1860032" y="1764406"/>
                  </a:lnTo>
                  <a:lnTo>
                    <a:pt x="0" y="1764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id="{D96490D8-3C7B-4C45-8E9B-CAA7A567B9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85300" y="1920875"/>
              <a:ext cx="736600" cy="712788"/>
              <a:chOff x="0" y="0"/>
              <a:chExt cx="736600" cy="712788"/>
            </a:xfrm>
            <a:solidFill>
              <a:schemeClr val="bg1"/>
            </a:solidFill>
          </p:grpSpPr>
          <p:sp>
            <p:nvSpPr>
              <p:cNvPr id="20" name="Freeform 346">
                <a:extLst>
                  <a:ext uri="{FF2B5EF4-FFF2-40B4-BE49-F238E27FC236}">
                    <a16:creationId xmlns:a16="http://schemas.microsoft.com/office/drawing/2014/main" id="{710E330E-7C20-472F-9714-0B90EED66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62" y="0"/>
                <a:ext cx="346075" cy="447675"/>
              </a:xfrm>
              <a:custGeom>
                <a:avLst/>
                <a:gdLst>
                  <a:gd name="T0" fmla="*/ 0 w 92"/>
                  <a:gd name="T1" fmla="*/ 69 h 119"/>
                  <a:gd name="T2" fmla="*/ 7 w 92"/>
                  <a:gd name="T3" fmla="*/ 77 h 119"/>
                  <a:gd name="T4" fmla="*/ 7 w 92"/>
                  <a:gd name="T5" fmla="*/ 77 h 119"/>
                  <a:gd name="T6" fmla="*/ 46 w 92"/>
                  <a:gd name="T7" fmla="*/ 119 h 119"/>
                  <a:gd name="T8" fmla="*/ 84 w 92"/>
                  <a:gd name="T9" fmla="*/ 77 h 119"/>
                  <a:gd name="T10" fmla="*/ 85 w 92"/>
                  <a:gd name="T11" fmla="*/ 77 h 119"/>
                  <a:gd name="T12" fmla="*/ 92 w 92"/>
                  <a:gd name="T13" fmla="*/ 69 h 119"/>
                  <a:gd name="T14" fmla="*/ 88 w 92"/>
                  <a:gd name="T15" fmla="*/ 62 h 119"/>
                  <a:gd name="T16" fmla="*/ 90 w 92"/>
                  <a:gd name="T17" fmla="*/ 47 h 119"/>
                  <a:gd name="T18" fmla="*/ 46 w 92"/>
                  <a:gd name="T19" fmla="*/ 0 h 119"/>
                  <a:gd name="T20" fmla="*/ 2 w 92"/>
                  <a:gd name="T21" fmla="*/ 47 h 119"/>
                  <a:gd name="T22" fmla="*/ 4 w 92"/>
                  <a:gd name="T23" fmla="*/ 62 h 119"/>
                  <a:gd name="T24" fmla="*/ 0 w 92"/>
                  <a:gd name="T25" fmla="*/ 69 h 1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2"/>
                  <a:gd name="T40" fmla="*/ 0 h 119"/>
                  <a:gd name="T41" fmla="*/ 92 w 92"/>
                  <a:gd name="T42" fmla="*/ 119 h 1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2" h="119">
                    <a:moveTo>
                      <a:pt x="0" y="69"/>
                    </a:moveTo>
                    <a:cubicBezTo>
                      <a:pt x="0" y="74"/>
                      <a:pt x="3" y="77"/>
                      <a:pt x="7" y="77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9" y="98"/>
                      <a:pt x="26" y="119"/>
                      <a:pt x="46" y="119"/>
                    </a:cubicBezTo>
                    <a:cubicBezTo>
                      <a:pt x="66" y="119"/>
                      <a:pt x="83" y="98"/>
                      <a:pt x="84" y="77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9" y="77"/>
                      <a:pt x="92" y="74"/>
                      <a:pt x="92" y="69"/>
                    </a:cubicBezTo>
                    <a:cubicBezTo>
                      <a:pt x="92" y="66"/>
                      <a:pt x="90" y="63"/>
                      <a:pt x="88" y="62"/>
                    </a:cubicBezTo>
                    <a:cubicBezTo>
                      <a:pt x="89" y="57"/>
                      <a:pt x="90" y="52"/>
                      <a:pt x="90" y="47"/>
                    </a:cubicBezTo>
                    <a:cubicBezTo>
                      <a:pt x="90" y="21"/>
                      <a:pt x="70" y="0"/>
                      <a:pt x="46" y="0"/>
                    </a:cubicBezTo>
                    <a:cubicBezTo>
                      <a:pt x="21" y="0"/>
                      <a:pt x="2" y="21"/>
                      <a:pt x="2" y="47"/>
                    </a:cubicBezTo>
                    <a:cubicBezTo>
                      <a:pt x="2" y="52"/>
                      <a:pt x="3" y="57"/>
                      <a:pt x="4" y="62"/>
                    </a:cubicBezTo>
                    <a:cubicBezTo>
                      <a:pt x="1" y="63"/>
                      <a:pt x="0" y="66"/>
                      <a:pt x="0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21" name="Freeform 347">
                <a:extLst>
                  <a:ext uri="{FF2B5EF4-FFF2-40B4-BE49-F238E27FC236}">
                    <a16:creationId xmlns:a16="http://schemas.microsoft.com/office/drawing/2014/main" id="{62F698C7-721C-4EC1-962D-FC69669D2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495300"/>
                <a:ext cx="736600" cy="217488"/>
              </a:xfrm>
              <a:custGeom>
                <a:avLst/>
                <a:gdLst>
                  <a:gd name="T0" fmla="*/ 195 w 196"/>
                  <a:gd name="T1" fmla="*/ 36 h 58"/>
                  <a:gd name="T2" fmla="*/ 131 w 196"/>
                  <a:gd name="T3" fmla="*/ 1 h 58"/>
                  <a:gd name="T4" fmla="*/ 129 w 196"/>
                  <a:gd name="T5" fmla="*/ 0 h 58"/>
                  <a:gd name="T6" fmla="*/ 127 w 196"/>
                  <a:gd name="T7" fmla="*/ 0 h 58"/>
                  <a:gd name="T8" fmla="*/ 125 w 196"/>
                  <a:gd name="T9" fmla="*/ 1 h 58"/>
                  <a:gd name="T10" fmla="*/ 98 w 196"/>
                  <a:gd name="T11" fmla="*/ 7 h 58"/>
                  <a:gd name="T12" fmla="*/ 71 w 196"/>
                  <a:gd name="T13" fmla="*/ 1 h 58"/>
                  <a:gd name="T14" fmla="*/ 69 w 196"/>
                  <a:gd name="T15" fmla="*/ 0 h 58"/>
                  <a:gd name="T16" fmla="*/ 67 w 196"/>
                  <a:gd name="T17" fmla="*/ 0 h 58"/>
                  <a:gd name="T18" fmla="*/ 67 w 196"/>
                  <a:gd name="T19" fmla="*/ 0 h 58"/>
                  <a:gd name="T20" fmla="*/ 1 w 196"/>
                  <a:gd name="T21" fmla="*/ 36 h 58"/>
                  <a:gd name="T22" fmla="*/ 0 w 196"/>
                  <a:gd name="T23" fmla="*/ 39 h 58"/>
                  <a:gd name="T24" fmla="*/ 0 w 196"/>
                  <a:gd name="T25" fmla="*/ 54 h 58"/>
                  <a:gd name="T26" fmla="*/ 4 w 196"/>
                  <a:gd name="T27" fmla="*/ 58 h 58"/>
                  <a:gd name="T28" fmla="*/ 192 w 196"/>
                  <a:gd name="T29" fmla="*/ 58 h 58"/>
                  <a:gd name="T30" fmla="*/ 196 w 196"/>
                  <a:gd name="T31" fmla="*/ 54 h 58"/>
                  <a:gd name="T32" fmla="*/ 196 w 196"/>
                  <a:gd name="T33" fmla="*/ 39 h 58"/>
                  <a:gd name="T34" fmla="*/ 195 w 196"/>
                  <a:gd name="T35" fmla="*/ 36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6"/>
                  <a:gd name="T55" fmla="*/ 0 h 58"/>
                  <a:gd name="T56" fmla="*/ 196 w 196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6" h="58">
                    <a:moveTo>
                      <a:pt x="195" y="36"/>
                    </a:moveTo>
                    <a:cubicBezTo>
                      <a:pt x="177" y="19"/>
                      <a:pt x="155" y="7"/>
                      <a:pt x="131" y="1"/>
                    </a:cubicBezTo>
                    <a:cubicBezTo>
                      <a:pt x="130" y="0"/>
                      <a:pt x="130" y="0"/>
                      <a:pt x="129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5" y="0"/>
                      <a:pt x="125" y="1"/>
                    </a:cubicBezTo>
                    <a:cubicBezTo>
                      <a:pt x="118" y="4"/>
                      <a:pt x="108" y="7"/>
                      <a:pt x="98" y="7"/>
                    </a:cubicBezTo>
                    <a:cubicBezTo>
                      <a:pt x="88" y="7"/>
                      <a:pt x="78" y="4"/>
                      <a:pt x="71" y="1"/>
                    </a:cubicBezTo>
                    <a:cubicBezTo>
                      <a:pt x="70" y="0"/>
                      <a:pt x="70" y="0"/>
                      <a:pt x="69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2" y="6"/>
                      <a:pt x="20" y="19"/>
                      <a:pt x="1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6"/>
                      <a:pt x="2" y="58"/>
                      <a:pt x="4" y="58"/>
                    </a:cubicBezTo>
                    <a:cubicBezTo>
                      <a:pt x="192" y="58"/>
                      <a:pt x="192" y="58"/>
                      <a:pt x="192" y="58"/>
                    </a:cubicBezTo>
                    <a:cubicBezTo>
                      <a:pt x="194" y="58"/>
                      <a:pt x="196" y="56"/>
                      <a:pt x="196" y="54"/>
                    </a:cubicBezTo>
                    <a:cubicBezTo>
                      <a:pt x="196" y="39"/>
                      <a:pt x="196" y="39"/>
                      <a:pt x="196" y="39"/>
                    </a:cubicBezTo>
                    <a:cubicBezTo>
                      <a:pt x="196" y="38"/>
                      <a:pt x="195" y="37"/>
                      <a:pt x="19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mpd="sng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95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6">
            <a:extLst>
              <a:ext uri="{FF2B5EF4-FFF2-40B4-BE49-F238E27FC236}">
                <a16:creationId xmlns:a16="http://schemas.microsoft.com/office/drawing/2014/main" id="{9E0D623E-D66D-4E82-A866-3606AB45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609851"/>
            <a:ext cx="16859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 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dolor sit amet, adipiscing elit, sed diam nonummy nibh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1DCA0A1-C6B8-4945-B80C-7D2B6886042A}"/>
              </a:ext>
            </a:extLst>
          </p:cNvPr>
          <p:cNvGrpSpPr/>
          <p:nvPr/>
        </p:nvGrpSpPr>
        <p:grpSpPr>
          <a:xfrm>
            <a:off x="5127625" y="1309390"/>
            <a:ext cx="1685925" cy="2111375"/>
            <a:chOff x="5127625" y="1309390"/>
            <a:chExt cx="1685925" cy="2111375"/>
          </a:xfrm>
        </p:grpSpPr>
        <p:sp>
          <p:nvSpPr>
            <p:cNvPr id="2" name="任意多边形 2">
              <a:extLst>
                <a:ext uri="{FF2B5EF4-FFF2-40B4-BE49-F238E27FC236}">
                  <a16:creationId xmlns:a16="http://schemas.microsoft.com/office/drawing/2014/main" id="{EC3BF58E-DDC6-411E-A114-2FAFF7500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1419226"/>
              <a:ext cx="1685925" cy="1676400"/>
            </a:xfrm>
            <a:custGeom>
              <a:avLst/>
              <a:gdLst>
                <a:gd name="T0" fmla="*/ 1685845 w 1685845"/>
                <a:gd name="T1" fmla="*/ 27 h 1676401"/>
                <a:gd name="T2" fmla="*/ 1681922 w 1685845"/>
                <a:gd name="T3" fmla="*/ 696292 h 1676401"/>
                <a:gd name="T4" fmla="*/ 985303 w 1685845"/>
                <a:gd name="T5" fmla="*/ 981399 h 1676401"/>
                <a:gd name="T6" fmla="*/ 696276 w 1685845"/>
                <a:gd name="T7" fmla="*/ 1676401 h 1676401"/>
                <a:gd name="T8" fmla="*/ 0 w 1685845"/>
                <a:gd name="T9" fmla="*/ 1676400 h 1676401"/>
                <a:gd name="T10" fmla="*/ 283614 w 1685845"/>
                <a:gd name="T11" fmla="*/ 743402 h 1676401"/>
                <a:gd name="T12" fmla="*/ 326098 w 1685845"/>
                <a:gd name="T13" fmla="*/ 686287 h 1676401"/>
                <a:gd name="T14" fmla="*/ 222801 w 1685845"/>
                <a:gd name="T15" fmla="*/ 399824 h 1676401"/>
                <a:gd name="T16" fmla="*/ 531767 w 1685845"/>
                <a:gd name="T17" fmla="*/ 453989 h 1676401"/>
                <a:gd name="T18" fmla="*/ 618095 w 1685845"/>
                <a:gd name="T19" fmla="*/ 376276 h 1676401"/>
                <a:gd name="T20" fmla="*/ 1685845 w 1685845"/>
                <a:gd name="T21" fmla="*/ 27 h 1676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5845"/>
                <a:gd name="T34" fmla="*/ 0 h 1676401"/>
                <a:gd name="T35" fmla="*/ 1685845 w 1685845"/>
                <a:gd name="T36" fmla="*/ 1676401 h 1676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5845" h="1676401">
                  <a:moveTo>
                    <a:pt x="1685845" y="27"/>
                  </a:moveTo>
                  <a:cubicBezTo>
                    <a:pt x="1684537" y="232115"/>
                    <a:pt x="1683230" y="464204"/>
                    <a:pt x="1681922" y="696292"/>
                  </a:cubicBezTo>
                  <a:cubicBezTo>
                    <a:pt x="1421024" y="694822"/>
                    <a:pt x="1170307" y="797433"/>
                    <a:pt x="985303" y="981399"/>
                  </a:cubicBezTo>
                  <a:cubicBezTo>
                    <a:pt x="800299" y="1165364"/>
                    <a:pt x="696276" y="1415499"/>
                    <a:pt x="696276" y="1676401"/>
                  </a:cubicBezTo>
                  <a:lnTo>
                    <a:pt x="0" y="1676400"/>
                  </a:lnTo>
                  <a:cubicBezTo>
                    <a:pt x="0" y="1341716"/>
                    <a:pt x="100080" y="1017391"/>
                    <a:pt x="283614" y="743402"/>
                  </a:cubicBezTo>
                  <a:lnTo>
                    <a:pt x="326098" y="686287"/>
                  </a:lnTo>
                  <a:lnTo>
                    <a:pt x="222801" y="399824"/>
                  </a:lnTo>
                  <a:lnTo>
                    <a:pt x="531767" y="453989"/>
                  </a:lnTo>
                  <a:lnTo>
                    <a:pt x="618095" y="376276"/>
                  </a:lnTo>
                  <a:cubicBezTo>
                    <a:pt x="918260" y="131924"/>
                    <a:pt x="1295386" y="-2173"/>
                    <a:pt x="1685845" y="27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BB51580E-84E2-4E80-A9F2-2141789336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430860">
              <a:off x="4831771" y="1711028"/>
              <a:ext cx="2111375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dolor sit </a:t>
              </a:r>
              <a:r>
                <a:rPr lang="en-US" altLang="zh-CN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amet</a:t>
              </a:r>
              <a:endPara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67D9A5D-0D13-4F9E-B6E8-CBC2187BAA39}"/>
              </a:ext>
            </a:extLst>
          </p:cNvPr>
          <p:cNvGrpSpPr/>
          <p:nvPr/>
        </p:nvGrpSpPr>
        <p:grpSpPr>
          <a:xfrm>
            <a:off x="6881813" y="1140356"/>
            <a:ext cx="1676400" cy="2111375"/>
            <a:chOff x="6881813" y="1140356"/>
            <a:chExt cx="1676400" cy="2111375"/>
          </a:xfrm>
        </p:grpSpPr>
        <p:sp>
          <p:nvSpPr>
            <p:cNvPr id="3" name="任意多边形 3">
              <a:extLst>
                <a:ext uri="{FF2B5EF4-FFF2-40B4-BE49-F238E27FC236}">
                  <a16:creationId xmlns:a16="http://schemas.microsoft.com/office/drawing/2014/main" id="{E9D89034-E03C-4849-9F93-94D8A76601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877050" y="1423989"/>
              <a:ext cx="1685925" cy="1676400"/>
            </a:xfrm>
            <a:custGeom>
              <a:avLst/>
              <a:gdLst>
                <a:gd name="T0" fmla="*/ 0 w 1685845"/>
                <a:gd name="T1" fmla="*/ 1676400 h 1676401"/>
                <a:gd name="T2" fmla="*/ 382258 w 1685845"/>
                <a:gd name="T3" fmla="*/ 610787 h 1676401"/>
                <a:gd name="T4" fmla="*/ 437390 w 1685845"/>
                <a:gd name="T5" fmla="*/ 550233 h 1676401"/>
                <a:gd name="T6" fmla="*/ 357434 w 1685845"/>
                <a:gd name="T7" fmla="*/ 249447 h 1676401"/>
                <a:gd name="T8" fmla="*/ 675579 w 1685845"/>
                <a:gd name="T9" fmla="*/ 334017 h 1676401"/>
                <a:gd name="T10" fmla="*/ 751263 w 1685845"/>
                <a:gd name="T11" fmla="*/ 278380 h 1676401"/>
                <a:gd name="T12" fmla="*/ 1685845 w 1685845"/>
                <a:gd name="T13" fmla="*/ 27 h 1676401"/>
                <a:gd name="T14" fmla="*/ 1681922 w 1685845"/>
                <a:gd name="T15" fmla="*/ 696292 h 1676401"/>
                <a:gd name="T16" fmla="*/ 985303 w 1685845"/>
                <a:gd name="T17" fmla="*/ 981399 h 1676401"/>
                <a:gd name="T18" fmla="*/ 696276 w 1685845"/>
                <a:gd name="T19" fmla="*/ 1676401 h 16764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5845"/>
                <a:gd name="T31" fmla="*/ 0 h 1676401"/>
                <a:gd name="T32" fmla="*/ 1685845 w 1685845"/>
                <a:gd name="T33" fmla="*/ 1676401 h 16764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5845" h="1676401">
                  <a:moveTo>
                    <a:pt x="0" y="1676400"/>
                  </a:moveTo>
                  <a:cubicBezTo>
                    <a:pt x="0" y="1285935"/>
                    <a:pt x="136219" y="909570"/>
                    <a:pt x="382258" y="610787"/>
                  </a:cubicBezTo>
                  <a:lnTo>
                    <a:pt x="437390" y="550233"/>
                  </a:lnTo>
                  <a:lnTo>
                    <a:pt x="357434" y="249447"/>
                  </a:lnTo>
                  <a:lnTo>
                    <a:pt x="675579" y="334017"/>
                  </a:lnTo>
                  <a:lnTo>
                    <a:pt x="751263" y="278380"/>
                  </a:lnTo>
                  <a:cubicBezTo>
                    <a:pt x="1026282" y="96392"/>
                    <a:pt x="1351166" y="-1859"/>
                    <a:pt x="1685845" y="27"/>
                  </a:cubicBezTo>
                  <a:cubicBezTo>
                    <a:pt x="1684537" y="232115"/>
                    <a:pt x="1683230" y="464204"/>
                    <a:pt x="1681922" y="696292"/>
                  </a:cubicBezTo>
                  <a:cubicBezTo>
                    <a:pt x="1421024" y="694822"/>
                    <a:pt x="1170307" y="797433"/>
                    <a:pt x="985303" y="981399"/>
                  </a:cubicBezTo>
                  <a:cubicBezTo>
                    <a:pt x="800299" y="1165364"/>
                    <a:pt x="696276" y="1415499"/>
                    <a:pt x="696276" y="1676401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39D8454B-4A33-42C0-BB73-337ABFA435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39903">
              <a:off x="6781446" y="1527706"/>
              <a:ext cx="2111375" cy="133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dolor sit </a:t>
              </a:r>
              <a:r>
                <a:rPr lang="en-US" altLang="zh-CN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amet</a:t>
              </a:r>
              <a:endPara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9" name="矩形 13">
            <a:extLst>
              <a:ext uri="{FF2B5EF4-FFF2-40B4-BE49-F238E27FC236}">
                <a16:creationId xmlns:a16="http://schemas.microsoft.com/office/drawing/2014/main" id="{4D4896EC-8314-4381-96C3-7234A951A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054262"/>
            <a:ext cx="209867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</a:t>
            </a: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9A38DC64-763C-4CF0-B38E-2ECEFC020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054" y="1039974"/>
            <a:ext cx="2310560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1" name="矩形 15">
            <a:extLst>
              <a:ext uri="{FF2B5EF4-FFF2-40B4-BE49-F238E27FC236}">
                <a16:creationId xmlns:a16="http://schemas.microsoft.com/office/drawing/2014/main" id="{68E12158-ECC1-4F80-8F26-2FA415E07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3711737"/>
            <a:ext cx="209867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</a:t>
            </a:r>
          </a:p>
          <a:p>
            <a:pPr algn="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A6D7C884-96A9-44FD-B29E-21A6766CC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0075" y="3624424"/>
            <a:ext cx="209867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LOREM IPSUM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请在此处添加详细描述文本，尽量与标题文本语言风格相符合，语言描述尽量简洁生动。</a:t>
            </a:r>
          </a:p>
        </p:txBody>
      </p:sp>
      <p:grpSp>
        <p:nvGrpSpPr>
          <p:cNvPr id="13" name="Group 21">
            <a:extLst>
              <a:ext uri="{FF2B5EF4-FFF2-40B4-BE49-F238E27FC236}">
                <a16:creationId xmlns:a16="http://schemas.microsoft.com/office/drawing/2014/main" id="{0339E1E7-B248-4625-B1BB-CDEAE8B81367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4033839"/>
            <a:ext cx="736600" cy="712787"/>
            <a:chOff x="0" y="0"/>
            <a:chExt cx="736600" cy="712788"/>
          </a:xfrm>
          <a:solidFill>
            <a:srgbClr val="BEDFE0"/>
          </a:solidFill>
        </p:grpSpPr>
        <p:sp>
          <p:nvSpPr>
            <p:cNvPr id="14" name="Freeform 346">
              <a:extLst>
                <a:ext uri="{FF2B5EF4-FFF2-40B4-BE49-F238E27FC236}">
                  <a16:creationId xmlns:a16="http://schemas.microsoft.com/office/drawing/2014/main" id="{0D09C14C-974C-4DD0-A69D-1A6BD98C0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62" y="0"/>
              <a:ext cx="346075" cy="447675"/>
            </a:xfrm>
            <a:custGeom>
              <a:avLst/>
              <a:gdLst>
                <a:gd name="T0" fmla="*/ 0 w 92"/>
                <a:gd name="T1" fmla="*/ 69 h 119"/>
                <a:gd name="T2" fmla="*/ 7 w 92"/>
                <a:gd name="T3" fmla="*/ 77 h 119"/>
                <a:gd name="T4" fmla="*/ 7 w 92"/>
                <a:gd name="T5" fmla="*/ 77 h 119"/>
                <a:gd name="T6" fmla="*/ 46 w 92"/>
                <a:gd name="T7" fmla="*/ 119 h 119"/>
                <a:gd name="T8" fmla="*/ 84 w 92"/>
                <a:gd name="T9" fmla="*/ 77 h 119"/>
                <a:gd name="T10" fmla="*/ 85 w 92"/>
                <a:gd name="T11" fmla="*/ 77 h 119"/>
                <a:gd name="T12" fmla="*/ 92 w 92"/>
                <a:gd name="T13" fmla="*/ 69 h 119"/>
                <a:gd name="T14" fmla="*/ 88 w 92"/>
                <a:gd name="T15" fmla="*/ 62 h 119"/>
                <a:gd name="T16" fmla="*/ 90 w 92"/>
                <a:gd name="T17" fmla="*/ 47 h 119"/>
                <a:gd name="T18" fmla="*/ 46 w 92"/>
                <a:gd name="T19" fmla="*/ 0 h 119"/>
                <a:gd name="T20" fmla="*/ 2 w 92"/>
                <a:gd name="T21" fmla="*/ 47 h 119"/>
                <a:gd name="T22" fmla="*/ 4 w 92"/>
                <a:gd name="T23" fmla="*/ 62 h 119"/>
                <a:gd name="T24" fmla="*/ 0 w 92"/>
                <a:gd name="T25" fmla="*/ 69 h 1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119"/>
                <a:gd name="T41" fmla="*/ 92 w 92"/>
                <a:gd name="T42" fmla="*/ 119 h 1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119">
                  <a:moveTo>
                    <a:pt x="0" y="69"/>
                  </a:moveTo>
                  <a:cubicBezTo>
                    <a:pt x="0" y="74"/>
                    <a:pt x="3" y="77"/>
                    <a:pt x="7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9" y="98"/>
                    <a:pt x="26" y="119"/>
                    <a:pt x="46" y="119"/>
                  </a:cubicBezTo>
                  <a:cubicBezTo>
                    <a:pt x="66" y="119"/>
                    <a:pt x="83" y="98"/>
                    <a:pt x="84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9" y="77"/>
                    <a:pt x="92" y="74"/>
                    <a:pt x="92" y="69"/>
                  </a:cubicBezTo>
                  <a:cubicBezTo>
                    <a:pt x="92" y="66"/>
                    <a:pt x="90" y="63"/>
                    <a:pt x="88" y="62"/>
                  </a:cubicBezTo>
                  <a:cubicBezTo>
                    <a:pt x="89" y="57"/>
                    <a:pt x="90" y="52"/>
                    <a:pt x="90" y="47"/>
                  </a:cubicBezTo>
                  <a:cubicBezTo>
                    <a:pt x="90" y="21"/>
                    <a:pt x="70" y="0"/>
                    <a:pt x="46" y="0"/>
                  </a:cubicBezTo>
                  <a:cubicBezTo>
                    <a:pt x="21" y="0"/>
                    <a:pt x="2" y="21"/>
                    <a:pt x="2" y="47"/>
                  </a:cubicBezTo>
                  <a:cubicBezTo>
                    <a:pt x="2" y="52"/>
                    <a:pt x="3" y="57"/>
                    <a:pt x="4" y="62"/>
                  </a:cubicBezTo>
                  <a:cubicBezTo>
                    <a:pt x="1" y="63"/>
                    <a:pt x="0" y="66"/>
                    <a:pt x="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5" name="Freeform 347">
              <a:extLst>
                <a:ext uri="{FF2B5EF4-FFF2-40B4-BE49-F238E27FC236}">
                  <a16:creationId xmlns:a16="http://schemas.microsoft.com/office/drawing/2014/main" id="{887FE1A5-DCE8-45F2-832E-BD75A26B7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95300"/>
              <a:ext cx="736600" cy="217488"/>
            </a:xfrm>
            <a:custGeom>
              <a:avLst/>
              <a:gdLst>
                <a:gd name="T0" fmla="*/ 195 w 196"/>
                <a:gd name="T1" fmla="*/ 36 h 58"/>
                <a:gd name="T2" fmla="*/ 131 w 196"/>
                <a:gd name="T3" fmla="*/ 1 h 58"/>
                <a:gd name="T4" fmla="*/ 129 w 196"/>
                <a:gd name="T5" fmla="*/ 0 h 58"/>
                <a:gd name="T6" fmla="*/ 127 w 196"/>
                <a:gd name="T7" fmla="*/ 0 h 58"/>
                <a:gd name="T8" fmla="*/ 125 w 196"/>
                <a:gd name="T9" fmla="*/ 1 h 58"/>
                <a:gd name="T10" fmla="*/ 98 w 196"/>
                <a:gd name="T11" fmla="*/ 7 h 58"/>
                <a:gd name="T12" fmla="*/ 71 w 196"/>
                <a:gd name="T13" fmla="*/ 1 h 58"/>
                <a:gd name="T14" fmla="*/ 69 w 196"/>
                <a:gd name="T15" fmla="*/ 0 h 58"/>
                <a:gd name="T16" fmla="*/ 67 w 196"/>
                <a:gd name="T17" fmla="*/ 0 h 58"/>
                <a:gd name="T18" fmla="*/ 67 w 196"/>
                <a:gd name="T19" fmla="*/ 0 h 58"/>
                <a:gd name="T20" fmla="*/ 1 w 196"/>
                <a:gd name="T21" fmla="*/ 36 h 58"/>
                <a:gd name="T22" fmla="*/ 0 w 196"/>
                <a:gd name="T23" fmla="*/ 39 h 58"/>
                <a:gd name="T24" fmla="*/ 0 w 196"/>
                <a:gd name="T25" fmla="*/ 54 h 58"/>
                <a:gd name="T26" fmla="*/ 4 w 196"/>
                <a:gd name="T27" fmla="*/ 58 h 58"/>
                <a:gd name="T28" fmla="*/ 192 w 196"/>
                <a:gd name="T29" fmla="*/ 58 h 58"/>
                <a:gd name="T30" fmla="*/ 196 w 196"/>
                <a:gd name="T31" fmla="*/ 54 h 58"/>
                <a:gd name="T32" fmla="*/ 196 w 196"/>
                <a:gd name="T33" fmla="*/ 39 h 58"/>
                <a:gd name="T34" fmla="*/ 195 w 196"/>
                <a:gd name="T35" fmla="*/ 36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6"/>
                <a:gd name="T55" fmla="*/ 0 h 58"/>
                <a:gd name="T56" fmla="*/ 196 w 196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6" h="58">
                  <a:moveTo>
                    <a:pt x="195" y="36"/>
                  </a:moveTo>
                  <a:cubicBezTo>
                    <a:pt x="177" y="19"/>
                    <a:pt x="155" y="7"/>
                    <a:pt x="131" y="1"/>
                  </a:cubicBezTo>
                  <a:cubicBezTo>
                    <a:pt x="130" y="0"/>
                    <a:pt x="130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0"/>
                    <a:pt x="125" y="1"/>
                  </a:cubicBezTo>
                  <a:cubicBezTo>
                    <a:pt x="118" y="4"/>
                    <a:pt x="108" y="7"/>
                    <a:pt x="98" y="7"/>
                  </a:cubicBezTo>
                  <a:cubicBezTo>
                    <a:pt x="88" y="7"/>
                    <a:pt x="78" y="4"/>
                    <a:pt x="71" y="1"/>
                  </a:cubicBezTo>
                  <a:cubicBezTo>
                    <a:pt x="70" y="0"/>
                    <a:pt x="70" y="0"/>
                    <a:pt x="69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42" y="6"/>
                    <a:pt x="20" y="19"/>
                    <a:pt x="1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4" y="58"/>
                    <a:pt x="196" y="56"/>
                    <a:pt x="196" y="54"/>
                  </a:cubicBezTo>
                  <a:cubicBezTo>
                    <a:pt x="196" y="39"/>
                    <a:pt x="196" y="39"/>
                    <a:pt x="196" y="39"/>
                  </a:cubicBezTo>
                  <a:cubicBezTo>
                    <a:pt x="196" y="38"/>
                    <a:pt x="195" y="37"/>
                    <a:pt x="19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16" name="Group 24">
            <a:extLst>
              <a:ext uri="{FF2B5EF4-FFF2-40B4-BE49-F238E27FC236}">
                <a16:creationId xmlns:a16="http://schemas.microsoft.com/office/drawing/2014/main" id="{872D0463-C123-46A7-A1C8-F078E975501C}"/>
              </a:ext>
            </a:extLst>
          </p:cNvPr>
          <p:cNvGrpSpPr>
            <a:grpSpLocks/>
          </p:cNvGrpSpPr>
          <p:nvPr/>
        </p:nvGrpSpPr>
        <p:grpSpPr bwMode="auto">
          <a:xfrm>
            <a:off x="8616950" y="1458914"/>
            <a:ext cx="735013" cy="784225"/>
            <a:chOff x="0" y="0"/>
            <a:chExt cx="735013" cy="784225"/>
          </a:xfrm>
          <a:solidFill>
            <a:srgbClr val="BEDFE0"/>
          </a:solidFill>
        </p:grpSpPr>
        <p:sp>
          <p:nvSpPr>
            <p:cNvPr id="17" name="Freeform 955">
              <a:extLst>
                <a:ext uri="{FF2B5EF4-FFF2-40B4-BE49-F238E27FC236}">
                  <a16:creationId xmlns:a16="http://schemas.microsoft.com/office/drawing/2014/main" id="{F69ED194-312D-47A3-B865-A83FC9379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66737"/>
              <a:ext cx="368300" cy="217488"/>
            </a:xfrm>
            <a:custGeom>
              <a:avLst/>
              <a:gdLst>
                <a:gd name="T0" fmla="*/ 61 w 98"/>
                <a:gd name="T1" fmla="*/ 16 h 58"/>
                <a:gd name="T2" fmla="*/ 71 w 98"/>
                <a:gd name="T3" fmla="*/ 0 h 58"/>
                <a:gd name="T4" fmla="*/ 69 w 98"/>
                <a:gd name="T5" fmla="*/ 0 h 58"/>
                <a:gd name="T6" fmla="*/ 68 w 98"/>
                <a:gd name="T7" fmla="*/ 0 h 58"/>
                <a:gd name="T8" fmla="*/ 67 w 98"/>
                <a:gd name="T9" fmla="*/ 0 h 58"/>
                <a:gd name="T10" fmla="*/ 1 w 98"/>
                <a:gd name="T11" fmla="*/ 36 h 58"/>
                <a:gd name="T12" fmla="*/ 0 w 98"/>
                <a:gd name="T13" fmla="*/ 39 h 58"/>
                <a:gd name="T14" fmla="*/ 0 w 98"/>
                <a:gd name="T15" fmla="*/ 54 h 58"/>
                <a:gd name="T16" fmla="*/ 4 w 98"/>
                <a:gd name="T17" fmla="*/ 58 h 58"/>
                <a:gd name="T18" fmla="*/ 98 w 98"/>
                <a:gd name="T19" fmla="*/ 58 h 58"/>
                <a:gd name="T20" fmla="*/ 61 w 98"/>
                <a:gd name="T21" fmla="*/ 16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8"/>
                <a:gd name="T34" fmla="*/ 0 h 58"/>
                <a:gd name="T35" fmla="*/ 98 w 98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8" h="58">
                  <a:moveTo>
                    <a:pt x="61" y="16"/>
                  </a:moveTo>
                  <a:cubicBezTo>
                    <a:pt x="65" y="15"/>
                    <a:pt x="71" y="0"/>
                    <a:pt x="71" y="0"/>
                  </a:cubicBezTo>
                  <a:cubicBezTo>
                    <a:pt x="71" y="0"/>
                    <a:pt x="70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42" y="6"/>
                    <a:pt x="20" y="18"/>
                    <a:pt x="1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1" y="21"/>
                    <a:pt x="61" y="16"/>
                    <a:pt x="6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8" name="Freeform 956">
              <a:extLst>
                <a:ext uri="{FF2B5EF4-FFF2-40B4-BE49-F238E27FC236}">
                  <a16:creationId xmlns:a16="http://schemas.microsoft.com/office/drawing/2014/main" id="{3F4E9A47-40C0-4FCF-BD7E-6D3041156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00" y="566737"/>
              <a:ext cx="366713" cy="217488"/>
            </a:xfrm>
            <a:custGeom>
              <a:avLst/>
              <a:gdLst>
                <a:gd name="T0" fmla="*/ 97 w 98"/>
                <a:gd name="T1" fmla="*/ 36 h 58"/>
                <a:gd name="T2" fmla="*/ 33 w 98"/>
                <a:gd name="T3" fmla="*/ 0 h 58"/>
                <a:gd name="T4" fmla="*/ 31 w 98"/>
                <a:gd name="T5" fmla="*/ 0 h 58"/>
                <a:gd name="T6" fmla="*/ 29 w 98"/>
                <a:gd name="T7" fmla="*/ 0 h 58"/>
                <a:gd name="T8" fmla="*/ 27 w 98"/>
                <a:gd name="T9" fmla="*/ 0 h 58"/>
                <a:gd name="T10" fmla="*/ 27 w 98"/>
                <a:gd name="T11" fmla="*/ 0 h 58"/>
                <a:gd name="T12" fmla="*/ 37 w 98"/>
                <a:gd name="T13" fmla="*/ 16 h 58"/>
                <a:gd name="T14" fmla="*/ 0 w 98"/>
                <a:gd name="T15" fmla="*/ 58 h 58"/>
                <a:gd name="T16" fmla="*/ 94 w 98"/>
                <a:gd name="T17" fmla="*/ 58 h 58"/>
                <a:gd name="T18" fmla="*/ 98 w 98"/>
                <a:gd name="T19" fmla="*/ 54 h 58"/>
                <a:gd name="T20" fmla="*/ 98 w 98"/>
                <a:gd name="T21" fmla="*/ 39 h 58"/>
                <a:gd name="T22" fmla="*/ 97 w 98"/>
                <a:gd name="T23" fmla="*/ 36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8"/>
                <a:gd name="T37" fmla="*/ 0 h 58"/>
                <a:gd name="T38" fmla="*/ 98 w 98"/>
                <a:gd name="T39" fmla="*/ 58 h 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8" h="58">
                  <a:moveTo>
                    <a:pt x="97" y="36"/>
                  </a:moveTo>
                  <a:cubicBezTo>
                    <a:pt x="79" y="19"/>
                    <a:pt x="57" y="6"/>
                    <a:pt x="33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33" y="15"/>
                    <a:pt x="37" y="16"/>
                  </a:cubicBezTo>
                  <a:cubicBezTo>
                    <a:pt x="37" y="16"/>
                    <a:pt x="7" y="21"/>
                    <a:pt x="0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6" y="58"/>
                    <a:pt x="98" y="56"/>
                    <a:pt x="98" y="54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8" y="38"/>
                    <a:pt x="98" y="37"/>
                    <a:pt x="97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19" name="Freeform 957">
              <a:extLst>
                <a:ext uri="{FF2B5EF4-FFF2-40B4-BE49-F238E27FC236}">
                  <a16:creationId xmlns:a16="http://schemas.microsoft.com/office/drawing/2014/main" id="{A5F345EF-1017-4F26-B294-FFBF39452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12" y="0"/>
              <a:ext cx="393700" cy="604838"/>
            </a:xfrm>
            <a:custGeom>
              <a:avLst/>
              <a:gdLst>
                <a:gd name="T0" fmla="*/ 14 w 105"/>
                <a:gd name="T1" fmla="*/ 45 h 161"/>
                <a:gd name="T2" fmla="*/ 7 w 105"/>
                <a:gd name="T3" fmla="*/ 71 h 161"/>
                <a:gd name="T4" fmla="*/ 9 w 105"/>
                <a:gd name="T5" fmla="*/ 86 h 161"/>
                <a:gd name="T6" fmla="*/ 5 w 105"/>
                <a:gd name="T7" fmla="*/ 93 h 161"/>
                <a:gd name="T8" fmla="*/ 12 w 105"/>
                <a:gd name="T9" fmla="*/ 101 h 161"/>
                <a:gd name="T10" fmla="*/ 12 w 105"/>
                <a:gd name="T11" fmla="*/ 101 h 161"/>
                <a:gd name="T12" fmla="*/ 27 w 105"/>
                <a:gd name="T13" fmla="*/ 133 h 161"/>
                <a:gd name="T14" fmla="*/ 27 w 105"/>
                <a:gd name="T15" fmla="*/ 139 h 161"/>
                <a:gd name="T16" fmla="*/ 27 w 105"/>
                <a:gd name="T17" fmla="*/ 140 h 161"/>
                <a:gd name="T18" fmla="*/ 51 w 105"/>
                <a:gd name="T19" fmla="*/ 161 h 161"/>
                <a:gd name="T20" fmla="*/ 51 w 105"/>
                <a:gd name="T21" fmla="*/ 161 h 161"/>
                <a:gd name="T22" fmla="*/ 51 w 105"/>
                <a:gd name="T23" fmla="*/ 161 h 161"/>
                <a:gd name="T24" fmla="*/ 75 w 105"/>
                <a:gd name="T25" fmla="*/ 140 h 161"/>
                <a:gd name="T26" fmla="*/ 75 w 105"/>
                <a:gd name="T27" fmla="*/ 139 h 161"/>
                <a:gd name="T28" fmla="*/ 75 w 105"/>
                <a:gd name="T29" fmla="*/ 133 h 161"/>
                <a:gd name="T30" fmla="*/ 90 w 105"/>
                <a:gd name="T31" fmla="*/ 101 h 161"/>
                <a:gd name="T32" fmla="*/ 90 w 105"/>
                <a:gd name="T33" fmla="*/ 101 h 161"/>
                <a:gd name="T34" fmla="*/ 97 w 105"/>
                <a:gd name="T35" fmla="*/ 93 h 161"/>
                <a:gd name="T36" fmla="*/ 93 w 105"/>
                <a:gd name="T37" fmla="*/ 86 h 161"/>
                <a:gd name="T38" fmla="*/ 95 w 105"/>
                <a:gd name="T39" fmla="*/ 71 h 161"/>
                <a:gd name="T40" fmla="*/ 93 w 105"/>
                <a:gd name="T41" fmla="*/ 57 h 161"/>
                <a:gd name="T42" fmla="*/ 97 w 105"/>
                <a:gd name="T43" fmla="*/ 65 h 161"/>
                <a:gd name="T44" fmla="*/ 100 w 105"/>
                <a:gd name="T45" fmla="*/ 65 h 161"/>
                <a:gd name="T46" fmla="*/ 88 w 105"/>
                <a:gd name="T47" fmla="*/ 34 h 161"/>
                <a:gd name="T48" fmla="*/ 105 w 105"/>
                <a:gd name="T49" fmla="*/ 40 h 161"/>
                <a:gd name="T50" fmla="*/ 80 w 105"/>
                <a:gd name="T51" fmla="*/ 27 h 161"/>
                <a:gd name="T52" fmla="*/ 20 w 105"/>
                <a:gd name="T53" fmla="*/ 18 h 161"/>
                <a:gd name="T54" fmla="*/ 47 w 105"/>
                <a:gd name="T55" fmla="*/ 18 h 161"/>
                <a:gd name="T56" fmla="*/ 0 w 105"/>
                <a:gd name="T57" fmla="*/ 55 h 161"/>
                <a:gd name="T58" fmla="*/ 14 w 105"/>
                <a:gd name="T59" fmla="*/ 45 h 1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5"/>
                <a:gd name="T91" fmla="*/ 0 h 161"/>
                <a:gd name="T92" fmla="*/ 105 w 105"/>
                <a:gd name="T93" fmla="*/ 161 h 1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5" h="161">
                  <a:moveTo>
                    <a:pt x="14" y="45"/>
                  </a:moveTo>
                  <a:cubicBezTo>
                    <a:pt x="10" y="52"/>
                    <a:pt x="7" y="61"/>
                    <a:pt x="7" y="71"/>
                  </a:cubicBezTo>
                  <a:cubicBezTo>
                    <a:pt x="7" y="76"/>
                    <a:pt x="8" y="81"/>
                    <a:pt x="9" y="86"/>
                  </a:cubicBezTo>
                  <a:cubicBezTo>
                    <a:pt x="7" y="87"/>
                    <a:pt x="5" y="90"/>
                    <a:pt x="5" y="93"/>
                  </a:cubicBezTo>
                  <a:cubicBezTo>
                    <a:pt x="5" y="98"/>
                    <a:pt x="8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13"/>
                    <a:pt x="19" y="125"/>
                    <a:pt x="27" y="133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39"/>
                    <a:pt x="27" y="140"/>
                    <a:pt x="27" y="140"/>
                  </a:cubicBezTo>
                  <a:cubicBezTo>
                    <a:pt x="29" y="142"/>
                    <a:pt x="38" y="161"/>
                    <a:pt x="51" y="161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64" y="161"/>
                    <a:pt x="74" y="142"/>
                    <a:pt x="75" y="140"/>
                  </a:cubicBezTo>
                  <a:cubicBezTo>
                    <a:pt x="75" y="140"/>
                    <a:pt x="75" y="139"/>
                    <a:pt x="75" y="139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83" y="125"/>
                    <a:pt x="89" y="113"/>
                    <a:pt x="90" y="101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4" y="101"/>
                    <a:pt x="97" y="98"/>
                    <a:pt x="97" y="93"/>
                  </a:cubicBezTo>
                  <a:cubicBezTo>
                    <a:pt x="97" y="90"/>
                    <a:pt x="96" y="87"/>
                    <a:pt x="93" y="86"/>
                  </a:cubicBezTo>
                  <a:cubicBezTo>
                    <a:pt x="94" y="81"/>
                    <a:pt x="95" y="76"/>
                    <a:pt x="95" y="71"/>
                  </a:cubicBezTo>
                  <a:cubicBezTo>
                    <a:pt x="95" y="66"/>
                    <a:pt x="95" y="61"/>
                    <a:pt x="93" y="57"/>
                  </a:cubicBezTo>
                  <a:cubicBezTo>
                    <a:pt x="95" y="60"/>
                    <a:pt x="96" y="63"/>
                    <a:pt x="97" y="65"/>
                  </a:cubicBezTo>
                  <a:cubicBezTo>
                    <a:pt x="98" y="67"/>
                    <a:pt x="100" y="65"/>
                    <a:pt x="100" y="65"/>
                  </a:cubicBezTo>
                  <a:cubicBezTo>
                    <a:pt x="104" y="46"/>
                    <a:pt x="88" y="34"/>
                    <a:pt x="88" y="34"/>
                  </a:cubicBezTo>
                  <a:cubicBezTo>
                    <a:pt x="100" y="35"/>
                    <a:pt x="105" y="40"/>
                    <a:pt x="105" y="40"/>
                  </a:cubicBezTo>
                  <a:cubicBezTo>
                    <a:pt x="94" y="22"/>
                    <a:pt x="80" y="27"/>
                    <a:pt x="80" y="27"/>
                  </a:cubicBezTo>
                  <a:cubicBezTo>
                    <a:pt x="62" y="0"/>
                    <a:pt x="20" y="18"/>
                    <a:pt x="20" y="18"/>
                  </a:cubicBezTo>
                  <a:cubicBezTo>
                    <a:pt x="31" y="16"/>
                    <a:pt x="40" y="17"/>
                    <a:pt x="47" y="18"/>
                  </a:cubicBezTo>
                  <a:cubicBezTo>
                    <a:pt x="9" y="16"/>
                    <a:pt x="0" y="55"/>
                    <a:pt x="0" y="55"/>
                  </a:cubicBezTo>
                  <a:cubicBezTo>
                    <a:pt x="2" y="51"/>
                    <a:pt x="7" y="47"/>
                    <a:pt x="1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0" name="Group 28">
            <a:extLst>
              <a:ext uri="{FF2B5EF4-FFF2-40B4-BE49-F238E27FC236}">
                <a16:creationId xmlns:a16="http://schemas.microsoft.com/office/drawing/2014/main" id="{51389916-312C-4DCD-84AB-826B2DD89BC7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1530351"/>
            <a:ext cx="736600" cy="717550"/>
            <a:chOff x="0" y="0"/>
            <a:chExt cx="736600" cy="717550"/>
          </a:xfrm>
          <a:solidFill>
            <a:srgbClr val="D3C0AD"/>
          </a:solidFill>
        </p:grpSpPr>
        <p:sp>
          <p:nvSpPr>
            <p:cNvPr id="21" name="Freeform 958">
              <a:extLst>
                <a:ext uri="{FF2B5EF4-FFF2-40B4-BE49-F238E27FC236}">
                  <a16:creationId xmlns:a16="http://schemas.microsoft.com/office/drawing/2014/main" id="{8777C301-68D7-4F9B-A935-E89E23DED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" y="571500"/>
              <a:ext cx="88900" cy="141288"/>
            </a:xfrm>
            <a:custGeom>
              <a:avLst/>
              <a:gdLst>
                <a:gd name="T0" fmla="*/ 20 w 24"/>
                <a:gd name="T1" fmla="*/ 1 h 38"/>
                <a:gd name="T2" fmla="*/ 18 w 24"/>
                <a:gd name="T3" fmla="*/ 0 h 38"/>
                <a:gd name="T4" fmla="*/ 16 w 24"/>
                <a:gd name="T5" fmla="*/ 1 h 38"/>
                <a:gd name="T6" fmla="*/ 12 w 24"/>
                <a:gd name="T7" fmla="*/ 1 h 38"/>
                <a:gd name="T8" fmla="*/ 8 w 24"/>
                <a:gd name="T9" fmla="*/ 1 h 38"/>
                <a:gd name="T10" fmla="*/ 6 w 24"/>
                <a:gd name="T11" fmla="*/ 0 h 38"/>
                <a:gd name="T12" fmla="*/ 5 w 24"/>
                <a:gd name="T13" fmla="*/ 1 h 38"/>
                <a:gd name="T14" fmla="*/ 0 w 24"/>
                <a:gd name="T15" fmla="*/ 17 h 38"/>
                <a:gd name="T16" fmla="*/ 0 w 24"/>
                <a:gd name="T17" fmla="*/ 17 h 38"/>
                <a:gd name="T18" fmla="*/ 4 w 24"/>
                <a:gd name="T19" fmla="*/ 37 h 38"/>
                <a:gd name="T20" fmla="*/ 5 w 24"/>
                <a:gd name="T21" fmla="*/ 38 h 38"/>
                <a:gd name="T22" fmla="*/ 19 w 24"/>
                <a:gd name="T23" fmla="*/ 38 h 38"/>
                <a:gd name="T24" fmla="*/ 20 w 24"/>
                <a:gd name="T25" fmla="*/ 37 h 38"/>
                <a:gd name="T26" fmla="*/ 24 w 24"/>
                <a:gd name="T27" fmla="*/ 17 h 38"/>
                <a:gd name="T28" fmla="*/ 24 w 24"/>
                <a:gd name="T29" fmla="*/ 16 h 38"/>
                <a:gd name="T30" fmla="*/ 20 w 24"/>
                <a:gd name="T31" fmla="*/ 1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"/>
                <a:gd name="T49" fmla="*/ 0 h 38"/>
                <a:gd name="T50" fmla="*/ 24 w 24"/>
                <a:gd name="T51" fmla="*/ 38 h 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" h="38">
                  <a:moveTo>
                    <a:pt x="20" y="1"/>
                  </a:moveTo>
                  <a:cubicBezTo>
                    <a:pt x="19" y="1"/>
                    <a:pt x="19" y="0"/>
                    <a:pt x="18" y="0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5" y="38"/>
                    <a:pt x="5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20" y="38"/>
                    <a:pt x="20" y="3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6"/>
                    <a:pt x="24" y="16"/>
                  </a:cubicBezTo>
                  <a:lnTo>
                    <a:pt x="2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2" name="Freeform 959">
              <a:extLst>
                <a:ext uri="{FF2B5EF4-FFF2-40B4-BE49-F238E27FC236}">
                  <a16:creationId xmlns:a16="http://schemas.microsoft.com/office/drawing/2014/main" id="{364EB33B-052F-45DB-BB44-AC33D0D5A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975" y="495300"/>
              <a:ext cx="301625" cy="222250"/>
            </a:xfrm>
            <a:custGeom>
              <a:avLst/>
              <a:gdLst>
                <a:gd name="T0" fmla="*/ 79 w 80"/>
                <a:gd name="T1" fmla="*/ 37 h 59"/>
                <a:gd name="T2" fmla="*/ 15 w 80"/>
                <a:gd name="T3" fmla="*/ 1 h 59"/>
                <a:gd name="T4" fmla="*/ 13 w 80"/>
                <a:gd name="T5" fmla="*/ 0 h 59"/>
                <a:gd name="T6" fmla="*/ 11 w 80"/>
                <a:gd name="T7" fmla="*/ 0 h 59"/>
                <a:gd name="T8" fmla="*/ 11 w 80"/>
                <a:gd name="T9" fmla="*/ 0 h 59"/>
                <a:gd name="T10" fmla="*/ 21 w 80"/>
                <a:gd name="T11" fmla="*/ 22 h 59"/>
                <a:gd name="T12" fmla="*/ 0 w 80"/>
                <a:gd name="T13" fmla="*/ 59 h 59"/>
                <a:gd name="T14" fmla="*/ 76 w 80"/>
                <a:gd name="T15" fmla="*/ 59 h 59"/>
                <a:gd name="T16" fmla="*/ 80 w 80"/>
                <a:gd name="T17" fmla="*/ 54 h 59"/>
                <a:gd name="T18" fmla="*/ 80 w 80"/>
                <a:gd name="T19" fmla="*/ 40 h 59"/>
                <a:gd name="T20" fmla="*/ 79 w 80"/>
                <a:gd name="T21" fmla="*/ 37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"/>
                <a:gd name="T34" fmla="*/ 0 h 59"/>
                <a:gd name="T35" fmla="*/ 80 w 80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" h="59">
                  <a:moveTo>
                    <a:pt x="79" y="37"/>
                  </a:moveTo>
                  <a:cubicBezTo>
                    <a:pt x="61" y="19"/>
                    <a:pt x="39" y="7"/>
                    <a:pt x="15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8" y="59"/>
                    <a:pt x="80" y="57"/>
                    <a:pt x="80" y="54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39"/>
                    <a:pt x="80" y="38"/>
                    <a:pt x="7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3" name="Freeform 960">
              <a:extLst>
                <a:ext uri="{FF2B5EF4-FFF2-40B4-BE49-F238E27FC236}">
                  <a16:creationId xmlns:a16="http://schemas.microsoft.com/office/drawing/2014/main" id="{CDB28E8A-6097-4BBC-A19D-51243FDBA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95300"/>
              <a:ext cx="296863" cy="222250"/>
            </a:xfrm>
            <a:custGeom>
              <a:avLst/>
              <a:gdLst>
                <a:gd name="T0" fmla="*/ 69 w 79"/>
                <a:gd name="T1" fmla="*/ 0 h 59"/>
                <a:gd name="T2" fmla="*/ 69 w 79"/>
                <a:gd name="T3" fmla="*/ 0 h 59"/>
                <a:gd name="T4" fmla="*/ 68 w 79"/>
                <a:gd name="T5" fmla="*/ 0 h 59"/>
                <a:gd name="T6" fmla="*/ 67 w 79"/>
                <a:gd name="T7" fmla="*/ 1 h 59"/>
                <a:gd name="T8" fmla="*/ 1 w 79"/>
                <a:gd name="T9" fmla="*/ 37 h 59"/>
                <a:gd name="T10" fmla="*/ 0 w 79"/>
                <a:gd name="T11" fmla="*/ 40 h 59"/>
                <a:gd name="T12" fmla="*/ 0 w 79"/>
                <a:gd name="T13" fmla="*/ 54 h 59"/>
                <a:gd name="T14" fmla="*/ 4 w 79"/>
                <a:gd name="T15" fmla="*/ 59 h 59"/>
                <a:gd name="T16" fmla="*/ 79 w 79"/>
                <a:gd name="T17" fmla="*/ 59 h 59"/>
                <a:gd name="T18" fmla="*/ 60 w 79"/>
                <a:gd name="T19" fmla="*/ 22 h 59"/>
                <a:gd name="T20" fmla="*/ 69 w 79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9"/>
                <a:gd name="T34" fmla="*/ 0 h 59"/>
                <a:gd name="T35" fmla="*/ 79 w 79"/>
                <a:gd name="T36" fmla="*/ 59 h 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9" h="59"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7" y="0"/>
                    <a:pt x="67" y="0"/>
                    <a:pt x="67" y="1"/>
                  </a:cubicBezTo>
                  <a:cubicBezTo>
                    <a:pt x="42" y="6"/>
                    <a:pt x="20" y="19"/>
                    <a:pt x="1" y="37"/>
                  </a:cubicBezTo>
                  <a:cubicBezTo>
                    <a:pt x="1" y="38"/>
                    <a:pt x="0" y="39"/>
                    <a:pt x="0" y="4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7"/>
                    <a:pt x="2" y="59"/>
                    <a:pt x="4" y="59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60" y="22"/>
                    <a:pt x="60" y="22"/>
                    <a:pt x="60" y="22"/>
                  </a:cubicBez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4" name="Freeform 961">
              <a:extLst>
                <a:ext uri="{FF2B5EF4-FFF2-40B4-BE49-F238E27FC236}">
                  <a16:creationId xmlns:a16="http://schemas.microsoft.com/office/drawing/2014/main" id="{3D3AC052-0F68-4F50-89C9-79515A187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62" y="0"/>
              <a:ext cx="346075" cy="541338"/>
            </a:xfrm>
            <a:custGeom>
              <a:avLst/>
              <a:gdLst>
                <a:gd name="T0" fmla="*/ 70 w 92"/>
                <a:gd name="T1" fmla="*/ 122 h 144"/>
                <a:gd name="T2" fmla="*/ 70 w 92"/>
                <a:gd name="T3" fmla="*/ 109 h 144"/>
                <a:gd name="T4" fmla="*/ 85 w 92"/>
                <a:gd name="T5" fmla="*/ 77 h 144"/>
                <a:gd name="T6" fmla="*/ 85 w 92"/>
                <a:gd name="T7" fmla="*/ 77 h 144"/>
                <a:gd name="T8" fmla="*/ 92 w 92"/>
                <a:gd name="T9" fmla="*/ 69 h 144"/>
                <a:gd name="T10" fmla="*/ 88 w 92"/>
                <a:gd name="T11" fmla="*/ 62 h 144"/>
                <a:gd name="T12" fmla="*/ 90 w 92"/>
                <a:gd name="T13" fmla="*/ 47 h 144"/>
                <a:gd name="T14" fmla="*/ 46 w 92"/>
                <a:gd name="T15" fmla="*/ 0 h 144"/>
                <a:gd name="T16" fmla="*/ 2 w 92"/>
                <a:gd name="T17" fmla="*/ 47 h 144"/>
                <a:gd name="T18" fmla="*/ 4 w 92"/>
                <a:gd name="T19" fmla="*/ 62 h 144"/>
                <a:gd name="T20" fmla="*/ 0 w 92"/>
                <a:gd name="T21" fmla="*/ 69 h 144"/>
                <a:gd name="T22" fmla="*/ 7 w 92"/>
                <a:gd name="T23" fmla="*/ 77 h 144"/>
                <a:gd name="T24" fmla="*/ 8 w 92"/>
                <a:gd name="T25" fmla="*/ 77 h 144"/>
                <a:gd name="T26" fmla="*/ 22 w 92"/>
                <a:gd name="T27" fmla="*/ 109 h 144"/>
                <a:gd name="T28" fmla="*/ 22 w 92"/>
                <a:gd name="T29" fmla="*/ 122 h 144"/>
                <a:gd name="T30" fmla="*/ 22 w 92"/>
                <a:gd name="T31" fmla="*/ 123 h 144"/>
                <a:gd name="T32" fmla="*/ 46 w 92"/>
                <a:gd name="T33" fmla="*/ 144 h 144"/>
                <a:gd name="T34" fmla="*/ 46 w 92"/>
                <a:gd name="T35" fmla="*/ 144 h 144"/>
                <a:gd name="T36" fmla="*/ 46 w 92"/>
                <a:gd name="T37" fmla="*/ 144 h 144"/>
                <a:gd name="T38" fmla="*/ 70 w 92"/>
                <a:gd name="T39" fmla="*/ 123 h 144"/>
                <a:gd name="T40" fmla="*/ 70 w 92"/>
                <a:gd name="T41" fmla="*/ 122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44"/>
                <a:gd name="T65" fmla="*/ 92 w 92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44">
                  <a:moveTo>
                    <a:pt x="70" y="122"/>
                  </a:moveTo>
                  <a:cubicBezTo>
                    <a:pt x="70" y="109"/>
                    <a:pt x="70" y="109"/>
                    <a:pt x="70" y="109"/>
                  </a:cubicBezTo>
                  <a:cubicBezTo>
                    <a:pt x="78" y="101"/>
                    <a:pt x="84" y="89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9" y="77"/>
                    <a:pt x="92" y="74"/>
                    <a:pt x="92" y="69"/>
                  </a:cubicBezTo>
                  <a:cubicBezTo>
                    <a:pt x="92" y="66"/>
                    <a:pt x="91" y="63"/>
                    <a:pt x="88" y="62"/>
                  </a:cubicBezTo>
                  <a:cubicBezTo>
                    <a:pt x="89" y="57"/>
                    <a:pt x="90" y="52"/>
                    <a:pt x="90" y="47"/>
                  </a:cubicBezTo>
                  <a:cubicBezTo>
                    <a:pt x="90" y="21"/>
                    <a:pt x="71" y="0"/>
                    <a:pt x="46" y="0"/>
                  </a:cubicBezTo>
                  <a:cubicBezTo>
                    <a:pt x="22" y="0"/>
                    <a:pt x="2" y="21"/>
                    <a:pt x="2" y="47"/>
                  </a:cubicBezTo>
                  <a:cubicBezTo>
                    <a:pt x="2" y="52"/>
                    <a:pt x="3" y="57"/>
                    <a:pt x="4" y="62"/>
                  </a:cubicBezTo>
                  <a:cubicBezTo>
                    <a:pt x="2" y="63"/>
                    <a:pt x="0" y="66"/>
                    <a:pt x="0" y="69"/>
                  </a:cubicBezTo>
                  <a:cubicBezTo>
                    <a:pt x="0" y="74"/>
                    <a:pt x="3" y="77"/>
                    <a:pt x="7" y="77"/>
                  </a:cubicBezTo>
                  <a:cubicBezTo>
                    <a:pt x="7" y="77"/>
                    <a:pt x="7" y="77"/>
                    <a:pt x="8" y="77"/>
                  </a:cubicBezTo>
                  <a:cubicBezTo>
                    <a:pt x="8" y="89"/>
                    <a:pt x="14" y="101"/>
                    <a:pt x="22" y="109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2" y="122"/>
                    <a:pt x="22" y="123"/>
                    <a:pt x="22" y="123"/>
                  </a:cubicBezTo>
                  <a:cubicBezTo>
                    <a:pt x="23" y="125"/>
                    <a:pt x="33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59" y="144"/>
                    <a:pt x="68" y="125"/>
                    <a:pt x="70" y="123"/>
                  </a:cubicBezTo>
                  <a:cubicBezTo>
                    <a:pt x="70" y="123"/>
                    <a:pt x="70" y="122"/>
                    <a:pt x="70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25" name="Group 33">
            <a:extLst>
              <a:ext uri="{FF2B5EF4-FFF2-40B4-BE49-F238E27FC236}">
                <a16:creationId xmlns:a16="http://schemas.microsoft.com/office/drawing/2014/main" id="{E13E8F31-5E1E-468F-A5B2-D84F29ACB6F1}"/>
              </a:ext>
            </a:extLst>
          </p:cNvPr>
          <p:cNvGrpSpPr>
            <a:grpSpLocks/>
          </p:cNvGrpSpPr>
          <p:nvPr/>
        </p:nvGrpSpPr>
        <p:grpSpPr bwMode="auto">
          <a:xfrm>
            <a:off x="8616950" y="4094164"/>
            <a:ext cx="735013" cy="676275"/>
            <a:chOff x="0" y="0"/>
            <a:chExt cx="735013" cy="676275"/>
          </a:xfrm>
          <a:solidFill>
            <a:srgbClr val="D3C0AD"/>
          </a:solidFill>
        </p:grpSpPr>
        <p:sp>
          <p:nvSpPr>
            <p:cNvPr id="26" name="Freeform 999">
              <a:extLst>
                <a:ext uri="{FF2B5EF4-FFF2-40B4-BE49-F238E27FC236}">
                  <a16:creationId xmlns:a16="http://schemas.microsoft.com/office/drawing/2014/main" id="{1BAE0778-4F2E-4116-A0BB-5A70892D4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3" y="319087"/>
              <a:ext cx="184150" cy="146050"/>
            </a:xfrm>
            <a:custGeom>
              <a:avLst/>
              <a:gdLst>
                <a:gd name="T0" fmla="*/ 4 w 49"/>
                <a:gd name="T1" fmla="*/ 5 h 39"/>
                <a:gd name="T2" fmla="*/ 20 w 49"/>
                <a:gd name="T3" fmla="*/ 33 h 39"/>
                <a:gd name="T4" fmla="*/ 43 w 49"/>
                <a:gd name="T5" fmla="*/ 37 h 39"/>
                <a:gd name="T6" fmla="*/ 35 w 49"/>
                <a:gd name="T7" fmla="*/ 15 h 39"/>
                <a:gd name="T8" fmla="*/ 4 w 49"/>
                <a:gd name="T9" fmla="*/ 5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9"/>
                <a:gd name="T17" fmla="*/ 49 w 49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9">
                  <a:moveTo>
                    <a:pt x="4" y="5"/>
                  </a:moveTo>
                  <a:cubicBezTo>
                    <a:pt x="0" y="10"/>
                    <a:pt x="5" y="26"/>
                    <a:pt x="20" y="33"/>
                  </a:cubicBezTo>
                  <a:cubicBezTo>
                    <a:pt x="34" y="39"/>
                    <a:pt x="38" y="39"/>
                    <a:pt x="43" y="37"/>
                  </a:cubicBezTo>
                  <a:cubicBezTo>
                    <a:pt x="49" y="35"/>
                    <a:pt x="48" y="26"/>
                    <a:pt x="35" y="15"/>
                  </a:cubicBezTo>
                  <a:cubicBezTo>
                    <a:pt x="22" y="4"/>
                    <a:pt x="9" y="0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7" name="Freeform 1000">
              <a:extLst>
                <a:ext uri="{FF2B5EF4-FFF2-40B4-BE49-F238E27FC236}">
                  <a16:creationId xmlns:a16="http://schemas.microsoft.com/office/drawing/2014/main" id="{6570EFE5-7922-4949-B0BE-0C109E803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3" y="319087"/>
              <a:ext cx="184150" cy="146050"/>
            </a:xfrm>
            <a:custGeom>
              <a:avLst/>
              <a:gdLst>
                <a:gd name="T0" fmla="*/ 6 w 49"/>
                <a:gd name="T1" fmla="*/ 37 h 39"/>
                <a:gd name="T2" fmla="*/ 29 w 49"/>
                <a:gd name="T3" fmla="*/ 33 h 39"/>
                <a:gd name="T4" fmla="*/ 45 w 49"/>
                <a:gd name="T5" fmla="*/ 5 h 39"/>
                <a:gd name="T6" fmla="*/ 14 w 49"/>
                <a:gd name="T7" fmla="*/ 15 h 39"/>
                <a:gd name="T8" fmla="*/ 6 w 49"/>
                <a:gd name="T9" fmla="*/ 37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9"/>
                <a:gd name="T17" fmla="*/ 49 w 49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9">
                  <a:moveTo>
                    <a:pt x="6" y="37"/>
                  </a:moveTo>
                  <a:cubicBezTo>
                    <a:pt x="11" y="39"/>
                    <a:pt x="15" y="39"/>
                    <a:pt x="29" y="33"/>
                  </a:cubicBezTo>
                  <a:cubicBezTo>
                    <a:pt x="44" y="26"/>
                    <a:pt x="49" y="10"/>
                    <a:pt x="45" y="5"/>
                  </a:cubicBezTo>
                  <a:cubicBezTo>
                    <a:pt x="40" y="0"/>
                    <a:pt x="27" y="4"/>
                    <a:pt x="14" y="15"/>
                  </a:cubicBezTo>
                  <a:cubicBezTo>
                    <a:pt x="1" y="26"/>
                    <a:pt x="0" y="35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8" name="Freeform 1001">
              <a:extLst>
                <a:ext uri="{FF2B5EF4-FFF2-40B4-BE49-F238E27FC236}">
                  <a16:creationId xmlns:a16="http://schemas.microsoft.com/office/drawing/2014/main" id="{EDFA2D39-5F35-4038-9F15-EFCB4D2B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58787"/>
              <a:ext cx="735013" cy="217488"/>
            </a:xfrm>
            <a:custGeom>
              <a:avLst/>
              <a:gdLst>
                <a:gd name="T0" fmla="*/ 195 w 196"/>
                <a:gd name="T1" fmla="*/ 36 h 58"/>
                <a:gd name="T2" fmla="*/ 131 w 196"/>
                <a:gd name="T3" fmla="*/ 0 h 58"/>
                <a:gd name="T4" fmla="*/ 131 w 196"/>
                <a:gd name="T5" fmla="*/ 0 h 58"/>
                <a:gd name="T6" fmla="*/ 99 w 196"/>
                <a:gd name="T7" fmla="*/ 45 h 58"/>
                <a:gd name="T8" fmla="*/ 67 w 196"/>
                <a:gd name="T9" fmla="*/ 0 h 58"/>
                <a:gd name="T10" fmla="*/ 67 w 196"/>
                <a:gd name="T11" fmla="*/ 0 h 58"/>
                <a:gd name="T12" fmla="*/ 2 w 196"/>
                <a:gd name="T13" fmla="*/ 36 h 58"/>
                <a:gd name="T14" fmla="*/ 0 w 196"/>
                <a:gd name="T15" fmla="*/ 39 h 58"/>
                <a:gd name="T16" fmla="*/ 0 w 196"/>
                <a:gd name="T17" fmla="*/ 53 h 58"/>
                <a:gd name="T18" fmla="*/ 5 w 196"/>
                <a:gd name="T19" fmla="*/ 58 h 58"/>
                <a:gd name="T20" fmla="*/ 192 w 196"/>
                <a:gd name="T21" fmla="*/ 58 h 58"/>
                <a:gd name="T22" fmla="*/ 196 w 196"/>
                <a:gd name="T23" fmla="*/ 53 h 58"/>
                <a:gd name="T24" fmla="*/ 196 w 196"/>
                <a:gd name="T25" fmla="*/ 39 h 58"/>
                <a:gd name="T26" fmla="*/ 195 w 196"/>
                <a:gd name="T27" fmla="*/ 36 h 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6"/>
                <a:gd name="T43" fmla="*/ 0 h 58"/>
                <a:gd name="T44" fmla="*/ 196 w 196"/>
                <a:gd name="T45" fmla="*/ 58 h 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6" h="58">
                  <a:moveTo>
                    <a:pt x="195" y="36"/>
                  </a:moveTo>
                  <a:cubicBezTo>
                    <a:pt x="177" y="18"/>
                    <a:pt x="155" y="6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0" y="25"/>
                    <a:pt x="116" y="45"/>
                    <a:pt x="99" y="45"/>
                  </a:cubicBezTo>
                  <a:cubicBezTo>
                    <a:pt x="82" y="45"/>
                    <a:pt x="69" y="25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43" y="5"/>
                    <a:pt x="20" y="18"/>
                    <a:pt x="2" y="36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2" y="58"/>
                    <a:pt x="5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5" y="58"/>
                    <a:pt x="196" y="56"/>
                    <a:pt x="196" y="53"/>
                  </a:cubicBezTo>
                  <a:cubicBezTo>
                    <a:pt x="196" y="39"/>
                    <a:pt x="196" y="39"/>
                    <a:pt x="196" y="39"/>
                  </a:cubicBezTo>
                  <a:cubicBezTo>
                    <a:pt x="196" y="38"/>
                    <a:pt x="196" y="37"/>
                    <a:pt x="19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29" name="Freeform 1002">
              <a:extLst>
                <a:ext uri="{FF2B5EF4-FFF2-40B4-BE49-F238E27FC236}">
                  <a16:creationId xmlns:a16="http://schemas.microsoft.com/office/drawing/2014/main" id="{0ED8CF7A-5C6C-4BAA-BECE-8780755C8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63" y="0"/>
              <a:ext cx="352425" cy="522288"/>
            </a:xfrm>
            <a:custGeom>
              <a:avLst/>
              <a:gdLst>
                <a:gd name="T0" fmla="*/ 1 w 94"/>
                <a:gd name="T1" fmla="*/ 71 h 139"/>
                <a:gd name="T2" fmla="*/ 8 w 94"/>
                <a:gd name="T3" fmla="*/ 79 h 139"/>
                <a:gd name="T4" fmla="*/ 8 w 94"/>
                <a:gd name="T5" fmla="*/ 79 h 139"/>
                <a:gd name="T6" fmla="*/ 23 w 94"/>
                <a:gd name="T7" fmla="*/ 110 h 139"/>
                <a:gd name="T8" fmla="*/ 23 w 94"/>
                <a:gd name="T9" fmla="*/ 117 h 139"/>
                <a:gd name="T10" fmla="*/ 23 w 94"/>
                <a:gd name="T11" fmla="*/ 118 h 139"/>
                <a:gd name="T12" fmla="*/ 47 w 94"/>
                <a:gd name="T13" fmla="*/ 139 h 139"/>
                <a:gd name="T14" fmla="*/ 47 w 94"/>
                <a:gd name="T15" fmla="*/ 139 h 139"/>
                <a:gd name="T16" fmla="*/ 47 w 94"/>
                <a:gd name="T17" fmla="*/ 139 h 139"/>
                <a:gd name="T18" fmla="*/ 71 w 94"/>
                <a:gd name="T19" fmla="*/ 118 h 139"/>
                <a:gd name="T20" fmla="*/ 71 w 94"/>
                <a:gd name="T21" fmla="*/ 117 h 139"/>
                <a:gd name="T22" fmla="*/ 71 w 94"/>
                <a:gd name="T23" fmla="*/ 110 h 139"/>
                <a:gd name="T24" fmla="*/ 86 w 94"/>
                <a:gd name="T25" fmla="*/ 79 h 139"/>
                <a:gd name="T26" fmla="*/ 86 w 94"/>
                <a:gd name="T27" fmla="*/ 79 h 139"/>
                <a:gd name="T28" fmla="*/ 93 w 94"/>
                <a:gd name="T29" fmla="*/ 71 h 139"/>
                <a:gd name="T30" fmla="*/ 90 w 94"/>
                <a:gd name="T31" fmla="*/ 64 h 139"/>
                <a:gd name="T32" fmla="*/ 94 w 94"/>
                <a:gd name="T33" fmla="*/ 47 h 139"/>
                <a:gd name="T34" fmla="*/ 47 w 94"/>
                <a:gd name="T35" fmla="*/ 0 h 139"/>
                <a:gd name="T36" fmla="*/ 0 w 94"/>
                <a:gd name="T37" fmla="*/ 47 h 139"/>
                <a:gd name="T38" fmla="*/ 3 w 94"/>
                <a:gd name="T39" fmla="*/ 64 h 139"/>
                <a:gd name="T40" fmla="*/ 1 w 94"/>
                <a:gd name="T41" fmla="*/ 71 h 1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4"/>
                <a:gd name="T64" fmla="*/ 0 h 139"/>
                <a:gd name="T65" fmla="*/ 94 w 94"/>
                <a:gd name="T66" fmla="*/ 139 h 1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4" h="139">
                  <a:moveTo>
                    <a:pt x="1" y="71"/>
                  </a:moveTo>
                  <a:cubicBezTo>
                    <a:pt x="1" y="75"/>
                    <a:pt x="4" y="79"/>
                    <a:pt x="8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90"/>
                    <a:pt x="15" y="102"/>
                    <a:pt x="23" y="110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23" y="117"/>
                    <a:pt x="23" y="117"/>
                    <a:pt x="23" y="118"/>
                  </a:cubicBezTo>
                  <a:cubicBezTo>
                    <a:pt x="25" y="120"/>
                    <a:pt x="35" y="139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ubicBezTo>
                    <a:pt x="60" y="139"/>
                    <a:pt x="70" y="120"/>
                    <a:pt x="71" y="118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9" y="102"/>
                    <a:pt x="85" y="90"/>
                    <a:pt x="86" y="79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90" y="79"/>
                    <a:pt x="93" y="75"/>
                    <a:pt x="93" y="71"/>
                  </a:cubicBezTo>
                  <a:cubicBezTo>
                    <a:pt x="93" y="68"/>
                    <a:pt x="92" y="66"/>
                    <a:pt x="90" y="64"/>
                  </a:cubicBezTo>
                  <a:cubicBezTo>
                    <a:pt x="92" y="59"/>
                    <a:pt x="94" y="53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53"/>
                    <a:pt x="1" y="59"/>
                    <a:pt x="3" y="64"/>
                  </a:cubicBezTo>
                  <a:cubicBezTo>
                    <a:pt x="2" y="66"/>
                    <a:pt x="1" y="68"/>
                    <a:pt x="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730BACB-8C90-46EA-800C-B6F5210687F8}"/>
              </a:ext>
            </a:extLst>
          </p:cNvPr>
          <p:cNvGrpSpPr/>
          <p:nvPr/>
        </p:nvGrpSpPr>
        <p:grpSpPr>
          <a:xfrm>
            <a:off x="4906964" y="3181351"/>
            <a:ext cx="2111375" cy="1685925"/>
            <a:chOff x="4906964" y="3181351"/>
            <a:chExt cx="2111375" cy="1685925"/>
          </a:xfrm>
        </p:grpSpPr>
        <p:sp>
          <p:nvSpPr>
            <p:cNvPr id="5" name="任意多边形 5">
              <a:extLst>
                <a:ext uri="{FF2B5EF4-FFF2-40B4-BE49-F238E27FC236}">
                  <a16:creationId xmlns:a16="http://schemas.microsoft.com/office/drawing/2014/main" id="{F986301A-AADC-4B1D-9EE2-5DC423095F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122862" y="3186114"/>
              <a:ext cx="1685925" cy="1676400"/>
            </a:xfrm>
            <a:custGeom>
              <a:avLst/>
              <a:gdLst>
                <a:gd name="T0" fmla="*/ 1685845 w 1685845"/>
                <a:gd name="T1" fmla="*/ 27 h 1676401"/>
                <a:gd name="T2" fmla="*/ 1681922 w 1685845"/>
                <a:gd name="T3" fmla="*/ 696292 h 1676401"/>
                <a:gd name="T4" fmla="*/ 985303 w 1685845"/>
                <a:gd name="T5" fmla="*/ 981399 h 1676401"/>
                <a:gd name="T6" fmla="*/ 696276 w 1685845"/>
                <a:gd name="T7" fmla="*/ 1676401 h 1676401"/>
                <a:gd name="T8" fmla="*/ 0 w 1685845"/>
                <a:gd name="T9" fmla="*/ 1676400 h 1676401"/>
                <a:gd name="T10" fmla="*/ 494350 w 1685845"/>
                <a:gd name="T11" fmla="*/ 487672 h 1676401"/>
                <a:gd name="T12" fmla="*/ 548831 w 1685845"/>
                <a:gd name="T13" fmla="*/ 438628 h 1676401"/>
                <a:gd name="T14" fmla="*/ 466941 w 1685845"/>
                <a:gd name="T15" fmla="*/ 130569 h 1676401"/>
                <a:gd name="T16" fmla="*/ 835339 w 1685845"/>
                <a:gd name="T17" fmla="*/ 228498 h 1676401"/>
                <a:gd name="T18" fmla="*/ 892743 w 1685845"/>
                <a:gd name="T19" fmla="*/ 194440 h 1676401"/>
                <a:gd name="T20" fmla="*/ 1685845 w 1685845"/>
                <a:gd name="T21" fmla="*/ 27 h 1676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5845"/>
                <a:gd name="T34" fmla="*/ 0 h 1676401"/>
                <a:gd name="T35" fmla="*/ 1685845 w 1685845"/>
                <a:gd name="T36" fmla="*/ 1676401 h 1676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5845" h="1676401">
                  <a:moveTo>
                    <a:pt x="1685845" y="27"/>
                  </a:moveTo>
                  <a:cubicBezTo>
                    <a:pt x="1684537" y="232115"/>
                    <a:pt x="1683230" y="464204"/>
                    <a:pt x="1681922" y="696292"/>
                  </a:cubicBezTo>
                  <a:cubicBezTo>
                    <a:pt x="1421024" y="694822"/>
                    <a:pt x="1170307" y="797433"/>
                    <a:pt x="985303" y="981399"/>
                  </a:cubicBezTo>
                  <a:cubicBezTo>
                    <a:pt x="800299" y="1165364"/>
                    <a:pt x="696276" y="1415499"/>
                    <a:pt x="696276" y="1676401"/>
                  </a:cubicBezTo>
                  <a:lnTo>
                    <a:pt x="0" y="1676400"/>
                  </a:lnTo>
                  <a:cubicBezTo>
                    <a:pt x="0" y="1230154"/>
                    <a:pt x="177919" y="802325"/>
                    <a:pt x="494350" y="487672"/>
                  </a:cubicBezTo>
                  <a:lnTo>
                    <a:pt x="548831" y="438628"/>
                  </a:lnTo>
                  <a:lnTo>
                    <a:pt x="466941" y="130569"/>
                  </a:lnTo>
                  <a:lnTo>
                    <a:pt x="835339" y="228498"/>
                  </a:lnTo>
                  <a:lnTo>
                    <a:pt x="892743" y="194440"/>
                  </a:lnTo>
                  <a:cubicBezTo>
                    <a:pt x="1134849" y="66424"/>
                    <a:pt x="1406946" y="-1544"/>
                    <a:pt x="1685845" y="27"/>
                  </a:cubicBezTo>
                  <a:close/>
                </a:path>
              </a:pathLst>
            </a:custGeom>
            <a:solidFill>
              <a:srgbClr val="BEDFE0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DACA910D-A083-4F73-BFD6-8A39BCA5CF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32488">
              <a:off x="4906964" y="3285996"/>
              <a:ext cx="2111375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dolor sit </a:t>
              </a:r>
              <a:r>
                <a:rPr lang="en-US" altLang="zh-CN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amet</a:t>
              </a:r>
              <a:endPara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16E621D-4DF2-47D8-9233-6A7F0461A175}"/>
              </a:ext>
            </a:extLst>
          </p:cNvPr>
          <p:cNvGrpSpPr/>
          <p:nvPr/>
        </p:nvGrpSpPr>
        <p:grpSpPr>
          <a:xfrm>
            <a:off x="6872288" y="2884358"/>
            <a:ext cx="1685925" cy="2111375"/>
            <a:chOff x="6872288" y="2884358"/>
            <a:chExt cx="1685925" cy="2111375"/>
          </a:xfrm>
        </p:grpSpPr>
        <p:sp>
          <p:nvSpPr>
            <p:cNvPr id="4" name="任意多边形 4">
              <a:extLst>
                <a:ext uri="{FF2B5EF4-FFF2-40B4-BE49-F238E27FC236}">
                  <a16:creationId xmlns:a16="http://schemas.microsoft.com/office/drawing/2014/main" id="{355F3AC0-A465-41B6-92A1-E7EADC0D9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872288" y="3190876"/>
              <a:ext cx="1685925" cy="1676400"/>
            </a:xfrm>
            <a:custGeom>
              <a:avLst/>
              <a:gdLst>
                <a:gd name="T0" fmla="*/ 696276 w 1685845"/>
                <a:gd name="T1" fmla="*/ 1676401 h 1676401"/>
                <a:gd name="T2" fmla="*/ 0 w 1685845"/>
                <a:gd name="T3" fmla="*/ 1676400 h 1676401"/>
                <a:gd name="T4" fmla="*/ 283614 w 1685845"/>
                <a:gd name="T5" fmla="*/ 743402 h 1676401"/>
                <a:gd name="T6" fmla="*/ 284783 w 1685845"/>
                <a:gd name="T7" fmla="*/ 741830 h 1676401"/>
                <a:gd name="T8" fmla="*/ 159770 w 1685845"/>
                <a:gd name="T9" fmla="*/ 469217 h 1676401"/>
                <a:gd name="T10" fmla="*/ 484566 w 1685845"/>
                <a:gd name="T11" fmla="*/ 498419 h 1676401"/>
                <a:gd name="T12" fmla="*/ 494350 w 1685845"/>
                <a:gd name="T13" fmla="*/ 487672 h 1676401"/>
                <a:gd name="T14" fmla="*/ 1685845 w 1685845"/>
                <a:gd name="T15" fmla="*/ 27 h 1676401"/>
                <a:gd name="T16" fmla="*/ 1681922 w 1685845"/>
                <a:gd name="T17" fmla="*/ 696292 h 1676401"/>
                <a:gd name="T18" fmla="*/ 985303 w 1685845"/>
                <a:gd name="T19" fmla="*/ 981399 h 1676401"/>
                <a:gd name="T20" fmla="*/ 696276 w 1685845"/>
                <a:gd name="T21" fmla="*/ 1676401 h 1676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5845"/>
                <a:gd name="T34" fmla="*/ 0 h 1676401"/>
                <a:gd name="T35" fmla="*/ 1685845 w 1685845"/>
                <a:gd name="T36" fmla="*/ 1676401 h 1676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5845" h="1676401">
                  <a:moveTo>
                    <a:pt x="696276" y="1676401"/>
                  </a:moveTo>
                  <a:lnTo>
                    <a:pt x="0" y="1676400"/>
                  </a:lnTo>
                  <a:cubicBezTo>
                    <a:pt x="0" y="1341716"/>
                    <a:pt x="100080" y="1017391"/>
                    <a:pt x="283614" y="743402"/>
                  </a:cubicBezTo>
                  <a:lnTo>
                    <a:pt x="284783" y="741830"/>
                  </a:lnTo>
                  <a:lnTo>
                    <a:pt x="159770" y="469217"/>
                  </a:lnTo>
                  <a:lnTo>
                    <a:pt x="484566" y="498419"/>
                  </a:lnTo>
                  <a:lnTo>
                    <a:pt x="494350" y="487672"/>
                  </a:lnTo>
                  <a:cubicBezTo>
                    <a:pt x="810781" y="173019"/>
                    <a:pt x="1239606" y="-2487"/>
                    <a:pt x="1685845" y="27"/>
                  </a:cubicBezTo>
                  <a:cubicBezTo>
                    <a:pt x="1684537" y="232115"/>
                    <a:pt x="1683230" y="464204"/>
                    <a:pt x="1681922" y="696292"/>
                  </a:cubicBezTo>
                  <a:cubicBezTo>
                    <a:pt x="1421024" y="694822"/>
                    <a:pt x="1170307" y="797433"/>
                    <a:pt x="985303" y="981399"/>
                  </a:cubicBezTo>
                  <a:cubicBezTo>
                    <a:pt x="800299" y="1165364"/>
                    <a:pt x="696276" y="1415499"/>
                    <a:pt x="696276" y="1676401"/>
                  </a:cubicBezTo>
                  <a:close/>
                </a:path>
              </a:pathLst>
            </a:custGeom>
            <a:solidFill>
              <a:srgbClr val="D3C0A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矩形 11">
              <a:extLst>
                <a:ext uri="{FF2B5EF4-FFF2-40B4-BE49-F238E27FC236}">
                  <a16:creationId xmlns:a16="http://schemas.microsoft.com/office/drawing/2014/main" id="{2A071EA5-14AE-4439-A3E2-EE7597FE59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430860">
              <a:off x="6784483" y="3285996"/>
              <a:ext cx="2111375" cy="130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dolor sit </a:t>
              </a:r>
              <a:r>
                <a:rPr lang="en-US" altLang="zh-CN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amet</a:t>
              </a:r>
              <a:endPara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1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https://www.freeppt7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2192</Words>
  <Application>Microsoft Office PowerPoint</Application>
  <PresentationFormat>宽屏</PresentationFormat>
  <Paragraphs>209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https://www.freeppt7.com​​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宇之灵</dc:creator>
  <cp:keywords>RP</cp:keywords>
  <dc:description>RP</dc:description>
  <cp:lastModifiedBy>之灵 宇</cp:lastModifiedBy>
  <cp:revision>15</cp:revision>
  <dcterms:created xsi:type="dcterms:W3CDTF">2017-07-07T02:55:29Z</dcterms:created>
  <dcterms:modified xsi:type="dcterms:W3CDTF">2019-02-16T08:07:50Z</dcterms:modified>
  <cp:category>RP</cp:category>
  <cp:contentStatus>RP</cp:contentStatus>
</cp:coreProperties>
</file>