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78" r:id="rId8"/>
    <p:sldId id="279" r:id="rId9"/>
    <p:sldId id="260" r:id="rId10"/>
    <p:sldId id="261" r:id="rId11"/>
    <p:sldId id="275" r:id="rId12"/>
    <p:sldId id="268" r:id="rId13"/>
    <p:sldId id="263" r:id="rId14"/>
    <p:sldId id="264" r:id="rId15"/>
    <p:sldId id="265" r:id="rId16"/>
    <p:sldId id="266" r:id="rId17"/>
    <p:sldId id="276" r:id="rId18"/>
    <p:sldId id="267" r:id="rId19"/>
    <p:sldId id="262" r:id="rId20"/>
    <p:sldId id="269" r:id="rId21"/>
    <p:sldId id="270" r:id="rId22"/>
    <p:sldId id="277" r:id="rId23"/>
    <p:sldId id="271" r:id="rId24"/>
    <p:sldId id="272" r:id="rId25"/>
    <p:sldId id="273" r:id="rId26"/>
    <p:sldId id="274" r:id="rId27"/>
    <p:sldId id="280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0815"/>
    <a:srgbClr val="FF29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242" y="60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420A9-BB1F-43B9-BE34-054DC31D37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C8533-0ED3-4937-9166-4B173315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F599-633C-4741-A81D-23B0CDEBF3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B989-718F-4A53-B7F8-8E0A975739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F599-633C-4741-A81D-23B0CDEBF3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B989-718F-4A53-B7F8-8E0A975739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F599-633C-4741-A81D-23B0CDEBF3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B989-718F-4A53-B7F8-8E0A975739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F599-633C-4741-A81D-23B0CDEBF3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B989-718F-4A53-B7F8-8E0A975739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F599-633C-4741-A81D-23B0CDEBF3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B989-718F-4A53-B7F8-8E0A975739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F599-633C-4741-A81D-23B0CDEBF3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B989-718F-4A53-B7F8-8E0A975739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F599-633C-4741-A81D-23B0CDEBF3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B989-718F-4A53-B7F8-8E0A975739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F599-633C-4741-A81D-23B0CDEBF3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B989-718F-4A53-B7F8-8E0A975739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F599-633C-4741-A81D-23B0CDEBF3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B989-718F-4A53-B7F8-8E0A975739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F599-633C-4741-A81D-23B0CDEBF3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B989-718F-4A53-B7F8-8E0A975739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F599-633C-4741-A81D-23B0CDEBF3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B989-718F-4A53-B7F8-8E0A975739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0F599-633C-4741-A81D-23B0CDEBF3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5B989-718F-4A53-B7F8-8E0A9757399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068014" y="1462815"/>
            <a:ext cx="3382110" cy="3913141"/>
            <a:chOff x="3068014" y="1462815"/>
            <a:chExt cx="3382110" cy="3913141"/>
          </a:xfrm>
        </p:grpSpPr>
        <p:sp>
          <p:nvSpPr>
            <p:cNvPr id="4" name="文本框 3"/>
            <p:cNvSpPr txBox="1"/>
            <p:nvPr/>
          </p:nvSpPr>
          <p:spPr>
            <a:xfrm>
              <a:off x="3399444" y="1462815"/>
              <a:ext cx="2138290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500" dirty="0">
                  <a:cs typeface="+mn-ea"/>
                  <a:sym typeface="+mn-lt"/>
                </a:rPr>
                <a:t>中</a:t>
              </a:r>
              <a:endParaRPr lang="zh-CN" altLang="en-US" sz="12500" dirty="0">
                <a:cs typeface="+mn-ea"/>
                <a:sym typeface="+mn-lt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311834" y="2463804"/>
              <a:ext cx="213829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600" dirty="0">
                  <a:cs typeface="+mn-ea"/>
                  <a:sym typeface="+mn-lt"/>
                </a:rPr>
                <a:t>国</a:t>
              </a:r>
              <a:endParaRPr lang="zh-CN" altLang="en-US" sz="9600" dirty="0">
                <a:cs typeface="+mn-ea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068014" y="3144576"/>
              <a:ext cx="2138290" cy="2231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900" dirty="0">
                  <a:cs typeface="+mn-ea"/>
                  <a:sym typeface="+mn-lt"/>
                </a:rPr>
                <a:t>风</a:t>
              </a:r>
              <a:endParaRPr lang="zh-CN" altLang="en-US" sz="13900" dirty="0">
                <a:cs typeface="+mn-ea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966129" y="4411195"/>
            <a:ext cx="1090919" cy="1119818"/>
            <a:chOff x="5876679" y="4434359"/>
            <a:chExt cx="1419368" cy="145696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6679" y="4434359"/>
              <a:ext cx="1419368" cy="145696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6204878" y="4803017"/>
              <a:ext cx="440484" cy="360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仙</a:t>
              </a:r>
              <a:endParaRPr lang="zh-CN" altLang="en-US" sz="1200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587459" y="4789764"/>
              <a:ext cx="440484" cy="360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风</a:t>
              </a:r>
              <a:endParaRPr lang="zh-CN" altLang="en-US" sz="1200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204878" y="5133508"/>
              <a:ext cx="440484" cy="360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道</a:t>
              </a:r>
              <a:endParaRPr lang="zh-CN" altLang="en-US" sz="1200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86363" y="5152928"/>
              <a:ext cx="440484" cy="360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骨</a:t>
              </a:r>
              <a:endParaRPr lang="zh-CN" altLang="en-US" sz="1200" dirty="0"/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23254" b="24149"/>
          <a:stretch>
            <a:fillRect/>
          </a:stretch>
        </p:blipFill>
        <p:spPr>
          <a:xfrm>
            <a:off x="6695774" y="-256421"/>
            <a:ext cx="5658678" cy="272720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13106" y="-1327033"/>
            <a:ext cx="6010668" cy="379781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593354" y="3956157"/>
            <a:ext cx="35257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800" spc="300" dirty="0"/>
              <a:t>文艺画册</a:t>
            </a:r>
            <a:r>
              <a:rPr lang="en-US" altLang="zh-CN" sz="2800" spc="300" dirty="0"/>
              <a:t>PPT</a:t>
            </a:r>
            <a:r>
              <a:rPr lang="zh-CN" altLang="en-US" sz="2800" spc="300" dirty="0"/>
              <a:t>模板</a:t>
            </a:r>
            <a:endParaRPr lang="zh-CN" altLang="en-US" sz="2800" spc="300" dirty="0"/>
          </a:p>
        </p:txBody>
      </p:sp>
      <p:sp>
        <p:nvSpPr>
          <p:cNvPr id="14" name="矩形 13"/>
          <p:cNvSpPr/>
          <p:nvPr/>
        </p:nvSpPr>
        <p:spPr>
          <a:xfrm>
            <a:off x="5932006" y="3648380"/>
            <a:ext cx="37753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sz="1400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endParaRPr lang="zh-CN" altLang="en-US" sz="1400" dirty="0"/>
          </a:p>
        </p:txBody>
      </p:sp>
      <p:pic>
        <p:nvPicPr>
          <p:cNvPr id="16" name="紫格哈哈 - 【古筝】大鱼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7236" y="189376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321"/>
    </mc:Choice>
    <mc:Fallback>
      <p:transition advTm="7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8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贰</a:t>
              </a:r>
              <a:endParaRPr lang="zh-CN" altLang="en-US" dirty="0"/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</p:grpSp>
      <p:sp>
        <p:nvSpPr>
          <p:cNvPr id="7" name="矩形 6"/>
          <p:cNvSpPr/>
          <p:nvPr/>
        </p:nvSpPr>
        <p:spPr>
          <a:xfrm>
            <a:off x="1536482" y="1673247"/>
            <a:ext cx="1846659" cy="351150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sp>
        <p:nvSpPr>
          <p:cNvPr id="8" name="矩形: 圆角 7"/>
          <p:cNvSpPr/>
          <p:nvPr/>
        </p:nvSpPr>
        <p:spPr>
          <a:xfrm>
            <a:off x="3404104" y="1673247"/>
            <a:ext cx="560451" cy="560451"/>
          </a:xfrm>
          <a:prstGeom prst="roundRect">
            <a:avLst/>
          </a:prstGeom>
          <a:solidFill>
            <a:srgbClr val="B00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2400" dirty="0"/>
              <a:t>壹</a:t>
            </a:r>
            <a:endParaRPr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4516488" y="1673247"/>
            <a:ext cx="1846659" cy="351150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sp>
        <p:nvSpPr>
          <p:cNvPr id="10" name="矩形: 圆角 9"/>
          <p:cNvSpPr/>
          <p:nvPr/>
        </p:nvSpPr>
        <p:spPr>
          <a:xfrm>
            <a:off x="6384110" y="1673247"/>
            <a:ext cx="560451" cy="560451"/>
          </a:xfrm>
          <a:prstGeom prst="roundRect">
            <a:avLst/>
          </a:prstGeom>
          <a:solidFill>
            <a:srgbClr val="B00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2400" dirty="0"/>
              <a:t>贰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7496494" y="1673247"/>
            <a:ext cx="1846659" cy="351150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sp>
        <p:nvSpPr>
          <p:cNvPr id="12" name="矩形: 圆角 11"/>
          <p:cNvSpPr/>
          <p:nvPr/>
        </p:nvSpPr>
        <p:spPr>
          <a:xfrm>
            <a:off x="9364116" y="1673247"/>
            <a:ext cx="560451" cy="560451"/>
          </a:xfrm>
          <a:prstGeom prst="roundRect">
            <a:avLst/>
          </a:prstGeom>
          <a:solidFill>
            <a:srgbClr val="B00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2400" dirty="0"/>
              <a:t>叁</a:t>
            </a:r>
            <a:endParaRPr lang="zh-CN" altLang="en-US" sz="24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21762" y="4578254"/>
            <a:ext cx="3347526" cy="21625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23254" b="24149"/>
          <a:stretch>
            <a:fillRect/>
          </a:stretch>
        </p:blipFill>
        <p:spPr>
          <a:xfrm>
            <a:off x="8928233" y="-121086"/>
            <a:ext cx="3263767" cy="1572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415">
        <p14:prism isInverted="1" isContent="1"/>
      </p:transition>
    </mc:Choice>
    <mc:Fallback>
      <p:transition spd="slow" advTm="34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2952" y="3010357"/>
            <a:ext cx="3347526" cy="216250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贰</a:t>
              </a:r>
              <a:endParaRPr lang="zh-CN" altLang="en-US" dirty="0"/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00440" y="2384808"/>
            <a:ext cx="8070573" cy="2495668"/>
            <a:chOff x="1030827" y="2080008"/>
            <a:chExt cx="8070573" cy="2495668"/>
          </a:xfrm>
        </p:grpSpPr>
        <p:sp>
          <p:nvSpPr>
            <p:cNvPr id="9" name="矩形 8"/>
            <p:cNvSpPr/>
            <p:nvPr/>
          </p:nvSpPr>
          <p:spPr>
            <a:xfrm>
              <a:off x="3005400" y="3473887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1030827" y="2080008"/>
              <a:ext cx="7132512" cy="2495668"/>
              <a:chOff x="1003558" y="2231495"/>
              <a:chExt cx="7132512" cy="249566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1003558" y="2231495"/>
                <a:ext cx="5997647" cy="1219201"/>
                <a:chOff x="1332268" y="2191738"/>
                <a:chExt cx="5997647" cy="1219201"/>
              </a:xfrm>
              <a:noFill/>
            </p:grpSpPr>
            <p:sp>
              <p:nvSpPr>
                <p:cNvPr id="6" name="矩形: 圆角 5"/>
                <p:cNvSpPr/>
                <p:nvPr/>
              </p:nvSpPr>
              <p:spPr>
                <a:xfrm>
                  <a:off x="1332268" y="2191738"/>
                  <a:ext cx="5997647" cy="1219201"/>
                </a:xfrm>
                <a:prstGeom prst="roundRect">
                  <a:avLst/>
                </a:prstGeom>
                <a:grpFill/>
                <a:ln>
                  <a:solidFill>
                    <a:srgbClr val="B0081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7" name="矩形 6"/>
                <p:cNvSpPr/>
                <p:nvPr/>
              </p:nvSpPr>
              <p:spPr>
                <a:xfrm>
                  <a:off x="1869629" y="2339674"/>
                  <a:ext cx="4922924" cy="869533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b="0" i="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latin typeface="����"/>
                    </a:rPr>
                    <a:t>蒹葭苍苍，白露为霜。所谓伊人，在水一方。</a:t>
                  </a:r>
                  <a:br>
                    <a:rPr lang="zh-CN" altLang="en-US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</a:br>
                  <a:r>
                    <a:rPr lang="zh-CN" altLang="en-US" b="0" i="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latin typeface="����"/>
                    </a:rPr>
                    <a:t>溯洄从之，道阻且长。溯游从之，宛在水中央。</a:t>
                  </a:r>
                  <a:endParaRPr lang="zh-CN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1" name="矩形: 圆角 10"/>
              <p:cNvSpPr/>
              <p:nvPr/>
            </p:nvSpPr>
            <p:spPr>
              <a:xfrm>
                <a:off x="1962535" y="3272155"/>
                <a:ext cx="6173535" cy="1455008"/>
              </a:xfrm>
              <a:prstGeom prst="roundRect">
                <a:avLst/>
              </a:prstGeom>
              <a:noFill/>
              <a:ln>
                <a:solidFill>
                  <a:srgbClr val="B008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15" name="矩形 14"/>
          <p:cNvSpPr/>
          <p:nvPr/>
        </p:nvSpPr>
        <p:spPr>
          <a:xfrm>
            <a:off x="7135448" y="1293878"/>
            <a:ext cx="2509732" cy="1700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23254" b="24149"/>
          <a:stretch>
            <a:fillRect/>
          </a:stretch>
        </p:blipFill>
        <p:spPr>
          <a:xfrm>
            <a:off x="8928233" y="-121086"/>
            <a:ext cx="3263767" cy="1572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372">
        <p14:prism isInverted="1" isContent="1"/>
      </p:transition>
    </mc:Choice>
    <mc:Fallback>
      <p:transition spd="slow" advTm="3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0581" y="850068"/>
            <a:ext cx="3347526" cy="216250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贰</a:t>
              </a:r>
              <a:endParaRPr lang="zh-CN" altLang="en-US" dirty="0"/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</p:grpSp>
      <p:sp>
        <p:nvSpPr>
          <p:cNvPr id="7" name="矩形 6"/>
          <p:cNvSpPr/>
          <p:nvPr/>
        </p:nvSpPr>
        <p:spPr>
          <a:xfrm>
            <a:off x="942882" y="389891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3782210" y="191593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7038882" y="394871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1071483" y="2951870"/>
            <a:ext cx="10405173" cy="721847"/>
            <a:chOff x="1071483" y="2951870"/>
            <a:chExt cx="10405173" cy="721847"/>
          </a:xfrm>
        </p:grpSpPr>
        <p:sp>
          <p:nvSpPr>
            <p:cNvPr id="9" name="任意多边形: 形状 8"/>
            <p:cNvSpPr/>
            <p:nvPr/>
          </p:nvSpPr>
          <p:spPr>
            <a:xfrm rot="189724">
              <a:off x="1200877" y="2965995"/>
              <a:ext cx="9990424" cy="707722"/>
            </a:xfrm>
            <a:custGeom>
              <a:avLst/>
              <a:gdLst>
                <a:gd name="connsiteX0" fmla="*/ 0 w 9872869"/>
                <a:gd name="connsiteY0" fmla="*/ 993913 h 1451856"/>
                <a:gd name="connsiteX1" fmla="*/ 2584174 w 9872869"/>
                <a:gd name="connsiteY1" fmla="*/ 1391478 h 1451856"/>
                <a:gd name="connsiteX2" fmla="*/ 4943061 w 9872869"/>
                <a:gd name="connsiteY2" fmla="*/ 596347 h 1451856"/>
                <a:gd name="connsiteX3" fmla="*/ 7712765 w 9872869"/>
                <a:gd name="connsiteY3" fmla="*/ 1444487 h 1451856"/>
                <a:gd name="connsiteX4" fmla="*/ 9872869 w 9872869"/>
                <a:gd name="connsiteY4" fmla="*/ 0 h 1451856"/>
                <a:gd name="connsiteX5" fmla="*/ 9872869 w 9872869"/>
                <a:gd name="connsiteY5" fmla="*/ 0 h 145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72869" h="1451856">
                  <a:moveTo>
                    <a:pt x="0" y="993913"/>
                  </a:moveTo>
                  <a:cubicBezTo>
                    <a:pt x="880165" y="1225826"/>
                    <a:pt x="1760331" y="1457739"/>
                    <a:pt x="2584174" y="1391478"/>
                  </a:cubicBezTo>
                  <a:cubicBezTo>
                    <a:pt x="3408018" y="1325217"/>
                    <a:pt x="4088296" y="587512"/>
                    <a:pt x="4943061" y="596347"/>
                  </a:cubicBezTo>
                  <a:cubicBezTo>
                    <a:pt x="5797826" y="605182"/>
                    <a:pt x="6891130" y="1543878"/>
                    <a:pt x="7712765" y="1444487"/>
                  </a:cubicBezTo>
                  <a:cubicBezTo>
                    <a:pt x="8534400" y="1345096"/>
                    <a:pt x="9872869" y="0"/>
                    <a:pt x="9872869" y="0"/>
                  </a:cubicBezTo>
                  <a:lnTo>
                    <a:pt x="9872869" y="0"/>
                  </a:ln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/>
            <p:cNvSpPr/>
            <p:nvPr/>
          </p:nvSpPr>
          <p:spPr>
            <a:xfrm>
              <a:off x="1071483" y="2951870"/>
              <a:ext cx="546882" cy="546882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/>
                <a:t>壹</a:t>
              </a:r>
              <a:endParaRPr lang="zh-CN" altLang="en-US" sz="2400" dirty="0"/>
            </a:p>
          </p:txBody>
        </p:sp>
        <p:sp>
          <p:nvSpPr>
            <p:cNvPr id="11" name="矩形: 圆角 10"/>
            <p:cNvSpPr/>
            <p:nvPr/>
          </p:nvSpPr>
          <p:spPr>
            <a:xfrm>
              <a:off x="5863908" y="2951870"/>
              <a:ext cx="546882" cy="546882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/>
                <a:t>贰</a:t>
              </a:r>
              <a:endParaRPr lang="zh-CN" altLang="en-US" sz="2400" dirty="0"/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10929774" y="2951870"/>
              <a:ext cx="546882" cy="546882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/>
                <a:t>叁</a:t>
              </a:r>
              <a:endParaRPr lang="zh-CN" altLang="en-US" sz="2400" dirty="0"/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4553" y="3642522"/>
            <a:ext cx="3347526" cy="216250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23254" b="24149"/>
          <a:stretch>
            <a:fillRect/>
          </a:stretch>
        </p:blipFill>
        <p:spPr>
          <a:xfrm>
            <a:off x="8928233" y="-121086"/>
            <a:ext cx="3263767" cy="1572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785">
        <p14:prism isInverted="1" isContent="1"/>
      </p:transition>
    </mc:Choice>
    <mc:Fallback>
      <p:transition spd="slow" advTm="57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贰</a:t>
              </a:r>
              <a:endParaRPr lang="zh-CN" altLang="en-US" dirty="0"/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18662" y="1312217"/>
            <a:ext cx="2509732" cy="2308978"/>
            <a:chOff x="1200877" y="2531166"/>
            <a:chExt cx="2509732" cy="2308978"/>
          </a:xfrm>
        </p:grpSpPr>
        <p:sp>
          <p:nvSpPr>
            <p:cNvPr id="7" name="矩形: 圆角 6"/>
            <p:cNvSpPr/>
            <p:nvPr/>
          </p:nvSpPr>
          <p:spPr>
            <a:xfrm>
              <a:off x="2144893" y="2604052"/>
              <a:ext cx="462675" cy="462675"/>
            </a:xfrm>
            <a:prstGeom prst="roundRect">
              <a:avLst/>
            </a:prstGeom>
            <a:noFill/>
            <a:ln>
              <a:solidFill>
                <a:srgbClr val="B008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1200877" y="3139614"/>
              <a:ext cx="2509732" cy="1700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9" name="矩形: 圆角 8"/>
            <p:cNvSpPr/>
            <p:nvPr/>
          </p:nvSpPr>
          <p:spPr>
            <a:xfrm>
              <a:off x="2077535" y="2531166"/>
              <a:ext cx="462675" cy="462675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壹</a:t>
              </a:r>
              <a:endParaRPr lang="zh-CN" altLang="en-US" dirty="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588803" y="1312217"/>
            <a:ext cx="2509732" cy="2308978"/>
            <a:chOff x="1200877" y="2531166"/>
            <a:chExt cx="2509732" cy="2308978"/>
          </a:xfrm>
        </p:grpSpPr>
        <p:sp>
          <p:nvSpPr>
            <p:cNvPr id="11" name="矩形: 圆角 10"/>
            <p:cNvSpPr/>
            <p:nvPr/>
          </p:nvSpPr>
          <p:spPr>
            <a:xfrm>
              <a:off x="2144893" y="2604052"/>
              <a:ext cx="462675" cy="462675"/>
            </a:xfrm>
            <a:prstGeom prst="roundRect">
              <a:avLst/>
            </a:prstGeom>
            <a:noFill/>
            <a:ln>
              <a:solidFill>
                <a:srgbClr val="B008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1200877" y="3139614"/>
              <a:ext cx="2509732" cy="1700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2077535" y="2531166"/>
              <a:ext cx="462675" cy="462675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贰</a:t>
              </a:r>
              <a:endParaRPr lang="zh-CN" altLang="en-US" dirty="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818662" y="3900672"/>
            <a:ext cx="2509732" cy="2308978"/>
            <a:chOff x="1200877" y="2531166"/>
            <a:chExt cx="2509732" cy="2308978"/>
          </a:xfrm>
        </p:grpSpPr>
        <p:sp>
          <p:nvSpPr>
            <p:cNvPr id="15" name="矩形: 圆角 14"/>
            <p:cNvSpPr/>
            <p:nvPr/>
          </p:nvSpPr>
          <p:spPr>
            <a:xfrm>
              <a:off x="2144893" y="2604052"/>
              <a:ext cx="462675" cy="462675"/>
            </a:xfrm>
            <a:prstGeom prst="roundRect">
              <a:avLst/>
            </a:prstGeom>
            <a:noFill/>
            <a:ln>
              <a:solidFill>
                <a:srgbClr val="B008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1200877" y="3139614"/>
              <a:ext cx="2509732" cy="1700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2077535" y="2531166"/>
              <a:ext cx="462675" cy="462675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叁</a:t>
              </a:r>
              <a:endParaRPr lang="zh-CN" altLang="en-US" dirty="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88803" y="3909018"/>
            <a:ext cx="2509732" cy="2308978"/>
            <a:chOff x="1200877" y="2531166"/>
            <a:chExt cx="2509732" cy="2308978"/>
          </a:xfrm>
        </p:grpSpPr>
        <p:sp>
          <p:nvSpPr>
            <p:cNvPr id="19" name="矩形: 圆角 18"/>
            <p:cNvSpPr/>
            <p:nvPr/>
          </p:nvSpPr>
          <p:spPr>
            <a:xfrm>
              <a:off x="2144893" y="2604052"/>
              <a:ext cx="462675" cy="462675"/>
            </a:xfrm>
            <a:prstGeom prst="roundRect">
              <a:avLst/>
            </a:prstGeom>
            <a:noFill/>
            <a:ln>
              <a:solidFill>
                <a:srgbClr val="B008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1200877" y="3139614"/>
              <a:ext cx="2509732" cy="1700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21" name="矩形: 圆角 20"/>
            <p:cNvSpPr/>
            <p:nvPr/>
          </p:nvSpPr>
          <p:spPr>
            <a:xfrm>
              <a:off x="2077535" y="2531166"/>
              <a:ext cx="462675" cy="462675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肆</a:t>
              </a:r>
              <a:endParaRPr lang="zh-CN" altLang="en-US" dirty="0"/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9272" y="2900653"/>
            <a:ext cx="3347526" cy="216250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23254" b="24149"/>
          <a:stretch>
            <a:fillRect/>
          </a:stretch>
        </p:blipFill>
        <p:spPr>
          <a:xfrm>
            <a:off x="8928233" y="-121086"/>
            <a:ext cx="3263767" cy="1572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43">
        <p14:prism isInverted="1" isContent="1"/>
      </p:transition>
    </mc:Choice>
    <mc:Fallback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8873" y="2311237"/>
            <a:ext cx="3347526" cy="216250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贰</a:t>
              </a:r>
              <a:endParaRPr lang="zh-CN" altLang="en-US" dirty="0"/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</p:grpSp>
      <p:sp>
        <p:nvSpPr>
          <p:cNvPr id="6" name="矩形 5"/>
          <p:cNvSpPr/>
          <p:nvPr/>
        </p:nvSpPr>
        <p:spPr>
          <a:xfrm>
            <a:off x="3251003" y="2474966"/>
            <a:ext cx="6096000" cy="14311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0" i="0" dirty="0">
                <a:solidFill>
                  <a:srgbClr val="B00815"/>
                </a:solidFill>
                <a:effectLst/>
                <a:latin typeface="����"/>
              </a:rPr>
              <a:t>蒹葭 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dirty="0"/>
              <a:t>  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23254" b="24149"/>
          <a:stretch>
            <a:fillRect/>
          </a:stretch>
        </p:blipFill>
        <p:spPr>
          <a:xfrm>
            <a:off x="8928233" y="-121086"/>
            <a:ext cx="3263767" cy="1572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248">
        <p14:prism isInverted="1" isContent="1"/>
      </p:transition>
    </mc:Choice>
    <mc:Fallback>
      <p:transition spd="slow" advTm="42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7828" y="1266498"/>
            <a:ext cx="10495721" cy="7221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50" y="4877257"/>
            <a:ext cx="3347526" cy="2162502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613481" y="1681557"/>
            <a:ext cx="2252224" cy="2252224"/>
            <a:chOff x="5672576" y="1893592"/>
            <a:chExt cx="586163" cy="586163"/>
          </a:xfrm>
        </p:grpSpPr>
        <p:sp>
          <p:nvSpPr>
            <p:cNvPr id="15" name="矩形: 圆角 14"/>
            <p:cNvSpPr/>
            <p:nvPr/>
          </p:nvSpPr>
          <p:spPr>
            <a:xfrm>
              <a:off x="5733252" y="1954268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600" dirty="0"/>
                <a:t>叁</a:t>
              </a:r>
              <a:endParaRPr lang="zh-CN" altLang="en-US" sz="9600" dirty="0"/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5672576" y="1893592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365452" y="2056214"/>
            <a:ext cx="3775393" cy="830997"/>
            <a:chOff x="2365452" y="2056214"/>
            <a:chExt cx="3775393" cy="830997"/>
          </a:xfrm>
        </p:grpSpPr>
        <p:sp>
          <p:nvSpPr>
            <p:cNvPr id="17" name="文本框 16"/>
            <p:cNvSpPr txBox="1"/>
            <p:nvPr/>
          </p:nvSpPr>
          <p:spPr>
            <a:xfrm>
              <a:off x="4438531" y="2056214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800" dirty="0"/>
                <a:t>标题文字</a:t>
              </a:r>
              <a:endParaRPr lang="zh-CN" altLang="en-US" sz="28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2365452" y="2579434"/>
              <a:ext cx="37753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400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sz="1400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endParaRPr lang="zh-CN" altLang="en-US" sz="1400" dirty="0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1029" y="-106288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802">
        <p14:prism isInverted="1" isContent="1"/>
      </p:transition>
    </mc:Choice>
    <mc:Fallback>
      <p:transition spd="slow" advTm="48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叁</a:t>
              </a:r>
              <a:endParaRPr lang="zh-CN" altLang="en-US" dirty="0"/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89282">
            <a:off x="989829" y="909063"/>
            <a:ext cx="12027930" cy="75997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组合 11"/>
          <p:cNvGrpSpPr/>
          <p:nvPr/>
        </p:nvGrpSpPr>
        <p:grpSpPr>
          <a:xfrm>
            <a:off x="710476" y="1943598"/>
            <a:ext cx="6096000" cy="1214878"/>
            <a:chOff x="1200877" y="2079439"/>
            <a:chExt cx="6096000" cy="1214878"/>
          </a:xfrm>
        </p:grpSpPr>
        <p:sp>
          <p:nvSpPr>
            <p:cNvPr id="13" name="矩形 12"/>
            <p:cNvSpPr/>
            <p:nvPr/>
          </p:nvSpPr>
          <p:spPr>
            <a:xfrm>
              <a:off x="1200877" y="2370987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1325217" y="2079439"/>
              <a:ext cx="291548" cy="291548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/>
                <a:t>壹</a:t>
              </a:r>
              <a:endParaRPr lang="zh-CN" altLang="en-US" sz="1400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0476" y="3494084"/>
            <a:ext cx="6096000" cy="1214878"/>
            <a:chOff x="1200877" y="2079439"/>
            <a:chExt cx="6096000" cy="1214878"/>
          </a:xfrm>
        </p:grpSpPr>
        <p:sp>
          <p:nvSpPr>
            <p:cNvPr id="16" name="矩形 15"/>
            <p:cNvSpPr/>
            <p:nvPr/>
          </p:nvSpPr>
          <p:spPr>
            <a:xfrm>
              <a:off x="1200877" y="2370987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1325217" y="2079439"/>
              <a:ext cx="291548" cy="291548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/>
                <a:t>贰</a:t>
              </a:r>
              <a:endParaRPr lang="zh-CN" altLang="en-US" sz="1400" dirty="0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5703" y="665402"/>
            <a:ext cx="3347526" cy="216250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23254" b="24149"/>
          <a:stretch>
            <a:fillRect/>
          </a:stretch>
        </p:blipFill>
        <p:spPr>
          <a:xfrm>
            <a:off x="8928233" y="-121086"/>
            <a:ext cx="3263767" cy="1572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587">
        <p14:prism isInverted="1" isContent="1"/>
      </p:transition>
    </mc:Choice>
    <mc:Fallback>
      <p:transition spd="slow" advTm="25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叁</a:t>
              </a:r>
              <a:endParaRPr lang="zh-CN" altLang="en-US" dirty="0"/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10476" y="2693609"/>
            <a:ext cx="2509732" cy="2308978"/>
            <a:chOff x="1200877" y="2531166"/>
            <a:chExt cx="2509732" cy="2308978"/>
          </a:xfrm>
        </p:grpSpPr>
        <p:sp>
          <p:nvSpPr>
            <p:cNvPr id="7" name="矩形: 圆角 6"/>
            <p:cNvSpPr/>
            <p:nvPr/>
          </p:nvSpPr>
          <p:spPr>
            <a:xfrm>
              <a:off x="2144893" y="2604052"/>
              <a:ext cx="462675" cy="462675"/>
            </a:xfrm>
            <a:prstGeom prst="roundRect">
              <a:avLst/>
            </a:prstGeom>
            <a:noFill/>
            <a:ln>
              <a:solidFill>
                <a:srgbClr val="B008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1200877" y="3139614"/>
              <a:ext cx="2509732" cy="1700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9" name="矩形: 圆角 8"/>
            <p:cNvSpPr/>
            <p:nvPr/>
          </p:nvSpPr>
          <p:spPr>
            <a:xfrm>
              <a:off x="2077535" y="2531166"/>
              <a:ext cx="462675" cy="462675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壹</a:t>
              </a:r>
              <a:endParaRPr lang="zh-CN" altLang="en-US" dirty="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504796" y="1754906"/>
            <a:ext cx="2509732" cy="2308978"/>
            <a:chOff x="1200877" y="2531166"/>
            <a:chExt cx="2509732" cy="2308978"/>
          </a:xfrm>
        </p:grpSpPr>
        <p:sp>
          <p:nvSpPr>
            <p:cNvPr id="11" name="矩形: 圆角 10"/>
            <p:cNvSpPr/>
            <p:nvPr/>
          </p:nvSpPr>
          <p:spPr>
            <a:xfrm>
              <a:off x="2144893" y="2604052"/>
              <a:ext cx="462675" cy="462675"/>
            </a:xfrm>
            <a:prstGeom prst="roundRect">
              <a:avLst/>
            </a:prstGeom>
            <a:noFill/>
            <a:ln>
              <a:solidFill>
                <a:srgbClr val="B008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1200877" y="3139614"/>
              <a:ext cx="2509732" cy="1700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2077535" y="2531166"/>
              <a:ext cx="462675" cy="462675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贰</a:t>
              </a:r>
              <a:endParaRPr lang="zh-CN" altLang="en-US" dirty="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299116" y="2693609"/>
            <a:ext cx="2509732" cy="2308978"/>
            <a:chOff x="1200877" y="2531166"/>
            <a:chExt cx="2509732" cy="2308978"/>
          </a:xfrm>
        </p:grpSpPr>
        <p:sp>
          <p:nvSpPr>
            <p:cNvPr id="15" name="矩形: 圆角 14"/>
            <p:cNvSpPr/>
            <p:nvPr/>
          </p:nvSpPr>
          <p:spPr>
            <a:xfrm>
              <a:off x="2144893" y="2604052"/>
              <a:ext cx="462675" cy="462675"/>
            </a:xfrm>
            <a:prstGeom prst="roundRect">
              <a:avLst/>
            </a:prstGeom>
            <a:noFill/>
            <a:ln>
              <a:solidFill>
                <a:srgbClr val="B008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1200877" y="3139614"/>
              <a:ext cx="2509732" cy="1700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2077535" y="2531166"/>
              <a:ext cx="462675" cy="462675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叁</a:t>
              </a:r>
              <a:endParaRPr lang="zh-CN" altLang="en-US" dirty="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893917" y="1754906"/>
            <a:ext cx="2509732" cy="2308978"/>
            <a:chOff x="1200877" y="2531166"/>
            <a:chExt cx="2509732" cy="2308978"/>
          </a:xfrm>
        </p:grpSpPr>
        <p:sp>
          <p:nvSpPr>
            <p:cNvPr id="19" name="矩形: 圆角 18"/>
            <p:cNvSpPr/>
            <p:nvPr/>
          </p:nvSpPr>
          <p:spPr>
            <a:xfrm>
              <a:off x="2144893" y="2604052"/>
              <a:ext cx="462675" cy="462675"/>
            </a:xfrm>
            <a:prstGeom prst="roundRect">
              <a:avLst/>
            </a:prstGeom>
            <a:noFill/>
            <a:ln>
              <a:solidFill>
                <a:srgbClr val="B008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1200877" y="3139614"/>
              <a:ext cx="2509732" cy="1700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21" name="矩形: 圆角 20"/>
            <p:cNvSpPr/>
            <p:nvPr/>
          </p:nvSpPr>
          <p:spPr>
            <a:xfrm>
              <a:off x="2077535" y="2531166"/>
              <a:ext cx="462675" cy="462675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肆</a:t>
              </a:r>
              <a:endParaRPr lang="zh-CN" altLang="en-US" dirty="0"/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3480" y="2997832"/>
            <a:ext cx="3347526" cy="216250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4027" y="2693609"/>
            <a:ext cx="3347526" cy="216250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23254" b="24149"/>
          <a:stretch>
            <a:fillRect/>
          </a:stretch>
        </p:blipFill>
        <p:spPr>
          <a:xfrm>
            <a:off x="8928233" y="-121086"/>
            <a:ext cx="3263767" cy="1572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134">
        <p14:prism isInverted="1" isContent="1"/>
      </p:transition>
    </mc:Choice>
    <mc:Fallback>
      <p:transition spd="slow" advTm="31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89282">
            <a:off x="-473211" y="1246687"/>
            <a:ext cx="12027930" cy="75997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叁</a:t>
              </a:r>
              <a:endParaRPr lang="zh-CN" altLang="en-US" dirty="0"/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408679" y="1982736"/>
            <a:ext cx="2428073" cy="3511506"/>
            <a:chOff x="1536482" y="1673247"/>
            <a:chExt cx="2428073" cy="3511506"/>
          </a:xfrm>
        </p:grpSpPr>
        <p:sp>
          <p:nvSpPr>
            <p:cNvPr id="6" name="矩形 5"/>
            <p:cNvSpPr/>
            <p:nvPr/>
          </p:nvSpPr>
          <p:spPr>
            <a:xfrm>
              <a:off x="1536482" y="1673247"/>
              <a:ext cx="1846659" cy="351150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3404104" y="1673247"/>
              <a:ext cx="560451" cy="560451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400" dirty="0"/>
                <a:t>壹</a:t>
              </a:r>
              <a:endParaRPr lang="zh-CN" altLang="en-US" sz="2400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496652" y="1982736"/>
            <a:ext cx="2581560" cy="3511506"/>
            <a:chOff x="6384110" y="1673247"/>
            <a:chExt cx="2581560" cy="3511506"/>
          </a:xfrm>
        </p:grpSpPr>
        <p:sp>
          <p:nvSpPr>
            <p:cNvPr id="8" name="矩形 7"/>
            <p:cNvSpPr/>
            <p:nvPr/>
          </p:nvSpPr>
          <p:spPr>
            <a:xfrm flipH="1">
              <a:off x="7119011" y="1673247"/>
              <a:ext cx="1846659" cy="351150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9" name="矩形: 圆角 8"/>
            <p:cNvSpPr/>
            <p:nvPr/>
          </p:nvSpPr>
          <p:spPr>
            <a:xfrm flipH="1">
              <a:off x="6384110" y="1673247"/>
              <a:ext cx="560451" cy="560451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400" dirty="0"/>
                <a:t>贰</a:t>
              </a:r>
              <a:endParaRPr lang="zh-CN" altLang="en-US" sz="2400" dirty="0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395" y="3078323"/>
            <a:ext cx="3347526" cy="21625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23254" b="24149"/>
          <a:stretch>
            <a:fillRect/>
          </a:stretch>
        </p:blipFill>
        <p:spPr>
          <a:xfrm>
            <a:off x="8928233" y="-121086"/>
            <a:ext cx="3263767" cy="1572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69">
        <p14:prism isInverted="1" isContent="1"/>
      </p:transition>
    </mc:Choice>
    <mc:Fallback>
      <p:transition spd="slow" advTm="30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叁</a:t>
              </a:r>
              <a:endParaRPr lang="zh-CN" altLang="en-US" dirty="0"/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450882" y="1659180"/>
            <a:ext cx="2428073" cy="3511506"/>
            <a:chOff x="1536482" y="1673247"/>
            <a:chExt cx="2428073" cy="3511506"/>
          </a:xfrm>
        </p:grpSpPr>
        <p:sp>
          <p:nvSpPr>
            <p:cNvPr id="6" name="矩形 5"/>
            <p:cNvSpPr/>
            <p:nvPr/>
          </p:nvSpPr>
          <p:spPr>
            <a:xfrm>
              <a:off x="1536482" y="1673247"/>
              <a:ext cx="1846659" cy="351150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3404104" y="1673247"/>
              <a:ext cx="560451" cy="560451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400" dirty="0"/>
                <a:t>壹</a:t>
              </a:r>
              <a:endParaRPr lang="zh-CN" altLang="en-US" sz="2400" dirty="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024117" y="2754116"/>
            <a:ext cx="2428073" cy="3511506"/>
            <a:chOff x="3631415" y="2711912"/>
            <a:chExt cx="2428073" cy="3511506"/>
          </a:xfrm>
        </p:grpSpPr>
        <p:sp>
          <p:nvSpPr>
            <p:cNvPr id="8" name="矩形 7"/>
            <p:cNvSpPr/>
            <p:nvPr/>
          </p:nvSpPr>
          <p:spPr>
            <a:xfrm>
              <a:off x="3631415" y="2711912"/>
              <a:ext cx="1846659" cy="351150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9" name="矩形: 圆角 8"/>
            <p:cNvSpPr/>
            <p:nvPr/>
          </p:nvSpPr>
          <p:spPr>
            <a:xfrm>
              <a:off x="5499037" y="2711912"/>
              <a:ext cx="560451" cy="560451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400" dirty="0"/>
                <a:t>贰</a:t>
              </a:r>
              <a:endParaRPr lang="zh-CN" altLang="en-US" sz="2400" dirty="0"/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5192" y="3635718"/>
            <a:ext cx="3347526" cy="216250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23254" b="24149"/>
          <a:stretch>
            <a:fillRect/>
          </a:stretch>
        </p:blipFill>
        <p:spPr>
          <a:xfrm>
            <a:off x="8928233" y="-121086"/>
            <a:ext cx="3263767" cy="1572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476">
        <p14:prism isInverted="1" isContent="1"/>
      </p:transition>
    </mc:Choice>
    <mc:Fallback>
      <p:transition spd="slow" advTm="34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14400" y="1023582"/>
            <a:ext cx="2661313" cy="4503761"/>
            <a:chOff x="914400" y="1023582"/>
            <a:chExt cx="2661313" cy="450376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300"/>
                      </a14:imgEffect>
                      <a14:imgEffect>
                        <a14:saturation sat="2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58" t="4192" r="14204" b="4879"/>
            <a:stretch>
              <a:fillRect/>
            </a:stretch>
          </p:blipFill>
          <p:spPr>
            <a:xfrm>
              <a:off x="914400" y="1023582"/>
              <a:ext cx="2661313" cy="4503761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1832663" y="2198077"/>
              <a:ext cx="800219" cy="246184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4000" spc="300" dirty="0">
                  <a:solidFill>
                    <a:schemeClr val="bg1">
                      <a:lumMod val="95000"/>
                    </a:schemeClr>
                  </a:solidFill>
                </a:rPr>
                <a:t>  目   录</a:t>
              </a:r>
              <a:endParaRPr lang="zh-CN" altLang="en-US" sz="4000" spc="3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114751" y="1313226"/>
            <a:ext cx="4558875" cy="785524"/>
            <a:chOff x="4327030" y="1667303"/>
            <a:chExt cx="4558875" cy="785524"/>
          </a:xfrm>
        </p:grpSpPr>
        <p:sp>
          <p:nvSpPr>
            <p:cNvPr id="6" name="矩形: 圆角 5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壹</a:t>
              </a:r>
              <a:endParaRPr lang="zh-CN" altLang="en-US" dirty="0"/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5110512" y="2145050"/>
              <a:ext cx="37753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sz="1400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endParaRPr lang="zh-CN" altLang="en-US" sz="1400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114751" y="2492484"/>
            <a:ext cx="4558875" cy="785524"/>
            <a:chOff x="4327030" y="1667303"/>
            <a:chExt cx="4558875" cy="785524"/>
          </a:xfrm>
        </p:grpSpPr>
        <p:sp>
          <p:nvSpPr>
            <p:cNvPr id="12" name="矩形: 圆角 11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贰</a:t>
              </a:r>
              <a:endParaRPr lang="zh-CN" altLang="en-US" dirty="0"/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5110512" y="2145050"/>
              <a:ext cx="37753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sz="1400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endParaRPr lang="zh-CN" altLang="en-US" sz="1400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114751" y="3671742"/>
            <a:ext cx="4558875" cy="785524"/>
            <a:chOff x="4327030" y="1667303"/>
            <a:chExt cx="4558875" cy="785524"/>
          </a:xfrm>
        </p:grpSpPr>
        <p:sp>
          <p:nvSpPr>
            <p:cNvPr id="17" name="矩形: 圆角 16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叁</a:t>
              </a:r>
              <a:endParaRPr lang="zh-CN" altLang="en-US" dirty="0"/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5110512" y="2145050"/>
              <a:ext cx="37753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sz="1400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endParaRPr lang="zh-CN" altLang="en-US" sz="1400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114751" y="4851001"/>
            <a:ext cx="4558875" cy="785524"/>
            <a:chOff x="4327030" y="1667303"/>
            <a:chExt cx="4558875" cy="785524"/>
          </a:xfrm>
        </p:grpSpPr>
        <p:sp>
          <p:nvSpPr>
            <p:cNvPr id="22" name="矩形: 圆角 21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肆</a:t>
              </a:r>
              <a:endParaRPr lang="zh-CN" altLang="en-US" dirty="0"/>
            </a:p>
          </p:txBody>
        </p:sp>
        <p:sp>
          <p:nvSpPr>
            <p:cNvPr id="23" name="矩形: 圆角 22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5110512" y="2145050"/>
              <a:ext cx="37753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sz="1400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endParaRPr lang="zh-CN" altLang="en-US" sz="1400" dirty="0"/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3742" y="709722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694">
        <p14:prism isInverted="1" isContent="1"/>
      </p:transition>
    </mc:Choice>
    <mc:Fallback>
      <p:transition spd="slow" advTm="46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7828" y="1266498"/>
            <a:ext cx="10495721" cy="7221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50" y="4877257"/>
            <a:ext cx="3347526" cy="2162502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613481" y="1681557"/>
            <a:ext cx="2252224" cy="2252224"/>
            <a:chOff x="5672576" y="1893592"/>
            <a:chExt cx="586163" cy="586163"/>
          </a:xfrm>
        </p:grpSpPr>
        <p:sp>
          <p:nvSpPr>
            <p:cNvPr id="15" name="矩形: 圆角 14"/>
            <p:cNvSpPr/>
            <p:nvPr/>
          </p:nvSpPr>
          <p:spPr>
            <a:xfrm>
              <a:off x="5733252" y="1954268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600" dirty="0"/>
                <a:t>肆</a:t>
              </a:r>
              <a:endParaRPr lang="zh-CN" altLang="en-US" sz="9600" dirty="0"/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5672576" y="1893592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365452" y="2056214"/>
            <a:ext cx="3775393" cy="830997"/>
            <a:chOff x="2365452" y="2056214"/>
            <a:chExt cx="3775393" cy="830997"/>
          </a:xfrm>
        </p:grpSpPr>
        <p:sp>
          <p:nvSpPr>
            <p:cNvPr id="17" name="文本框 16"/>
            <p:cNvSpPr txBox="1"/>
            <p:nvPr/>
          </p:nvSpPr>
          <p:spPr>
            <a:xfrm>
              <a:off x="4438531" y="2056214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800" dirty="0"/>
                <a:t>标题文字</a:t>
              </a:r>
              <a:endParaRPr lang="zh-CN" altLang="en-US" sz="28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2365452" y="2579434"/>
              <a:ext cx="37753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400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sz="1400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endParaRPr lang="zh-CN" altLang="en-US" sz="1400" dirty="0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1029" y="-106288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736">
        <p14:prism isInverted="1" isContent="1"/>
      </p:transition>
    </mc:Choice>
    <mc:Fallback>
      <p:transition spd="slow" advTm="47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肆</a:t>
              </a:r>
              <a:endParaRPr lang="zh-CN" altLang="en-US" dirty="0"/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</p:grpSp>
      <p:sp>
        <p:nvSpPr>
          <p:cNvPr id="6" name="矩形: 圆角 5"/>
          <p:cNvSpPr/>
          <p:nvPr/>
        </p:nvSpPr>
        <p:spPr>
          <a:xfrm>
            <a:off x="1200877" y="2138456"/>
            <a:ext cx="3680612" cy="3207267"/>
          </a:xfrm>
          <a:prstGeom prst="round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: 圆角 6"/>
          <p:cNvSpPr/>
          <p:nvPr/>
        </p:nvSpPr>
        <p:spPr>
          <a:xfrm>
            <a:off x="5250028" y="2138455"/>
            <a:ext cx="3680612" cy="3207267"/>
          </a:xfrm>
          <a:prstGeom prst="round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1786317" y="2587599"/>
            <a:ext cx="2509732" cy="2308978"/>
            <a:chOff x="1200877" y="2531166"/>
            <a:chExt cx="2509732" cy="2308978"/>
          </a:xfrm>
        </p:grpSpPr>
        <p:sp>
          <p:nvSpPr>
            <p:cNvPr id="9" name="矩形: 圆角 8"/>
            <p:cNvSpPr/>
            <p:nvPr/>
          </p:nvSpPr>
          <p:spPr>
            <a:xfrm>
              <a:off x="2144893" y="2604052"/>
              <a:ext cx="462675" cy="462675"/>
            </a:xfrm>
            <a:prstGeom prst="roundRect">
              <a:avLst/>
            </a:prstGeom>
            <a:noFill/>
            <a:ln>
              <a:solidFill>
                <a:srgbClr val="B008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200877" y="3139614"/>
              <a:ext cx="2509732" cy="1700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1" name="矩形: 圆角 10"/>
            <p:cNvSpPr/>
            <p:nvPr/>
          </p:nvSpPr>
          <p:spPr>
            <a:xfrm>
              <a:off x="2077535" y="2531166"/>
              <a:ext cx="462675" cy="462675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壹</a:t>
              </a:r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835468" y="2660485"/>
            <a:ext cx="2509732" cy="2308978"/>
            <a:chOff x="1200877" y="2531166"/>
            <a:chExt cx="2509732" cy="2308978"/>
          </a:xfrm>
        </p:grpSpPr>
        <p:sp>
          <p:nvSpPr>
            <p:cNvPr id="13" name="矩形: 圆角 12"/>
            <p:cNvSpPr/>
            <p:nvPr/>
          </p:nvSpPr>
          <p:spPr>
            <a:xfrm>
              <a:off x="2144893" y="2604052"/>
              <a:ext cx="462675" cy="462675"/>
            </a:xfrm>
            <a:prstGeom prst="roundRect">
              <a:avLst/>
            </a:prstGeom>
            <a:noFill/>
            <a:ln>
              <a:solidFill>
                <a:srgbClr val="B008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1200877" y="3139614"/>
              <a:ext cx="2509732" cy="1700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2077535" y="2531166"/>
              <a:ext cx="462675" cy="462675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贰</a:t>
              </a:r>
              <a:endParaRPr lang="zh-CN" altLang="en-US" dirty="0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64600" y="2964708"/>
            <a:ext cx="3347526" cy="216250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23254" b="24149"/>
          <a:stretch>
            <a:fillRect/>
          </a:stretch>
        </p:blipFill>
        <p:spPr>
          <a:xfrm>
            <a:off x="8928233" y="-121086"/>
            <a:ext cx="3263767" cy="1572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794">
        <p14:prism isInverted="1" isContent="1"/>
      </p:transition>
    </mc:Choice>
    <mc:Fallback>
      <p:transition spd="slow" advTm="37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肆</a:t>
              </a:r>
              <a:endParaRPr lang="zh-CN" altLang="en-US" dirty="0"/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</p:grpSp>
      <p:sp>
        <p:nvSpPr>
          <p:cNvPr id="8" name="矩形 7"/>
          <p:cNvSpPr/>
          <p:nvPr/>
        </p:nvSpPr>
        <p:spPr>
          <a:xfrm>
            <a:off x="6783734" y="1014756"/>
            <a:ext cx="1846659" cy="351150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393460" y="3020641"/>
            <a:ext cx="1846659" cy="351150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6783734" y="4776394"/>
            <a:ext cx="3474685" cy="175432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4261082" y="-112539"/>
            <a:ext cx="2311894" cy="8454683"/>
            <a:chOff x="4261082" y="-112539"/>
            <a:chExt cx="2311894" cy="8454683"/>
          </a:xfrm>
        </p:grpSpPr>
        <p:sp>
          <p:nvSpPr>
            <p:cNvPr id="6" name="任意多边形: 形状 5"/>
            <p:cNvSpPr/>
            <p:nvPr/>
          </p:nvSpPr>
          <p:spPr>
            <a:xfrm>
              <a:off x="4392453" y="-112539"/>
              <a:ext cx="2180523" cy="8454683"/>
            </a:xfrm>
            <a:custGeom>
              <a:avLst/>
              <a:gdLst>
                <a:gd name="connsiteX0" fmla="*/ 1083212 w 2180523"/>
                <a:gd name="connsiteY0" fmla="*/ 0 h 7160456"/>
                <a:gd name="connsiteX1" fmla="*/ 1800665 w 2180523"/>
                <a:gd name="connsiteY1" fmla="*/ 1392702 h 7160456"/>
                <a:gd name="connsiteX2" fmla="*/ 56271 w 2180523"/>
                <a:gd name="connsiteY2" fmla="*/ 3108960 h 7160456"/>
                <a:gd name="connsiteX3" fmla="*/ 2180492 w 2180523"/>
                <a:gd name="connsiteY3" fmla="*/ 4768948 h 7160456"/>
                <a:gd name="connsiteX4" fmla="*/ 0 w 2180523"/>
                <a:gd name="connsiteY4" fmla="*/ 7160456 h 71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0523" h="7160456">
                  <a:moveTo>
                    <a:pt x="1083212" y="0"/>
                  </a:moveTo>
                  <a:cubicBezTo>
                    <a:pt x="1527517" y="437271"/>
                    <a:pt x="1971822" y="874542"/>
                    <a:pt x="1800665" y="1392702"/>
                  </a:cubicBezTo>
                  <a:cubicBezTo>
                    <a:pt x="1629508" y="1910862"/>
                    <a:pt x="-7033" y="2546252"/>
                    <a:pt x="56271" y="3108960"/>
                  </a:cubicBezTo>
                  <a:cubicBezTo>
                    <a:pt x="119575" y="3671668"/>
                    <a:pt x="2189870" y="4093699"/>
                    <a:pt x="2180492" y="4768948"/>
                  </a:cubicBezTo>
                  <a:cubicBezTo>
                    <a:pt x="2171114" y="5444197"/>
                    <a:pt x="1085557" y="6302326"/>
                    <a:pt x="0" y="7160456"/>
                  </a:cubicBezTo>
                </a:path>
              </a:pathLst>
            </a:cu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/>
            <p:cNvSpPr/>
            <p:nvPr/>
          </p:nvSpPr>
          <p:spPr>
            <a:xfrm>
              <a:off x="5971183" y="1014756"/>
              <a:ext cx="560451" cy="560451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400" dirty="0"/>
                <a:t>壹</a:t>
              </a:r>
              <a:endParaRPr lang="zh-CN" altLang="en-US" sz="2400" dirty="0"/>
            </a:p>
          </p:txBody>
        </p:sp>
        <p:sp>
          <p:nvSpPr>
            <p:cNvPr id="12" name="矩形: 圆角 11"/>
            <p:cNvSpPr/>
            <p:nvPr/>
          </p:nvSpPr>
          <p:spPr>
            <a:xfrm>
              <a:off x="4261082" y="3020641"/>
              <a:ext cx="560451" cy="560451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400" dirty="0"/>
                <a:t>贰</a:t>
              </a:r>
              <a:endParaRPr lang="zh-CN" altLang="en-US" sz="2400" dirty="0"/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5971183" y="4776394"/>
              <a:ext cx="560451" cy="560451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400" dirty="0"/>
                <a:t>叁</a:t>
              </a:r>
              <a:endParaRPr lang="zh-CN" altLang="en-US" sz="2400" dirty="0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1307" y="2605910"/>
            <a:ext cx="3347526" cy="216250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23254" b="24149"/>
          <a:stretch>
            <a:fillRect/>
          </a:stretch>
        </p:blipFill>
        <p:spPr>
          <a:xfrm>
            <a:off x="8928233" y="-121086"/>
            <a:ext cx="3263767" cy="1572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921">
        <p14:prism isInverted="1" isContent="1"/>
      </p:transition>
    </mc:Choice>
    <mc:Fallback>
      <p:transition spd="slow" advTm="49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肆</a:t>
              </a:r>
              <a:endParaRPr lang="zh-CN" altLang="en-US" dirty="0"/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</p:grpSp>
      <p:sp>
        <p:nvSpPr>
          <p:cNvPr id="6" name="矩形 5"/>
          <p:cNvSpPr/>
          <p:nvPr/>
        </p:nvSpPr>
        <p:spPr>
          <a:xfrm>
            <a:off x="2308873" y="2099826"/>
            <a:ext cx="82298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dirty="0"/>
              <a:t>                     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br>
              <a:rPr lang="zh-CN" altLang="en-US" dirty="0"/>
            </a:br>
            <a:r>
              <a:rPr lang="zh-CN" altLang="en-US" dirty="0"/>
              <a:t>                                      </a:t>
            </a: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萋萋，白露未晞。所谓伊人，在水之湄。</a:t>
            </a:r>
            <a:br>
              <a:rPr lang="zh-CN" altLang="en-US" dirty="0"/>
            </a:br>
            <a:r>
              <a:rPr lang="zh-CN" altLang="en-US" dirty="0"/>
              <a:t>                              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溯洄从之，道阻且跻。溯游从之，宛在水中坻。</a:t>
            </a:r>
            <a:br>
              <a:rPr lang="zh-CN" altLang="en-US" dirty="0"/>
            </a:br>
            <a:r>
              <a:rPr lang="zh-CN" altLang="en-US" dirty="0"/>
              <a:t>                 </a:t>
            </a: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采采，白露未已。所谓伊人，在水之涘。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溯洄从之，道阻且右。溯游从之，宛在水中沚。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071" y="2099826"/>
            <a:ext cx="3347526" cy="21625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23254" b="24149"/>
          <a:stretch>
            <a:fillRect/>
          </a:stretch>
        </p:blipFill>
        <p:spPr>
          <a:xfrm>
            <a:off x="8928233" y="-121086"/>
            <a:ext cx="3263767" cy="1572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474">
        <p14:prism isInverted="1" isContent="1"/>
      </p:transition>
    </mc:Choice>
    <mc:Fallback>
      <p:transition spd="slow" advTm="24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肆</a:t>
              </a:r>
              <a:endParaRPr lang="zh-CN" altLang="en-US" dirty="0"/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200877" y="1982737"/>
            <a:ext cx="2428073" cy="3511506"/>
            <a:chOff x="1536482" y="1673247"/>
            <a:chExt cx="2428073" cy="3511506"/>
          </a:xfrm>
        </p:grpSpPr>
        <p:sp>
          <p:nvSpPr>
            <p:cNvPr id="7" name="矩形 6"/>
            <p:cNvSpPr/>
            <p:nvPr/>
          </p:nvSpPr>
          <p:spPr>
            <a:xfrm>
              <a:off x="1536482" y="1673247"/>
              <a:ext cx="1846659" cy="351150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8" name="矩形: 圆角 7"/>
            <p:cNvSpPr/>
            <p:nvPr/>
          </p:nvSpPr>
          <p:spPr>
            <a:xfrm>
              <a:off x="3404104" y="1673247"/>
              <a:ext cx="560451" cy="560451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400" dirty="0"/>
                <a:t>壹</a:t>
              </a:r>
              <a:endParaRPr lang="zh-CN" altLang="en-US" sz="2400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139872" y="1960292"/>
            <a:ext cx="2428073" cy="3511506"/>
            <a:chOff x="3631415" y="2711912"/>
            <a:chExt cx="2428073" cy="3511506"/>
          </a:xfrm>
        </p:grpSpPr>
        <p:sp>
          <p:nvSpPr>
            <p:cNvPr id="10" name="矩形 9"/>
            <p:cNvSpPr/>
            <p:nvPr/>
          </p:nvSpPr>
          <p:spPr>
            <a:xfrm>
              <a:off x="3631415" y="2711912"/>
              <a:ext cx="1846659" cy="351150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1" name="矩形: 圆角 10"/>
            <p:cNvSpPr/>
            <p:nvPr/>
          </p:nvSpPr>
          <p:spPr>
            <a:xfrm>
              <a:off x="5499037" y="2711912"/>
              <a:ext cx="560451" cy="560451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400" dirty="0"/>
                <a:t>贰</a:t>
              </a:r>
              <a:endParaRPr lang="zh-CN" altLang="en-US" sz="2400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986531" y="3017933"/>
            <a:ext cx="4287236" cy="1754326"/>
            <a:chOff x="386307" y="1733923"/>
            <a:chExt cx="4287236" cy="1754326"/>
          </a:xfrm>
        </p:grpSpPr>
        <p:sp>
          <p:nvSpPr>
            <p:cNvPr id="13" name="矩形 12"/>
            <p:cNvSpPr/>
            <p:nvPr/>
          </p:nvSpPr>
          <p:spPr>
            <a:xfrm>
              <a:off x="1198858" y="1733923"/>
              <a:ext cx="3474685" cy="1754326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386307" y="1733923"/>
              <a:ext cx="560451" cy="560451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400" dirty="0"/>
                <a:t>叁</a:t>
              </a:r>
              <a:endParaRPr lang="zh-CN" altLang="en-US" sz="2400" dirty="0"/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1724" y="958484"/>
            <a:ext cx="3347526" cy="216250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746" y="111033"/>
            <a:ext cx="3347526" cy="216250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23254" b="24149"/>
          <a:stretch>
            <a:fillRect/>
          </a:stretch>
        </p:blipFill>
        <p:spPr>
          <a:xfrm>
            <a:off x="8928233" y="-121086"/>
            <a:ext cx="3263767" cy="1572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669">
        <p14:prism isInverted="1" isContent="1"/>
      </p:transition>
    </mc:Choice>
    <mc:Fallback>
      <p:transition spd="slow" advTm="26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99444" y="1462815"/>
            <a:ext cx="213829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500" dirty="0">
                <a:cs typeface="+mn-ea"/>
                <a:sym typeface="+mn-lt"/>
              </a:rPr>
              <a:t>再</a:t>
            </a:r>
            <a:endParaRPr lang="zh-CN" altLang="en-US" sz="12500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49634" y="3138180"/>
            <a:ext cx="559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cs typeface="+mn-ea"/>
                <a:sym typeface="+mn-lt"/>
              </a:rPr>
              <a:t>谢谢观看</a:t>
            </a:r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68014" y="3144576"/>
            <a:ext cx="213829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900" dirty="0">
                <a:cs typeface="+mn-ea"/>
                <a:sym typeface="+mn-lt"/>
              </a:rPr>
              <a:t>见</a:t>
            </a:r>
            <a:endParaRPr lang="zh-CN" altLang="en-US" sz="13900" dirty="0"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957107" y="4343664"/>
            <a:ext cx="1102383" cy="1131585"/>
            <a:chOff x="5864938" y="4417099"/>
            <a:chExt cx="1434283" cy="147227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4938" y="4417099"/>
              <a:ext cx="1434283" cy="147227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6204878" y="4803017"/>
              <a:ext cx="440484" cy="360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仙</a:t>
              </a:r>
              <a:endParaRPr lang="zh-CN" altLang="en-US" sz="1200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587459" y="4789764"/>
              <a:ext cx="440484" cy="360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风</a:t>
              </a:r>
              <a:endParaRPr lang="zh-CN" altLang="en-US" sz="1200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204878" y="5133508"/>
              <a:ext cx="440484" cy="360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道</a:t>
              </a:r>
              <a:endParaRPr lang="zh-CN" altLang="en-US" sz="1200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86363" y="5152928"/>
              <a:ext cx="440484" cy="360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骨</a:t>
              </a:r>
              <a:endParaRPr lang="zh-CN" altLang="en-US" sz="1200" dirty="0"/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23254" b="24149"/>
          <a:stretch>
            <a:fillRect/>
          </a:stretch>
        </p:blipFill>
        <p:spPr>
          <a:xfrm>
            <a:off x="6695774" y="-256421"/>
            <a:ext cx="5658678" cy="272720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13106" y="-1327033"/>
            <a:ext cx="6010668" cy="379781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932907" y="3777317"/>
            <a:ext cx="35257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800" spc="300" dirty="0"/>
              <a:t>文艺画册</a:t>
            </a:r>
            <a:r>
              <a:rPr lang="en-US" altLang="zh-CN" sz="2800" spc="300" dirty="0"/>
              <a:t>PPT</a:t>
            </a:r>
            <a:r>
              <a:rPr lang="zh-CN" altLang="en-US" sz="2800" spc="300" dirty="0"/>
              <a:t>模板</a:t>
            </a:r>
            <a:endParaRPr lang="zh-CN" altLang="en-US" sz="2800" spc="3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648">
        <p14:prism isInverted="1" isContent="1"/>
      </p:transition>
    </mc:Choice>
    <mc:Fallback>
      <p:transition spd="slow" advTm="36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7828" y="1266498"/>
            <a:ext cx="10495721" cy="7221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50" y="4877257"/>
            <a:ext cx="3347526" cy="2162502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613481" y="1681557"/>
            <a:ext cx="2252224" cy="2252224"/>
            <a:chOff x="5672576" y="1893592"/>
            <a:chExt cx="586163" cy="586163"/>
          </a:xfrm>
        </p:grpSpPr>
        <p:sp>
          <p:nvSpPr>
            <p:cNvPr id="15" name="矩形: 圆角 14"/>
            <p:cNvSpPr/>
            <p:nvPr/>
          </p:nvSpPr>
          <p:spPr>
            <a:xfrm>
              <a:off x="5733252" y="1954268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600" dirty="0"/>
                <a:t>壹</a:t>
              </a:r>
              <a:endParaRPr lang="zh-CN" altLang="en-US" sz="9600" dirty="0"/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5672576" y="1893592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365452" y="2056214"/>
            <a:ext cx="3775393" cy="830997"/>
            <a:chOff x="2365452" y="2056214"/>
            <a:chExt cx="3775393" cy="830997"/>
          </a:xfrm>
        </p:grpSpPr>
        <p:sp>
          <p:nvSpPr>
            <p:cNvPr id="17" name="文本框 16"/>
            <p:cNvSpPr txBox="1"/>
            <p:nvPr/>
          </p:nvSpPr>
          <p:spPr>
            <a:xfrm>
              <a:off x="4438531" y="2056214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800" dirty="0"/>
                <a:t>标题文字</a:t>
              </a:r>
              <a:endParaRPr lang="zh-CN" altLang="en-US" sz="28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2365452" y="2579434"/>
              <a:ext cx="37753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400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sz="1400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endParaRPr lang="zh-CN" altLang="en-US" sz="1400" dirty="0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1029" y="-106288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111">
        <p14:prism isInverted="1" isContent="1"/>
      </p:transition>
    </mc:Choice>
    <mc:Fallback>
      <p:transition spd="slow" advTm="51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58" y="3429000"/>
            <a:ext cx="3347526" cy="216250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壹</a:t>
              </a:r>
              <a:endParaRPr lang="zh-CN" altLang="en-US" dirty="0"/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</p:grpSp>
      <p:sp>
        <p:nvSpPr>
          <p:cNvPr id="7" name="矩形 6"/>
          <p:cNvSpPr/>
          <p:nvPr/>
        </p:nvSpPr>
        <p:spPr>
          <a:xfrm>
            <a:off x="2574167" y="2163236"/>
            <a:ext cx="6096000" cy="25315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苍苍，白露为霜。所谓伊人，在水一方。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溯洄从之，道阻且长。溯游从之，宛在水中央。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萋萋，白露未晞。所谓伊人，在水之湄。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溯洄从之，道阻且跻。溯游从之，宛在水中坻。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B00815"/>
                </a:solidFill>
                <a:effectLst/>
                <a:latin typeface="����"/>
              </a:rPr>
              <a:t>蒹葭</a:t>
            </a: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采采，白露未已。所谓伊人，在水之涘。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F0F0F"/>
                </a:solidFill>
                <a:effectLst/>
                <a:latin typeface="����"/>
              </a:rPr>
              <a:t>溯洄从之，道阻且右。溯游从之，宛在水中沚。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2167" y="1081985"/>
            <a:ext cx="3347526" cy="21625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23254" b="24149"/>
          <a:stretch>
            <a:fillRect/>
          </a:stretch>
        </p:blipFill>
        <p:spPr>
          <a:xfrm>
            <a:off x="8928233" y="-121086"/>
            <a:ext cx="3263767" cy="1572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161">
        <p14:prism isInverted="1" isContent="1"/>
      </p:transition>
    </mc:Choice>
    <mc:Fallback>
      <p:transition spd="slow" advTm="31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壹</a:t>
              </a:r>
              <a:endParaRPr lang="zh-CN" altLang="en-US" dirty="0"/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00539" y="2039683"/>
            <a:ext cx="6096000" cy="1214878"/>
            <a:chOff x="1200877" y="2079439"/>
            <a:chExt cx="6096000" cy="1214878"/>
          </a:xfrm>
        </p:grpSpPr>
        <p:sp>
          <p:nvSpPr>
            <p:cNvPr id="6" name="矩形 5"/>
            <p:cNvSpPr/>
            <p:nvPr/>
          </p:nvSpPr>
          <p:spPr>
            <a:xfrm>
              <a:off x="1200877" y="2370987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8" name="矩形: 圆角 7"/>
            <p:cNvSpPr/>
            <p:nvPr/>
          </p:nvSpPr>
          <p:spPr>
            <a:xfrm>
              <a:off x="1325217" y="2079439"/>
              <a:ext cx="291548" cy="291548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/>
                <a:t>壹</a:t>
              </a:r>
              <a:endParaRPr lang="zh-CN" altLang="en-US" sz="1400" dirty="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000539" y="3560602"/>
            <a:ext cx="6096000" cy="1214878"/>
            <a:chOff x="1200877" y="2079439"/>
            <a:chExt cx="6096000" cy="1214878"/>
          </a:xfrm>
        </p:grpSpPr>
        <p:sp>
          <p:nvSpPr>
            <p:cNvPr id="11" name="矩形 10"/>
            <p:cNvSpPr/>
            <p:nvPr/>
          </p:nvSpPr>
          <p:spPr>
            <a:xfrm>
              <a:off x="1200877" y="2370987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2" name="矩形: 圆角 11"/>
            <p:cNvSpPr/>
            <p:nvPr/>
          </p:nvSpPr>
          <p:spPr>
            <a:xfrm>
              <a:off x="1325217" y="2079439"/>
              <a:ext cx="291548" cy="291548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/>
                <a:t>贰</a:t>
              </a:r>
              <a:endParaRPr lang="zh-CN" altLang="en-US" sz="1400" dirty="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096000" y="2039683"/>
            <a:ext cx="6096000" cy="1214878"/>
            <a:chOff x="1200877" y="2079439"/>
            <a:chExt cx="6096000" cy="1214878"/>
          </a:xfrm>
        </p:grpSpPr>
        <p:sp>
          <p:nvSpPr>
            <p:cNvPr id="14" name="矩形 13"/>
            <p:cNvSpPr/>
            <p:nvPr/>
          </p:nvSpPr>
          <p:spPr>
            <a:xfrm>
              <a:off x="1200877" y="2370987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1325217" y="2079439"/>
              <a:ext cx="291548" cy="291548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/>
                <a:t>叁</a:t>
              </a:r>
              <a:endParaRPr lang="zh-CN" altLang="en-US" sz="1400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096000" y="3560602"/>
            <a:ext cx="6096000" cy="1214878"/>
            <a:chOff x="1200877" y="2079439"/>
            <a:chExt cx="6096000" cy="1214878"/>
          </a:xfrm>
        </p:grpSpPr>
        <p:sp>
          <p:nvSpPr>
            <p:cNvPr id="17" name="矩形 16"/>
            <p:cNvSpPr/>
            <p:nvPr/>
          </p:nvSpPr>
          <p:spPr>
            <a:xfrm>
              <a:off x="1200877" y="2370987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1325217" y="2079439"/>
              <a:ext cx="291548" cy="291548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/>
                <a:t>肆</a:t>
              </a:r>
              <a:endParaRPr lang="zh-CN" altLang="en-US" sz="1400" dirty="0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23254" b="24149"/>
          <a:stretch>
            <a:fillRect/>
          </a:stretch>
        </p:blipFill>
        <p:spPr>
          <a:xfrm>
            <a:off x="8928233" y="-121086"/>
            <a:ext cx="3263767" cy="15729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8873" y="665401"/>
            <a:ext cx="3347526" cy="216250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707" y="4493733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637">
        <p14:prism isInverted="1" isContent="1"/>
      </p:transition>
    </mc:Choice>
    <mc:Fallback>
      <p:transition spd="slow" advTm="56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壹</a:t>
              </a:r>
              <a:endParaRPr lang="zh-CN" altLang="en-US" dirty="0"/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200877" y="1655370"/>
            <a:ext cx="6096000" cy="1214878"/>
            <a:chOff x="1200877" y="2079439"/>
            <a:chExt cx="6096000" cy="1214878"/>
          </a:xfrm>
        </p:grpSpPr>
        <p:sp>
          <p:nvSpPr>
            <p:cNvPr id="7" name="矩形 6"/>
            <p:cNvSpPr/>
            <p:nvPr/>
          </p:nvSpPr>
          <p:spPr>
            <a:xfrm>
              <a:off x="1200877" y="2370987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8" name="矩形: 圆角 7"/>
            <p:cNvSpPr/>
            <p:nvPr/>
          </p:nvSpPr>
          <p:spPr>
            <a:xfrm>
              <a:off x="1325217" y="2079439"/>
              <a:ext cx="291548" cy="291548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/>
                <a:t>壹</a:t>
              </a:r>
              <a:endParaRPr lang="zh-CN" altLang="en-US" sz="1400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461297" y="3063771"/>
            <a:ext cx="6096000" cy="1214878"/>
            <a:chOff x="1200877" y="2079439"/>
            <a:chExt cx="6096000" cy="1214878"/>
          </a:xfrm>
        </p:grpSpPr>
        <p:sp>
          <p:nvSpPr>
            <p:cNvPr id="10" name="矩形 9"/>
            <p:cNvSpPr/>
            <p:nvPr/>
          </p:nvSpPr>
          <p:spPr>
            <a:xfrm>
              <a:off x="1200877" y="2370987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1" name="矩形: 圆角 10"/>
            <p:cNvSpPr/>
            <p:nvPr/>
          </p:nvSpPr>
          <p:spPr>
            <a:xfrm>
              <a:off x="1325217" y="2079439"/>
              <a:ext cx="291548" cy="291548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/>
                <a:t>贰</a:t>
              </a:r>
              <a:endParaRPr lang="zh-CN" altLang="en-US" sz="1400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938915" y="4472172"/>
            <a:ext cx="6096000" cy="1214878"/>
            <a:chOff x="1200877" y="2079439"/>
            <a:chExt cx="6096000" cy="1214878"/>
          </a:xfrm>
        </p:grpSpPr>
        <p:sp>
          <p:nvSpPr>
            <p:cNvPr id="13" name="矩形 12"/>
            <p:cNvSpPr/>
            <p:nvPr/>
          </p:nvSpPr>
          <p:spPr>
            <a:xfrm>
              <a:off x="1200877" y="2370987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1325217" y="2079439"/>
              <a:ext cx="291548" cy="291548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/>
                <a:t>叁</a:t>
              </a:r>
              <a:endParaRPr lang="zh-CN" altLang="en-US" sz="1400" dirty="0"/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23254" b="24149"/>
          <a:stretch>
            <a:fillRect/>
          </a:stretch>
        </p:blipFill>
        <p:spPr>
          <a:xfrm>
            <a:off x="8928233" y="-121086"/>
            <a:ext cx="3263767" cy="15729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4266" y="1882570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459">
        <p14:prism isInverted="1" isContent="1"/>
      </p:transition>
    </mc:Choice>
    <mc:Fallback>
      <p:transition spd="slow" advTm="44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壹</a:t>
              </a:r>
              <a:endParaRPr lang="zh-CN" altLang="en-US" dirty="0"/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23254" b="24149"/>
          <a:stretch>
            <a:fillRect/>
          </a:stretch>
        </p:blipFill>
        <p:spPr>
          <a:xfrm>
            <a:off x="8928233" y="-121086"/>
            <a:ext cx="3263767" cy="157297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898117" y="1625546"/>
            <a:ext cx="6096000" cy="1214878"/>
            <a:chOff x="1200877" y="2079439"/>
            <a:chExt cx="6096000" cy="1214878"/>
          </a:xfrm>
        </p:grpSpPr>
        <p:sp>
          <p:nvSpPr>
            <p:cNvPr id="12" name="矩形 11"/>
            <p:cNvSpPr/>
            <p:nvPr/>
          </p:nvSpPr>
          <p:spPr>
            <a:xfrm>
              <a:off x="1200877" y="2370987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1325217" y="2079439"/>
              <a:ext cx="291548" cy="291548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/>
                <a:t>壹</a:t>
              </a:r>
              <a:endParaRPr lang="zh-CN" altLang="en-US" sz="1400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898117" y="2867810"/>
            <a:ext cx="6096000" cy="1214878"/>
            <a:chOff x="1200877" y="2079439"/>
            <a:chExt cx="6096000" cy="1214878"/>
          </a:xfrm>
        </p:grpSpPr>
        <p:sp>
          <p:nvSpPr>
            <p:cNvPr id="16" name="矩形 15"/>
            <p:cNvSpPr/>
            <p:nvPr/>
          </p:nvSpPr>
          <p:spPr>
            <a:xfrm>
              <a:off x="1200877" y="2370987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1325217" y="2079439"/>
              <a:ext cx="291548" cy="291548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/>
                <a:t>贰</a:t>
              </a:r>
              <a:endParaRPr lang="zh-CN" altLang="en-US" sz="1400" dirty="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898117" y="4243566"/>
            <a:ext cx="6096000" cy="1214878"/>
            <a:chOff x="1200877" y="2079439"/>
            <a:chExt cx="6096000" cy="1214878"/>
          </a:xfrm>
        </p:grpSpPr>
        <p:sp>
          <p:nvSpPr>
            <p:cNvPr id="19" name="矩形 18"/>
            <p:cNvSpPr/>
            <p:nvPr/>
          </p:nvSpPr>
          <p:spPr>
            <a:xfrm>
              <a:off x="1200877" y="2370987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1325217" y="2079439"/>
              <a:ext cx="291548" cy="291548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/>
                <a:t>叁</a:t>
              </a:r>
              <a:endParaRPr lang="zh-CN" altLang="en-US" sz="1400" dirty="0"/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91291" y="606654"/>
            <a:ext cx="7468346" cy="51385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4474" y="4663954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762">
        <p14:prism isInverted="1" isContent="1"/>
      </p:transition>
    </mc:Choice>
    <mc:Fallback>
      <p:transition spd="slow" advTm="77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395" y="372321"/>
            <a:ext cx="1891478" cy="586163"/>
            <a:chOff x="4327030" y="1667303"/>
            <a:chExt cx="1891478" cy="586163"/>
          </a:xfrm>
        </p:grpSpPr>
        <p:sp>
          <p:nvSpPr>
            <p:cNvPr id="3" name="矩形: 圆角 2"/>
            <p:cNvSpPr/>
            <p:nvPr/>
          </p:nvSpPr>
          <p:spPr>
            <a:xfrm>
              <a:off x="4387706" y="1727979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壹</a:t>
              </a:r>
              <a:endParaRPr lang="zh-CN" altLang="en-US" dirty="0"/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327030" y="1667303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0512" y="1775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标题文字</a:t>
              </a:r>
              <a:endParaRPr lang="zh-CN" altLang="en-US" dirty="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200877" y="2311024"/>
            <a:ext cx="2509732" cy="2308978"/>
            <a:chOff x="1200877" y="2531166"/>
            <a:chExt cx="2509732" cy="2308978"/>
          </a:xfrm>
        </p:grpSpPr>
        <p:sp>
          <p:nvSpPr>
            <p:cNvPr id="9" name="矩形: 圆角 8"/>
            <p:cNvSpPr/>
            <p:nvPr/>
          </p:nvSpPr>
          <p:spPr>
            <a:xfrm>
              <a:off x="2144893" y="2604052"/>
              <a:ext cx="462675" cy="462675"/>
            </a:xfrm>
            <a:prstGeom prst="roundRect">
              <a:avLst/>
            </a:prstGeom>
            <a:noFill/>
            <a:ln>
              <a:solidFill>
                <a:srgbClr val="B008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1200877" y="3139614"/>
              <a:ext cx="2509732" cy="1700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8" name="矩形: 圆角 7"/>
            <p:cNvSpPr/>
            <p:nvPr/>
          </p:nvSpPr>
          <p:spPr>
            <a:xfrm>
              <a:off x="2077535" y="2531166"/>
              <a:ext cx="462675" cy="462675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壹</a:t>
              </a:r>
              <a:endParaRPr lang="zh-CN" altLang="en-US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295259" y="2311024"/>
            <a:ext cx="2509732" cy="2308978"/>
            <a:chOff x="1200877" y="2531166"/>
            <a:chExt cx="2509732" cy="2308978"/>
          </a:xfrm>
        </p:grpSpPr>
        <p:sp>
          <p:nvSpPr>
            <p:cNvPr id="12" name="矩形: 圆角 11"/>
            <p:cNvSpPr/>
            <p:nvPr/>
          </p:nvSpPr>
          <p:spPr>
            <a:xfrm>
              <a:off x="2144893" y="2604052"/>
              <a:ext cx="462675" cy="462675"/>
            </a:xfrm>
            <a:prstGeom prst="roundRect">
              <a:avLst/>
            </a:prstGeom>
            <a:noFill/>
            <a:ln>
              <a:solidFill>
                <a:srgbClr val="B008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1200877" y="3139614"/>
              <a:ext cx="2509732" cy="1700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2077535" y="2531166"/>
              <a:ext cx="462675" cy="462675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贰</a:t>
              </a:r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389641" y="2321644"/>
            <a:ext cx="2509732" cy="2308978"/>
            <a:chOff x="1200877" y="2531166"/>
            <a:chExt cx="2509732" cy="2308978"/>
          </a:xfrm>
        </p:grpSpPr>
        <p:sp>
          <p:nvSpPr>
            <p:cNvPr id="16" name="矩形: 圆角 15"/>
            <p:cNvSpPr/>
            <p:nvPr/>
          </p:nvSpPr>
          <p:spPr>
            <a:xfrm>
              <a:off x="2144893" y="2604052"/>
              <a:ext cx="462675" cy="462675"/>
            </a:xfrm>
            <a:prstGeom prst="roundRect">
              <a:avLst/>
            </a:prstGeom>
            <a:noFill/>
            <a:ln>
              <a:solidFill>
                <a:srgbClr val="B008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1200877" y="3139614"/>
              <a:ext cx="2509732" cy="1700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br>
                <a:rPr lang="zh-CN" altLang="en-US" dirty="0"/>
              </a:br>
              <a:r>
                <a:rPr lang="zh-CN" altLang="en-US" b="0" i="0" dirty="0">
                  <a:solidFill>
                    <a:srgbClr val="0F0F0F"/>
                  </a:solidFill>
                  <a:effectLst/>
                  <a:latin typeface="����"/>
                </a:rPr>
                <a:t>溯洄从之，道阻且长。溯游从之，宛在水中央。</a:t>
              </a:r>
              <a:endParaRPr lang="zh-CN" altLang="en-US" dirty="0"/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2077535" y="2531166"/>
              <a:ext cx="462675" cy="462675"/>
            </a:xfrm>
            <a:prstGeom prst="roundRect">
              <a:avLst/>
            </a:prstGeom>
            <a:solidFill>
              <a:srgbClr val="B00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叁</a:t>
              </a:r>
              <a:endParaRPr lang="zh-CN" altLang="en-US" dirty="0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4276" y="319770"/>
            <a:ext cx="3347526" cy="21625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23254" b="24149"/>
          <a:stretch>
            <a:fillRect/>
          </a:stretch>
        </p:blipFill>
        <p:spPr>
          <a:xfrm>
            <a:off x="8928233" y="-121086"/>
            <a:ext cx="3263767" cy="1572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61">
        <p14:prism isInverted="1" isContent="1"/>
      </p:transition>
    </mc:Choice>
    <mc:Fallback>
      <p:transition spd="slow" advTm="30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7828" y="1266498"/>
            <a:ext cx="10495721" cy="7221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50" y="4877257"/>
            <a:ext cx="3347526" cy="2162502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613481" y="1681557"/>
            <a:ext cx="2252224" cy="2252224"/>
            <a:chOff x="5672576" y="1893592"/>
            <a:chExt cx="586163" cy="586163"/>
          </a:xfrm>
        </p:grpSpPr>
        <p:sp>
          <p:nvSpPr>
            <p:cNvPr id="15" name="矩形: 圆角 14"/>
            <p:cNvSpPr/>
            <p:nvPr/>
          </p:nvSpPr>
          <p:spPr>
            <a:xfrm>
              <a:off x="5733252" y="1954268"/>
              <a:ext cx="464811" cy="46481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600" dirty="0"/>
                <a:t>贰</a:t>
              </a:r>
              <a:endParaRPr lang="zh-CN" altLang="en-US" sz="9600" dirty="0"/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5672576" y="1893592"/>
              <a:ext cx="586163" cy="58616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365452" y="2056214"/>
            <a:ext cx="3775393" cy="830997"/>
            <a:chOff x="2365452" y="2056214"/>
            <a:chExt cx="3775393" cy="830997"/>
          </a:xfrm>
        </p:grpSpPr>
        <p:sp>
          <p:nvSpPr>
            <p:cNvPr id="17" name="文本框 16"/>
            <p:cNvSpPr txBox="1"/>
            <p:nvPr/>
          </p:nvSpPr>
          <p:spPr>
            <a:xfrm>
              <a:off x="4438531" y="2056214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800" dirty="0"/>
                <a:t>标题文字</a:t>
              </a:r>
              <a:endParaRPr lang="zh-CN" altLang="en-US" sz="28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2365452" y="2579434"/>
              <a:ext cx="37753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400" b="0" i="0" dirty="0">
                  <a:solidFill>
                    <a:srgbClr val="B00815"/>
                  </a:solidFill>
                  <a:effectLst/>
                  <a:latin typeface="����"/>
                </a:rPr>
                <a:t>蒹葭</a:t>
              </a:r>
              <a:r>
                <a:rPr lang="zh-CN" altLang="en-US" sz="1400" b="0" i="0" dirty="0">
                  <a:solidFill>
                    <a:srgbClr val="0F0F0F"/>
                  </a:solidFill>
                  <a:effectLst/>
                  <a:latin typeface="����"/>
                </a:rPr>
                <a:t>苍苍，白露为霜。所谓伊人，在水一方。</a:t>
              </a:r>
              <a:endParaRPr lang="zh-CN" altLang="en-US" sz="1400" dirty="0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B008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1029" y="-106288"/>
            <a:ext cx="3347526" cy="216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762">
        <p14:prism isInverted="1" isContent="1"/>
      </p:transition>
    </mc:Choice>
    <mc:Fallback>
      <p:transition spd="slow" advTm="57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ttps://www.freeppt7.com-Best PowerPoint templates free download！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楷体"/>
        <a:cs typeface=""/>
      </a:majorFont>
      <a:minorFont>
        <a:latin typeface="Arial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2648</Words>
  <Application>WPS 演示</Application>
  <PresentationFormat>宽屏</PresentationFormat>
  <Paragraphs>332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宋体</vt:lpstr>
      <vt:lpstr>Wingdings</vt:lpstr>
      <vt:lpstr>����</vt:lpstr>
      <vt:lpstr>楷体</vt:lpstr>
      <vt:lpstr>微软雅黑</vt:lpstr>
      <vt:lpstr>Arial Unicode MS</vt:lpstr>
      <vt:lpstr>Segoe Print</vt:lpstr>
      <vt:lpstr>等线</vt:lpstr>
      <vt:lpstr>https://www.freeppt7.com-Best PowerPoint templates free download！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中国风古风类</dc:title>
  <dc:creator/>
  <cp:keywords>RP</cp:keywords>
  <dc:description>RP</dc:description>
  <dc:subject>RP</dc:subject>
  <cp:category>RP</cp:category>
  <cp:lastModifiedBy>一起学吧</cp:lastModifiedBy>
  <cp:revision>33</cp:revision>
  <dcterms:created xsi:type="dcterms:W3CDTF">2017-08-08T13:25:00Z</dcterms:created>
  <dcterms:modified xsi:type="dcterms:W3CDTF">2019-02-18T08:59:23Z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